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0" r:id="rId3"/>
  </p:sldMasterIdLst>
  <p:notesMasterIdLst>
    <p:notesMasterId r:id="rId5"/>
  </p:notesMasterIdLst>
  <p:handoutMasterIdLst>
    <p:handoutMasterId r:id="rId35"/>
  </p:handoutMasterIdLst>
  <p:sldIdLst>
    <p:sldId id="256" r:id="rId4"/>
    <p:sldId id="258" r:id="rId6"/>
    <p:sldId id="259" r:id="rId7"/>
    <p:sldId id="263" r:id="rId8"/>
    <p:sldId id="264" r:id="rId9"/>
    <p:sldId id="265" r:id="rId10"/>
    <p:sldId id="266" r:id="rId11"/>
    <p:sldId id="267" r:id="rId12"/>
    <p:sldId id="268" r:id="rId13"/>
    <p:sldId id="288" r:id="rId14"/>
    <p:sldId id="269" r:id="rId15"/>
    <p:sldId id="270" r:id="rId16"/>
    <p:sldId id="271" r:id="rId17"/>
    <p:sldId id="272" r:id="rId18"/>
    <p:sldId id="273" r:id="rId19"/>
    <p:sldId id="274" r:id="rId20"/>
    <p:sldId id="287" r:id="rId21"/>
    <p:sldId id="275" r:id="rId22"/>
    <p:sldId id="276" r:id="rId23"/>
    <p:sldId id="277" r:id="rId24"/>
    <p:sldId id="278" r:id="rId25"/>
    <p:sldId id="279" r:id="rId26"/>
    <p:sldId id="280" r:id="rId27"/>
    <p:sldId id="286" r:id="rId28"/>
    <p:sldId id="281" r:id="rId29"/>
    <p:sldId id="282" r:id="rId30"/>
    <p:sldId id="283" r:id="rId31"/>
    <p:sldId id="284" r:id="rId32"/>
    <p:sldId id="285" r:id="rId33"/>
    <p:sldId id="289" r:id="rId34"/>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660" indent="-12954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1860" indent="-26162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060" indent="-3937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260" indent="-5257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600" algn="l" defTabSz="649605"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720" algn="l" defTabSz="649605"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5840" algn="l" defTabSz="649605"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0960" algn="l" defTabSz="649605"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12"/>
    <a:srgbClr val="690000"/>
    <a:srgbClr val="151419"/>
    <a:srgbClr val="C05526"/>
    <a:srgbClr val="900000"/>
    <a:srgbClr val="0FC7D3"/>
    <a:srgbClr val="EC206C"/>
    <a:srgbClr val="BC148E"/>
    <a:srgbClr val="0A1A3B"/>
    <a:srgbClr val="CE00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3292" autoAdjust="0"/>
    <p:restoredTop sz="92972" autoAdjust="0"/>
  </p:normalViewPr>
  <p:slideViewPr>
    <p:cSldViewPr>
      <p:cViewPr>
        <p:scale>
          <a:sx n="60" d="100"/>
          <a:sy n="60" d="100"/>
        </p:scale>
        <p:origin x="2100" y="738"/>
      </p:cViewPr>
      <p:guideLst>
        <p:guide orient="horz" pos="233"/>
        <p:guide pos="2880"/>
        <p:guide orient="horz" pos="2975"/>
        <p:guide pos="5396"/>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C336BDE-41D2-EE40-B044-065D11268A52}" type="doc">
      <dgm:prSet loTypeId="urn:microsoft.com/office/officeart/2005/8/layout/chevron2" loCatId="" qsTypeId="urn:microsoft.com/office/officeart/2005/8/quickstyle/simple4" qsCatId="simple" csTypeId="urn:microsoft.com/office/officeart/2005/8/colors/accent1_2" csCatId="accent1" phldr="1"/>
      <dgm:spPr/>
      <dgm:t>
        <a:bodyPr/>
        <a:lstStyle/>
        <a:p>
          <a:endParaRPr lang="en-US"/>
        </a:p>
      </dgm:t>
    </dgm:pt>
    <dgm:pt modelId="{0C47FDF7-28AF-A449-9CCA-88BAABF15C85}">
      <dgm:prSet/>
      <dgm:spPr>
        <a:solidFill>
          <a:schemeClr val="tx2"/>
        </a:solidFill>
        <a:ln w="19050">
          <a:solidFill>
            <a:schemeClr val="tx2"/>
          </a:solidFill>
        </a:ln>
      </dgm:spPr>
      <dgm:t>
        <a:body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dgm:t>
    </dgm:pt>
    <dgm:pt modelId="{1FEA4484-434C-CE4D-87C3-32B1935320C6}" cxnId="{097AD6C3-7CB6-CA46-B3A3-C317B8C5DDCA}" type="parTrans">
      <dgm:prSet/>
      <dgm:spPr/>
      <dgm:t>
        <a:bodyPr/>
        <a:lstStyle/>
        <a:p>
          <a:endParaRPr lang="en-US"/>
        </a:p>
      </dgm:t>
    </dgm:pt>
    <dgm:pt modelId="{276568E1-C3F3-744E-9294-4B05659B5FAD}" cxnId="{097AD6C3-7CB6-CA46-B3A3-C317B8C5DDCA}" type="sibTrans">
      <dgm:prSet/>
      <dgm:spPr/>
      <dgm:t>
        <a:bodyPr/>
        <a:lstStyle/>
        <a:p>
          <a:endParaRPr lang="en-US"/>
        </a:p>
      </dgm:t>
    </dgm:pt>
    <dgm:pt modelId="{24B1AD5B-D77C-3F4C-B67E-661133278E23}">
      <dgm:prSet/>
      <dgm:spPr>
        <a:solidFill>
          <a:schemeClr val="accent3"/>
        </a:solidFill>
        <a:ln w="19050">
          <a:solidFill>
            <a:schemeClr val="accent3"/>
          </a:solidFill>
        </a:ln>
      </dgm:spPr>
      <dgm:t>
        <a:body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dgm:t>
    </dgm:pt>
    <dgm:pt modelId="{2162EAC9-B884-9847-8197-ED2F84E01D91}" cxnId="{5FC33086-0A7E-8546-BB2A-AE807225B82A}" type="parTrans">
      <dgm:prSet/>
      <dgm:spPr/>
      <dgm:t>
        <a:bodyPr/>
        <a:lstStyle/>
        <a:p>
          <a:endParaRPr lang="en-US"/>
        </a:p>
      </dgm:t>
    </dgm:pt>
    <dgm:pt modelId="{447AB827-47EA-624E-B1DD-EBB4833ECDF8}" cxnId="{5FC33086-0A7E-8546-BB2A-AE807225B82A}" type="sibTrans">
      <dgm:prSet/>
      <dgm:spPr/>
      <dgm:t>
        <a:bodyPr/>
        <a:lstStyle/>
        <a:p>
          <a:endParaRPr lang="en-US"/>
        </a:p>
      </dgm:t>
    </dgm:pt>
    <dgm:pt modelId="{294A02BB-42A0-3749-A246-AEDBC2D80124}">
      <dgm:prSet/>
      <dgm:spPr>
        <a:solidFill>
          <a:schemeClr val="accent4"/>
        </a:solidFill>
        <a:ln w="19050">
          <a:solidFill>
            <a:schemeClr val="accent4"/>
          </a:solidFill>
        </a:ln>
      </dgm:spPr>
      <dgm:t>
        <a:bodyPr/>
        <a:lstStyle/>
        <a:p>
          <a:endParaRPr lang="en-US">
            <a:latin typeface="Arial" panose="020B0604020202020204" pitchFamily="34" charset="0"/>
            <a:ea typeface="微软雅黑" panose="020B0503020204020204" pitchFamily="34" charset="-122"/>
            <a:cs typeface="+mn-ea"/>
            <a:sym typeface="Arial" panose="020B0604020202020204" pitchFamily="34" charset="0"/>
          </a:endParaRPr>
        </a:p>
      </dgm:t>
    </dgm:pt>
    <dgm:pt modelId="{8D053C10-574B-0F4C-808F-CEA58B0E3910}" cxnId="{A655EF19-FCF8-E942-AEFE-C2043252E2FC}" type="parTrans">
      <dgm:prSet/>
      <dgm:spPr/>
      <dgm:t>
        <a:bodyPr/>
        <a:lstStyle/>
        <a:p>
          <a:endParaRPr lang="en-US"/>
        </a:p>
      </dgm:t>
    </dgm:pt>
    <dgm:pt modelId="{7280EE31-20DB-1A45-A37E-3881E5E10D93}" cxnId="{A655EF19-FCF8-E942-AEFE-C2043252E2FC}" type="sibTrans">
      <dgm:prSet/>
      <dgm:spPr/>
      <dgm:t>
        <a:bodyPr/>
        <a:lstStyle/>
        <a:p>
          <a:endParaRPr lang="en-US"/>
        </a:p>
      </dgm:t>
    </dgm:pt>
    <dgm:pt modelId="{027A606B-570A-A54F-BF06-1C1EE7A602F1}" type="pres">
      <dgm:prSet presAssocID="{0C336BDE-41D2-EE40-B044-065D11268A52}" presName="linearFlow" presStyleCnt="0">
        <dgm:presLayoutVars>
          <dgm:dir/>
          <dgm:animLvl val="lvl"/>
          <dgm:resizeHandles val="exact"/>
        </dgm:presLayoutVars>
      </dgm:prSet>
      <dgm:spPr/>
      <dgm:t>
        <a:bodyPr/>
        <a:lstStyle/>
        <a:p>
          <a:endParaRPr lang="zh-CN" altLang="en-US"/>
        </a:p>
      </dgm:t>
    </dgm:pt>
    <dgm:pt modelId="{48487B98-00C2-B046-BD2F-5F3C020C536C}" type="pres">
      <dgm:prSet presAssocID="{0C47FDF7-28AF-A449-9CCA-88BAABF15C85}" presName="composite" presStyleCnt="0"/>
      <dgm:spPr/>
    </dgm:pt>
    <dgm:pt modelId="{E6667277-A09C-0947-AFE8-02A1AD5C4955}" type="pres">
      <dgm:prSet presAssocID="{0C47FDF7-28AF-A449-9CCA-88BAABF15C85}" presName="parentText" presStyleLbl="alignNode1" presStyleIdx="0" presStyleCnt="3">
        <dgm:presLayoutVars>
          <dgm:chMax val="1"/>
          <dgm:bulletEnabled val="1"/>
        </dgm:presLayoutVars>
      </dgm:prSet>
      <dgm:spPr/>
      <dgm:t>
        <a:bodyPr/>
        <a:lstStyle/>
        <a:p>
          <a:endParaRPr lang="zh-CN" altLang="en-US"/>
        </a:p>
      </dgm:t>
    </dgm:pt>
    <dgm:pt modelId="{A42D749C-4343-804F-9B8B-AAE5368EBA0F}" type="pres">
      <dgm:prSet presAssocID="{0C47FDF7-28AF-A449-9CCA-88BAABF15C85}" presName="descendantText" presStyleLbl="alignAcc1" presStyleIdx="0" presStyleCnt="3" custLinFactNeighborX="0">
        <dgm:presLayoutVars>
          <dgm:bulletEnabled val="1"/>
        </dgm:presLayoutVars>
      </dgm:prSet>
      <dgm:spPr>
        <a:noFill/>
        <a:ln w="19050">
          <a:solidFill>
            <a:schemeClr val="tx2"/>
          </a:solidFill>
        </a:ln>
      </dgm:spPr>
    </dgm:pt>
    <dgm:pt modelId="{69D37646-712C-A64F-B932-102D33703353}" type="pres">
      <dgm:prSet presAssocID="{276568E1-C3F3-744E-9294-4B05659B5FAD}" presName="sp" presStyleCnt="0"/>
      <dgm:spPr/>
    </dgm:pt>
    <dgm:pt modelId="{C19EFBAE-D642-584F-A7A0-6E8715E98552}" type="pres">
      <dgm:prSet presAssocID="{24B1AD5B-D77C-3F4C-B67E-661133278E23}" presName="composite" presStyleCnt="0"/>
      <dgm:spPr/>
    </dgm:pt>
    <dgm:pt modelId="{45EC331C-C9B2-2D45-8403-27F252056E6C}" type="pres">
      <dgm:prSet presAssocID="{24B1AD5B-D77C-3F4C-B67E-661133278E23}" presName="parentText" presStyleLbl="alignNode1" presStyleIdx="1" presStyleCnt="3">
        <dgm:presLayoutVars>
          <dgm:chMax val="1"/>
          <dgm:bulletEnabled val="1"/>
        </dgm:presLayoutVars>
      </dgm:prSet>
      <dgm:spPr/>
      <dgm:t>
        <a:bodyPr/>
        <a:lstStyle/>
        <a:p>
          <a:endParaRPr lang="zh-CN" altLang="en-US"/>
        </a:p>
      </dgm:t>
    </dgm:pt>
    <dgm:pt modelId="{DB12937D-890D-2349-AC65-CA076E7BFCEC}" type="pres">
      <dgm:prSet presAssocID="{24B1AD5B-D77C-3F4C-B67E-661133278E23}" presName="descendantText" presStyleLbl="alignAcc1" presStyleIdx="1" presStyleCnt="3">
        <dgm:presLayoutVars>
          <dgm:bulletEnabled val="1"/>
        </dgm:presLayoutVars>
      </dgm:prSet>
      <dgm:spPr>
        <a:ln w="19050">
          <a:solidFill>
            <a:schemeClr val="accent3"/>
          </a:solidFill>
        </a:ln>
      </dgm:spPr>
    </dgm:pt>
    <dgm:pt modelId="{0A753CA6-1240-4A40-83AF-38B7CC3F653C}" type="pres">
      <dgm:prSet presAssocID="{447AB827-47EA-624E-B1DD-EBB4833ECDF8}" presName="sp" presStyleCnt="0"/>
      <dgm:spPr/>
    </dgm:pt>
    <dgm:pt modelId="{0E4FEFE8-84DA-9E44-A1F8-C86F434C7772}" type="pres">
      <dgm:prSet presAssocID="{294A02BB-42A0-3749-A246-AEDBC2D80124}" presName="composite" presStyleCnt="0"/>
      <dgm:spPr/>
    </dgm:pt>
    <dgm:pt modelId="{DD9D4968-7B17-6943-9FC3-9FBE33F2B604}" type="pres">
      <dgm:prSet presAssocID="{294A02BB-42A0-3749-A246-AEDBC2D80124}" presName="parentText" presStyleLbl="alignNode1" presStyleIdx="2" presStyleCnt="3">
        <dgm:presLayoutVars>
          <dgm:chMax val="1"/>
          <dgm:bulletEnabled val="1"/>
        </dgm:presLayoutVars>
      </dgm:prSet>
      <dgm:spPr/>
      <dgm:t>
        <a:bodyPr/>
        <a:lstStyle/>
        <a:p>
          <a:endParaRPr lang="zh-CN" altLang="en-US"/>
        </a:p>
      </dgm:t>
    </dgm:pt>
    <dgm:pt modelId="{2323EF0E-EC1D-DE4B-8931-2B0DED9CDDD9}" type="pres">
      <dgm:prSet presAssocID="{294A02BB-42A0-3749-A246-AEDBC2D80124}" presName="descendantText" presStyleLbl="alignAcc1" presStyleIdx="2" presStyleCnt="3">
        <dgm:presLayoutVars>
          <dgm:bulletEnabled val="1"/>
        </dgm:presLayoutVars>
      </dgm:prSet>
      <dgm:spPr>
        <a:ln w="19050">
          <a:solidFill>
            <a:schemeClr val="accent4"/>
          </a:solidFill>
        </a:ln>
      </dgm:spPr>
    </dgm:pt>
  </dgm:ptLst>
  <dgm:cxnLst>
    <dgm:cxn modelId="{3D2C51AF-95C6-462E-BEC5-B68ADCCFE7DE}" type="presOf" srcId="{24B1AD5B-D77C-3F4C-B67E-661133278E23}" destId="{45EC331C-C9B2-2D45-8403-27F252056E6C}" srcOrd="0" destOrd="0" presId="urn:microsoft.com/office/officeart/2005/8/layout/chevron2"/>
    <dgm:cxn modelId="{097AD6C3-7CB6-CA46-B3A3-C317B8C5DDCA}" srcId="{0C336BDE-41D2-EE40-B044-065D11268A52}" destId="{0C47FDF7-28AF-A449-9CCA-88BAABF15C85}" srcOrd="0" destOrd="0" parTransId="{1FEA4484-434C-CE4D-87C3-32B1935320C6}" sibTransId="{276568E1-C3F3-744E-9294-4B05659B5FAD}"/>
    <dgm:cxn modelId="{EE652685-C2B6-414B-8959-3A7BA1F0C00E}" type="presOf" srcId="{294A02BB-42A0-3749-A246-AEDBC2D80124}" destId="{DD9D4968-7B17-6943-9FC3-9FBE33F2B604}" srcOrd="0" destOrd="0" presId="urn:microsoft.com/office/officeart/2005/8/layout/chevron2"/>
    <dgm:cxn modelId="{9B223D4F-7DCE-4987-AEE9-CC79789E85DC}" type="presOf" srcId="{0C336BDE-41D2-EE40-B044-065D11268A52}" destId="{027A606B-570A-A54F-BF06-1C1EE7A602F1}" srcOrd="0" destOrd="0" presId="urn:microsoft.com/office/officeart/2005/8/layout/chevron2"/>
    <dgm:cxn modelId="{A655EF19-FCF8-E942-AEFE-C2043252E2FC}" srcId="{0C336BDE-41D2-EE40-B044-065D11268A52}" destId="{294A02BB-42A0-3749-A246-AEDBC2D80124}" srcOrd="2" destOrd="0" parTransId="{8D053C10-574B-0F4C-808F-CEA58B0E3910}" sibTransId="{7280EE31-20DB-1A45-A37E-3881E5E10D93}"/>
    <dgm:cxn modelId="{17EF236A-3267-4095-B73E-0C1C77F5AB01}" type="presOf" srcId="{0C47FDF7-28AF-A449-9CCA-88BAABF15C85}" destId="{E6667277-A09C-0947-AFE8-02A1AD5C4955}" srcOrd="0" destOrd="0" presId="urn:microsoft.com/office/officeart/2005/8/layout/chevron2"/>
    <dgm:cxn modelId="{5FC33086-0A7E-8546-BB2A-AE807225B82A}" srcId="{0C336BDE-41D2-EE40-B044-065D11268A52}" destId="{24B1AD5B-D77C-3F4C-B67E-661133278E23}" srcOrd="1" destOrd="0" parTransId="{2162EAC9-B884-9847-8197-ED2F84E01D91}" sibTransId="{447AB827-47EA-624E-B1DD-EBB4833ECDF8}"/>
    <dgm:cxn modelId="{E7342252-4A75-4F37-B214-E1831297ADBB}" type="presParOf" srcId="{027A606B-570A-A54F-BF06-1C1EE7A602F1}" destId="{48487B98-00C2-B046-BD2F-5F3C020C536C}" srcOrd="0" destOrd="0" presId="urn:microsoft.com/office/officeart/2005/8/layout/chevron2"/>
    <dgm:cxn modelId="{6FB2DFA8-352E-4A94-A7C3-F071B9935A09}" type="presParOf" srcId="{48487B98-00C2-B046-BD2F-5F3C020C536C}" destId="{E6667277-A09C-0947-AFE8-02A1AD5C4955}" srcOrd="0" destOrd="0" presId="urn:microsoft.com/office/officeart/2005/8/layout/chevron2"/>
    <dgm:cxn modelId="{C2D28EE0-FB7A-4B33-9236-F4F73228104B}" type="presParOf" srcId="{48487B98-00C2-B046-BD2F-5F3C020C536C}" destId="{A42D749C-4343-804F-9B8B-AAE5368EBA0F}" srcOrd="1" destOrd="0" presId="urn:microsoft.com/office/officeart/2005/8/layout/chevron2"/>
    <dgm:cxn modelId="{11CD69FD-1296-43F9-94DF-94A5596F0498}" type="presParOf" srcId="{027A606B-570A-A54F-BF06-1C1EE7A602F1}" destId="{69D37646-712C-A64F-B932-102D33703353}" srcOrd="1" destOrd="0" presId="urn:microsoft.com/office/officeart/2005/8/layout/chevron2"/>
    <dgm:cxn modelId="{E6952BDA-9D15-42A3-8AA5-F5E5CB622EC4}" type="presParOf" srcId="{027A606B-570A-A54F-BF06-1C1EE7A602F1}" destId="{C19EFBAE-D642-584F-A7A0-6E8715E98552}" srcOrd="2" destOrd="0" presId="urn:microsoft.com/office/officeart/2005/8/layout/chevron2"/>
    <dgm:cxn modelId="{263A92AF-A5C4-4AD0-8A6B-5B3270DFDF97}" type="presParOf" srcId="{C19EFBAE-D642-584F-A7A0-6E8715E98552}" destId="{45EC331C-C9B2-2D45-8403-27F252056E6C}" srcOrd="0" destOrd="0" presId="urn:microsoft.com/office/officeart/2005/8/layout/chevron2"/>
    <dgm:cxn modelId="{9A5DE405-7A69-4F32-B952-75B3C6031591}" type="presParOf" srcId="{C19EFBAE-D642-584F-A7A0-6E8715E98552}" destId="{DB12937D-890D-2349-AC65-CA076E7BFCEC}" srcOrd="1" destOrd="0" presId="urn:microsoft.com/office/officeart/2005/8/layout/chevron2"/>
    <dgm:cxn modelId="{CAFA1961-76B7-470A-ADF9-ECA95D6A5241}" type="presParOf" srcId="{027A606B-570A-A54F-BF06-1C1EE7A602F1}" destId="{0A753CA6-1240-4A40-83AF-38B7CC3F653C}" srcOrd="3" destOrd="0" presId="urn:microsoft.com/office/officeart/2005/8/layout/chevron2"/>
    <dgm:cxn modelId="{55DB144A-591B-4FD6-9525-E3112580539A}" type="presParOf" srcId="{027A606B-570A-A54F-BF06-1C1EE7A602F1}" destId="{0E4FEFE8-84DA-9E44-A1F8-C86F434C7772}" srcOrd="4" destOrd="0" presId="urn:microsoft.com/office/officeart/2005/8/layout/chevron2"/>
    <dgm:cxn modelId="{AE714ACD-148A-4EEB-AF60-FAD2A4A3EF5A}" type="presParOf" srcId="{0E4FEFE8-84DA-9E44-A1F8-C86F434C7772}" destId="{DD9D4968-7B17-6943-9FC3-9FBE33F2B604}" srcOrd="0" destOrd="0" presId="urn:microsoft.com/office/officeart/2005/8/layout/chevron2"/>
    <dgm:cxn modelId="{24302B3C-BFDF-4D19-8560-788BC46F9799}" type="presParOf" srcId="{0E4FEFE8-84DA-9E44-A1F8-C86F434C7772}" destId="{2323EF0E-EC1D-DE4B-8931-2B0DED9CDDD9}" srcOrd="1"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5424678" cy="3101848"/>
        <a:chOff x="0" y="0"/>
        <a:chExt cx="5424678" cy="3101848"/>
      </a:xfrm>
    </dsp:grpSpPr>
    <dsp:sp modelId="{E6667277-A09C-0947-AFE8-02A1AD5C4955}">
      <dsp:nvSpPr>
        <dsp:cNvPr id="3" name="燕尾形 2"/>
        <dsp:cNvSpPr/>
      </dsp:nvSpPr>
      <dsp:spPr bwMode="white">
        <a:xfrm rot="5400000">
          <a:off x="-175272" y="175272"/>
          <a:ext cx="1168478" cy="817934"/>
        </a:xfrm>
        <a:prstGeom prst="chevron">
          <a:avLst/>
        </a:prstGeom>
        <a:solidFill>
          <a:schemeClr val="tx2"/>
        </a:solidFill>
        <a:ln w="19050">
          <a:solidFill>
            <a:schemeClr val="tx2"/>
          </a:solidFill>
        </a:ln>
      </dsp:spPr>
      <dsp:style>
        <a:lnRef idx="1">
          <a:schemeClr val="accent1"/>
        </a:lnRef>
        <a:fillRef idx="3">
          <a:schemeClr val="accent1"/>
        </a:fillRef>
        <a:effectRef idx="2">
          <a:scrgbClr r="0" g="0" b="0"/>
        </a:effectRef>
        <a:fontRef idx="minor">
          <a:schemeClr val="lt1"/>
        </a:fontRef>
      </dsp:style>
      <dsp:txBody>
        <a:bodyPr rot="-54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en-US">
            <a:latin typeface="Arial" panose="020B0604020202020204" pitchFamily="34" charset="0"/>
            <a:ea typeface="微软雅黑" panose="020B0503020204020204" pitchFamily="34" charset="-122"/>
            <a:cs typeface="+mn-ea"/>
            <a:sym typeface="Arial" panose="020B0604020202020204" pitchFamily="34" charset="0"/>
          </a:endParaRPr>
        </a:p>
      </dsp:txBody>
      <dsp:txXfrm rot="5400000">
        <a:off x="-175272" y="175272"/>
        <a:ext cx="1168478" cy="817934"/>
      </dsp:txXfrm>
    </dsp:sp>
    <dsp:sp modelId="{A42D749C-4343-804F-9B8B-AAE5368EBA0F}">
      <dsp:nvSpPr>
        <dsp:cNvPr id="4" name="同侧圆角矩形 3"/>
        <dsp:cNvSpPr/>
      </dsp:nvSpPr>
      <dsp:spPr bwMode="white">
        <a:xfrm rot="5400000">
          <a:off x="2741551" y="-1923617"/>
          <a:ext cx="759511" cy="4606744"/>
        </a:xfrm>
        <a:prstGeom prst="round2SameRect">
          <a:avLst/>
        </a:prstGeom>
        <a:noFill/>
        <a:ln w="19050">
          <a:solidFill>
            <a:schemeClr val="tx2"/>
          </a:solidFill>
        </a:ln>
      </dsp:spPr>
      <dsp:style>
        <a:lnRef idx="1">
          <a:schemeClr val="accent1"/>
        </a:lnRef>
        <a:fillRef idx="1">
          <a:schemeClr val="lt1">
            <a:alpha val="90000"/>
          </a:schemeClr>
        </a:fillRef>
        <a:effectRef idx="0">
          <a:scrgbClr r="0" g="0" b="0"/>
        </a:effectRef>
        <a:fontRef idx="minor"/>
      </dsp:style>
      <dsp:txBody>
        <a:bodyPr rot="-5400000" anchor="ctr"/>
        <a:lstStyle>
          <a:lvl1pPr algn="l"/>
          <a:lvl2pPr algn="l"/>
          <a:lvl3pPr algn="l"/>
          <a:lvl4pPr algn="l"/>
          <a:lvl5pPr algn="l"/>
          <a:lvl6pPr algn="l"/>
          <a:lvl7pPr algn="l"/>
          <a:lvl8pPr algn="l"/>
          <a:lvl9pPr algn="l"/>
        </a:lstStyle>
        <a:p>
          <a:endParaRPr>
            <a:solidFill>
              <a:schemeClr val="dk1"/>
            </a:solidFill>
          </a:endParaRPr>
        </a:p>
      </dsp:txBody>
      <dsp:txXfrm rot="5400000">
        <a:off x="2741551" y="-1923617"/>
        <a:ext cx="759511" cy="4606744"/>
      </dsp:txXfrm>
    </dsp:sp>
    <dsp:sp modelId="{45EC331C-C9B2-2D45-8403-27F252056E6C}">
      <dsp:nvSpPr>
        <dsp:cNvPr id="5" name="燕尾形 4"/>
        <dsp:cNvSpPr/>
      </dsp:nvSpPr>
      <dsp:spPr bwMode="white">
        <a:xfrm rot="5400000">
          <a:off x="-175272" y="1141957"/>
          <a:ext cx="1168478" cy="817934"/>
        </a:xfrm>
        <a:prstGeom prst="chevron">
          <a:avLst/>
        </a:prstGeom>
        <a:solidFill>
          <a:schemeClr val="accent3"/>
        </a:solidFill>
        <a:ln w="19050">
          <a:solidFill>
            <a:schemeClr val="accent3"/>
          </a:solidFill>
        </a:ln>
      </dsp:spPr>
      <dsp:style>
        <a:lnRef idx="1">
          <a:schemeClr val="accent1"/>
        </a:lnRef>
        <a:fillRef idx="3">
          <a:schemeClr val="accent1"/>
        </a:fillRef>
        <a:effectRef idx="2">
          <a:scrgbClr r="0" g="0" b="0"/>
        </a:effectRef>
        <a:fontRef idx="minor">
          <a:schemeClr val="lt1"/>
        </a:fontRef>
      </dsp:style>
      <dsp:txBody>
        <a:bodyPr rot="-54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en-US">
            <a:latin typeface="Arial" panose="020B0604020202020204" pitchFamily="34" charset="0"/>
            <a:ea typeface="微软雅黑" panose="020B0503020204020204" pitchFamily="34" charset="-122"/>
            <a:cs typeface="+mn-ea"/>
            <a:sym typeface="Arial" panose="020B0604020202020204" pitchFamily="34" charset="0"/>
          </a:endParaRPr>
        </a:p>
      </dsp:txBody>
      <dsp:txXfrm rot="5400000">
        <a:off x="-175272" y="1141957"/>
        <a:ext cx="1168478" cy="817934"/>
      </dsp:txXfrm>
    </dsp:sp>
    <dsp:sp modelId="{DB12937D-890D-2349-AC65-CA076E7BFCEC}">
      <dsp:nvSpPr>
        <dsp:cNvPr id="6" name="同侧圆角矩形 5"/>
        <dsp:cNvSpPr/>
      </dsp:nvSpPr>
      <dsp:spPr bwMode="white">
        <a:xfrm rot="5400000">
          <a:off x="2741551" y="-956931"/>
          <a:ext cx="759511" cy="4606744"/>
        </a:xfrm>
        <a:prstGeom prst="round2SameRect">
          <a:avLst/>
        </a:prstGeom>
        <a:ln w="19050">
          <a:solidFill>
            <a:schemeClr val="accent3"/>
          </a:solidFill>
        </a:ln>
      </dsp:spPr>
      <dsp:style>
        <a:lnRef idx="1">
          <a:schemeClr val="accent1"/>
        </a:lnRef>
        <a:fillRef idx="1">
          <a:schemeClr val="lt1">
            <a:alpha val="90000"/>
          </a:schemeClr>
        </a:fillRef>
        <a:effectRef idx="0">
          <a:scrgbClr r="0" g="0" b="0"/>
        </a:effectRef>
        <a:fontRef idx="minor"/>
      </dsp:style>
      <dsp:txBody>
        <a:bodyPr rot="-5400000" anchor="ctr"/>
        <a:lstStyle>
          <a:lvl1pPr algn="l"/>
          <a:lvl2pPr algn="l"/>
          <a:lvl3pPr algn="l"/>
          <a:lvl4pPr algn="l"/>
          <a:lvl5pPr algn="l"/>
          <a:lvl6pPr algn="l"/>
          <a:lvl7pPr algn="l"/>
          <a:lvl8pPr algn="l"/>
          <a:lvl9pPr algn="l"/>
        </a:lstStyle>
        <a:p>
          <a:endParaRPr>
            <a:solidFill>
              <a:schemeClr val="dk1"/>
            </a:solidFill>
          </a:endParaRPr>
        </a:p>
      </dsp:txBody>
      <dsp:txXfrm rot="5400000">
        <a:off x="2741551" y="-956931"/>
        <a:ext cx="759511" cy="4606744"/>
      </dsp:txXfrm>
    </dsp:sp>
    <dsp:sp modelId="{DD9D4968-7B17-6943-9FC3-9FBE33F2B604}">
      <dsp:nvSpPr>
        <dsp:cNvPr id="7" name="燕尾形 6"/>
        <dsp:cNvSpPr/>
      </dsp:nvSpPr>
      <dsp:spPr bwMode="white">
        <a:xfrm rot="5400000">
          <a:off x="-175272" y="2108642"/>
          <a:ext cx="1168478" cy="817934"/>
        </a:xfrm>
        <a:prstGeom prst="chevron">
          <a:avLst/>
        </a:prstGeom>
        <a:solidFill>
          <a:schemeClr val="accent4"/>
        </a:solidFill>
        <a:ln w="19050">
          <a:solidFill>
            <a:schemeClr val="accent4"/>
          </a:solidFill>
        </a:ln>
      </dsp:spPr>
      <dsp:style>
        <a:lnRef idx="1">
          <a:schemeClr val="accent1"/>
        </a:lnRef>
        <a:fillRef idx="3">
          <a:schemeClr val="accent1"/>
        </a:fillRef>
        <a:effectRef idx="2">
          <a:scrgbClr r="0" g="0" b="0"/>
        </a:effectRef>
        <a:fontRef idx="minor">
          <a:schemeClr val="lt1"/>
        </a:fontRef>
      </dsp:style>
      <dsp:txBody>
        <a:bodyPr rot="-5400000"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en-US">
            <a:latin typeface="Arial" panose="020B0604020202020204" pitchFamily="34" charset="0"/>
            <a:ea typeface="微软雅黑" panose="020B0503020204020204" pitchFamily="34" charset="-122"/>
            <a:cs typeface="+mn-ea"/>
            <a:sym typeface="Arial" panose="020B0604020202020204" pitchFamily="34" charset="0"/>
          </a:endParaRPr>
        </a:p>
      </dsp:txBody>
      <dsp:txXfrm rot="5400000">
        <a:off x="-175272" y="2108642"/>
        <a:ext cx="1168478" cy="817934"/>
      </dsp:txXfrm>
    </dsp:sp>
    <dsp:sp modelId="{2323EF0E-EC1D-DE4B-8931-2B0DED9CDDD9}">
      <dsp:nvSpPr>
        <dsp:cNvPr id="8" name="同侧圆角矩形 7"/>
        <dsp:cNvSpPr/>
      </dsp:nvSpPr>
      <dsp:spPr bwMode="white">
        <a:xfrm rot="5400000">
          <a:off x="2741551" y="9754"/>
          <a:ext cx="759511" cy="4606744"/>
        </a:xfrm>
        <a:prstGeom prst="round2SameRect">
          <a:avLst/>
        </a:prstGeom>
        <a:ln w="19050">
          <a:solidFill>
            <a:schemeClr val="accent4"/>
          </a:solidFill>
        </a:ln>
      </dsp:spPr>
      <dsp:style>
        <a:lnRef idx="1">
          <a:schemeClr val="accent1"/>
        </a:lnRef>
        <a:fillRef idx="1">
          <a:schemeClr val="lt1">
            <a:alpha val="90000"/>
          </a:schemeClr>
        </a:fillRef>
        <a:effectRef idx="0">
          <a:scrgbClr r="0" g="0" b="0"/>
        </a:effectRef>
        <a:fontRef idx="minor"/>
      </dsp:style>
      <dsp:txBody>
        <a:bodyPr rot="-5400000" anchor="ctr"/>
        <a:lstStyle>
          <a:lvl1pPr algn="l"/>
          <a:lvl2pPr algn="l"/>
          <a:lvl3pPr algn="l"/>
          <a:lvl4pPr algn="l"/>
          <a:lvl5pPr algn="l"/>
          <a:lvl6pPr algn="l"/>
          <a:lvl7pPr algn="l"/>
          <a:lvl8pPr algn="l"/>
          <a:lvl9pPr algn="l"/>
        </a:lstStyle>
        <a:p>
          <a:endParaRPr>
            <a:solidFill>
              <a:schemeClr val="dk1"/>
            </a:solidFill>
          </a:endParaRPr>
        </a:p>
      </dsp:txBody>
      <dsp:txXfrm rot="5400000">
        <a:off x="2741551" y="9754"/>
        <a:ext cx="759511" cy="460674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25" kern="1200">
        <a:solidFill>
          <a:schemeClr val="tx1"/>
        </a:solidFill>
        <a:latin typeface="+mn-lt"/>
        <a:ea typeface="+mn-ea"/>
        <a:cs typeface="+mn-cs"/>
      </a:defRPr>
    </a:lvl1pPr>
    <a:lvl2pPr marL="323850" algn="l" rtl="0" eaLnBrk="0" fontAlgn="base" hangingPunct="0">
      <a:spcBef>
        <a:spcPct val="30000"/>
      </a:spcBef>
      <a:spcAft>
        <a:spcPct val="0"/>
      </a:spcAft>
      <a:defRPr sz="925" kern="1200">
        <a:solidFill>
          <a:schemeClr val="tx1"/>
        </a:solidFill>
        <a:latin typeface="+mn-lt"/>
        <a:ea typeface="+mn-ea"/>
        <a:cs typeface="+mn-cs"/>
      </a:defRPr>
    </a:lvl2pPr>
    <a:lvl3pPr marL="648970" algn="l" rtl="0" eaLnBrk="0" fontAlgn="base" hangingPunct="0">
      <a:spcBef>
        <a:spcPct val="30000"/>
      </a:spcBef>
      <a:spcAft>
        <a:spcPct val="0"/>
      </a:spcAft>
      <a:defRPr sz="925" kern="1200">
        <a:solidFill>
          <a:schemeClr val="tx1"/>
        </a:solidFill>
        <a:latin typeface="+mn-lt"/>
        <a:ea typeface="+mn-ea"/>
        <a:cs typeface="+mn-cs"/>
      </a:defRPr>
    </a:lvl3pPr>
    <a:lvl4pPr marL="974090" algn="l" rtl="0" eaLnBrk="0" fontAlgn="base" hangingPunct="0">
      <a:spcBef>
        <a:spcPct val="30000"/>
      </a:spcBef>
      <a:spcAft>
        <a:spcPct val="0"/>
      </a:spcAft>
      <a:defRPr sz="925" kern="1200">
        <a:solidFill>
          <a:schemeClr val="tx1"/>
        </a:solidFill>
        <a:latin typeface="+mn-lt"/>
        <a:ea typeface="+mn-ea"/>
        <a:cs typeface="+mn-cs"/>
      </a:defRPr>
    </a:lvl4pPr>
    <a:lvl5pPr marL="1299210" algn="l" rtl="0" eaLnBrk="0" fontAlgn="base" hangingPunct="0">
      <a:spcBef>
        <a:spcPct val="30000"/>
      </a:spcBef>
      <a:spcAft>
        <a:spcPct val="0"/>
      </a:spcAft>
      <a:defRPr sz="925" kern="1200">
        <a:solidFill>
          <a:schemeClr val="tx1"/>
        </a:solidFill>
        <a:latin typeface="+mn-lt"/>
        <a:ea typeface="+mn-ea"/>
        <a:cs typeface="+mn-cs"/>
      </a:defRPr>
    </a:lvl5pPr>
    <a:lvl6pPr marL="1624965" algn="l" defTabSz="649605" rtl="0" eaLnBrk="1" latinLnBrk="0" hangingPunct="1">
      <a:defRPr sz="925" kern="1200">
        <a:solidFill>
          <a:schemeClr val="tx1"/>
        </a:solidFill>
        <a:latin typeface="+mn-lt"/>
        <a:ea typeface="+mn-ea"/>
        <a:cs typeface="+mn-cs"/>
      </a:defRPr>
    </a:lvl6pPr>
    <a:lvl7pPr marL="1950085" algn="l" defTabSz="649605" rtl="0" eaLnBrk="1" latinLnBrk="0" hangingPunct="1">
      <a:defRPr sz="925" kern="1200">
        <a:solidFill>
          <a:schemeClr val="tx1"/>
        </a:solidFill>
        <a:latin typeface="+mn-lt"/>
        <a:ea typeface="+mn-ea"/>
        <a:cs typeface="+mn-cs"/>
      </a:defRPr>
    </a:lvl7pPr>
    <a:lvl8pPr marL="2275205" algn="l" defTabSz="649605" rtl="0" eaLnBrk="1" latinLnBrk="0" hangingPunct="1">
      <a:defRPr sz="925" kern="1200">
        <a:solidFill>
          <a:schemeClr val="tx1"/>
        </a:solidFill>
        <a:latin typeface="+mn-lt"/>
        <a:ea typeface="+mn-ea"/>
        <a:cs typeface="+mn-cs"/>
      </a:defRPr>
    </a:lvl8pPr>
    <a:lvl9pPr marL="2600325" algn="l" defTabSz="649605" rtl="0" eaLnBrk="1" latinLnBrk="0" hangingPunct="1">
      <a:defRPr sz="92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5_空白">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792" y="274335"/>
            <a:ext cx="7886418" cy="993477"/>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792" y="1369417"/>
            <a:ext cx="7886418" cy="3263797"/>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792" y="4767560"/>
            <a:ext cx="2056836" cy="273206"/>
          </a:xfrm>
          <a:prstGeom prst="rect">
            <a:avLst/>
          </a:prstGeom>
        </p:spPr>
        <p:txBody>
          <a:bodyPr vert="horz" lIns="91440" tIns="45720" rIns="91440" bIns="45720" rtlCol="0" anchor="ctr"/>
          <a:lstStyle>
            <a:lvl1pPr algn="l">
              <a:defRPr sz="855">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3028810" y="4767560"/>
            <a:ext cx="3086382" cy="273206"/>
          </a:xfrm>
          <a:prstGeom prst="rect">
            <a:avLst/>
          </a:prstGeom>
        </p:spPr>
        <p:txBody>
          <a:bodyPr vert="horz" lIns="91440" tIns="45720" rIns="91440" bIns="45720" rtlCol="0" anchor="ctr"/>
          <a:lstStyle>
            <a:lvl1pPr algn="ctr">
              <a:defRPr sz="85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8374" y="4767560"/>
            <a:ext cx="2056836" cy="273206"/>
          </a:xfrm>
          <a:prstGeom prst="rect">
            <a:avLst/>
          </a:prstGeom>
        </p:spPr>
        <p:txBody>
          <a:bodyPr vert="horz" lIns="91440" tIns="45720" rIns="91440" bIns="45720" rtlCol="0" anchor="ctr"/>
          <a:lstStyle>
            <a:lvl1pPr algn="r">
              <a:defRPr sz="855">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649605" rtl="0" eaLnBrk="1" latinLnBrk="0" hangingPunct="1">
        <a:lnSpc>
          <a:spcPct val="90000"/>
        </a:lnSpc>
        <a:spcBef>
          <a:spcPct val="0"/>
        </a:spcBef>
        <a:buNone/>
        <a:defRPr sz="3130" kern="1200">
          <a:solidFill>
            <a:schemeClr val="tx1"/>
          </a:solidFill>
          <a:latin typeface="+mj-lt"/>
          <a:ea typeface="+mj-ea"/>
          <a:cs typeface="+mj-cs"/>
        </a:defRPr>
      </a:lvl1pPr>
    </p:titleStyle>
    <p:bodyStyle>
      <a:lvl1pPr marL="162560" indent="-162560" algn="l" defTabSz="649605" rtl="0" eaLnBrk="1" latinLnBrk="0" hangingPunct="1">
        <a:lnSpc>
          <a:spcPct val="90000"/>
        </a:lnSpc>
        <a:spcBef>
          <a:spcPts val="710"/>
        </a:spcBef>
        <a:buFont typeface="Arial" panose="020B0604020202020204" pitchFamily="34" charset="0"/>
        <a:buChar char="•"/>
        <a:defRPr sz="1990" kern="1200">
          <a:solidFill>
            <a:schemeClr val="tx1"/>
          </a:solidFill>
          <a:latin typeface="+mn-lt"/>
          <a:ea typeface="+mn-ea"/>
          <a:cs typeface="+mn-cs"/>
        </a:defRPr>
      </a:lvl1pPr>
      <a:lvl2pPr marL="487680" indent="-162560" algn="l" defTabSz="649605" rtl="0" eaLnBrk="1" latinLnBrk="0" hangingPunct="1">
        <a:lnSpc>
          <a:spcPct val="90000"/>
        </a:lnSpc>
        <a:spcBef>
          <a:spcPts val="355"/>
        </a:spcBef>
        <a:buFont typeface="Arial" panose="020B0604020202020204" pitchFamily="34" charset="0"/>
        <a:buChar char="•"/>
        <a:defRPr sz="1705" kern="1200">
          <a:solidFill>
            <a:schemeClr val="tx1"/>
          </a:solidFill>
          <a:latin typeface="+mn-lt"/>
          <a:ea typeface="+mn-ea"/>
          <a:cs typeface="+mn-cs"/>
        </a:defRPr>
      </a:lvl2pPr>
      <a:lvl3pPr marL="812800" indent="-162560" algn="l" defTabSz="649605" rtl="0" eaLnBrk="1" latinLnBrk="0" hangingPunct="1">
        <a:lnSpc>
          <a:spcPct val="90000"/>
        </a:lnSpc>
        <a:spcBef>
          <a:spcPts val="355"/>
        </a:spcBef>
        <a:buFont typeface="Arial" panose="020B0604020202020204" pitchFamily="34" charset="0"/>
        <a:buChar char="•"/>
        <a:defRPr sz="1420" kern="1200">
          <a:solidFill>
            <a:schemeClr val="tx1"/>
          </a:solidFill>
          <a:latin typeface="+mn-lt"/>
          <a:ea typeface="+mn-ea"/>
          <a:cs typeface="+mn-cs"/>
        </a:defRPr>
      </a:lvl3pPr>
      <a:lvl4pPr marL="113792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4pPr>
      <a:lvl5pPr marL="146304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5pPr>
      <a:lvl6pPr marL="178816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6pPr>
      <a:lvl7pPr marL="211328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7pPr>
      <a:lvl8pPr marL="243840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8pPr>
      <a:lvl9pPr marL="276352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49605" rtl="0" eaLnBrk="1" latinLnBrk="0" hangingPunct="1">
        <a:defRPr sz="1280" kern="1200">
          <a:solidFill>
            <a:schemeClr val="tx1"/>
          </a:solidFill>
          <a:latin typeface="+mn-lt"/>
          <a:ea typeface="+mn-ea"/>
          <a:cs typeface="+mn-cs"/>
        </a:defRPr>
      </a:lvl1pPr>
      <a:lvl2pPr marL="325120" algn="l" defTabSz="649605" rtl="0" eaLnBrk="1" latinLnBrk="0" hangingPunct="1">
        <a:defRPr sz="1280" kern="1200">
          <a:solidFill>
            <a:schemeClr val="tx1"/>
          </a:solidFill>
          <a:latin typeface="+mn-lt"/>
          <a:ea typeface="+mn-ea"/>
          <a:cs typeface="+mn-cs"/>
        </a:defRPr>
      </a:lvl2pPr>
      <a:lvl3pPr marL="650240" algn="l" defTabSz="649605" rtl="0" eaLnBrk="1" latinLnBrk="0" hangingPunct="1">
        <a:defRPr sz="1280" kern="1200">
          <a:solidFill>
            <a:schemeClr val="tx1"/>
          </a:solidFill>
          <a:latin typeface="+mn-lt"/>
          <a:ea typeface="+mn-ea"/>
          <a:cs typeface="+mn-cs"/>
        </a:defRPr>
      </a:lvl3pPr>
      <a:lvl4pPr marL="975360" algn="l" defTabSz="649605" rtl="0" eaLnBrk="1" latinLnBrk="0" hangingPunct="1">
        <a:defRPr sz="1280" kern="1200">
          <a:solidFill>
            <a:schemeClr val="tx1"/>
          </a:solidFill>
          <a:latin typeface="+mn-lt"/>
          <a:ea typeface="+mn-ea"/>
          <a:cs typeface="+mn-cs"/>
        </a:defRPr>
      </a:lvl4pPr>
      <a:lvl5pPr marL="1300480" algn="l" defTabSz="649605" rtl="0" eaLnBrk="1" latinLnBrk="0" hangingPunct="1">
        <a:defRPr sz="1280" kern="1200">
          <a:solidFill>
            <a:schemeClr val="tx1"/>
          </a:solidFill>
          <a:latin typeface="+mn-lt"/>
          <a:ea typeface="+mn-ea"/>
          <a:cs typeface="+mn-cs"/>
        </a:defRPr>
      </a:lvl5pPr>
      <a:lvl6pPr marL="1625600" algn="l" defTabSz="649605" rtl="0" eaLnBrk="1" latinLnBrk="0" hangingPunct="1">
        <a:defRPr sz="1280" kern="1200">
          <a:solidFill>
            <a:schemeClr val="tx1"/>
          </a:solidFill>
          <a:latin typeface="+mn-lt"/>
          <a:ea typeface="+mn-ea"/>
          <a:cs typeface="+mn-cs"/>
        </a:defRPr>
      </a:lvl6pPr>
      <a:lvl7pPr marL="1950720" algn="l" defTabSz="649605" rtl="0" eaLnBrk="1" latinLnBrk="0" hangingPunct="1">
        <a:defRPr sz="1280" kern="1200">
          <a:solidFill>
            <a:schemeClr val="tx1"/>
          </a:solidFill>
          <a:latin typeface="+mn-lt"/>
          <a:ea typeface="+mn-ea"/>
          <a:cs typeface="+mn-cs"/>
        </a:defRPr>
      </a:lvl7pPr>
      <a:lvl8pPr marL="2275840" algn="l" defTabSz="649605" rtl="0" eaLnBrk="1" latinLnBrk="0" hangingPunct="1">
        <a:defRPr sz="1280" kern="1200">
          <a:solidFill>
            <a:schemeClr val="tx1"/>
          </a:solidFill>
          <a:latin typeface="+mn-lt"/>
          <a:ea typeface="+mn-ea"/>
          <a:cs typeface="+mn-cs"/>
        </a:defRPr>
      </a:lvl8pPr>
      <a:lvl9pPr marL="2600960" algn="l" defTabSz="649605" rtl="0" eaLnBrk="1" latinLnBrk="0" hangingPunct="1">
        <a:defRPr sz="128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2" r:id="rId2"/>
  </p:sldLayoutIdLst>
  <p:timing>
    <p:tnLst>
      <p:par>
        <p:cTn id="1" dur="indefinite" restart="never" nodeType="tmRoot"/>
      </p:par>
    </p:tnLst>
  </p:timing>
  <p:txStyles>
    <p:titleStyle>
      <a:lvl1pPr algn="l" defTabSz="649605" rtl="0" eaLnBrk="1" latinLnBrk="0" hangingPunct="1">
        <a:lnSpc>
          <a:spcPct val="90000"/>
        </a:lnSpc>
        <a:spcBef>
          <a:spcPct val="0"/>
        </a:spcBef>
        <a:buNone/>
        <a:defRPr sz="3130" kern="1200">
          <a:solidFill>
            <a:schemeClr val="tx1"/>
          </a:solidFill>
          <a:latin typeface="+mj-lt"/>
          <a:ea typeface="+mj-ea"/>
          <a:cs typeface="+mj-cs"/>
        </a:defRPr>
      </a:lvl1pPr>
    </p:titleStyle>
    <p:bodyStyle>
      <a:lvl1pPr marL="162560" indent="-162560" algn="l" defTabSz="649605" rtl="0" eaLnBrk="1" latinLnBrk="0" hangingPunct="1">
        <a:lnSpc>
          <a:spcPct val="90000"/>
        </a:lnSpc>
        <a:spcBef>
          <a:spcPts val="710"/>
        </a:spcBef>
        <a:buFont typeface="Arial" panose="020B0604020202020204" pitchFamily="34" charset="0"/>
        <a:buChar char="•"/>
        <a:defRPr sz="1990" kern="1200">
          <a:solidFill>
            <a:schemeClr val="tx1"/>
          </a:solidFill>
          <a:latin typeface="+mn-lt"/>
          <a:ea typeface="+mn-ea"/>
          <a:cs typeface="+mn-cs"/>
        </a:defRPr>
      </a:lvl1pPr>
      <a:lvl2pPr marL="487680" indent="-162560" algn="l" defTabSz="649605" rtl="0" eaLnBrk="1" latinLnBrk="0" hangingPunct="1">
        <a:lnSpc>
          <a:spcPct val="90000"/>
        </a:lnSpc>
        <a:spcBef>
          <a:spcPts val="355"/>
        </a:spcBef>
        <a:buFont typeface="Arial" panose="020B0604020202020204" pitchFamily="34" charset="0"/>
        <a:buChar char="•"/>
        <a:defRPr sz="1705" kern="1200">
          <a:solidFill>
            <a:schemeClr val="tx1"/>
          </a:solidFill>
          <a:latin typeface="+mn-lt"/>
          <a:ea typeface="+mn-ea"/>
          <a:cs typeface="+mn-cs"/>
        </a:defRPr>
      </a:lvl2pPr>
      <a:lvl3pPr marL="812800" indent="-162560" algn="l" defTabSz="649605" rtl="0" eaLnBrk="1" latinLnBrk="0" hangingPunct="1">
        <a:lnSpc>
          <a:spcPct val="90000"/>
        </a:lnSpc>
        <a:spcBef>
          <a:spcPts val="355"/>
        </a:spcBef>
        <a:buFont typeface="Arial" panose="020B0604020202020204" pitchFamily="34" charset="0"/>
        <a:buChar char="•"/>
        <a:defRPr sz="1420" kern="1200">
          <a:solidFill>
            <a:schemeClr val="tx1"/>
          </a:solidFill>
          <a:latin typeface="+mn-lt"/>
          <a:ea typeface="+mn-ea"/>
          <a:cs typeface="+mn-cs"/>
        </a:defRPr>
      </a:lvl3pPr>
      <a:lvl4pPr marL="113792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4pPr>
      <a:lvl5pPr marL="146304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5pPr>
      <a:lvl6pPr marL="178816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6pPr>
      <a:lvl7pPr marL="211328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7pPr>
      <a:lvl8pPr marL="243840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8pPr>
      <a:lvl9pPr marL="2763520" indent="-162560" algn="l" defTabSz="649605" rtl="0" eaLnBrk="1" latinLnBrk="0" hangingPunct="1">
        <a:lnSpc>
          <a:spcPct val="90000"/>
        </a:lnSpc>
        <a:spcBef>
          <a:spcPts val="355"/>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49605" rtl="0" eaLnBrk="1" latinLnBrk="0" hangingPunct="1">
        <a:defRPr sz="1280" kern="1200">
          <a:solidFill>
            <a:schemeClr val="tx1"/>
          </a:solidFill>
          <a:latin typeface="+mn-lt"/>
          <a:ea typeface="+mn-ea"/>
          <a:cs typeface="+mn-cs"/>
        </a:defRPr>
      </a:lvl1pPr>
      <a:lvl2pPr marL="325120" algn="l" defTabSz="649605" rtl="0" eaLnBrk="1" latinLnBrk="0" hangingPunct="1">
        <a:defRPr sz="1280" kern="1200">
          <a:solidFill>
            <a:schemeClr val="tx1"/>
          </a:solidFill>
          <a:latin typeface="+mn-lt"/>
          <a:ea typeface="+mn-ea"/>
          <a:cs typeface="+mn-cs"/>
        </a:defRPr>
      </a:lvl2pPr>
      <a:lvl3pPr marL="650240" algn="l" defTabSz="649605" rtl="0" eaLnBrk="1" latinLnBrk="0" hangingPunct="1">
        <a:defRPr sz="1280" kern="1200">
          <a:solidFill>
            <a:schemeClr val="tx1"/>
          </a:solidFill>
          <a:latin typeface="+mn-lt"/>
          <a:ea typeface="+mn-ea"/>
          <a:cs typeface="+mn-cs"/>
        </a:defRPr>
      </a:lvl3pPr>
      <a:lvl4pPr marL="975360" algn="l" defTabSz="649605" rtl="0" eaLnBrk="1" latinLnBrk="0" hangingPunct="1">
        <a:defRPr sz="1280" kern="1200">
          <a:solidFill>
            <a:schemeClr val="tx1"/>
          </a:solidFill>
          <a:latin typeface="+mn-lt"/>
          <a:ea typeface="+mn-ea"/>
          <a:cs typeface="+mn-cs"/>
        </a:defRPr>
      </a:lvl4pPr>
      <a:lvl5pPr marL="1300480" algn="l" defTabSz="649605" rtl="0" eaLnBrk="1" latinLnBrk="0" hangingPunct="1">
        <a:defRPr sz="1280" kern="1200">
          <a:solidFill>
            <a:schemeClr val="tx1"/>
          </a:solidFill>
          <a:latin typeface="+mn-lt"/>
          <a:ea typeface="+mn-ea"/>
          <a:cs typeface="+mn-cs"/>
        </a:defRPr>
      </a:lvl5pPr>
      <a:lvl6pPr marL="1625600" algn="l" defTabSz="649605" rtl="0" eaLnBrk="1" latinLnBrk="0" hangingPunct="1">
        <a:defRPr sz="1280" kern="1200">
          <a:solidFill>
            <a:schemeClr val="tx1"/>
          </a:solidFill>
          <a:latin typeface="+mn-lt"/>
          <a:ea typeface="+mn-ea"/>
          <a:cs typeface="+mn-cs"/>
        </a:defRPr>
      </a:lvl6pPr>
      <a:lvl7pPr marL="1950720" algn="l" defTabSz="649605" rtl="0" eaLnBrk="1" latinLnBrk="0" hangingPunct="1">
        <a:defRPr sz="1280" kern="1200">
          <a:solidFill>
            <a:schemeClr val="tx1"/>
          </a:solidFill>
          <a:latin typeface="+mn-lt"/>
          <a:ea typeface="+mn-ea"/>
          <a:cs typeface="+mn-cs"/>
        </a:defRPr>
      </a:lvl7pPr>
      <a:lvl8pPr marL="2275840" algn="l" defTabSz="649605" rtl="0" eaLnBrk="1" latinLnBrk="0" hangingPunct="1">
        <a:defRPr sz="1280" kern="1200">
          <a:solidFill>
            <a:schemeClr val="tx1"/>
          </a:solidFill>
          <a:latin typeface="+mn-lt"/>
          <a:ea typeface="+mn-ea"/>
          <a:cs typeface="+mn-cs"/>
        </a:defRPr>
      </a:lvl8pPr>
      <a:lvl9pPr marL="2600960" algn="l" defTabSz="649605" rtl="0" eaLnBrk="1" latinLnBrk="0" hangingPunct="1">
        <a:defRPr sz="1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image" Target="../media/image1.jpe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4.emf"/><Relationship Id="rId1"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Jason Mraz - I'm Yours">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4355254" y="-580759"/>
            <a:ext cx="433493" cy="433493"/>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9" name="矩形 18"/>
          <p:cNvSpPr/>
          <p:nvPr/>
        </p:nvSpPr>
        <p:spPr>
          <a:xfrm>
            <a:off x="3224516" y="1183888"/>
            <a:ext cx="2694969" cy="1014730"/>
          </a:xfrm>
          <a:prstGeom prst="rect">
            <a:avLst/>
          </a:prstGeom>
          <a:ln>
            <a:noFill/>
          </a:ln>
        </p:spPr>
        <p:txBody>
          <a:bodyPr wrap="square">
            <a:spAutoFit/>
          </a:bodyPr>
          <a:lstStyle/>
          <a:p>
            <a:pPr algn="ctr">
              <a:defRPr/>
            </a:pPr>
            <a:r>
              <a:rPr lang="en-US" altLang="zh-CN" sz="6000" spc="-3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2019</a:t>
            </a:r>
            <a:endParaRPr lang="en-US" altLang="zh-CN" sz="6000" spc="-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PA_文本框 15"/>
          <p:cNvSpPr txBox="1"/>
          <p:nvPr>
            <p:custDataLst>
              <p:tags r:id="rId5"/>
            </p:custDataLst>
          </p:nvPr>
        </p:nvSpPr>
        <p:spPr>
          <a:xfrm>
            <a:off x="720177" y="2291884"/>
            <a:ext cx="7703648" cy="706277"/>
          </a:xfrm>
          <a:prstGeom prst="rect">
            <a:avLst/>
          </a:prstGeom>
          <a:noFill/>
        </p:spPr>
        <p:txBody>
          <a:bodyPr wrap="square" lIns="89846" tIns="44923" rIns="89846" bIns="44923" rtlCol="0">
            <a:spAutoFit/>
          </a:bodyPr>
          <a:lstStyle/>
          <a:p>
            <a:pPr algn="ctr"/>
            <a:r>
              <a:rPr lang="zh-CN" altLang="en-US" sz="4000" b="1" dirty="0" smtClean="0">
                <a:ln w="12700">
                  <a:noFill/>
                  <a:prstDash val="solid"/>
                </a:ln>
                <a:solidFill>
                  <a:schemeClr val="accent2"/>
                </a:solidFill>
                <a:latin typeface="Arial" panose="020B0604020202020204" pitchFamily="34" charset="0"/>
                <a:ea typeface="微软雅黑" panose="020B0503020204020204" pitchFamily="34" charset="-122"/>
                <a:sym typeface="Arial" panose="020B0604020202020204" pitchFamily="34" charset="0"/>
              </a:rPr>
              <a:t>唯美感恩节活动</a:t>
            </a:r>
            <a:endParaRPr lang="zh-CN" altLang="en-US" sz="4000" b="1" dirty="0">
              <a:ln w="12700">
                <a:noFill/>
                <a:prstDash val="solid"/>
              </a:ln>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7"/>
          <p:cNvSpPr>
            <a:spLocks noChangeArrowheads="1"/>
          </p:cNvSpPr>
          <p:nvPr/>
        </p:nvSpPr>
        <p:spPr bwMode="auto">
          <a:xfrm>
            <a:off x="2304995" y="3055573"/>
            <a:ext cx="4534011"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年终总结</a:t>
            </a:r>
            <a:r>
              <a:rPr lang="en-US" altLang="zh-CN"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新年计划</a:t>
            </a:r>
            <a:r>
              <a:rPr lang="en-US" altLang="zh-CN"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述职报告  工作汇报</a:t>
            </a:r>
            <a:endPar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1"/>
          <p:cNvSpPr txBox="1"/>
          <p:nvPr/>
        </p:nvSpPr>
        <p:spPr>
          <a:xfrm>
            <a:off x="2931885" y="3271017"/>
            <a:ext cx="3280229" cy="395558"/>
          </a:xfrm>
          <a:prstGeom prst="rect">
            <a:avLst/>
          </a:prstGeom>
          <a:noFill/>
        </p:spPr>
        <p:txBody>
          <a:bodyPr wrap="square" rtlCol="0">
            <a:spAutoFit/>
            <a:scene3d>
              <a:camera prst="orthographicFront"/>
              <a:lightRig rig="threePt" dir="t"/>
            </a:scene3d>
            <a:sp3d contourW="12700"/>
          </a:bodyPr>
          <a:lstStyle/>
          <a:p>
            <a:pPr algn="ctr">
              <a:lnSpc>
                <a:spcPct val="150000"/>
              </a:lnSpc>
              <a:defRPr/>
            </a:pPr>
            <a:r>
              <a:rPr lang="en-US" altLang="zh-CN" sz="70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rPr>
              <a:t>The user can demonstrate on a projector or computer, or presentation and make it into a film to be used in a wider field</a:t>
            </a:r>
            <a:endParaRPr lang="en-US" altLang="zh-CN" sz="70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3658342" y="3881565"/>
            <a:ext cx="1827314" cy="259562"/>
            <a:chOff x="8916988" y="4483100"/>
            <a:chExt cx="2400300" cy="482600"/>
          </a:xfrm>
        </p:grpSpPr>
        <p:sp>
          <p:nvSpPr>
            <p:cNvPr id="24" name="圆角矩形 23"/>
            <p:cNvSpPr/>
            <p:nvPr/>
          </p:nvSpPr>
          <p:spPr>
            <a:xfrm>
              <a:off x="8916988" y="4483100"/>
              <a:ext cx="2400300" cy="4826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endPar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9056842" y="4582031"/>
              <a:ext cx="2108171" cy="300429"/>
            </a:xfrm>
            <a:prstGeom prst="rect">
              <a:avLst/>
            </a:prstGeom>
            <a:noFill/>
          </p:spPr>
          <p:txBody>
            <a:bodyPr wrap="square" lIns="0" tIns="0" rIns="0" bIns="0" rtlCol="0">
              <a:spAutoFit/>
              <a:scene3d>
                <a:camera prst="orthographicFront"/>
                <a:lightRig rig="threePt" dir="t"/>
              </a:scene3d>
              <a:sp3d contourW="12700"/>
            </a:bodyPr>
            <a:lstStyle/>
            <a:p>
              <a:pPr algn="ctr">
                <a:defRPr/>
              </a:pPr>
              <a:r>
                <a:rPr lang="zh-CN" altLang="en-US" sz="1050" dirty="0">
                  <a:solidFill>
                    <a:srgbClr val="FFFFFF"/>
                  </a:solidFill>
                  <a:latin typeface="Arial" panose="020B0604020202020204" pitchFamily="34" charset="0"/>
                  <a:ea typeface="微软雅黑" panose="020B0503020204020204" pitchFamily="34" charset="-122"/>
                  <a:sym typeface="Arial" panose="020B0604020202020204" pitchFamily="34" charset="0"/>
                </a:rPr>
                <a:t>汇报人：xxx</a:t>
              </a:r>
              <a:endParaRPr lang="zh-CN" altLang="en-US" sz="10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ircle(in)">
                                          <p:cBhvr>
                                            <p:cTn id="11" dur="2000"/>
                                            <p:tgtEl>
                                              <p:spTgt spid="18"/>
                                            </p:tgtEl>
                                          </p:cBhvr>
                                        </p:animEffect>
                                      </p:childTnLst>
                                    </p:cTn>
                                  </p:par>
                                </p:childTnLst>
                              </p:cTn>
                            </p:par>
                            <p:par>
                              <p:cTn id="12" fill="hold">
                                <p:stCondLst>
                                  <p:cond delay="2000"/>
                                </p:stCondLst>
                                <p:childTnLst>
                                  <p:par>
                                    <p:cTn id="13" presetID="2" presetClass="entr" presetSubtype="2"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2" presetClass="entr" presetSubtype="8" fill="hold" grpId="0" nodeType="afterEffect" p14:presetBounceEnd="26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26000">
                                          <p:cBhvr additive="base">
                                            <p:cTn id="20" dur="750" fill="hold"/>
                                            <p:tgtEl>
                                              <p:spTgt spid="20"/>
                                            </p:tgtEl>
                                            <p:attrNameLst>
                                              <p:attrName>ppt_x</p:attrName>
                                            </p:attrNameLst>
                                          </p:cBhvr>
                                          <p:tavLst>
                                            <p:tav tm="0">
                                              <p:val>
                                                <p:strVal val="0-#ppt_w/2"/>
                                              </p:val>
                                            </p:tav>
                                            <p:tav tm="100000">
                                              <p:val>
                                                <p:strVal val="#ppt_x"/>
                                              </p:val>
                                            </p:tav>
                                          </p:tavLst>
                                        </p:anim>
                                        <p:anim calcmode="lin" valueType="num" p14:bounceEnd="26000">
                                          <p:cBhvr additive="base">
                                            <p:cTn id="21" dur="75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1000" fill="hold"/>
                                            <p:tgtEl>
                                              <p:spTgt spid="22"/>
                                            </p:tgtEl>
                                            <p:attrNameLst>
                                              <p:attrName>ppt_w</p:attrName>
                                            </p:attrNameLst>
                                          </p:cBhvr>
                                          <p:tavLst>
                                            <p:tav tm="0">
                                              <p:val>
                                                <p:strVal val="#ppt_w*0.70"/>
                                              </p:val>
                                            </p:tav>
                                            <p:tav tm="100000">
                                              <p:val>
                                                <p:strVal val="#ppt_w"/>
                                              </p:val>
                                            </p:tav>
                                          </p:tavLst>
                                        </p:anim>
                                        <p:anim calcmode="lin" valueType="num">
                                          <p:cBhvr>
                                            <p:cTn id="33" dur="1000" fill="hold"/>
                                            <p:tgtEl>
                                              <p:spTgt spid="22"/>
                                            </p:tgtEl>
                                            <p:attrNameLst>
                                              <p:attrName>ppt_h</p:attrName>
                                            </p:attrNameLst>
                                          </p:cBhvr>
                                          <p:tavLst>
                                            <p:tav tm="0">
                                              <p:val>
                                                <p:strVal val="#ppt_h"/>
                                              </p:val>
                                            </p:tav>
                                            <p:tav tm="100000">
                                              <p:val>
                                                <p:strVal val="#ppt_h"/>
                                              </p:val>
                                            </p:tav>
                                          </p:tavLst>
                                        </p:anim>
                                        <p:animEffect transition="in" filter="fade">
                                          <p:cBhvr>
                                            <p:cTn id="34" dur="1000"/>
                                            <p:tgtEl>
                                              <p:spTgt spid="22"/>
                                            </p:tgtEl>
                                          </p:cBhvr>
                                        </p:animEffect>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2"/>
                    </p:tgtEl>
                  </p:cMediaNode>
                </p:audio>
              </p:childTnLst>
            </p:cTn>
          </p:par>
        </p:tnLst>
        <p:bldLst>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ircle(in)">
                                          <p:cBhvr>
                                            <p:cTn id="11" dur="2000"/>
                                            <p:tgtEl>
                                              <p:spTgt spid="18"/>
                                            </p:tgtEl>
                                          </p:cBhvr>
                                        </p:animEffect>
                                      </p:childTnLst>
                                    </p:cTn>
                                  </p:par>
                                </p:childTnLst>
                              </p:cTn>
                            </p:par>
                            <p:par>
                              <p:cTn id="12" fill="hold">
                                <p:stCondLst>
                                  <p:cond delay="2000"/>
                                </p:stCondLst>
                                <p:childTnLst>
                                  <p:par>
                                    <p:cTn id="13" presetID="2" presetClass="entr" presetSubtype="2"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750" fill="hold"/>
                                            <p:tgtEl>
                                              <p:spTgt spid="20"/>
                                            </p:tgtEl>
                                            <p:attrNameLst>
                                              <p:attrName>ppt_x</p:attrName>
                                            </p:attrNameLst>
                                          </p:cBhvr>
                                          <p:tavLst>
                                            <p:tav tm="0">
                                              <p:val>
                                                <p:strVal val="0-#ppt_w/2"/>
                                              </p:val>
                                            </p:tav>
                                            <p:tav tm="100000">
                                              <p:val>
                                                <p:strVal val="#ppt_x"/>
                                              </p:val>
                                            </p:tav>
                                          </p:tavLst>
                                        </p:anim>
                                        <p:anim calcmode="lin" valueType="num">
                                          <p:cBhvr additive="base">
                                            <p:cTn id="21" dur="75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1000" fill="hold"/>
                                            <p:tgtEl>
                                              <p:spTgt spid="22"/>
                                            </p:tgtEl>
                                            <p:attrNameLst>
                                              <p:attrName>ppt_w</p:attrName>
                                            </p:attrNameLst>
                                          </p:cBhvr>
                                          <p:tavLst>
                                            <p:tav tm="0">
                                              <p:val>
                                                <p:strVal val="#ppt_w*0.70"/>
                                              </p:val>
                                            </p:tav>
                                            <p:tav tm="100000">
                                              <p:val>
                                                <p:strVal val="#ppt_w"/>
                                              </p:val>
                                            </p:tav>
                                          </p:tavLst>
                                        </p:anim>
                                        <p:anim calcmode="lin" valueType="num">
                                          <p:cBhvr>
                                            <p:cTn id="33" dur="1000" fill="hold"/>
                                            <p:tgtEl>
                                              <p:spTgt spid="22"/>
                                            </p:tgtEl>
                                            <p:attrNameLst>
                                              <p:attrName>ppt_h</p:attrName>
                                            </p:attrNameLst>
                                          </p:cBhvr>
                                          <p:tavLst>
                                            <p:tav tm="0">
                                              <p:val>
                                                <p:strVal val="#ppt_h"/>
                                              </p:val>
                                            </p:tav>
                                            <p:tav tm="100000">
                                              <p:val>
                                                <p:strVal val="#ppt_h"/>
                                              </p:val>
                                            </p:tav>
                                          </p:tavLst>
                                        </p:anim>
                                        <p:animEffect transition="in" filter="fade">
                                          <p:cBhvr>
                                            <p:cTn id="34" dur="1000"/>
                                            <p:tgtEl>
                                              <p:spTgt spid="22"/>
                                            </p:tgtEl>
                                          </p:cBhvr>
                                        </p:animEffect>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2"/>
                    </p:tgtEl>
                  </p:cMediaNode>
                </p:audio>
              </p:childTnLst>
            </p:cTn>
          </p:par>
        </p:tnLst>
        <p:bldLst>
          <p:bldP spid="19" grpId="0"/>
          <p:bldP spid="20" grpId="0"/>
          <p:bldP spid="21" grpId="0"/>
          <p:bldP spid="2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26480" y="2313475"/>
            <a:ext cx="590550" cy="590550"/>
            <a:chOff x="1193800" y="2959100"/>
            <a:chExt cx="787400" cy="787400"/>
          </a:xfrm>
        </p:grpSpPr>
        <p:sp>
          <p:nvSpPr>
            <p:cNvPr id="4" name="椭圆 3"/>
            <p:cNvSpPr/>
            <p:nvPr/>
          </p:nvSpPr>
          <p:spPr>
            <a:xfrm>
              <a:off x="1193800" y="2959100"/>
              <a:ext cx="787400" cy="7874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9"/>
            <p:cNvSpPr/>
            <p:nvPr/>
          </p:nvSpPr>
          <p:spPr>
            <a:xfrm>
              <a:off x="1371600" y="3139999"/>
              <a:ext cx="431800" cy="425601"/>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文本框 11"/>
          <p:cNvSpPr txBox="1"/>
          <p:nvPr/>
        </p:nvSpPr>
        <p:spPr>
          <a:xfrm>
            <a:off x="2396019" y="2435626"/>
            <a:ext cx="2031325"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latin typeface="Arial" panose="020B0604020202020204" pitchFamily="34" charset="0"/>
                <a:ea typeface="微软雅黑" panose="020B0503020204020204" pitchFamily="34" charset="-122"/>
                <a:sym typeface="Arial" panose="020B0604020202020204" pitchFamily="34" charset="0"/>
              </a:rPr>
              <a:t>单击此处添加名称</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5037418" y="2313475"/>
            <a:ext cx="590550" cy="590550"/>
            <a:chOff x="1193800" y="2959100"/>
            <a:chExt cx="787400" cy="787400"/>
          </a:xfrm>
        </p:grpSpPr>
        <p:sp>
          <p:nvSpPr>
            <p:cNvPr id="8" name="椭圆 7"/>
            <p:cNvSpPr/>
            <p:nvPr/>
          </p:nvSpPr>
          <p:spPr>
            <a:xfrm>
              <a:off x="1193800" y="2959100"/>
              <a:ext cx="787400" cy="787400"/>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17"/>
            <p:cNvSpPr/>
            <p:nvPr/>
          </p:nvSpPr>
          <p:spPr>
            <a:xfrm>
              <a:off x="1371600" y="3178221"/>
              <a:ext cx="431800" cy="34915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文本框 15"/>
          <p:cNvSpPr txBox="1"/>
          <p:nvPr/>
        </p:nvSpPr>
        <p:spPr>
          <a:xfrm>
            <a:off x="5706957" y="2435626"/>
            <a:ext cx="2031325"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latin typeface="Arial" panose="020B0604020202020204" pitchFamily="34" charset="0"/>
                <a:ea typeface="微软雅黑" panose="020B0503020204020204" pitchFamily="34" charset="-122"/>
                <a:sym typeface="Arial" panose="020B0604020202020204" pitchFamily="34" charset="0"/>
              </a:rPr>
              <a:t>单击此处添加名称</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1726480" y="3170725"/>
            <a:ext cx="590550" cy="590550"/>
            <a:chOff x="1193800" y="2959100"/>
            <a:chExt cx="787400" cy="787400"/>
          </a:xfrm>
        </p:grpSpPr>
        <p:sp>
          <p:nvSpPr>
            <p:cNvPr id="12" name="椭圆 11"/>
            <p:cNvSpPr/>
            <p:nvPr/>
          </p:nvSpPr>
          <p:spPr>
            <a:xfrm>
              <a:off x="1193800" y="2959100"/>
              <a:ext cx="787400" cy="7874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22"/>
            <p:cNvSpPr/>
            <p:nvPr/>
          </p:nvSpPr>
          <p:spPr>
            <a:xfrm>
              <a:off x="1378841" y="3136900"/>
              <a:ext cx="417318" cy="43180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20"/>
          <p:cNvSpPr txBox="1"/>
          <p:nvPr/>
        </p:nvSpPr>
        <p:spPr>
          <a:xfrm>
            <a:off x="2396019" y="3292876"/>
            <a:ext cx="2031325"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latin typeface="Arial" panose="020B0604020202020204" pitchFamily="34" charset="0"/>
                <a:ea typeface="微软雅黑" panose="020B0503020204020204" pitchFamily="34" charset="-122"/>
                <a:sym typeface="Arial" panose="020B0604020202020204" pitchFamily="34" charset="0"/>
              </a:rPr>
              <a:t>单击此处添加名称</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5037418" y="3170725"/>
            <a:ext cx="590550" cy="590550"/>
            <a:chOff x="1193800" y="2959100"/>
            <a:chExt cx="787400" cy="787400"/>
          </a:xfrm>
        </p:grpSpPr>
        <p:sp>
          <p:nvSpPr>
            <p:cNvPr id="16" name="椭圆 15"/>
            <p:cNvSpPr/>
            <p:nvPr/>
          </p:nvSpPr>
          <p:spPr>
            <a:xfrm>
              <a:off x="1193800" y="2959100"/>
              <a:ext cx="787400" cy="7874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27"/>
            <p:cNvSpPr/>
            <p:nvPr/>
          </p:nvSpPr>
          <p:spPr>
            <a:xfrm>
              <a:off x="1406722" y="3136900"/>
              <a:ext cx="361555" cy="431800"/>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文本框 25"/>
          <p:cNvSpPr txBox="1"/>
          <p:nvPr/>
        </p:nvSpPr>
        <p:spPr>
          <a:xfrm>
            <a:off x="5706957" y="3292876"/>
            <a:ext cx="2031325"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latin typeface="Arial" panose="020B0604020202020204" pitchFamily="34" charset="0"/>
                <a:ea typeface="微软雅黑" panose="020B0503020204020204" pitchFamily="34" charset="-122"/>
                <a:sym typeface="Arial" panose="020B0604020202020204" pitchFamily="34" charset="0"/>
              </a:rPr>
              <a:t>单击此处添加名称</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3528388" y="1618779"/>
            <a:ext cx="2159567" cy="523348"/>
            <a:chOff x="4656291" y="390144"/>
            <a:chExt cx="2879423" cy="697796"/>
          </a:xfrm>
        </p:grpSpPr>
        <p:sp>
          <p:nvSpPr>
            <p:cNvPr id="20" name="文本框 19"/>
            <p:cNvSpPr txBox="1"/>
            <p:nvPr/>
          </p:nvSpPr>
          <p:spPr>
            <a:xfrm>
              <a:off x="4656291" y="390144"/>
              <a:ext cx="2879423" cy="697796"/>
            </a:xfrm>
            <a:prstGeom prst="rect">
              <a:avLst/>
            </a:prstGeom>
            <a:noFill/>
          </p:spPr>
          <p:txBody>
            <a:bodyPr wrap="none" rtlCol="0">
              <a:spAutoFit/>
            </a:bodyPr>
            <a:lstStyle/>
            <a:p>
              <a:pPr algn="ctr"/>
              <a:r>
                <a:rPr lang="en-US" altLang="zh-CN" sz="2800" dirty="0">
                  <a:latin typeface="Arial" panose="020B0604020202020204" pitchFamily="34" charset="0"/>
                  <a:ea typeface="微软雅黑" panose="020B0503020204020204" pitchFamily="34" charset="-122"/>
                  <a:sym typeface="Arial" panose="020B0604020202020204" pitchFamily="34" charset="0"/>
                </a:rPr>
                <a:t>CONTENTS</a:t>
              </a:r>
              <a:endParaRPr lang="en-US" altLang="zh-CN" sz="28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1" name="直接连接符 20"/>
            <p:cNvCxnSpPr/>
            <p:nvPr/>
          </p:nvCxnSpPr>
          <p:spPr>
            <a:xfrm>
              <a:off x="5736001" y="966207"/>
              <a:ext cx="72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2" name="矩形 21"/>
          <p:cNvSpPr/>
          <p:nvPr/>
        </p:nvSpPr>
        <p:spPr>
          <a:xfrm>
            <a:off x="4054609" y="1140487"/>
            <a:ext cx="1127232" cy="584647"/>
          </a:xfrm>
          <a:prstGeom prst="rect">
            <a:avLst/>
          </a:prstGeom>
        </p:spPr>
        <p:txBody>
          <a:bodyPr wrap="none">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36170" y="0"/>
            <a:ext cx="914400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4561806 w 9144000"/>
              <a:gd name="connsiteY3" fmla="*/ 5143500 h 5143500"/>
              <a:gd name="connsiteX4" fmla="*/ 4918856 w 9144000"/>
              <a:gd name="connsiteY4" fmla="*/ 5130224 h 5143500"/>
              <a:gd name="connsiteX5" fmla="*/ 8054167 w 9144000"/>
              <a:gd name="connsiteY5" fmla="*/ 2571751 h 5143500"/>
              <a:gd name="connsiteX6" fmla="*/ 4561779 w 9144000"/>
              <a:gd name="connsiteY6" fmla="*/ 1 h 5143500"/>
              <a:gd name="connsiteX7" fmla="*/ 1069391 w 9144000"/>
              <a:gd name="connsiteY7" fmla="*/ 2571751 h 5143500"/>
              <a:gd name="connsiteX8" fmla="*/ 4204703 w 9144000"/>
              <a:gd name="connsiteY8" fmla="*/ 5130224 h 5143500"/>
              <a:gd name="connsiteX9" fmla="*/ 4561753 w 9144000"/>
              <a:gd name="connsiteY9" fmla="*/ 5143500 h 5143500"/>
              <a:gd name="connsiteX10" fmla="*/ 0 w 9144000"/>
              <a:gd name="connsiteY10"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0" h="5143500">
                <a:moveTo>
                  <a:pt x="0" y="0"/>
                </a:moveTo>
                <a:lnTo>
                  <a:pt x="9144000" y="0"/>
                </a:lnTo>
                <a:lnTo>
                  <a:pt x="9144000" y="5143500"/>
                </a:lnTo>
                <a:lnTo>
                  <a:pt x="4561806" y="5143500"/>
                </a:lnTo>
                <a:lnTo>
                  <a:pt x="4918856" y="5130224"/>
                </a:lnTo>
                <a:cubicBezTo>
                  <a:pt x="6679914" y="4998524"/>
                  <a:pt x="8054167" y="3903318"/>
                  <a:pt x="8054167" y="2571751"/>
                </a:cubicBezTo>
                <a:cubicBezTo>
                  <a:pt x="8054167" y="1151413"/>
                  <a:pt x="6490572" y="1"/>
                  <a:pt x="4561779" y="1"/>
                </a:cubicBezTo>
                <a:cubicBezTo>
                  <a:pt x="2632986" y="1"/>
                  <a:pt x="1069391" y="1151413"/>
                  <a:pt x="1069391" y="2571751"/>
                </a:cubicBezTo>
                <a:cubicBezTo>
                  <a:pt x="1069391" y="3903318"/>
                  <a:pt x="2443645" y="4998524"/>
                  <a:pt x="4204703" y="5130224"/>
                </a:cubicBezTo>
                <a:lnTo>
                  <a:pt x="4561753" y="5143500"/>
                </a:lnTo>
                <a:lnTo>
                  <a:pt x="0" y="5143500"/>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1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p:tgtEl>
                                          <p:spTgt spid="19"/>
                                        </p:tgtEl>
                                        <p:attrNameLst>
                                          <p:attrName>ppt_y</p:attrName>
                                        </p:attrNameLst>
                                      </p:cBhvr>
                                      <p:tavLst>
                                        <p:tav tm="0">
                                          <p:val>
                                            <p:strVal val="#ppt_y+#ppt_h*1.125000"/>
                                          </p:val>
                                        </p:tav>
                                        <p:tav tm="100000">
                                          <p:val>
                                            <p:strVal val="#ppt_y"/>
                                          </p:val>
                                        </p:tav>
                                      </p:tavLst>
                                    </p:anim>
                                    <p:animEffect transition="in" filter="wipe(up)">
                                      <p:cBhvr>
                                        <p:cTn id="11" dur="500"/>
                                        <p:tgtEl>
                                          <p:spTgt spid="19"/>
                                        </p:tgtEl>
                                      </p:cBhvr>
                                    </p:animEffect>
                                  </p:childTnLst>
                                </p:cTn>
                              </p:par>
                            </p:childTnLst>
                          </p:cTn>
                        </p:par>
                        <p:par>
                          <p:cTn id="12" fill="hold">
                            <p:stCondLst>
                              <p:cond delay="500"/>
                            </p:stCondLst>
                            <p:childTnLst>
                              <p:par>
                                <p:cTn id="13" presetID="49" presetClass="entr" presetSubtype="0" decel="100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 calcmode="lin" valueType="num">
                                      <p:cBhvr>
                                        <p:cTn id="17" dur="500" fill="hold"/>
                                        <p:tgtEl>
                                          <p:spTgt spid="3"/>
                                        </p:tgtEl>
                                        <p:attrNameLst>
                                          <p:attrName>style.rotation</p:attrName>
                                        </p:attrNameLst>
                                      </p:cBhvr>
                                      <p:tavLst>
                                        <p:tav tm="0">
                                          <p:val>
                                            <p:fltVal val="360"/>
                                          </p:val>
                                        </p:tav>
                                        <p:tav tm="100000">
                                          <p:val>
                                            <p:fltVal val="0"/>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1500"/>
                            </p:stCondLst>
                            <p:childTnLst>
                              <p:par>
                                <p:cTn id="24" presetID="49" presetClass="entr" presetSubtype="0" decel="10000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 calcmode="lin" valueType="num">
                                      <p:cBhvr>
                                        <p:cTn id="28" dur="500" fill="hold"/>
                                        <p:tgtEl>
                                          <p:spTgt spid="7"/>
                                        </p:tgtEl>
                                        <p:attrNameLst>
                                          <p:attrName>style.rotation</p:attrName>
                                        </p:attrNameLst>
                                      </p:cBhvr>
                                      <p:tavLst>
                                        <p:tav tm="0">
                                          <p:val>
                                            <p:fltVal val="360"/>
                                          </p:val>
                                        </p:tav>
                                        <p:tav tm="100000">
                                          <p:val>
                                            <p:fltVal val="0"/>
                                          </p:val>
                                        </p:tav>
                                      </p:tavLst>
                                    </p:anim>
                                    <p:animEffect transition="in" filter="fade">
                                      <p:cBhvr>
                                        <p:cTn id="29" dur="500"/>
                                        <p:tgtEl>
                                          <p:spTgt spid="7"/>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childTnLst>
                          </p:cTn>
                        </p:par>
                        <p:par>
                          <p:cTn id="34" fill="hold">
                            <p:stCondLst>
                              <p:cond delay="2500"/>
                            </p:stCondLst>
                            <p:childTnLst>
                              <p:par>
                                <p:cTn id="35" presetID="49" presetClass="entr" presetSubtype="0" decel="10000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 calcmode="lin" valueType="num">
                                      <p:cBhvr>
                                        <p:cTn id="39" dur="500" fill="hold"/>
                                        <p:tgtEl>
                                          <p:spTgt spid="11"/>
                                        </p:tgtEl>
                                        <p:attrNameLst>
                                          <p:attrName>style.rotation</p:attrName>
                                        </p:attrNameLst>
                                      </p:cBhvr>
                                      <p:tavLst>
                                        <p:tav tm="0">
                                          <p:val>
                                            <p:fltVal val="360"/>
                                          </p:val>
                                        </p:tav>
                                        <p:tav tm="100000">
                                          <p:val>
                                            <p:fltVal val="0"/>
                                          </p:val>
                                        </p:tav>
                                      </p:tavLst>
                                    </p:anim>
                                    <p:animEffect transition="in" filter="fade">
                                      <p:cBhvr>
                                        <p:cTn id="40" dur="500"/>
                                        <p:tgtEl>
                                          <p:spTgt spid="11"/>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par>
                          <p:cTn id="45" fill="hold">
                            <p:stCondLst>
                              <p:cond delay="3500"/>
                            </p:stCondLst>
                            <p:childTnLst>
                              <p:par>
                                <p:cTn id="46" presetID="49" presetClass="entr" presetSubtype="0" decel="100000"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 calcmode="lin" valueType="num">
                                      <p:cBhvr>
                                        <p:cTn id="50" dur="500" fill="hold"/>
                                        <p:tgtEl>
                                          <p:spTgt spid="15"/>
                                        </p:tgtEl>
                                        <p:attrNameLst>
                                          <p:attrName>style.rotation</p:attrName>
                                        </p:attrNameLst>
                                      </p:cBhvr>
                                      <p:tavLst>
                                        <p:tav tm="0">
                                          <p:val>
                                            <p:fltVal val="360"/>
                                          </p:val>
                                        </p:tav>
                                        <p:tav tm="100000">
                                          <p:val>
                                            <p:fltVal val="0"/>
                                          </p:val>
                                        </p:tav>
                                      </p:tavLst>
                                    </p:anim>
                                    <p:animEffect transition="in" filter="fade">
                                      <p:cBhvr>
                                        <p:cTn id="51" dur="500"/>
                                        <p:tgtEl>
                                          <p:spTgt spid="15"/>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4" grpId="0"/>
      <p:bldP spid="18"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3307364" y="3043002"/>
            <a:ext cx="2558105" cy="415498"/>
          </a:xfrm>
          <a:prstGeom prst="rect">
            <a:avLst/>
          </a:prstGeom>
          <a:noFill/>
          <a:ln>
            <a:noFill/>
          </a:ln>
        </p:spPr>
        <p:txBody>
          <a:bodyPr wrap="square">
            <a:spAutoFit/>
          </a:bodyPr>
          <a:lstStyle>
            <a:lvl1pPr/>
            <a:lvl2pPr marL="742950" indent="-285750"/>
            <a:lvl3pPr/>
            <a:lvl4pPr/>
            <a:lvl5pPr/>
            <a:lvl6pPr/>
            <a:lvl7pPr/>
            <a:lvl8pPr/>
            <a:lvl9pPr/>
          </a:lstStyle>
          <a:p>
            <a:pPr algn="ctr"/>
            <a:r>
              <a:rPr lang="zh-CN" altLang="en-US" sz="2100" dirty="0">
                <a:solidFill>
                  <a:schemeClr val="accent1"/>
                </a:solidFill>
                <a:latin typeface="Arial" panose="020B0604020202020204" pitchFamily="34" charset="0"/>
                <a:ea typeface="微软雅黑" panose="020B0503020204020204" pitchFamily="34" charset="-122"/>
                <a:sym typeface="Arial" panose="020B0604020202020204" pitchFamily="34" charset="0"/>
              </a:rPr>
              <a:t>点击此处添加标题</a:t>
            </a:r>
            <a:endParaRPr lang="zh-CN" altLang="en-US" sz="21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203848" y="3363838"/>
            <a:ext cx="2765137" cy="276999"/>
          </a:xfrm>
          <a:prstGeom prst="rect">
            <a:avLst/>
          </a:prstGeom>
        </p:spPr>
        <p:txBody>
          <a:bodyPr wrap="square">
            <a:spAutoFit/>
          </a:bodyPr>
          <a:lstStyle/>
          <a:p>
            <a:pPr algn="ctr"/>
            <a:r>
              <a:rPr lang="en-US" altLang="zh-CN" sz="1200" spc="225" dirty="0">
                <a:solidFill>
                  <a:schemeClr val="accent1"/>
                </a:solidFill>
                <a:latin typeface="Arial" panose="020B0604020202020204" pitchFamily="34" charset="0"/>
                <a:ea typeface="微软雅黑" panose="020B0503020204020204" pitchFamily="34" charset="-122"/>
                <a:sym typeface="Arial" panose="020B0604020202020204" pitchFamily="34" charset="0"/>
              </a:rPr>
              <a:t>Click here to add a title</a:t>
            </a:r>
            <a:endParaRPr lang="zh-CN" altLang="en-US" sz="1200" spc="22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a:off x="3620742" y="1499053"/>
            <a:ext cx="1806892" cy="1685077"/>
          </a:xfrm>
          <a:prstGeom prst="rect">
            <a:avLst/>
          </a:prstGeom>
          <a:noFill/>
        </p:spPr>
        <p:txBody>
          <a:bodyPr wrap="square" rtlCol="0">
            <a:spAutoFit/>
          </a:bodyPr>
          <a:lstStyle/>
          <a:p>
            <a:pPr algn="ctr"/>
            <a:r>
              <a:rPr lang="en-US" altLang="zh-CN" sz="10350" spc="-3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0350" spc="-3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3936" y="1895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5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anim calcmode="lin" valueType="num">
                                      <p:cBhvr>
                                        <p:cTn id="16" dur="750" fill="hold"/>
                                        <p:tgtEl>
                                          <p:spTgt spid="4"/>
                                        </p:tgtEl>
                                        <p:attrNameLst>
                                          <p:attrName>ppt_x</p:attrName>
                                        </p:attrNameLst>
                                      </p:cBhvr>
                                      <p:tavLst>
                                        <p:tav tm="0">
                                          <p:val>
                                            <p:strVal val="#ppt_x"/>
                                          </p:val>
                                        </p:tav>
                                        <p:tav tm="100000">
                                          <p:val>
                                            <p:strVal val="#ppt_x"/>
                                          </p:val>
                                        </p:tav>
                                      </p:tavLst>
                                    </p:anim>
                                    <p:anim calcmode="lin" valueType="num">
                                      <p:cBhvr>
                                        <p:cTn id="17" dur="750" fill="hold"/>
                                        <p:tgtEl>
                                          <p:spTgt spid="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anim calcmode="lin" valueType="num">
                                      <p:cBhvr>
                                        <p:cTn id="21" dur="750" fill="hold"/>
                                        <p:tgtEl>
                                          <p:spTgt spid="5"/>
                                        </p:tgtEl>
                                        <p:attrNameLst>
                                          <p:attrName>ppt_x</p:attrName>
                                        </p:attrNameLst>
                                      </p:cBhvr>
                                      <p:tavLst>
                                        <p:tav tm="0">
                                          <p:val>
                                            <p:strVal val="#ppt_x"/>
                                          </p:val>
                                        </p:tav>
                                        <p:tav tm="100000">
                                          <p:val>
                                            <p:strVal val="#ppt_x"/>
                                          </p:val>
                                        </p:tav>
                                      </p:tavLst>
                                    </p:anim>
                                    <p:anim calcmode="lin" valueType="num">
                                      <p:cBhvr>
                                        <p:cTn id="22"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4"/>
          <p:cNvGrpSpPr>
            <a:grpSpLocks noChangeAspect="1"/>
          </p:cNvGrpSpPr>
          <p:nvPr/>
        </p:nvGrpSpPr>
        <p:grpSpPr bwMode="auto">
          <a:xfrm flipH="1">
            <a:off x="6070595" y="701949"/>
            <a:ext cx="1837704" cy="3991976"/>
            <a:chOff x="1653" y="-2281"/>
            <a:chExt cx="4081" cy="8865"/>
          </a:xfrm>
          <a:solidFill>
            <a:schemeClr val="accent1"/>
          </a:solidFill>
        </p:grpSpPr>
        <p:sp>
          <p:nvSpPr>
            <p:cNvPr id="6" name="Freeform 5"/>
            <p:cNvSpPr>
              <a:spLocks noEditPoints="1"/>
            </p:cNvSpPr>
            <p:nvPr/>
          </p:nvSpPr>
          <p:spPr bwMode="auto">
            <a:xfrm>
              <a:off x="2653" y="2402"/>
              <a:ext cx="194" cy="267"/>
            </a:xfrm>
            <a:custGeom>
              <a:avLst/>
              <a:gdLst>
                <a:gd name="T0" fmla="*/ 79 w 82"/>
                <a:gd name="T1" fmla="*/ 111 h 113"/>
                <a:gd name="T2" fmla="*/ 73 w 82"/>
                <a:gd name="T3" fmla="*/ 113 h 113"/>
                <a:gd name="T4" fmla="*/ 68 w 82"/>
                <a:gd name="T5" fmla="*/ 112 h 113"/>
                <a:gd name="T6" fmla="*/ 65 w 82"/>
                <a:gd name="T7" fmla="*/ 106 h 113"/>
                <a:gd name="T8" fmla="*/ 64 w 82"/>
                <a:gd name="T9" fmla="*/ 95 h 113"/>
                <a:gd name="T10" fmla="*/ 59 w 82"/>
                <a:gd name="T11" fmla="*/ 87 h 113"/>
                <a:gd name="T12" fmla="*/ 46 w 82"/>
                <a:gd name="T13" fmla="*/ 87 h 113"/>
                <a:gd name="T14" fmla="*/ 29 w 82"/>
                <a:gd name="T15" fmla="*/ 91 h 113"/>
                <a:gd name="T16" fmla="*/ 19 w 82"/>
                <a:gd name="T17" fmla="*/ 100 h 113"/>
                <a:gd name="T18" fmla="*/ 17 w 82"/>
                <a:gd name="T19" fmla="*/ 109 h 113"/>
                <a:gd name="T20" fmla="*/ 13 w 82"/>
                <a:gd name="T21" fmla="*/ 113 h 113"/>
                <a:gd name="T22" fmla="*/ 6 w 82"/>
                <a:gd name="T23" fmla="*/ 111 h 113"/>
                <a:gd name="T24" fmla="*/ 0 w 82"/>
                <a:gd name="T25" fmla="*/ 98 h 113"/>
                <a:gd name="T26" fmla="*/ 6 w 82"/>
                <a:gd name="T27" fmla="*/ 78 h 113"/>
                <a:gd name="T28" fmla="*/ 16 w 82"/>
                <a:gd name="T29" fmla="*/ 57 h 113"/>
                <a:gd name="T30" fmla="*/ 27 w 82"/>
                <a:gd name="T31" fmla="*/ 24 h 113"/>
                <a:gd name="T32" fmla="*/ 34 w 82"/>
                <a:gd name="T33" fmla="*/ 10 h 113"/>
                <a:gd name="T34" fmla="*/ 46 w 82"/>
                <a:gd name="T35" fmla="*/ 0 h 113"/>
                <a:gd name="T36" fmla="*/ 58 w 82"/>
                <a:gd name="T37" fmla="*/ 5 h 113"/>
                <a:gd name="T38" fmla="*/ 66 w 82"/>
                <a:gd name="T39" fmla="*/ 17 h 113"/>
                <a:gd name="T40" fmla="*/ 69 w 82"/>
                <a:gd name="T41" fmla="*/ 31 h 113"/>
                <a:gd name="T42" fmla="*/ 80 w 82"/>
                <a:gd name="T43" fmla="*/ 87 h 113"/>
                <a:gd name="T44" fmla="*/ 81 w 82"/>
                <a:gd name="T45" fmla="*/ 97 h 113"/>
                <a:gd name="T46" fmla="*/ 81 w 82"/>
                <a:gd name="T47" fmla="*/ 107 h 113"/>
                <a:gd name="T48" fmla="*/ 55 w 82"/>
                <a:gd name="T49" fmla="*/ 52 h 113"/>
                <a:gd name="T50" fmla="*/ 51 w 82"/>
                <a:gd name="T51" fmla="*/ 33 h 113"/>
                <a:gd name="T52" fmla="*/ 41 w 82"/>
                <a:gd name="T53" fmla="*/ 32 h 113"/>
                <a:gd name="T54" fmla="*/ 33 w 82"/>
                <a:gd name="T55" fmla="*/ 52 h 113"/>
                <a:gd name="T56" fmla="*/ 31 w 82"/>
                <a:gd name="T57" fmla="*/ 64 h 113"/>
                <a:gd name="T58" fmla="*/ 31 w 82"/>
                <a:gd name="T59" fmla="*/ 66 h 113"/>
                <a:gd name="T60" fmla="*/ 30 w 82"/>
                <a:gd name="T61" fmla="*/ 69 h 113"/>
                <a:gd name="T62" fmla="*/ 36 w 82"/>
                <a:gd name="T63" fmla="*/ 69 h 113"/>
                <a:gd name="T64" fmla="*/ 42 w 82"/>
                <a:gd name="T65" fmla="*/ 69 h 113"/>
                <a:gd name="T66" fmla="*/ 51 w 82"/>
                <a:gd name="T67" fmla="*/ 68 h 113"/>
                <a:gd name="T68" fmla="*/ 56 w 82"/>
                <a:gd name="T69" fmla="*/ 6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 h="113">
                  <a:moveTo>
                    <a:pt x="81" y="107"/>
                  </a:moveTo>
                  <a:cubicBezTo>
                    <a:pt x="81" y="109"/>
                    <a:pt x="80" y="110"/>
                    <a:pt x="79" y="111"/>
                  </a:cubicBezTo>
                  <a:cubicBezTo>
                    <a:pt x="78" y="112"/>
                    <a:pt x="77" y="113"/>
                    <a:pt x="75" y="113"/>
                  </a:cubicBezTo>
                  <a:cubicBezTo>
                    <a:pt x="74" y="113"/>
                    <a:pt x="74" y="113"/>
                    <a:pt x="73" y="113"/>
                  </a:cubicBezTo>
                  <a:cubicBezTo>
                    <a:pt x="72" y="113"/>
                    <a:pt x="71" y="113"/>
                    <a:pt x="70" y="113"/>
                  </a:cubicBezTo>
                  <a:cubicBezTo>
                    <a:pt x="70" y="113"/>
                    <a:pt x="69" y="112"/>
                    <a:pt x="68" y="112"/>
                  </a:cubicBezTo>
                  <a:cubicBezTo>
                    <a:pt x="68" y="112"/>
                    <a:pt x="67" y="111"/>
                    <a:pt x="67" y="110"/>
                  </a:cubicBezTo>
                  <a:cubicBezTo>
                    <a:pt x="66" y="109"/>
                    <a:pt x="65" y="108"/>
                    <a:pt x="65" y="106"/>
                  </a:cubicBezTo>
                  <a:cubicBezTo>
                    <a:pt x="65" y="104"/>
                    <a:pt x="65" y="103"/>
                    <a:pt x="64" y="101"/>
                  </a:cubicBezTo>
                  <a:cubicBezTo>
                    <a:pt x="64" y="99"/>
                    <a:pt x="64" y="97"/>
                    <a:pt x="64" y="95"/>
                  </a:cubicBezTo>
                  <a:cubicBezTo>
                    <a:pt x="63" y="93"/>
                    <a:pt x="63" y="91"/>
                    <a:pt x="63" y="89"/>
                  </a:cubicBezTo>
                  <a:cubicBezTo>
                    <a:pt x="62" y="88"/>
                    <a:pt x="60" y="88"/>
                    <a:pt x="59" y="87"/>
                  </a:cubicBezTo>
                  <a:cubicBezTo>
                    <a:pt x="58" y="87"/>
                    <a:pt x="56" y="87"/>
                    <a:pt x="55" y="87"/>
                  </a:cubicBezTo>
                  <a:cubicBezTo>
                    <a:pt x="52" y="87"/>
                    <a:pt x="49" y="87"/>
                    <a:pt x="46" y="87"/>
                  </a:cubicBezTo>
                  <a:cubicBezTo>
                    <a:pt x="43" y="88"/>
                    <a:pt x="40" y="88"/>
                    <a:pt x="37" y="89"/>
                  </a:cubicBezTo>
                  <a:cubicBezTo>
                    <a:pt x="34" y="89"/>
                    <a:pt x="32" y="90"/>
                    <a:pt x="29" y="91"/>
                  </a:cubicBezTo>
                  <a:cubicBezTo>
                    <a:pt x="27" y="92"/>
                    <a:pt x="24" y="93"/>
                    <a:pt x="22" y="94"/>
                  </a:cubicBezTo>
                  <a:cubicBezTo>
                    <a:pt x="20" y="96"/>
                    <a:pt x="19" y="98"/>
                    <a:pt x="19" y="100"/>
                  </a:cubicBezTo>
                  <a:cubicBezTo>
                    <a:pt x="18" y="102"/>
                    <a:pt x="18" y="104"/>
                    <a:pt x="18" y="106"/>
                  </a:cubicBezTo>
                  <a:cubicBezTo>
                    <a:pt x="18" y="107"/>
                    <a:pt x="17" y="108"/>
                    <a:pt x="17" y="109"/>
                  </a:cubicBezTo>
                  <a:cubicBezTo>
                    <a:pt x="17" y="110"/>
                    <a:pt x="16" y="110"/>
                    <a:pt x="16" y="111"/>
                  </a:cubicBezTo>
                  <a:cubicBezTo>
                    <a:pt x="15" y="112"/>
                    <a:pt x="14" y="112"/>
                    <a:pt x="13" y="113"/>
                  </a:cubicBezTo>
                  <a:cubicBezTo>
                    <a:pt x="13" y="113"/>
                    <a:pt x="12" y="113"/>
                    <a:pt x="11" y="113"/>
                  </a:cubicBezTo>
                  <a:cubicBezTo>
                    <a:pt x="9" y="113"/>
                    <a:pt x="7" y="112"/>
                    <a:pt x="6" y="111"/>
                  </a:cubicBezTo>
                  <a:cubicBezTo>
                    <a:pt x="5" y="110"/>
                    <a:pt x="4" y="109"/>
                    <a:pt x="3" y="107"/>
                  </a:cubicBezTo>
                  <a:cubicBezTo>
                    <a:pt x="1" y="104"/>
                    <a:pt x="0" y="101"/>
                    <a:pt x="0" y="98"/>
                  </a:cubicBezTo>
                  <a:cubicBezTo>
                    <a:pt x="0" y="94"/>
                    <a:pt x="1" y="91"/>
                    <a:pt x="2" y="88"/>
                  </a:cubicBezTo>
                  <a:cubicBezTo>
                    <a:pt x="3" y="84"/>
                    <a:pt x="4" y="81"/>
                    <a:pt x="6" y="78"/>
                  </a:cubicBezTo>
                  <a:cubicBezTo>
                    <a:pt x="7" y="75"/>
                    <a:pt x="9" y="71"/>
                    <a:pt x="11" y="67"/>
                  </a:cubicBezTo>
                  <a:cubicBezTo>
                    <a:pt x="12" y="64"/>
                    <a:pt x="14" y="60"/>
                    <a:pt x="16" y="57"/>
                  </a:cubicBezTo>
                  <a:cubicBezTo>
                    <a:pt x="17" y="51"/>
                    <a:pt x="19" y="46"/>
                    <a:pt x="21" y="40"/>
                  </a:cubicBezTo>
                  <a:cubicBezTo>
                    <a:pt x="23" y="35"/>
                    <a:pt x="25" y="30"/>
                    <a:pt x="27" y="24"/>
                  </a:cubicBezTo>
                  <a:cubicBezTo>
                    <a:pt x="28" y="22"/>
                    <a:pt x="29" y="20"/>
                    <a:pt x="30" y="17"/>
                  </a:cubicBezTo>
                  <a:cubicBezTo>
                    <a:pt x="31" y="14"/>
                    <a:pt x="33" y="12"/>
                    <a:pt x="34" y="10"/>
                  </a:cubicBezTo>
                  <a:cubicBezTo>
                    <a:pt x="35" y="7"/>
                    <a:pt x="37" y="5"/>
                    <a:pt x="39" y="4"/>
                  </a:cubicBezTo>
                  <a:cubicBezTo>
                    <a:pt x="41" y="2"/>
                    <a:pt x="43" y="1"/>
                    <a:pt x="46" y="0"/>
                  </a:cubicBezTo>
                  <a:cubicBezTo>
                    <a:pt x="48" y="0"/>
                    <a:pt x="51" y="0"/>
                    <a:pt x="53" y="1"/>
                  </a:cubicBezTo>
                  <a:cubicBezTo>
                    <a:pt x="55" y="3"/>
                    <a:pt x="57" y="4"/>
                    <a:pt x="58" y="5"/>
                  </a:cubicBezTo>
                  <a:cubicBezTo>
                    <a:pt x="60" y="7"/>
                    <a:pt x="62" y="9"/>
                    <a:pt x="63" y="11"/>
                  </a:cubicBezTo>
                  <a:cubicBezTo>
                    <a:pt x="64" y="13"/>
                    <a:pt x="65" y="15"/>
                    <a:pt x="66" y="17"/>
                  </a:cubicBezTo>
                  <a:cubicBezTo>
                    <a:pt x="67" y="19"/>
                    <a:pt x="67" y="22"/>
                    <a:pt x="68" y="24"/>
                  </a:cubicBezTo>
                  <a:cubicBezTo>
                    <a:pt x="68" y="26"/>
                    <a:pt x="69" y="29"/>
                    <a:pt x="69" y="31"/>
                  </a:cubicBezTo>
                  <a:cubicBezTo>
                    <a:pt x="71" y="40"/>
                    <a:pt x="73" y="50"/>
                    <a:pt x="75" y="59"/>
                  </a:cubicBezTo>
                  <a:cubicBezTo>
                    <a:pt x="77" y="68"/>
                    <a:pt x="78" y="78"/>
                    <a:pt x="80" y="87"/>
                  </a:cubicBezTo>
                  <a:cubicBezTo>
                    <a:pt x="80" y="89"/>
                    <a:pt x="80" y="90"/>
                    <a:pt x="80" y="92"/>
                  </a:cubicBezTo>
                  <a:cubicBezTo>
                    <a:pt x="81" y="93"/>
                    <a:pt x="81" y="95"/>
                    <a:pt x="81" y="97"/>
                  </a:cubicBezTo>
                  <a:cubicBezTo>
                    <a:pt x="81" y="98"/>
                    <a:pt x="82" y="100"/>
                    <a:pt x="82" y="102"/>
                  </a:cubicBezTo>
                  <a:cubicBezTo>
                    <a:pt x="82" y="103"/>
                    <a:pt x="82" y="105"/>
                    <a:pt x="81" y="107"/>
                  </a:cubicBezTo>
                  <a:close/>
                  <a:moveTo>
                    <a:pt x="56" y="61"/>
                  </a:moveTo>
                  <a:cubicBezTo>
                    <a:pt x="56" y="58"/>
                    <a:pt x="55" y="55"/>
                    <a:pt x="55" y="52"/>
                  </a:cubicBezTo>
                  <a:cubicBezTo>
                    <a:pt x="54" y="48"/>
                    <a:pt x="54" y="45"/>
                    <a:pt x="53" y="42"/>
                  </a:cubicBezTo>
                  <a:cubicBezTo>
                    <a:pt x="52" y="39"/>
                    <a:pt x="51" y="36"/>
                    <a:pt x="51" y="33"/>
                  </a:cubicBezTo>
                  <a:cubicBezTo>
                    <a:pt x="50" y="30"/>
                    <a:pt x="49" y="26"/>
                    <a:pt x="48" y="23"/>
                  </a:cubicBezTo>
                  <a:cubicBezTo>
                    <a:pt x="45" y="26"/>
                    <a:pt x="43" y="29"/>
                    <a:pt x="41" y="32"/>
                  </a:cubicBezTo>
                  <a:cubicBezTo>
                    <a:pt x="40" y="35"/>
                    <a:pt x="38" y="39"/>
                    <a:pt x="37" y="42"/>
                  </a:cubicBezTo>
                  <a:cubicBezTo>
                    <a:pt x="35" y="45"/>
                    <a:pt x="34" y="49"/>
                    <a:pt x="33" y="52"/>
                  </a:cubicBezTo>
                  <a:cubicBezTo>
                    <a:pt x="32" y="56"/>
                    <a:pt x="31" y="59"/>
                    <a:pt x="31" y="63"/>
                  </a:cubicBezTo>
                  <a:cubicBezTo>
                    <a:pt x="31" y="64"/>
                    <a:pt x="31" y="64"/>
                    <a:pt x="31" y="64"/>
                  </a:cubicBezTo>
                  <a:cubicBezTo>
                    <a:pt x="31" y="65"/>
                    <a:pt x="31" y="65"/>
                    <a:pt x="31" y="65"/>
                  </a:cubicBezTo>
                  <a:cubicBezTo>
                    <a:pt x="31" y="66"/>
                    <a:pt x="31" y="66"/>
                    <a:pt x="31" y="66"/>
                  </a:cubicBezTo>
                  <a:cubicBezTo>
                    <a:pt x="31" y="67"/>
                    <a:pt x="30" y="67"/>
                    <a:pt x="30" y="68"/>
                  </a:cubicBezTo>
                  <a:cubicBezTo>
                    <a:pt x="30" y="69"/>
                    <a:pt x="30" y="69"/>
                    <a:pt x="30" y="69"/>
                  </a:cubicBezTo>
                  <a:cubicBezTo>
                    <a:pt x="31" y="69"/>
                    <a:pt x="32" y="69"/>
                    <a:pt x="33" y="69"/>
                  </a:cubicBezTo>
                  <a:cubicBezTo>
                    <a:pt x="34" y="69"/>
                    <a:pt x="35" y="69"/>
                    <a:pt x="36" y="69"/>
                  </a:cubicBezTo>
                  <a:cubicBezTo>
                    <a:pt x="37" y="69"/>
                    <a:pt x="38" y="69"/>
                    <a:pt x="39" y="69"/>
                  </a:cubicBezTo>
                  <a:cubicBezTo>
                    <a:pt x="40" y="69"/>
                    <a:pt x="41" y="69"/>
                    <a:pt x="42" y="69"/>
                  </a:cubicBezTo>
                  <a:cubicBezTo>
                    <a:pt x="44" y="69"/>
                    <a:pt x="45" y="69"/>
                    <a:pt x="46" y="69"/>
                  </a:cubicBezTo>
                  <a:cubicBezTo>
                    <a:pt x="48" y="69"/>
                    <a:pt x="49" y="68"/>
                    <a:pt x="51" y="68"/>
                  </a:cubicBezTo>
                  <a:cubicBezTo>
                    <a:pt x="52" y="67"/>
                    <a:pt x="53" y="66"/>
                    <a:pt x="54" y="65"/>
                  </a:cubicBezTo>
                  <a:cubicBezTo>
                    <a:pt x="55" y="64"/>
                    <a:pt x="55" y="63"/>
                    <a:pt x="56" y="6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noEditPoints="1"/>
            </p:cNvSpPr>
            <p:nvPr/>
          </p:nvSpPr>
          <p:spPr bwMode="auto">
            <a:xfrm>
              <a:off x="2977" y="2811"/>
              <a:ext cx="310" cy="404"/>
            </a:xfrm>
            <a:custGeom>
              <a:avLst/>
              <a:gdLst>
                <a:gd name="T0" fmla="*/ 131 w 131"/>
                <a:gd name="T1" fmla="*/ 89 h 171"/>
                <a:gd name="T2" fmla="*/ 121 w 131"/>
                <a:gd name="T3" fmla="*/ 117 h 171"/>
                <a:gd name="T4" fmla="*/ 102 w 131"/>
                <a:gd name="T5" fmla="*/ 141 h 171"/>
                <a:gd name="T6" fmla="*/ 78 w 131"/>
                <a:gd name="T7" fmla="*/ 163 h 171"/>
                <a:gd name="T8" fmla="*/ 52 w 131"/>
                <a:gd name="T9" fmla="*/ 168 h 171"/>
                <a:gd name="T10" fmla="*/ 33 w 131"/>
                <a:gd name="T11" fmla="*/ 148 h 171"/>
                <a:gd name="T12" fmla="*/ 23 w 131"/>
                <a:gd name="T13" fmla="*/ 122 h 171"/>
                <a:gd name="T14" fmla="*/ 16 w 131"/>
                <a:gd name="T15" fmla="*/ 94 h 171"/>
                <a:gd name="T16" fmla="*/ 9 w 131"/>
                <a:gd name="T17" fmla="*/ 72 h 171"/>
                <a:gd name="T18" fmla="*/ 3 w 131"/>
                <a:gd name="T19" fmla="*/ 57 h 171"/>
                <a:gd name="T20" fmla="*/ 2 w 131"/>
                <a:gd name="T21" fmla="*/ 34 h 171"/>
                <a:gd name="T22" fmla="*/ 21 w 131"/>
                <a:gd name="T23" fmla="*/ 14 h 171"/>
                <a:gd name="T24" fmla="*/ 47 w 131"/>
                <a:gd name="T25" fmla="*/ 2 h 171"/>
                <a:gd name="T26" fmla="*/ 68 w 131"/>
                <a:gd name="T27" fmla="*/ 1 h 171"/>
                <a:gd name="T28" fmla="*/ 80 w 131"/>
                <a:gd name="T29" fmla="*/ 7 h 171"/>
                <a:gd name="T30" fmla="*/ 87 w 131"/>
                <a:gd name="T31" fmla="*/ 21 h 171"/>
                <a:gd name="T32" fmla="*/ 87 w 131"/>
                <a:gd name="T33" fmla="*/ 37 h 171"/>
                <a:gd name="T34" fmla="*/ 99 w 131"/>
                <a:gd name="T35" fmla="*/ 46 h 171"/>
                <a:gd name="T36" fmla="*/ 122 w 131"/>
                <a:gd name="T37" fmla="*/ 63 h 171"/>
                <a:gd name="T38" fmla="*/ 99 w 131"/>
                <a:gd name="T39" fmla="*/ 81 h 171"/>
                <a:gd name="T40" fmla="*/ 87 w 131"/>
                <a:gd name="T41" fmla="*/ 69 h 171"/>
                <a:gd name="T42" fmla="*/ 83 w 131"/>
                <a:gd name="T43" fmla="*/ 69 h 171"/>
                <a:gd name="T44" fmla="*/ 67 w 131"/>
                <a:gd name="T45" fmla="*/ 78 h 171"/>
                <a:gd name="T46" fmla="*/ 54 w 131"/>
                <a:gd name="T47" fmla="*/ 92 h 171"/>
                <a:gd name="T48" fmla="*/ 49 w 131"/>
                <a:gd name="T49" fmla="*/ 109 h 171"/>
                <a:gd name="T50" fmla="*/ 52 w 131"/>
                <a:gd name="T51" fmla="*/ 127 h 171"/>
                <a:gd name="T52" fmla="*/ 58 w 131"/>
                <a:gd name="T53" fmla="*/ 135 h 171"/>
                <a:gd name="T54" fmla="*/ 69 w 131"/>
                <a:gd name="T55" fmla="*/ 135 h 171"/>
                <a:gd name="T56" fmla="*/ 93 w 131"/>
                <a:gd name="T57" fmla="*/ 113 h 171"/>
                <a:gd name="T58" fmla="*/ 99 w 131"/>
                <a:gd name="T59" fmla="*/ 97 h 171"/>
                <a:gd name="T60" fmla="*/ 99 w 131"/>
                <a:gd name="T61" fmla="*/ 81 h 171"/>
                <a:gd name="T62" fmla="*/ 59 w 131"/>
                <a:gd name="T63" fmla="*/ 30 h 171"/>
                <a:gd name="T64" fmla="*/ 48 w 131"/>
                <a:gd name="T65" fmla="*/ 28 h 171"/>
                <a:gd name="T66" fmla="*/ 36 w 131"/>
                <a:gd name="T67" fmla="*/ 33 h 171"/>
                <a:gd name="T68" fmla="*/ 29 w 131"/>
                <a:gd name="T69" fmla="*/ 45 h 171"/>
                <a:gd name="T70" fmla="*/ 31 w 131"/>
                <a:gd name="T71" fmla="*/ 58 h 171"/>
                <a:gd name="T72" fmla="*/ 35 w 131"/>
                <a:gd name="T73" fmla="*/ 70 h 171"/>
                <a:gd name="T74" fmla="*/ 47 w 131"/>
                <a:gd name="T75" fmla="*/ 67 h 171"/>
                <a:gd name="T76" fmla="*/ 58 w 131"/>
                <a:gd name="T77" fmla="*/ 52 h 171"/>
                <a:gd name="T78" fmla="*/ 63 w 131"/>
                <a:gd name="T79" fmla="*/ 4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171">
                  <a:moveTo>
                    <a:pt x="129" y="75"/>
                  </a:moveTo>
                  <a:cubicBezTo>
                    <a:pt x="131" y="80"/>
                    <a:pt x="131" y="85"/>
                    <a:pt x="131" y="89"/>
                  </a:cubicBezTo>
                  <a:cubicBezTo>
                    <a:pt x="130" y="94"/>
                    <a:pt x="129" y="99"/>
                    <a:pt x="127" y="103"/>
                  </a:cubicBezTo>
                  <a:cubicBezTo>
                    <a:pt x="126" y="108"/>
                    <a:pt x="124" y="112"/>
                    <a:pt x="121" y="117"/>
                  </a:cubicBezTo>
                  <a:cubicBezTo>
                    <a:pt x="118" y="121"/>
                    <a:pt x="115" y="125"/>
                    <a:pt x="113" y="128"/>
                  </a:cubicBezTo>
                  <a:cubicBezTo>
                    <a:pt x="109" y="133"/>
                    <a:pt x="106" y="137"/>
                    <a:pt x="102" y="141"/>
                  </a:cubicBezTo>
                  <a:cubicBezTo>
                    <a:pt x="98" y="145"/>
                    <a:pt x="94" y="149"/>
                    <a:pt x="90" y="153"/>
                  </a:cubicBezTo>
                  <a:cubicBezTo>
                    <a:pt x="86" y="156"/>
                    <a:pt x="82" y="159"/>
                    <a:pt x="78" y="163"/>
                  </a:cubicBezTo>
                  <a:cubicBezTo>
                    <a:pt x="74" y="166"/>
                    <a:pt x="70" y="168"/>
                    <a:pt x="65" y="170"/>
                  </a:cubicBezTo>
                  <a:cubicBezTo>
                    <a:pt x="60" y="171"/>
                    <a:pt x="56" y="170"/>
                    <a:pt x="52" y="168"/>
                  </a:cubicBezTo>
                  <a:cubicBezTo>
                    <a:pt x="48" y="167"/>
                    <a:pt x="44" y="164"/>
                    <a:pt x="41" y="160"/>
                  </a:cubicBezTo>
                  <a:cubicBezTo>
                    <a:pt x="38" y="157"/>
                    <a:pt x="35" y="153"/>
                    <a:pt x="33" y="148"/>
                  </a:cubicBezTo>
                  <a:cubicBezTo>
                    <a:pt x="31" y="144"/>
                    <a:pt x="29" y="140"/>
                    <a:pt x="27" y="136"/>
                  </a:cubicBezTo>
                  <a:cubicBezTo>
                    <a:pt x="25" y="132"/>
                    <a:pt x="24" y="127"/>
                    <a:pt x="23" y="122"/>
                  </a:cubicBezTo>
                  <a:cubicBezTo>
                    <a:pt x="21" y="118"/>
                    <a:pt x="20" y="113"/>
                    <a:pt x="19" y="109"/>
                  </a:cubicBezTo>
                  <a:cubicBezTo>
                    <a:pt x="18" y="104"/>
                    <a:pt x="17" y="99"/>
                    <a:pt x="16" y="94"/>
                  </a:cubicBezTo>
                  <a:cubicBezTo>
                    <a:pt x="15" y="90"/>
                    <a:pt x="13" y="85"/>
                    <a:pt x="12" y="80"/>
                  </a:cubicBezTo>
                  <a:cubicBezTo>
                    <a:pt x="11" y="77"/>
                    <a:pt x="10" y="75"/>
                    <a:pt x="9" y="72"/>
                  </a:cubicBezTo>
                  <a:cubicBezTo>
                    <a:pt x="8" y="70"/>
                    <a:pt x="7" y="67"/>
                    <a:pt x="6" y="65"/>
                  </a:cubicBezTo>
                  <a:cubicBezTo>
                    <a:pt x="5" y="62"/>
                    <a:pt x="4" y="59"/>
                    <a:pt x="3" y="57"/>
                  </a:cubicBezTo>
                  <a:cubicBezTo>
                    <a:pt x="2" y="54"/>
                    <a:pt x="1" y="51"/>
                    <a:pt x="0" y="49"/>
                  </a:cubicBezTo>
                  <a:cubicBezTo>
                    <a:pt x="0" y="43"/>
                    <a:pt x="0" y="39"/>
                    <a:pt x="2" y="34"/>
                  </a:cubicBezTo>
                  <a:cubicBezTo>
                    <a:pt x="4" y="30"/>
                    <a:pt x="7" y="26"/>
                    <a:pt x="10" y="23"/>
                  </a:cubicBezTo>
                  <a:cubicBezTo>
                    <a:pt x="13" y="19"/>
                    <a:pt x="17" y="16"/>
                    <a:pt x="21" y="14"/>
                  </a:cubicBezTo>
                  <a:cubicBezTo>
                    <a:pt x="25" y="11"/>
                    <a:pt x="29" y="9"/>
                    <a:pt x="33" y="7"/>
                  </a:cubicBezTo>
                  <a:cubicBezTo>
                    <a:pt x="38" y="5"/>
                    <a:pt x="42" y="3"/>
                    <a:pt x="47" y="2"/>
                  </a:cubicBezTo>
                  <a:cubicBezTo>
                    <a:pt x="52" y="1"/>
                    <a:pt x="56" y="0"/>
                    <a:pt x="61" y="0"/>
                  </a:cubicBezTo>
                  <a:cubicBezTo>
                    <a:pt x="63" y="0"/>
                    <a:pt x="66" y="0"/>
                    <a:pt x="68" y="1"/>
                  </a:cubicBezTo>
                  <a:cubicBezTo>
                    <a:pt x="70" y="1"/>
                    <a:pt x="73" y="2"/>
                    <a:pt x="75" y="3"/>
                  </a:cubicBezTo>
                  <a:cubicBezTo>
                    <a:pt x="77" y="4"/>
                    <a:pt x="79" y="5"/>
                    <a:pt x="80" y="7"/>
                  </a:cubicBezTo>
                  <a:cubicBezTo>
                    <a:pt x="82" y="9"/>
                    <a:pt x="83" y="11"/>
                    <a:pt x="84" y="13"/>
                  </a:cubicBezTo>
                  <a:cubicBezTo>
                    <a:pt x="85" y="15"/>
                    <a:pt x="86" y="18"/>
                    <a:pt x="87" y="21"/>
                  </a:cubicBezTo>
                  <a:cubicBezTo>
                    <a:pt x="88" y="23"/>
                    <a:pt x="88" y="26"/>
                    <a:pt x="88" y="29"/>
                  </a:cubicBezTo>
                  <a:cubicBezTo>
                    <a:pt x="88" y="32"/>
                    <a:pt x="87" y="34"/>
                    <a:pt x="87" y="37"/>
                  </a:cubicBezTo>
                  <a:cubicBezTo>
                    <a:pt x="86" y="39"/>
                    <a:pt x="86" y="42"/>
                    <a:pt x="85" y="45"/>
                  </a:cubicBezTo>
                  <a:cubicBezTo>
                    <a:pt x="90" y="44"/>
                    <a:pt x="95" y="44"/>
                    <a:pt x="99" y="46"/>
                  </a:cubicBezTo>
                  <a:cubicBezTo>
                    <a:pt x="104" y="47"/>
                    <a:pt x="108" y="50"/>
                    <a:pt x="112" y="53"/>
                  </a:cubicBezTo>
                  <a:cubicBezTo>
                    <a:pt x="116" y="56"/>
                    <a:pt x="119" y="59"/>
                    <a:pt x="122" y="63"/>
                  </a:cubicBezTo>
                  <a:cubicBezTo>
                    <a:pt x="126" y="66"/>
                    <a:pt x="128" y="70"/>
                    <a:pt x="129" y="75"/>
                  </a:cubicBezTo>
                  <a:close/>
                  <a:moveTo>
                    <a:pt x="99" y="81"/>
                  </a:moveTo>
                  <a:cubicBezTo>
                    <a:pt x="98" y="78"/>
                    <a:pt x="96" y="76"/>
                    <a:pt x="94" y="74"/>
                  </a:cubicBezTo>
                  <a:cubicBezTo>
                    <a:pt x="92" y="72"/>
                    <a:pt x="89" y="70"/>
                    <a:pt x="87" y="69"/>
                  </a:cubicBezTo>
                  <a:cubicBezTo>
                    <a:pt x="85" y="69"/>
                    <a:pt x="84" y="69"/>
                    <a:pt x="84" y="69"/>
                  </a:cubicBezTo>
                  <a:cubicBezTo>
                    <a:pt x="84" y="69"/>
                    <a:pt x="83" y="69"/>
                    <a:pt x="83" y="69"/>
                  </a:cubicBezTo>
                  <a:cubicBezTo>
                    <a:pt x="80" y="70"/>
                    <a:pt x="77" y="71"/>
                    <a:pt x="75" y="73"/>
                  </a:cubicBezTo>
                  <a:cubicBezTo>
                    <a:pt x="72" y="74"/>
                    <a:pt x="69" y="76"/>
                    <a:pt x="67" y="78"/>
                  </a:cubicBezTo>
                  <a:cubicBezTo>
                    <a:pt x="64" y="80"/>
                    <a:pt x="62" y="82"/>
                    <a:pt x="60" y="84"/>
                  </a:cubicBezTo>
                  <a:cubicBezTo>
                    <a:pt x="58" y="87"/>
                    <a:pt x="56" y="89"/>
                    <a:pt x="54" y="92"/>
                  </a:cubicBezTo>
                  <a:cubicBezTo>
                    <a:pt x="53" y="95"/>
                    <a:pt x="51" y="97"/>
                    <a:pt x="50" y="100"/>
                  </a:cubicBezTo>
                  <a:cubicBezTo>
                    <a:pt x="49" y="103"/>
                    <a:pt x="49" y="106"/>
                    <a:pt x="49" y="109"/>
                  </a:cubicBezTo>
                  <a:cubicBezTo>
                    <a:pt x="48" y="112"/>
                    <a:pt x="49" y="115"/>
                    <a:pt x="49" y="118"/>
                  </a:cubicBezTo>
                  <a:cubicBezTo>
                    <a:pt x="50" y="121"/>
                    <a:pt x="50" y="124"/>
                    <a:pt x="52" y="127"/>
                  </a:cubicBezTo>
                  <a:cubicBezTo>
                    <a:pt x="52" y="129"/>
                    <a:pt x="53" y="130"/>
                    <a:pt x="54" y="132"/>
                  </a:cubicBezTo>
                  <a:cubicBezTo>
                    <a:pt x="55" y="133"/>
                    <a:pt x="57" y="134"/>
                    <a:pt x="58" y="135"/>
                  </a:cubicBezTo>
                  <a:cubicBezTo>
                    <a:pt x="60" y="136"/>
                    <a:pt x="61" y="136"/>
                    <a:pt x="63" y="137"/>
                  </a:cubicBezTo>
                  <a:cubicBezTo>
                    <a:pt x="65" y="137"/>
                    <a:pt x="67" y="136"/>
                    <a:pt x="69" y="135"/>
                  </a:cubicBezTo>
                  <a:cubicBezTo>
                    <a:pt x="74" y="133"/>
                    <a:pt x="78" y="130"/>
                    <a:pt x="82" y="126"/>
                  </a:cubicBezTo>
                  <a:cubicBezTo>
                    <a:pt x="86" y="122"/>
                    <a:pt x="90" y="118"/>
                    <a:pt x="93" y="113"/>
                  </a:cubicBezTo>
                  <a:cubicBezTo>
                    <a:pt x="94" y="110"/>
                    <a:pt x="96" y="108"/>
                    <a:pt x="97" y="105"/>
                  </a:cubicBezTo>
                  <a:cubicBezTo>
                    <a:pt x="98" y="103"/>
                    <a:pt x="99" y="100"/>
                    <a:pt x="99" y="97"/>
                  </a:cubicBezTo>
                  <a:cubicBezTo>
                    <a:pt x="100" y="95"/>
                    <a:pt x="100" y="92"/>
                    <a:pt x="100" y="89"/>
                  </a:cubicBezTo>
                  <a:cubicBezTo>
                    <a:pt x="100" y="87"/>
                    <a:pt x="100" y="84"/>
                    <a:pt x="99" y="81"/>
                  </a:cubicBezTo>
                  <a:close/>
                  <a:moveTo>
                    <a:pt x="62" y="34"/>
                  </a:moveTo>
                  <a:cubicBezTo>
                    <a:pt x="61" y="32"/>
                    <a:pt x="60" y="31"/>
                    <a:pt x="59" y="30"/>
                  </a:cubicBezTo>
                  <a:cubicBezTo>
                    <a:pt x="57" y="28"/>
                    <a:pt x="55" y="28"/>
                    <a:pt x="54" y="27"/>
                  </a:cubicBezTo>
                  <a:cubicBezTo>
                    <a:pt x="52" y="27"/>
                    <a:pt x="50" y="27"/>
                    <a:pt x="48" y="28"/>
                  </a:cubicBezTo>
                  <a:cubicBezTo>
                    <a:pt x="46" y="28"/>
                    <a:pt x="44" y="29"/>
                    <a:pt x="42" y="30"/>
                  </a:cubicBezTo>
                  <a:cubicBezTo>
                    <a:pt x="40" y="31"/>
                    <a:pt x="38" y="32"/>
                    <a:pt x="36" y="33"/>
                  </a:cubicBezTo>
                  <a:cubicBezTo>
                    <a:pt x="34" y="35"/>
                    <a:pt x="33" y="36"/>
                    <a:pt x="32" y="38"/>
                  </a:cubicBezTo>
                  <a:cubicBezTo>
                    <a:pt x="30" y="40"/>
                    <a:pt x="29" y="42"/>
                    <a:pt x="29" y="45"/>
                  </a:cubicBezTo>
                  <a:cubicBezTo>
                    <a:pt x="28" y="47"/>
                    <a:pt x="28" y="50"/>
                    <a:pt x="29" y="52"/>
                  </a:cubicBezTo>
                  <a:cubicBezTo>
                    <a:pt x="29" y="54"/>
                    <a:pt x="30" y="56"/>
                    <a:pt x="31" y="58"/>
                  </a:cubicBezTo>
                  <a:cubicBezTo>
                    <a:pt x="31" y="60"/>
                    <a:pt x="32" y="63"/>
                    <a:pt x="32" y="65"/>
                  </a:cubicBezTo>
                  <a:cubicBezTo>
                    <a:pt x="33" y="67"/>
                    <a:pt x="34" y="68"/>
                    <a:pt x="35" y="70"/>
                  </a:cubicBezTo>
                  <a:cubicBezTo>
                    <a:pt x="35" y="72"/>
                    <a:pt x="36" y="73"/>
                    <a:pt x="37" y="75"/>
                  </a:cubicBezTo>
                  <a:cubicBezTo>
                    <a:pt x="41" y="73"/>
                    <a:pt x="44" y="70"/>
                    <a:pt x="47" y="67"/>
                  </a:cubicBezTo>
                  <a:cubicBezTo>
                    <a:pt x="50" y="64"/>
                    <a:pt x="53" y="60"/>
                    <a:pt x="55" y="57"/>
                  </a:cubicBezTo>
                  <a:cubicBezTo>
                    <a:pt x="56" y="55"/>
                    <a:pt x="57" y="54"/>
                    <a:pt x="58" y="52"/>
                  </a:cubicBezTo>
                  <a:cubicBezTo>
                    <a:pt x="59" y="50"/>
                    <a:pt x="60" y="48"/>
                    <a:pt x="61" y="46"/>
                  </a:cubicBezTo>
                  <a:cubicBezTo>
                    <a:pt x="62" y="44"/>
                    <a:pt x="62" y="42"/>
                    <a:pt x="63" y="40"/>
                  </a:cubicBezTo>
                  <a:cubicBezTo>
                    <a:pt x="63" y="38"/>
                    <a:pt x="63" y="36"/>
                    <a:pt x="62" y="34"/>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noEditPoints="1"/>
            </p:cNvSpPr>
            <p:nvPr/>
          </p:nvSpPr>
          <p:spPr bwMode="auto">
            <a:xfrm>
              <a:off x="3658" y="2579"/>
              <a:ext cx="144" cy="154"/>
            </a:xfrm>
            <a:custGeom>
              <a:avLst/>
              <a:gdLst>
                <a:gd name="T0" fmla="*/ 41 w 61"/>
                <a:gd name="T1" fmla="*/ 5 h 65"/>
                <a:gd name="T2" fmla="*/ 47 w 61"/>
                <a:gd name="T3" fmla="*/ 10 h 65"/>
                <a:gd name="T4" fmla="*/ 52 w 61"/>
                <a:gd name="T5" fmla="*/ 17 h 65"/>
                <a:gd name="T6" fmla="*/ 56 w 61"/>
                <a:gd name="T7" fmla="*/ 24 h 65"/>
                <a:gd name="T8" fmla="*/ 59 w 61"/>
                <a:gd name="T9" fmla="*/ 31 h 65"/>
                <a:gd name="T10" fmla="*/ 61 w 61"/>
                <a:gd name="T11" fmla="*/ 39 h 65"/>
                <a:gd name="T12" fmla="*/ 61 w 61"/>
                <a:gd name="T13" fmla="*/ 47 h 65"/>
                <a:gd name="T14" fmla="*/ 59 w 61"/>
                <a:gd name="T15" fmla="*/ 54 h 65"/>
                <a:gd name="T16" fmla="*/ 56 w 61"/>
                <a:gd name="T17" fmla="*/ 61 h 65"/>
                <a:gd name="T18" fmla="*/ 53 w 61"/>
                <a:gd name="T19" fmla="*/ 64 h 65"/>
                <a:gd name="T20" fmla="*/ 50 w 61"/>
                <a:gd name="T21" fmla="*/ 65 h 65"/>
                <a:gd name="T22" fmla="*/ 46 w 61"/>
                <a:gd name="T23" fmla="*/ 65 h 65"/>
                <a:gd name="T24" fmla="*/ 43 w 61"/>
                <a:gd name="T25" fmla="*/ 63 h 65"/>
                <a:gd name="T26" fmla="*/ 41 w 61"/>
                <a:gd name="T27" fmla="*/ 62 h 65"/>
                <a:gd name="T28" fmla="*/ 39 w 61"/>
                <a:gd name="T29" fmla="*/ 60 h 65"/>
                <a:gd name="T30" fmla="*/ 37 w 61"/>
                <a:gd name="T31" fmla="*/ 59 h 65"/>
                <a:gd name="T32" fmla="*/ 35 w 61"/>
                <a:gd name="T33" fmla="*/ 57 h 65"/>
                <a:gd name="T34" fmla="*/ 33 w 61"/>
                <a:gd name="T35" fmla="*/ 56 h 65"/>
                <a:gd name="T36" fmla="*/ 30 w 61"/>
                <a:gd name="T37" fmla="*/ 54 h 65"/>
                <a:gd name="T38" fmla="*/ 27 w 61"/>
                <a:gd name="T39" fmla="*/ 52 h 65"/>
                <a:gd name="T40" fmla="*/ 24 w 61"/>
                <a:gd name="T41" fmla="*/ 49 h 65"/>
                <a:gd name="T42" fmla="*/ 20 w 61"/>
                <a:gd name="T43" fmla="*/ 47 h 65"/>
                <a:gd name="T44" fmla="*/ 17 w 61"/>
                <a:gd name="T45" fmla="*/ 45 h 65"/>
                <a:gd name="T46" fmla="*/ 13 w 61"/>
                <a:gd name="T47" fmla="*/ 41 h 65"/>
                <a:gd name="T48" fmla="*/ 8 w 61"/>
                <a:gd name="T49" fmla="*/ 37 h 65"/>
                <a:gd name="T50" fmla="*/ 4 w 61"/>
                <a:gd name="T51" fmla="*/ 33 h 65"/>
                <a:gd name="T52" fmla="*/ 0 w 61"/>
                <a:gd name="T53" fmla="*/ 29 h 65"/>
                <a:gd name="T54" fmla="*/ 1 w 61"/>
                <a:gd name="T55" fmla="*/ 25 h 65"/>
                <a:gd name="T56" fmla="*/ 3 w 61"/>
                <a:gd name="T57" fmla="*/ 21 h 65"/>
                <a:gd name="T58" fmla="*/ 5 w 61"/>
                <a:gd name="T59" fmla="*/ 16 h 65"/>
                <a:gd name="T60" fmla="*/ 7 w 61"/>
                <a:gd name="T61" fmla="*/ 12 h 65"/>
                <a:gd name="T62" fmla="*/ 11 w 61"/>
                <a:gd name="T63" fmla="*/ 6 h 65"/>
                <a:gd name="T64" fmla="*/ 16 w 61"/>
                <a:gd name="T65" fmla="*/ 3 h 65"/>
                <a:gd name="T66" fmla="*/ 22 w 61"/>
                <a:gd name="T67" fmla="*/ 1 h 65"/>
                <a:gd name="T68" fmla="*/ 29 w 61"/>
                <a:gd name="T69" fmla="*/ 0 h 65"/>
                <a:gd name="T70" fmla="*/ 35 w 61"/>
                <a:gd name="T71" fmla="*/ 2 h 65"/>
                <a:gd name="T72" fmla="*/ 41 w 61"/>
                <a:gd name="T73" fmla="*/ 5 h 65"/>
                <a:gd name="T74" fmla="*/ 34 w 61"/>
                <a:gd name="T75" fmla="*/ 13 h 65"/>
                <a:gd name="T76" fmla="*/ 30 w 61"/>
                <a:gd name="T77" fmla="*/ 10 h 65"/>
                <a:gd name="T78" fmla="*/ 25 w 61"/>
                <a:gd name="T79" fmla="*/ 9 h 65"/>
                <a:gd name="T80" fmla="*/ 23 w 61"/>
                <a:gd name="T81" fmla="*/ 10 h 65"/>
                <a:gd name="T82" fmla="*/ 21 w 61"/>
                <a:gd name="T83" fmla="*/ 11 h 65"/>
                <a:gd name="T84" fmla="*/ 19 w 61"/>
                <a:gd name="T85" fmla="*/ 13 h 65"/>
                <a:gd name="T86" fmla="*/ 18 w 61"/>
                <a:gd name="T87" fmla="*/ 15 h 65"/>
                <a:gd name="T88" fmla="*/ 16 w 61"/>
                <a:gd name="T89" fmla="*/ 17 h 65"/>
                <a:gd name="T90" fmla="*/ 15 w 61"/>
                <a:gd name="T91" fmla="*/ 20 h 65"/>
                <a:gd name="T92" fmla="*/ 14 w 61"/>
                <a:gd name="T93" fmla="*/ 22 h 65"/>
                <a:gd name="T94" fmla="*/ 13 w 61"/>
                <a:gd name="T95" fmla="*/ 24 h 65"/>
                <a:gd name="T96" fmla="*/ 16 w 61"/>
                <a:gd name="T97" fmla="*/ 29 h 65"/>
                <a:gd name="T98" fmla="*/ 20 w 61"/>
                <a:gd name="T99" fmla="*/ 34 h 65"/>
                <a:gd name="T100" fmla="*/ 25 w 61"/>
                <a:gd name="T101" fmla="*/ 37 h 65"/>
                <a:gd name="T102" fmla="*/ 30 w 61"/>
                <a:gd name="T103" fmla="*/ 41 h 65"/>
                <a:gd name="T104" fmla="*/ 38 w 61"/>
                <a:gd name="T105" fmla="*/ 46 h 65"/>
                <a:gd name="T106" fmla="*/ 46 w 61"/>
                <a:gd name="T107" fmla="*/ 51 h 65"/>
                <a:gd name="T108" fmla="*/ 48 w 61"/>
                <a:gd name="T109" fmla="*/ 46 h 65"/>
                <a:gd name="T110" fmla="*/ 48 w 61"/>
                <a:gd name="T111" fmla="*/ 41 h 65"/>
                <a:gd name="T112" fmla="*/ 47 w 61"/>
                <a:gd name="T113" fmla="*/ 35 h 65"/>
                <a:gd name="T114" fmla="*/ 45 w 61"/>
                <a:gd name="T115" fmla="*/ 30 h 65"/>
                <a:gd name="T116" fmla="*/ 43 w 61"/>
                <a:gd name="T117" fmla="*/ 25 h 65"/>
                <a:gd name="T118" fmla="*/ 41 w 61"/>
                <a:gd name="T119" fmla="*/ 21 h 65"/>
                <a:gd name="T120" fmla="*/ 38 w 61"/>
                <a:gd name="T121" fmla="*/ 16 h 65"/>
                <a:gd name="T122" fmla="*/ 34 w 61"/>
                <a:gd name="T123" fmla="*/ 1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65">
                  <a:moveTo>
                    <a:pt x="41" y="5"/>
                  </a:moveTo>
                  <a:cubicBezTo>
                    <a:pt x="44" y="7"/>
                    <a:pt x="46" y="8"/>
                    <a:pt x="47" y="10"/>
                  </a:cubicBezTo>
                  <a:cubicBezTo>
                    <a:pt x="49" y="12"/>
                    <a:pt x="51" y="14"/>
                    <a:pt x="52" y="17"/>
                  </a:cubicBezTo>
                  <a:cubicBezTo>
                    <a:pt x="54" y="19"/>
                    <a:pt x="55" y="21"/>
                    <a:pt x="56" y="24"/>
                  </a:cubicBezTo>
                  <a:cubicBezTo>
                    <a:pt x="57" y="26"/>
                    <a:pt x="58" y="29"/>
                    <a:pt x="59" y="31"/>
                  </a:cubicBezTo>
                  <a:cubicBezTo>
                    <a:pt x="60" y="34"/>
                    <a:pt x="60" y="36"/>
                    <a:pt x="61" y="39"/>
                  </a:cubicBezTo>
                  <a:cubicBezTo>
                    <a:pt x="61" y="42"/>
                    <a:pt x="61" y="44"/>
                    <a:pt x="61" y="47"/>
                  </a:cubicBezTo>
                  <a:cubicBezTo>
                    <a:pt x="61" y="49"/>
                    <a:pt x="60" y="52"/>
                    <a:pt x="59" y="54"/>
                  </a:cubicBezTo>
                  <a:cubicBezTo>
                    <a:pt x="59" y="57"/>
                    <a:pt x="57" y="59"/>
                    <a:pt x="56" y="61"/>
                  </a:cubicBezTo>
                  <a:cubicBezTo>
                    <a:pt x="55" y="62"/>
                    <a:pt x="54" y="63"/>
                    <a:pt x="53" y="64"/>
                  </a:cubicBezTo>
                  <a:cubicBezTo>
                    <a:pt x="52" y="64"/>
                    <a:pt x="51" y="65"/>
                    <a:pt x="50" y="65"/>
                  </a:cubicBezTo>
                  <a:cubicBezTo>
                    <a:pt x="48" y="65"/>
                    <a:pt x="47" y="65"/>
                    <a:pt x="46" y="65"/>
                  </a:cubicBezTo>
                  <a:cubicBezTo>
                    <a:pt x="45" y="64"/>
                    <a:pt x="44" y="64"/>
                    <a:pt x="43" y="63"/>
                  </a:cubicBezTo>
                  <a:cubicBezTo>
                    <a:pt x="42" y="63"/>
                    <a:pt x="41" y="62"/>
                    <a:pt x="41" y="62"/>
                  </a:cubicBezTo>
                  <a:cubicBezTo>
                    <a:pt x="40" y="61"/>
                    <a:pt x="39" y="61"/>
                    <a:pt x="39" y="60"/>
                  </a:cubicBezTo>
                  <a:cubicBezTo>
                    <a:pt x="38" y="60"/>
                    <a:pt x="37" y="59"/>
                    <a:pt x="37" y="59"/>
                  </a:cubicBezTo>
                  <a:cubicBezTo>
                    <a:pt x="36" y="58"/>
                    <a:pt x="35" y="58"/>
                    <a:pt x="35" y="57"/>
                  </a:cubicBezTo>
                  <a:cubicBezTo>
                    <a:pt x="34" y="57"/>
                    <a:pt x="33" y="56"/>
                    <a:pt x="33" y="56"/>
                  </a:cubicBezTo>
                  <a:cubicBezTo>
                    <a:pt x="32" y="55"/>
                    <a:pt x="31" y="55"/>
                    <a:pt x="30" y="54"/>
                  </a:cubicBezTo>
                  <a:cubicBezTo>
                    <a:pt x="29" y="53"/>
                    <a:pt x="28" y="53"/>
                    <a:pt x="27" y="52"/>
                  </a:cubicBezTo>
                  <a:cubicBezTo>
                    <a:pt x="26" y="51"/>
                    <a:pt x="25" y="50"/>
                    <a:pt x="24" y="49"/>
                  </a:cubicBezTo>
                  <a:cubicBezTo>
                    <a:pt x="23" y="49"/>
                    <a:pt x="21" y="48"/>
                    <a:pt x="20" y="47"/>
                  </a:cubicBezTo>
                  <a:cubicBezTo>
                    <a:pt x="19" y="46"/>
                    <a:pt x="18" y="45"/>
                    <a:pt x="17" y="45"/>
                  </a:cubicBezTo>
                  <a:cubicBezTo>
                    <a:pt x="16" y="43"/>
                    <a:pt x="14" y="42"/>
                    <a:pt x="13" y="41"/>
                  </a:cubicBezTo>
                  <a:cubicBezTo>
                    <a:pt x="11" y="40"/>
                    <a:pt x="10" y="38"/>
                    <a:pt x="8" y="37"/>
                  </a:cubicBezTo>
                  <a:cubicBezTo>
                    <a:pt x="7" y="36"/>
                    <a:pt x="5" y="35"/>
                    <a:pt x="4" y="33"/>
                  </a:cubicBezTo>
                  <a:cubicBezTo>
                    <a:pt x="2" y="32"/>
                    <a:pt x="1" y="30"/>
                    <a:pt x="0" y="29"/>
                  </a:cubicBezTo>
                  <a:cubicBezTo>
                    <a:pt x="0" y="27"/>
                    <a:pt x="1" y="26"/>
                    <a:pt x="1" y="25"/>
                  </a:cubicBezTo>
                  <a:cubicBezTo>
                    <a:pt x="2" y="23"/>
                    <a:pt x="2" y="22"/>
                    <a:pt x="3" y="21"/>
                  </a:cubicBezTo>
                  <a:cubicBezTo>
                    <a:pt x="3" y="19"/>
                    <a:pt x="4" y="18"/>
                    <a:pt x="5" y="16"/>
                  </a:cubicBezTo>
                  <a:cubicBezTo>
                    <a:pt x="5" y="15"/>
                    <a:pt x="6" y="13"/>
                    <a:pt x="7" y="12"/>
                  </a:cubicBezTo>
                  <a:cubicBezTo>
                    <a:pt x="8" y="10"/>
                    <a:pt x="9" y="8"/>
                    <a:pt x="11" y="6"/>
                  </a:cubicBezTo>
                  <a:cubicBezTo>
                    <a:pt x="12" y="5"/>
                    <a:pt x="14" y="4"/>
                    <a:pt x="16" y="3"/>
                  </a:cubicBezTo>
                  <a:cubicBezTo>
                    <a:pt x="18" y="2"/>
                    <a:pt x="20" y="1"/>
                    <a:pt x="22" y="1"/>
                  </a:cubicBezTo>
                  <a:cubicBezTo>
                    <a:pt x="25" y="0"/>
                    <a:pt x="27" y="0"/>
                    <a:pt x="29" y="0"/>
                  </a:cubicBezTo>
                  <a:cubicBezTo>
                    <a:pt x="31" y="1"/>
                    <a:pt x="33" y="1"/>
                    <a:pt x="35" y="2"/>
                  </a:cubicBezTo>
                  <a:cubicBezTo>
                    <a:pt x="38" y="3"/>
                    <a:pt x="40" y="4"/>
                    <a:pt x="41" y="5"/>
                  </a:cubicBezTo>
                  <a:close/>
                  <a:moveTo>
                    <a:pt x="34" y="13"/>
                  </a:moveTo>
                  <a:cubicBezTo>
                    <a:pt x="32" y="12"/>
                    <a:pt x="31" y="11"/>
                    <a:pt x="30" y="10"/>
                  </a:cubicBezTo>
                  <a:cubicBezTo>
                    <a:pt x="28" y="9"/>
                    <a:pt x="26" y="9"/>
                    <a:pt x="25" y="9"/>
                  </a:cubicBezTo>
                  <a:cubicBezTo>
                    <a:pt x="24" y="9"/>
                    <a:pt x="23" y="9"/>
                    <a:pt x="23" y="10"/>
                  </a:cubicBezTo>
                  <a:cubicBezTo>
                    <a:pt x="22" y="10"/>
                    <a:pt x="21" y="11"/>
                    <a:pt x="21" y="11"/>
                  </a:cubicBezTo>
                  <a:cubicBezTo>
                    <a:pt x="20" y="12"/>
                    <a:pt x="20" y="12"/>
                    <a:pt x="19" y="13"/>
                  </a:cubicBezTo>
                  <a:cubicBezTo>
                    <a:pt x="19" y="14"/>
                    <a:pt x="18" y="14"/>
                    <a:pt x="18" y="15"/>
                  </a:cubicBezTo>
                  <a:cubicBezTo>
                    <a:pt x="17" y="16"/>
                    <a:pt x="17" y="17"/>
                    <a:pt x="16" y="17"/>
                  </a:cubicBezTo>
                  <a:cubicBezTo>
                    <a:pt x="16" y="18"/>
                    <a:pt x="16" y="19"/>
                    <a:pt x="15" y="20"/>
                  </a:cubicBezTo>
                  <a:cubicBezTo>
                    <a:pt x="15" y="20"/>
                    <a:pt x="14" y="21"/>
                    <a:pt x="14" y="22"/>
                  </a:cubicBezTo>
                  <a:cubicBezTo>
                    <a:pt x="14" y="22"/>
                    <a:pt x="13" y="23"/>
                    <a:pt x="13" y="24"/>
                  </a:cubicBezTo>
                  <a:cubicBezTo>
                    <a:pt x="13" y="26"/>
                    <a:pt x="14" y="28"/>
                    <a:pt x="16" y="29"/>
                  </a:cubicBezTo>
                  <a:cubicBezTo>
                    <a:pt x="17" y="31"/>
                    <a:pt x="18" y="32"/>
                    <a:pt x="20" y="34"/>
                  </a:cubicBezTo>
                  <a:cubicBezTo>
                    <a:pt x="22" y="35"/>
                    <a:pt x="23" y="36"/>
                    <a:pt x="25" y="37"/>
                  </a:cubicBezTo>
                  <a:cubicBezTo>
                    <a:pt x="27" y="39"/>
                    <a:pt x="28" y="40"/>
                    <a:pt x="30" y="41"/>
                  </a:cubicBezTo>
                  <a:cubicBezTo>
                    <a:pt x="32" y="43"/>
                    <a:pt x="35" y="45"/>
                    <a:pt x="38" y="46"/>
                  </a:cubicBezTo>
                  <a:cubicBezTo>
                    <a:pt x="40" y="48"/>
                    <a:pt x="43" y="50"/>
                    <a:pt x="46" y="51"/>
                  </a:cubicBezTo>
                  <a:cubicBezTo>
                    <a:pt x="47" y="49"/>
                    <a:pt x="48" y="48"/>
                    <a:pt x="48" y="46"/>
                  </a:cubicBezTo>
                  <a:cubicBezTo>
                    <a:pt x="48" y="44"/>
                    <a:pt x="48" y="42"/>
                    <a:pt x="48" y="41"/>
                  </a:cubicBezTo>
                  <a:cubicBezTo>
                    <a:pt x="48" y="39"/>
                    <a:pt x="47" y="37"/>
                    <a:pt x="47" y="35"/>
                  </a:cubicBezTo>
                  <a:cubicBezTo>
                    <a:pt x="46" y="34"/>
                    <a:pt x="46" y="32"/>
                    <a:pt x="45" y="30"/>
                  </a:cubicBezTo>
                  <a:cubicBezTo>
                    <a:pt x="45" y="29"/>
                    <a:pt x="44" y="27"/>
                    <a:pt x="43" y="25"/>
                  </a:cubicBezTo>
                  <a:cubicBezTo>
                    <a:pt x="43" y="24"/>
                    <a:pt x="42" y="22"/>
                    <a:pt x="41" y="21"/>
                  </a:cubicBezTo>
                  <a:cubicBezTo>
                    <a:pt x="40" y="19"/>
                    <a:pt x="39" y="18"/>
                    <a:pt x="38" y="16"/>
                  </a:cubicBezTo>
                  <a:cubicBezTo>
                    <a:pt x="37" y="15"/>
                    <a:pt x="35" y="14"/>
                    <a:pt x="34" y="13"/>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bwMode="auto">
            <a:xfrm>
              <a:off x="2535" y="2255"/>
              <a:ext cx="146" cy="208"/>
            </a:xfrm>
            <a:custGeom>
              <a:avLst/>
              <a:gdLst>
                <a:gd name="T0" fmla="*/ 62 w 62"/>
                <a:gd name="T1" fmla="*/ 27 h 88"/>
                <a:gd name="T2" fmla="*/ 61 w 62"/>
                <a:gd name="T3" fmla="*/ 30 h 88"/>
                <a:gd name="T4" fmla="*/ 60 w 62"/>
                <a:gd name="T5" fmla="*/ 31 h 88"/>
                <a:gd name="T6" fmla="*/ 57 w 62"/>
                <a:gd name="T7" fmla="*/ 32 h 88"/>
                <a:gd name="T8" fmla="*/ 55 w 62"/>
                <a:gd name="T9" fmla="*/ 32 h 88"/>
                <a:gd name="T10" fmla="*/ 51 w 62"/>
                <a:gd name="T11" fmla="*/ 31 h 88"/>
                <a:gd name="T12" fmla="*/ 49 w 62"/>
                <a:gd name="T13" fmla="*/ 27 h 88"/>
                <a:gd name="T14" fmla="*/ 47 w 62"/>
                <a:gd name="T15" fmla="*/ 23 h 88"/>
                <a:gd name="T16" fmla="*/ 46 w 62"/>
                <a:gd name="T17" fmla="*/ 18 h 88"/>
                <a:gd name="T18" fmla="*/ 43 w 62"/>
                <a:gd name="T19" fmla="*/ 15 h 88"/>
                <a:gd name="T20" fmla="*/ 39 w 62"/>
                <a:gd name="T21" fmla="*/ 14 h 88"/>
                <a:gd name="T22" fmla="*/ 34 w 62"/>
                <a:gd name="T23" fmla="*/ 15 h 88"/>
                <a:gd name="T24" fmla="*/ 29 w 62"/>
                <a:gd name="T25" fmla="*/ 18 h 88"/>
                <a:gd name="T26" fmla="*/ 25 w 62"/>
                <a:gd name="T27" fmla="*/ 22 h 88"/>
                <a:gd name="T28" fmla="*/ 22 w 62"/>
                <a:gd name="T29" fmla="*/ 27 h 88"/>
                <a:gd name="T30" fmla="*/ 17 w 62"/>
                <a:gd name="T31" fmla="*/ 38 h 88"/>
                <a:gd name="T32" fmla="*/ 15 w 62"/>
                <a:gd name="T33" fmla="*/ 50 h 88"/>
                <a:gd name="T34" fmla="*/ 16 w 62"/>
                <a:gd name="T35" fmla="*/ 58 h 88"/>
                <a:gd name="T36" fmla="*/ 19 w 62"/>
                <a:gd name="T37" fmla="*/ 66 h 88"/>
                <a:gd name="T38" fmla="*/ 25 w 62"/>
                <a:gd name="T39" fmla="*/ 71 h 88"/>
                <a:gd name="T40" fmla="*/ 33 w 62"/>
                <a:gd name="T41" fmla="*/ 73 h 88"/>
                <a:gd name="T42" fmla="*/ 38 w 62"/>
                <a:gd name="T43" fmla="*/ 72 h 88"/>
                <a:gd name="T44" fmla="*/ 42 w 62"/>
                <a:gd name="T45" fmla="*/ 70 h 88"/>
                <a:gd name="T46" fmla="*/ 46 w 62"/>
                <a:gd name="T47" fmla="*/ 68 h 88"/>
                <a:gd name="T48" fmla="*/ 49 w 62"/>
                <a:gd name="T49" fmla="*/ 66 h 88"/>
                <a:gd name="T50" fmla="*/ 51 w 62"/>
                <a:gd name="T51" fmla="*/ 64 h 88"/>
                <a:gd name="T52" fmla="*/ 53 w 62"/>
                <a:gd name="T53" fmla="*/ 63 h 88"/>
                <a:gd name="T54" fmla="*/ 55 w 62"/>
                <a:gd name="T55" fmla="*/ 64 h 88"/>
                <a:gd name="T56" fmla="*/ 56 w 62"/>
                <a:gd name="T57" fmla="*/ 65 h 88"/>
                <a:gd name="T58" fmla="*/ 56 w 62"/>
                <a:gd name="T59" fmla="*/ 68 h 88"/>
                <a:gd name="T60" fmla="*/ 56 w 62"/>
                <a:gd name="T61" fmla="*/ 70 h 88"/>
                <a:gd name="T62" fmla="*/ 53 w 62"/>
                <a:gd name="T63" fmla="*/ 76 h 88"/>
                <a:gd name="T64" fmla="*/ 48 w 62"/>
                <a:gd name="T65" fmla="*/ 82 h 88"/>
                <a:gd name="T66" fmla="*/ 42 w 62"/>
                <a:gd name="T67" fmla="*/ 86 h 88"/>
                <a:gd name="T68" fmla="*/ 35 w 62"/>
                <a:gd name="T69" fmla="*/ 87 h 88"/>
                <a:gd name="T70" fmla="*/ 27 w 62"/>
                <a:gd name="T71" fmla="*/ 87 h 88"/>
                <a:gd name="T72" fmla="*/ 20 w 62"/>
                <a:gd name="T73" fmla="*/ 84 h 88"/>
                <a:gd name="T74" fmla="*/ 14 w 62"/>
                <a:gd name="T75" fmla="*/ 80 h 88"/>
                <a:gd name="T76" fmla="*/ 9 w 62"/>
                <a:gd name="T77" fmla="*/ 75 h 88"/>
                <a:gd name="T78" fmla="*/ 2 w 62"/>
                <a:gd name="T79" fmla="*/ 61 h 88"/>
                <a:gd name="T80" fmla="*/ 0 w 62"/>
                <a:gd name="T81" fmla="*/ 46 h 88"/>
                <a:gd name="T82" fmla="*/ 4 w 62"/>
                <a:gd name="T83" fmla="*/ 31 h 88"/>
                <a:gd name="T84" fmla="*/ 11 w 62"/>
                <a:gd name="T85" fmla="*/ 17 h 88"/>
                <a:gd name="T86" fmla="*/ 16 w 62"/>
                <a:gd name="T87" fmla="*/ 11 h 88"/>
                <a:gd name="T88" fmla="*/ 22 w 62"/>
                <a:gd name="T89" fmla="*/ 5 h 88"/>
                <a:gd name="T90" fmla="*/ 28 w 62"/>
                <a:gd name="T91" fmla="*/ 1 h 88"/>
                <a:gd name="T92" fmla="*/ 36 w 62"/>
                <a:gd name="T93" fmla="*/ 0 h 88"/>
                <a:gd name="T94" fmla="*/ 46 w 62"/>
                <a:gd name="T95" fmla="*/ 2 h 88"/>
                <a:gd name="T96" fmla="*/ 54 w 62"/>
                <a:gd name="T97" fmla="*/ 9 h 88"/>
                <a:gd name="T98" fmla="*/ 60 w 62"/>
                <a:gd name="T99" fmla="*/ 17 h 88"/>
                <a:gd name="T100" fmla="*/ 62 w 62"/>
                <a:gd name="T101" fmla="*/ 2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88">
                  <a:moveTo>
                    <a:pt x="62" y="27"/>
                  </a:moveTo>
                  <a:cubicBezTo>
                    <a:pt x="62" y="28"/>
                    <a:pt x="62" y="29"/>
                    <a:pt x="61" y="30"/>
                  </a:cubicBezTo>
                  <a:cubicBezTo>
                    <a:pt x="61" y="30"/>
                    <a:pt x="60" y="31"/>
                    <a:pt x="60" y="31"/>
                  </a:cubicBezTo>
                  <a:cubicBezTo>
                    <a:pt x="59" y="32"/>
                    <a:pt x="58" y="32"/>
                    <a:pt x="57" y="32"/>
                  </a:cubicBezTo>
                  <a:cubicBezTo>
                    <a:pt x="57" y="32"/>
                    <a:pt x="56" y="32"/>
                    <a:pt x="55" y="32"/>
                  </a:cubicBezTo>
                  <a:cubicBezTo>
                    <a:pt x="54" y="32"/>
                    <a:pt x="52" y="32"/>
                    <a:pt x="51" y="31"/>
                  </a:cubicBezTo>
                  <a:cubicBezTo>
                    <a:pt x="50" y="30"/>
                    <a:pt x="49" y="29"/>
                    <a:pt x="49" y="27"/>
                  </a:cubicBezTo>
                  <a:cubicBezTo>
                    <a:pt x="48" y="26"/>
                    <a:pt x="48" y="24"/>
                    <a:pt x="47" y="23"/>
                  </a:cubicBezTo>
                  <a:cubicBezTo>
                    <a:pt x="46" y="21"/>
                    <a:pt x="46" y="20"/>
                    <a:pt x="46" y="18"/>
                  </a:cubicBezTo>
                  <a:cubicBezTo>
                    <a:pt x="45" y="17"/>
                    <a:pt x="44" y="16"/>
                    <a:pt x="43" y="15"/>
                  </a:cubicBezTo>
                  <a:cubicBezTo>
                    <a:pt x="42" y="14"/>
                    <a:pt x="41" y="14"/>
                    <a:pt x="39" y="14"/>
                  </a:cubicBezTo>
                  <a:cubicBezTo>
                    <a:pt x="37" y="14"/>
                    <a:pt x="35" y="14"/>
                    <a:pt x="34" y="15"/>
                  </a:cubicBezTo>
                  <a:cubicBezTo>
                    <a:pt x="32" y="16"/>
                    <a:pt x="30" y="17"/>
                    <a:pt x="29" y="18"/>
                  </a:cubicBezTo>
                  <a:cubicBezTo>
                    <a:pt x="27" y="19"/>
                    <a:pt x="26" y="21"/>
                    <a:pt x="25" y="22"/>
                  </a:cubicBezTo>
                  <a:cubicBezTo>
                    <a:pt x="24" y="24"/>
                    <a:pt x="23" y="26"/>
                    <a:pt x="22" y="27"/>
                  </a:cubicBezTo>
                  <a:cubicBezTo>
                    <a:pt x="20" y="31"/>
                    <a:pt x="18" y="35"/>
                    <a:pt x="17" y="38"/>
                  </a:cubicBezTo>
                  <a:cubicBezTo>
                    <a:pt x="16" y="42"/>
                    <a:pt x="15" y="46"/>
                    <a:pt x="15" y="50"/>
                  </a:cubicBezTo>
                  <a:cubicBezTo>
                    <a:pt x="15" y="53"/>
                    <a:pt x="15" y="55"/>
                    <a:pt x="16" y="58"/>
                  </a:cubicBezTo>
                  <a:cubicBezTo>
                    <a:pt x="16" y="61"/>
                    <a:pt x="17" y="63"/>
                    <a:pt x="19" y="66"/>
                  </a:cubicBezTo>
                  <a:cubicBezTo>
                    <a:pt x="20" y="68"/>
                    <a:pt x="22" y="70"/>
                    <a:pt x="25" y="71"/>
                  </a:cubicBezTo>
                  <a:cubicBezTo>
                    <a:pt x="27" y="72"/>
                    <a:pt x="30" y="73"/>
                    <a:pt x="33" y="73"/>
                  </a:cubicBezTo>
                  <a:cubicBezTo>
                    <a:pt x="35" y="73"/>
                    <a:pt x="36" y="73"/>
                    <a:pt x="38" y="72"/>
                  </a:cubicBezTo>
                  <a:cubicBezTo>
                    <a:pt x="39" y="72"/>
                    <a:pt x="41" y="71"/>
                    <a:pt x="42" y="70"/>
                  </a:cubicBezTo>
                  <a:cubicBezTo>
                    <a:pt x="43" y="70"/>
                    <a:pt x="45" y="69"/>
                    <a:pt x="46" y="68"/>
                  </a:cubicBezTo>
                  <a:cubicBezTo>
                    <a:pt x="47" y="67"/>
                    <a:pt x="48" y="66"/>
                    <a:pt x="49" y="66"/>
                  </a:cubicBezTo>
                  <a:cubicBezTo>
                    <a:pt x="49" y="65"/>
                    <a:pt x="50" y="65"/>
                    <a:pt x="51" y="64"/>
                  </a:cubicBezTo>
                  <a:cubicBezTo>
                    <a:pt x="51" y="63"/>
                    <a:pt x="52" y="63"/>
                    <a:pt x="53" y="63"/>
                  </a:cubicBezTo>
                  <a:cubicBezTo>
                    <a:pt x="54" y="63"/>
                    <a:pt x="54" y="63"/>
                    <a:pt x="55" y="64"/>
                  </a:cubicBezTo>
                  <a:cubicBezTo>
                    <a:pt x="55" y="64"/>
                    <a:pt x="56" y="65"/>
                    <a:pt x="56" y="65"/>
                  </a:cubicBezTo>
                  <a:cubicBezTo>
                    <a:pt x="56" y="66"/>
                    <a:pt x="56" y="67"/>
                    <a:pt x="56" y="68"/>
                  </a:cubicBezTo>
                  <a:cubicBezTo>
                    <a:pt x="56" y="68"/>
                    <a:pt x="56" y="69"/>
                    <a:pt x="56" y="70"/>
                  </a:cubicBezTo>
                  <a:cubicBezTo>
                    <a:pt x="56" y="72"/>
                    <a:pt x="55" y="74"/>
                    <a:pt x="53" y="76"/>
                  </a:cubicBezTo>
                  <a:cubicBezTo>
                    <a:pt x="52" y="78"/>
                    <a:pt x="50" y="80"/>
                    <a:pt x="48" y="82"/>
                  </a:cubicBezTo>
                  <a:cubicBezTo>
                    <a:pt x="46" y="83"/>
                    <a:pt x="44" y="85"/>
                    <a:pt x="42" y="86"/>
                  </a:cubicBezTo>
                  <a:cubicBezTo>
                    <a:pt x="40" y="87"/>
                    <a:pt x="37" y="87"/>
                    <a:pt x="35" y="87"/>
                  </a:cubicBezTo>
                  <a:cubicBezTo>
                    <a:pt x="32" y="88"/>
                    <a:pt x="30" y="88"/>
                    <a:pt x="27" y="87"/>
                  </a:cubicBezTo>
                  <a:cubicBezTo>
                    <a:pt x="25" y="86"/>
                    <a:pt x="22" y="85"/>
                    <a:pt x="20" y="84"/>
                  </a:cubicBezTo>
                  <a:cubicBezTo>
                    <a:pt x="18" y="83"/>
                    <a:pt x="16" y="82"/>
                    <a:pt x="14" y="80"/>
                  </a:cubicBezTo>
                  <a:cubicBezTo>
                    <a:pt x="12" y="78"/>
                    <a:pt x="11" y="77"/>
                    <a:pt x="9" y="75"/>
                  </a:cubicBezTo>
                  <a:cubicBezTo>
                    <a:pt x="6" y="71"/>
                    <a:pt x="4" y="66"/>
                    <a:pt x="2" y="61"/>
                  </a:cubicBezTo>
                  <a:cubicBezTo>
                    <a:pt x="0" y="56"/>
                    <a:pt x="0" y="51"/>
                    <a:pt x="0" y="46"/>
                  </a:cubicBezTo>
                  <a:cubicBezTo>
                    <a:pt x="1" y="41"/>
                    <a:pt x="2" y="36"/>
                    <a:pt x="4" y="31"/>
                  </a:cubicBezTo>
                  <a:cubicBezTo>
                    <a:pt x="6" y="26"/>
                    <a:pt x="8" y="21"/>
                    <a:pt x="11" y="17"/>
                  </a:cubicBezTo>
                  <a:cubicBezTo>
                    <a:pt x="13" y="15"/>
                    <a:pt x="14" y="13"/>
                    <a:pt x="16" y="11"/>
                  </a:cubicBezTo>
                  <a:cubicBezTo>
                    <a:pt x="18" y="9"/>
                    <a:pt x="20" y="7"/>
                    <a:pt x="22" y="5"/>
                  </a:cubicBezTo>
                  <a:cubicBezTo>
                    <a:pt x="24" y="3"/>
                    <a:pt x="26" y="2"/>
                    <a:pt x="28" y="1"/>
                  </a:cubicBezTo>
                  <a:cubicBezTo>
                    <a:pt x="31" y="0"/>
                    <a:pt x="33" y="0"/>
                    <a:pt x="36" y="0"/>
                  </a:cubicBezTo>
                  <a:cubicBezTo>
                    <a:pt x="40" y="0"/>
                    <a:pt x="43" y="1"/>
                    <a:pt x="46" y="2"/>
                  </a:cubicBezTo>
                  <a:cubicBezTo>
                    <a:pt x="49" y="4"/>
                    <a:pt x="52" y="6"/>
                    <a:pt x="54" y="9"/>
                  </a:cubicBezTo>
                  <a:cubicBezTo>
                    <a:pt x="56" y="11"/>
                    <a:pt x="58" y="14"/>
                    <a:pt x="60" y="17"/>
                  </a:cubicBezTo>
                  <a:cubicBezTo>
                    <a:pt x="61" y="20"/>
                    <a:pt x="62" y="24"/>
                    <a:pt x="62" y="2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3251" y="1449"/>
              <a:ext cx="175" cy="251"/>
            </a:xfrm>
            <a:custGeom>
              <a:avLst/>
              <a:gdLst>
                <a:gd name="T0" fmla="*/ 74 w 74"/>
                <a:gd name="T1" fmla="*/ 67 h 106"/>
                <a:gd name="T2" fmla="*/ 66 w 74"/>
                <a:gd name="T3" fmla="*/ 82 h 106"/>
                <a:gd name="T4" fmla="*/ 47 w 74"/>
                <a:gd name="T5" fmla="*/ 99 h 106"/>
                <a:gd name="T6" fmla="*/ 32 w 74"/>
                <a:gd name="T7" fmla="*/ 106 h 106"/>
                <a:gd name="T8" fmla="*/ 24 w 74"/>
                <a:gd name="T9" fmla="*/ 102 h 106"/>
                <a:gd name="T10" fmla="*/ 17 w 74"/>
                <a:gd name="T11" fmla="*/ 92 h 106"/>
                <a:gd name="T12" fmla="*/ 11 w 74"/>
                <a:gd name="T13" fmla="*/ 76 h 106"/>
                <a:gd name="T14" fmla="*/ 5 w 74"/>
                <a:gd name="T15" fmla="*/ 56 h 106"/>
                <a:gd name="T16" fmla="*/ 1 w 74"/>
                <a:gd name="T17" fmla="*/ 32 h 106"/>
                <a:gd name="T18" fmla="*/ 10 w 74"/>
                <a:gd name="T19" fmla="*/ 14 h 106"/>
                <a:gd name="T20" fmla="*/ 29 w 74"/>
                <a:gd name="T21" fmla="*/ 4 h 106"/>
                <a:gd name="T22" fmla="*/ 43 w 74"/>
                <a:gd name="T23" fmla="*/ 0 h 106"/>
                <a:gd name="T24" fmla="*/ 49 w 74"/>
                <a:gd name="T25" fmla="*/ 3 h 106"/>
                <a:gd name="T26" fmla="*/ 51 w 74"/>
                <a:gd name="T27" fmla="*/ 9 h 106"/>
                <a:gd name="T28" fmla="*/ 51 w 74"/>
                <a:gd name="T29" fmla="*/ 13 h 106"/>
                <a:gd name="T30" fmla="*/ 33 w 74"/>
                <a:gd name="T31" fmla="*/ 19 h 106"/>
                <a:gd name="T32" fmla="*/ 17 w 74"/>
                <a:gd name="T33" fmla="*/ 32 h 106"/>
                <a:gd name="T34" fmla="*/ 19 w 74"/>
                <a:gd name="T35" fmla="*/ 40 h 106"/>
                <a:gd name="T36" fmla="*/ 27 w 74"/>
                <a:gd name="T37" fmla="*/ 38 h 106"/>
                <a:gd name="T38" fmla="*/ 42 w 74"/>
                <a:gd name="T39" fmla="*/ 31 h 106"/>
                <a:gd name="T40" fmla="*/ 53 w 74"/>
                <a:gd name="T41" fmla="*/ 27 h 106"/>
                <a:gd name="T42" fmla="*/ 60 w 74"/>
                <a:gd name="T43" fmla="*/ 30 h 106"/>
                <a:gd name="T44" fmla="*/ 61 w 74"/>
                <a:gd name="T45" fmla="*/ 37 h 106"/>
                <a:gd name="T46" fmla="*/ 56 w 74"/>
                <a:gd name="T47" fmla="*/ 42 h 106"/>
                <a:gd name="T48" fmla="*/ 43 w 74"/>
                <a:gd name="T49" fmla="*/ 49 h 106"/>
                <a:gd name="T50" fmla="*/ 29 w 74"/>
                <a:gd name="T51" fmla="*/ 58 h 106"/>
                <a:gd name="T52" fmla="*/ 25 w 74"/>
                <a:gd name="T53" fmla="*/ 69 h 106"/>
                <a:gd name="T54" fmla="*/ 29 w 74"/>
                <a:gd name="T55" fmla="*/ 81 h 106"/>
                <a:gd name="T56" fmla="*/ 39 w 74"/>
                <a:gd name="T57" fmla="*/ 85 h 106"/>
                <a:gd name="T58" fmla="*/ 47 w 74"/>
                <a:gd name="T59" fmla="*/ 78 h 106"/>
                <a:gd name="T60" fmla="*/ 58 w 74"/>
                <a:gd name="T61" fmla="*/ 65 h 106"/>
                <a:gd name="T62" fmla="*/ 69 w 74"/>
                <a:gd name="T63" fmla="*/ 58 h 106"/>
                <a:gd name="T64" fmla="*/ 73 w 74"/>
                <a:gd name="T65" fmla="*/ 6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106">
                  <a:moveTo>
                    <a:pt x="74" y="64"/>
                  </a:moveTo>
                  <a:cubicBezTo>
                    <a:pt x="74" y="65"/>
                    <a:pt x="74" y="66"/>
                    <a:pt x="74" y="67"/>
                  </a:cubicBezTo>
                  <a:cubicBezTo>
                    <a:pt x="74" y="68"/>
                    <a:pt x="74" y="70"/>
                    <a:pt x="74" y="71"/>
                  </a:cubicBezTo>
                  <a:cubicBezTo>
                    <a:pt x="72" y="75"/>
                    <a:pt x="69" y="78"/>
                    <a:pt x="66" y="82"/>
                  </a:cubicBezTo>
                  <a:cubicBezTo>
                    <a:pt x="63" y="85"/>
                    <a:pt x="60" y="88"/>
                    <a:pt x="57" y="91"/>
                  </a:cubicBezTo>
                  <a:cubicBezTo>
                    <a:pt x="54" y="94"/>
                    <a:pt x="51" y="97"/>
                    <a:pt x="47" y="99"/>
                  </a:cubicBezTo>
                  <a:cubicBezTo>
                    <a:pt x="44" y="102"/>
                    <a:pt x="40" y="104"/>
                    <a:pt x="36" y="105"/>
                  </a:cubicBezTo>
                  <a:cubicBezTo>
                    <a:pt x="35" y="106"/>
                    <a:pt x="33" y="106"/>
                    <a:pt x="32" y="106"/>
                  </a:cubicBezTo>
                  <a:cubicBezTo>
                    <a:pt x="30" y="106"/>
                    <a:pt x="29" y="106"/>
                    <a:pt x="28" y="105"/>
                  </a:cubicBezTo>
                  <a:cubicBezTo>
                    <a:pt x="26" y="104"/>
                    <a:pt x="25" y="103"/>
                    <a:pt x="24" y="102"/>
                  </a:cubicBezTo>
                  <a:cubicBezTo>
                    <a:pt x="23" y="101"/>
                    <a:pt x="22" y="100"/>
                    <a:pt x="21" y="99"/>
                  </a:cubicBezTo>
                  <a:cubicBezTo>
                    <a:pt x="19" y="96"/>
                    <a:pt x="18" y="94"/>
                    <a:pt x="17" y="92"/>
                  </a:cubicBezTo>
                  <a:cubicBezTo>
                    <a:pt x="16" y="89"/>
                    <a:pt x="15" y="86"/>
                    <a:pt x="14" y="84"/>
                  </a:cubicBezTo>
                  <a:cubicBezTo>
                    <a:pt x="13" y="81"/>
                    <a:pt x="12" y="79"/>
                    <a:pt x="11" y="76"/>
                  </a:cubicBezTo>
                  <a:cubicBezTo>
                    <a:pt x="10" y="73"/>
                    <a:pt x="9" y="71"/>
                    <a:pt x="8" y="68"/>
                  </a:cubicBezTo>
                  <a:cubicBezTo>
                    <a:pt x="7" y="64"/>
                    <a:pt x="6" y="60"/>
                    <a:pt x="5" y="56"/>
                  </a:cubicBezTo>
                  <a:cubicBezTo>
                    <a:pt x="4" y="52"/>
                    <a:pt x="3" y="48"/>
                    <a:pt x="2" y="44"/>
                  </a:cubicBezTo>
                  <a:cubicBezTo>
                    <a:pt x="2" y="40"/>
                    <a:pt x="1" y="36"/>
                    <a:pt x="1" y="32"/>
                  </a:cubicBezTo>
                  <a:cubicBezTo>
                    <a:pt x="0" y="28"/>
                    <a:pt x="1" y="24"/>
                    <a:pt x="2" y="19"/>
                  </a:cubicBezTo>
                  <a:cubicBezTo>
                    <a:pt x="4" y="17"/>
                    <a:pt x="7" y="15"/>
                    <a:pt x="10" y="14"/>
                  </a:cubicBezTo>
                  <a:cubicBezTo>
                    <a:pt x="13" y="12"/>
                    <a:pt x="16" y="10"/>
                    <a:pt x="19" y="9"/>
                  </a:cubicBezTo>
                  <a:cubicBezTo>
                    <a:pt x="22" y="7"/>
                    <a:pt x="25" y="6"/>
                    <a:pt x="29" y="4"/>
                  </a:cubicBezTo>
                  <a:cubicBezTo>
                    <a:pt x="32" y="3"/>
                    <a:pt x="36" y="2"/>
                    <a:pt x="40" y="1"/>
                  </a:cubicBezTo>
                  <a:cubicBezTo>
                    <a:pt x="41" y="0"/>
                    <a:pt x="42" y="0"/>
                    <a:pt x="43" y="0"/>
                  </a:cubicBezTo>
                  <a:cubicBezTo>
                    <a:pt x="44" y="0"/>
                    <a:pt x="45" y="1"/>
                    <a:pt x="47" y="1"/>
                  </a:cubicBezTo>
                  <a:cubicBezTo>
                    <a:pt x="48" y="2"/>
                    <a:pt x="48" y="2"/>
                    <a:pt x="49" y="3"/>
                  </a:cubicBezTo>
                  <a:cubicBezTo>
                    <a:pt x="50" y="4"/>
                    <a:pt x="50" y="5"/>
                    <a:pt x="51" y="7"/>
                  </a:cubicBezTo>
                  <a:cubicBezTo>
                    <a:pt x="51" y="7"/>
                    <a:pt x="51" y="8"/>
                    <a:pt x="51" y="9"/>
                  </a:cubicBezTo>
                  <a:cubicBezTo>
                    <a:pt x="52" y="9"/>
                    <a:pt x="52" y="10"/>
                    <a:pt x="52" y="11"/>
                  </a:cubicBezTo>
                  <a:cubicBezTo>
                    <a:pt x="52" y="12"/>
                    <a:pt x="51" y="12"/>
                    <a:pt x="51" y="13"/>
                  </a:cubicBezTo>
                  <a:cubicBezTo>
                    <a:pt x="51" y="13"/>
                    <a:pt x="50" y="14"/>
                    <a:pt x="49" y="14"/>
                  </a:cubicBezTo>
                  <a:cubicBezTo>
                    <a:pt x="44" y="15"/>
                    <a:pt x="38" y="17"/>
                    <a:pt x="33" y="19"/>
                  </a:cubicBezTo>
                  <a:cubicBezTo>
                    <a:pt x="28" y="21"/>
                    <a:pt x="22" y="23"/>
                    <a:pt x="17" y="26"/>
                  </a:cubicBezTo>
                  <a:cubicBezTo>
                    <a:pt x="17" y="28"/>
                    <a:pt x="17" y="30"/>
                    <a:pt x="17" y="32"/>
                  </a:cubicBezTo>
                  <a:cubicBezTo>
                    <a:pt x="17" y="34"/>
                    <a:pt x="17" y="37"/>
                    <a:pt x="18" y="38"/>
                  </a:cubicBezTo>
                  <a:cubicBezTo>
                    <a:pt x="18" y="39"/>
                    <a:pt x="18" y="39"/>
                    <a:pt x="19" y="40"/>
                  </a:cubicBezTo>
                  <a:cubicBezTo>
                    <a:pt x="19" y="41"/>
                    <a:pt x="19" y="41"/>
                    <a:pt x="19" y="42"/>
                  </a:cubicBezTo>
                  <a:cubicBezTo>
                    <a:pt x="22" y="41"/>
                    <a:pt x="25" y="39"/>
                    <a:pt x="27" y="38"/>
                  </a:cubicBezTo>
                  <a:cubicBezTo>
                    <a:pt x="29" y="37"/>
                    <a:pt x="32" y="36"/>
                    <a:pt x="34" y="35"/>
                  </a:cubicBezTo>
                  <a:cubicBezTo>
                    <a:pt x="37" y="33"/>
                    <a:pt x="39" y="32"/>
                    <a:pt x="42" y="31"/>
                  </a:cubicBezTo>
                  <a:cubicBezTo>
                    <a:pt x="45" y="30"/>
                    <a:pt x="47" y="29"/>
                    <a:pt x="50" y="28"/>
                  </a:cubicBezTo>
                  <a:cubicBezTo>
                    <a:pt x="51" y="27"/>
                    <a:pt x="52" y="27"/>
                    <a:pt x="53" y="27"/>
                  </a:cubicBezTo>
                  <a:cubicBezTo>
                    <a:pt x="55" y="27"/>
                    <a:pt x="56" y="27"/>
                    <a:pt x="57" y="28"/>
                  </a:cubicBezTo>
                  <a:cubicBezTo>
                    <a:pt x="58" y="28"/>
                    <a:pt x="59" y="29"/>
                    <a:pt x="60" y="30"/>
                  </a:cubicBezTo>
                  <a:cubicBezTo>
                    <a:pt x="61" y="31"/>
                    <a:pt x="61" y="32"/>
                    <a:pt x="62" y="33"/>
                  </a:cubicBezTo>
                  <a:cubicBezTo>
                    <a:pt x="62" y="34"/>
                    <a:pt x="62" y="36"/>
                    <a:pt x="61" y="37"/>
                  </a:cubicBezTo>
                  <a:cubicBezTo>
                    <a:pt x="61" y="38"/>
                    <a:pt x="60" y="39"/>
                    <a:pt x="59" y="40"/>
                  </a:cubicBezTo>
                  <a:cubicBezTo>
                    <a:pt x="58" y="40"/>
                    <a:pt x="57" y="41"/>
                    <a:pt x="56" y="42"/>
                  </a:cubicBezTo>
                  <a:cubicBezTo>
                    <a:pt x="55" y="42"/>
                    <a:pt x="54" y="43"/>
                    <a:pt x="53" y="43"/>
                  </a:cubicBezTo>
                  <a:cubicBezTo>
                    <a:pt x="49" y="45"/>
                    <a:pt x="46" y="47"/>
                    <a:pt x="43" y="49"/>
                  </a:cubicBezTo>
                  <a:cubicBezTo>
                    <a:pt x="39" y="50"/>
                    <a:pt x="36" y="52"/>
                    <a:pt x="33" y="54"/>
                  </a:cubicBezTo>
                  <a:cubicBezTo>
                    <a:pt x="31" y="55"/>
                    <a:pt x="30" y="57"/>
                    <a:pt x="29" y="58"/>
                  </a:cubicBezTo>
                  <a:cubicBezTo>
                    <a:pt x="28" y="60"/>
                    <a:pt x="27" y="62"/>
                    <a:pt x="26" y="63"/>
                  </a:cubicBezTo>
                  <a:cubicBezTo>
                    <a:pt x="25" y="65"/>
                    <a:pt x="25" y="67"/>
                    <a:pt x="25" y="69"/>
                  </a:cubicBezTo>
                  <a:cubicBezTo>
                    <a:pt x="25" y="71"/>
                    <a:pt x="25" y="73"/>
                    <a:pt x="26" y="74"/>
                  </a:cubicBezTo>
                  <a:cubicBezTo>
                    <a:pt x="27" y="77"/>
                    <a:pt x="28" y="79"/>
                    <a:pt x="29" y="81"/>
                  </a:cubicBezTo>
                  <a:cubicBezTo>
                    <a:pt x="31" y="83"/>
                    <a:pt x="32" y="85"/>
                    <a:pt x="34" y="87"/>
                  </a:cubicBezTo>
                  <a:cubicBezTo>
                    <a:pt x="35" y="87"/>
                    <a:pt x="37" y="86"/>
                    <a:pt x="39" y="85"/>
                  </a:cubicBezTo>
                  <a:cubicBezTo>
                    <a:pt x="40" y="84"/>
                    <a:pt x="41" y="83"/>
                    <a:pt x="43" y="81"/>
                  </a:cubicBezTo>
                  <a:cubicBezTo>
                    <a:pt x="44" y="80"/>
                    <a:pt x="45" y="79"/>
                    <a:pt x="47" y="78"/>
                  </a:cubicBezTo>
                  <a:cubicBezTo>
                    <a:pt x="48" y="76"/>
                    <a:pt x="49" y="75"/>
                    <a:pt x="51" y="73"/>
                  </a:cubicBezTo>
                  <a:cubicBezTo>
                    <a:pt x="53" y="71"/>
                    <a:pt x="55" y="68"/>
                    <a:pt x="58" y="65"/>
                  </a:cubicBezTo>
                  <a:cubicBezTo>
                    <a:pt x="60" y="63"/>
                    <a:pt x="63" y="61"/>
                    <a:pt x="67" y="59"/>
                  </a:cubicBezTo>
                  <a:cubicBezTo>
                    <a:pt x="68" y="58"/>
                    <a:pt x="69" y="58"/>
                    <a:pt x="69" y="58"/>
                  </a:cubicBezTo>
                  <a:cubicBezTo>
                    <a:pt x="70" y="58"/>
                    <a:pt x="71" y="59"/>
                    <a:pt x="72" y="59"/>
                  </a:cubicBezTo>
                  <a:cubicBezTo>
                    <a:pt x="72" y="60"/>
                    <a:pt x="73" y="61"/>
                    <a:pt x="73" y="61"/>
                  </a:cubicBezTo>
                  <a:cubicBezTo>
                    <a:pt x="74" y="62"/>
                    <a:pt x="74" y="63"/>
                    <a:pt x="74" y="64"/>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bwMode="auto">
            <a:xfrm>
              <a:off x="2930" y="2371"/>
              <a:ext cx="295" cy="237"/>
            </a:xfrm>
            <a:custGeom>
              <a:avLst/>
              <a:gdLst>
                <a:gd name="T0" fmla="*/ 98 w 125"/>
                <a:gd name="T1" fmla="*/ 79 h 100"/>
                <a:gd name="T2" fmla="*/ 90 w 125"/>
                <a:gd name="T3" fmla="*/ 79 h 100"/>
                <a:gd name="T4" fmla="*/ 74 w 125"/>
                <a:gd name="T5" fmla="*/ 72 h 100"/>
                <a:gd name="T6" fmla="*/ 58 w 125"/>
                <a:gd name="T7" fmla="*/ 64 h 100"/>
                <a:gd name="T8" fmla="*/ 48 w 125"/>
                <a:gd name="T9" fmla="*/ 61 h 100"/>
                <a:gd name="T10" fmla="*/ 39 w 125"/>
                <a:gd name="T11" fmla="*/ 65 h 100"/>
                <a:gd name="T12" fmla="*/ 31 w 125"/>
                <a:gd name="T13" fmla="*/ 77 h 100"/>
                <a:gd name="T14" fmla="*/ 22 w 125"/>
                <a:gd name="T15" fmla="*/ 90 h 100"/>
                <a:gd name="T16" fmla="*/ 9 w 125"/>
                <a:gd name="T17" fmla="*/ 100 h 100"/>
                <a:gd name="T18" fmla="*/ 1 w 125"/>
                <a:gd name="T19" fmla="*/ 96 h 100"/>
                <a:gd name="T20" fmla="*/ 2 w 125"/>
                <a:gd name="T21" fmla="*/ 86 h 100"/>
                <a:gd name="T22" fmla="*/ 8 w 125"/>
                <a:gd name="T23" fmla="*/ 73 h 100"/>
                <a:gd name="T24" fmla="*/ 20 w 125"/>
                <a:gd name="T25" fmla="*/ 53 h 100"/>
                <a:gd name="T26" fmla="*/ 44 w 125"/>
                <a:gd name="T27" fmla="*/ 24 h 100"/>
                <a:gd name="T28" fmla="*/ 65 w 125"/>
                <a:gd name="T29" fmla="*/ 5 h 100"/>
                <a:gd name="T30" fmla="*/ 74 w 125"/>
                <a:gd name="T31" fmla="*/ 1 h 100"/>
                <a:gd name="T32" fmla="*/ 88 w 125"/>
                <a:gd name="T33" fmla="*/ 3 h 100"/>
                <a:gd name="T34" fmla="*/ 107 w 125"/>
                <a:gd name="T35" fmla="*/ 11 h 100"/>
                <a:gd name="T36" fmla="*/ 120 w 125"/>
                <a:gd name="T37" fmla="*/ 21 h 100"/>
                <a:gd name="T38" fmla="*/ 125 w 125"/>
                <a:gd name="T39" fmla="*/ 32 h 100"/>
                <a:gd name="T40" fmla="*/ 118 w 125"/>
                <a:gd name="T41" fmla="*/ 41 h 100"/>
                <a:gd name="T42" fmla="*/ 103 w 125"/>
                <a:gd name="T43" fmla="*/ 37 h 100"/>
                <a:gd name="T44" fmla="*/ 91 w 125"/>
                <a:gd name="T45" fmla="*/ 28 h 100"/>
                <a:gd name="T46" fmla="*/ 83 w 125"/>
                <a:gd name="T47" fmla="*/ 23 h 100"/>
                <a:gd name="T48" fmla="*/ 72 w 125"/>
                <a:gd name="T49" fmla="*/ 28 h 100"/>
                <a:gd name="T50" fmla="*/ 64 w 125"/>
                <a:gd name="T51" fmla="*/ 38 h 100"/>
                <a:gd name="T52" fmla="*/ 63 w 125"/>
                <a:gd name="T53" fmla="*/ 40 h 100"/>
                <a:gd name="T54" fmla="*/ 80 w 125"/>
                <a:gd name="T55" fmla="*/ 49 h 100"/>
                <a:gd name="T56" fmla="*/ 96 w 125"/>
                <a:gd name="T57" fmla="*/ 58 h 100"/>
                <a:gd name="T58" fmla="*/ 102 w 125"/>
                <a:gd name="T59" fmla="*/ 65 h 100"/>
                <a:gd name="T60" fmla="*/ 103 w 125"/>
                <a:gd name="T61" fmla="*/ 74 h 100"/>
                <a:gd name="T62" fmla="*/ 102 w 125"/>
                <a:gd name="T63" fmla="*/ 7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 h="100">
                  <a:moveTo>
                    <a:pt x="102" y="76"/>
                  </a:moveTo>
                  <a:cubicBezTo>
                    <a:pt x="101" y="77"/>
                    <a:pt x="100" y="78"/>
                    <a:pt x="98" y="79"/>
                  </a:cubicBezTo>
                  <a:cubicBezTo>
                    <a:pt x="97" y="79"/>
                    <a:pt x="96" y="79"/>
                    <a:pt x="94" y="79"/>
                  </a:cubicBezTo>
                  <a:cubicBezTo>
                    <a:pt x="93" y="79"/>
                    <a:pt x="91" y="79"/>
                    <a:pt x="90" y="79"/>
                  </a:cubicBezTo>
                  <a:cubicBezTo>
                    <a:pt x="89" y="78"/>
                    <a:pt x="87" y="78"/>
                    <a:pt x="86" y="77"/>
                  </a:cubicBezTo>
                  <a:cubicBezTo>
                    <a:pt x="82" y="76"/>
                    <a:pt x="78" y="74"/>
                    <a:pt x="74" y="72"/>
                  </a:cubicBezTo>
                  <a:cubicBezTo>
                    <a:pt x="71" y="70"/>
                    <a:pt x="67" y="68"/>
                    <a:pt x="63" y="66"/>
                  </a:cubicBezTo>
                  <a:cubicBezTo>
                    <a:pt x="61" y="66"/>
                    <a:pt x="60" y="65"/>
                    <a:pt x="58" y="64"/>
                  </a:cubicBezTo>
                  <a:cubicBezTo>
                    <a:pt x="57" y="63"/>
                    <a:pt x="55" y="63"/>
                    <a:pt x="53" y="62"/>
                  </a:cubicBezTo>
                  <a:cubicBezTo>
                    <a:pt x="52" y="61"/>
                    <a:pt x="50" y="61"/>
                    <a:pt x="48" y="61"/>
                  </a:cubicBezTo>
                  <a:cubicBezTo>
                    <a:pt x="46" y="60"/>
                    <a:pt x="45" y="60"/>
                    <a:pt x="43" y="60"/>
                  </a:cubicBezTo>
                  <a:cubicBezTo>
                    <a:pt x="42" y="62"/>
                    <a:pt x="40" y="64"/>
                    <a:pt x="39" y="65"/>
                  </a:cubicBezTo>
                  <a:cubicBezTo>
                    <a:pt x="38" y="67"/>
                    <a:pt x="37" y="69"/>
                    <a:pt x="35" y="71"/>
                  </a:cubicBezTo>
                  <a:cubicBezTo>
                    <a:pt x="34" y="73"/>
                    <a:pt x="33" y="75"/>
                    <a:pt x="31" y="77"/>
                  </a:cubicBezTo>
                  <a:cubicBezTo>
                    <a:pt x="30" y="80"/>
                    <a:pt x="28" y="82"/>
                    <a:pt x="27" y="84"/>
                  </a:cubicBezTo>
                  <a:cubicBezTo>
                    <a:pt x="25" y="86"/>
                    <a:pt x="23" y="88"/>
                    <a:pt x="22" y="90"/>
                  </a:cubicBezTo>
                  <a:cubicBezTo>
                    <a:pt x="20" y="92"/>
                    <a:pt x="18" y="94"/>
                    <a:pt x="16" y="96"/>
                  </a:cubicBezTo>
                  <a:cubicBezTo>
                    <a:pt x="14" y="98"/>
                    <a:pt x="11" y="99"/>
                    <a:pt x="9" y="100"/>
                  </a:cubicBezTo>
                  <a:cubicBezTo>
                    <a:pt x="6" y="100"/>
                    <a:pt x="4" y="100"/>
                    <a:pt x="3" y="99"/>
                  </a:cubicBezTo>
                  <a:cubicBezTo>
                    <a:pt x="2" y="98"/>
                    <a:pt x="1" y="97"/>
                    <a:pt x="1" y="96"/>
                  </a:cubicBezTo>
                  <a:cubicBezTo>
                    <a:pt x="0" y="95"/>
                    <a:pt x="0" y="94"/>
                    <a:pt x="0" y="92"/>
                  </a:cubicBezTo>
                  <a:cubicBezTo>
                    <a:pt x="1" y="90"/>
                    <a:pt x="1" y="88"/>
                    <a:pt x="2" y="86"/>
                  </a:cubicBezTo>
                  <a:cubicBezTo>
                    <a:pt x="3" y="84"/>
                    <a:pt x="4" y="81"/>
                    <a:pt x="5" y="79"/>
                  </a:cubicBezTo>
                  <a:cubicBezTo>
                    <a:pt x="6" y="77"/>
                    <a:pt x="7" y="75"/>
                    <a:pt x="8" y="73"/>
                  </a:cubicBezTo>
                  <a:cubicBezTo>
                    <a:pt x="10" y="71"/>
                    <a:pt x="11" y="69"/>
                    <a:pt x="12" y="67"/>
                  </a:cubicBezTo>
                  <a:cubicBezTo>
                    <a:pt x="15" y="62"/>
                    <a:pt x="17" y="58"/>
                    <a:pt x="20" y="53"/>
                  </a:cubicBezTo>
                  <a:cubicBezTo>
                    <a:pt x="23" y="49"/>
                    <a:pt x="26" y="45"/>
                    <a:pt x="29" y="40"/>
                  </a:cubicBezTo>
                  <a:cubicBezTo>
                    <a:pt x="33" y="34"/>
                    <a:pt x="38" y="29"/>
                    <a:pt x="44" y="24"/>
                  </a:cubicBezTo>
                  <a:cubicBezTo>
                    <a:pt x="49" y="18"/>
                    <a:pt x="55" y="13"/>
                    <a:pt x="61" y="8"/>
                  </a:cubicBezTo>
                  <a:cubicBezTo>
                    <a:pt x="62" y="7"/>
                    <a:pt x="64" y="6"/>
                    <a:pt x="65" y="5"/>
                  </a:cubicBezTo>
                  <a:cubicBezTo>
                    <a:pt x="67" y="4"/>
                    <a:pt x="68" y="3"/>
                    <a:pt x="70" y="2"/>
                  </a:cubicBezTo>
                  <a:cubicBezTo>
                    <a:pt x="71" y="1"/>
                    <a:pt x="73" y="1"/>
                    <a:pt x="74" y="1"/>
                  </a:cubicBezTo>
                  <a:cubicBezTo>
                    <a:pt x="76" y="0"/>
                    <a:pt x="77" y="0"/>
                    <a:pt x="79" y="1"/>
                  </a:cubicBezTo>
                  <a:cubicBezTo>
                    <a:pt x="82" y="1"/>
                    <a:pt x="85" y="2"/>
                    <a:pt x="88" y="3"/>
                  </a:cubicBezTo>
                  <a:cubicBezTo>
                    <a:pt x="91" y="4"/>
                    <a:pt x="94" y="6"/>
                    <a:pt x="97" y="7"/>
                  </a:cubicBezTo>
                  <a:cubicBezTo>
                    <a:pt x="101" y="8"/>
                    <a:pt x="104" y="10"/>
                    <a:pt x="107" y="11"/>
                  </a:cubicBezTo>
                  <a:cubicBezTo>
                    <a:pt x="110" y="13"/>
                    <a:pt x="113" y="15"/>
                    <a:pt x="116" y="16"/>
                  </a:cubicBezTo>
                  <a:cubicBezTo>
                    <a:pt x="117" y="18"/>
                    <a:pt x="119" y="19"/>
                    <a:pt x="120" y="21"/>
                  </a:cubicBezTo>
                  <a:cubicBezTo>
                    <a:pt x="122" y="22"/>
                    <a:pt x="123" y="24"/>
                    <a:pt x="124" y="26"/>
                  </a:cubicBezTo>
                  <a:cubicBezTo>
                    <a:pt x="124" y="28"/>
                    <a:pt x="125" y="30"/>
                    <a:pt x="125" y="32"/>
                  </a:cubicBezTo>
                  <a:cubicBezTo>
                    <a:pt x="124" y="34"/>
                    <a:pt x="124" y="36"/>
                    <a:pt x="122" y="38"/>
                  </a:cubicBezTo>
                  <a:cubicBezTo>
                    <a:pt x="121" y="40"/>
                    <a:pt x="120" y="41"/>
                    <a:pt x="118" y="41"/>
                  </a:cubicBezTo>
                  <a:cubicBezTo>
                    <a:pt x="116" y="42"/>
                    <a:pt x="114" y="41"/>
                    <a:pt x="112" y="41"/>
                  </a:cubicBezTo>
                  <a:cubicBezTo>
                    <a:pt x="108" y="39"/>
                    <a:pt x="105" y="38"/>
                    <a:pt x="103" y="37"/>
                  </a:cubicBezTo>
                  <a:cubicBezTo>
                    <a:pt x="101" y="35"/>
                    <a:pt x="98" y="33"/>
                    <a:pt x="96" y="32"/>
                  </a:cubicBezTo>
                  <a:cubicBezTo>
                    <a:pt x="94" y="31"/>
                    <a:pt x="93" y="29"/>
                    <a:pt x="91" y="28"/>
                  </a:cubicBezTo>
                  <a:cubicBezTo>
                    <a:pt x="89" y="27"/>
                    <a:pt x="87" y="26"/>
                    <a:pt x="86" y="25"/>
                  </a:cubicBezTo>
                  <a:cubicBezTo>
                    <a:pt x="85" y="24"/>
                    <a:pt x="84" y="24"/>
                    <a:pt x="83" y="23"/>
                  </a:cubicBezTo>
                  <a:cubicBezTo>
                    <a:pt x="83" y="23"/>
                    <a:pt x="82" y="23"/>
                    <a:pt x="81" y="23"/>
                  </a:cubicBezTo>
                  <a:cubicBezTo>
                    <a:pt x="78" y="24"/>
                    <a:pt x="75" y="26"/>
                    <a:pt x="72" y="28"/>
                  </a:cubicBezTo>
                  <a:cubicBezTo>
                    <a:pt x="70" y="31"/>
                    <a:pt x="68" y="33"/>
                    <a:pt x="65" y="36"/>
                  </a:cubicBezTo>
                  <a:cubicBezTo>
                    <a:pt x="64" y="38"/>
                    <a:pt x="64" y="38"/>
                    <a:pt x="64" y="38"/>
                  </a:cubicBezTo>
                  <a:cubicBezTo>
                    <a:pt x="64" y="39"/>
                    <a:pt x="64" y="39"/>
                    <a:pt x="64" y="39"/>
                  </a:cubicBezTo>
                  <a:cubicBezTo>
                    <a:pt x="63" y="40"/>
                    <a:pt x="63" y="40"/>
                    <a:pt x="63" y="40"/>
                  </a:cubicBezTo>
                  <a:cubicBezTo>
                    <a:pt x="66" y="41"/>
                    <a:pt x="69" y="43"/>
                    <a:pt x="71" y="44"/>
                  </a:cubicBezTo>
                  <a:cubicBezTo>
                    <a:pt x="74" y="46"/>
                    <a:pt x="77" y="47"/>
                    <a:pt x="80" y="49"/>
                  </a:cubicBezTo>
                  <a:cubicBezTo>
                    <a:pt x="82" y="50"/>
                    <a:pt x="85" y="52"/>
                    <a:pt x="88" y="53"/>
                  </a:cubicBezTo>
                  <a:cubicBezTo>
                    <a:pt x="91" y="54"/>
                    <a:pt x="93" y="56"/>
                    <a:pt x="96" y="58"/>
                  </a:cubicBezTo>
                  <a:cubicBezTo>
                    <a:pt x="97" y="59"/>
                    <a:pt x="98" y="60"/>
                    <a:pt x="99" y="61"/>
                  </a:cubicBezTo>
                  <a:cubicBezTo>
                    <a:pt x="100" y="62"/>
                    <a:pt x="101" y="63"/>
                    <a:pt x="102" y="65"/>
                  </a:cubicBezTo>
                  <a:cubicBezTo>
                    <a:pt x="102" y="66"/>
                    <a:pt x="103" y="68"/>
                    <a:pt x="103" y="69"/>
                  </a:cubicBezTo>
                  <a:cubicBezTo>
                    <a:pt x="103" y="71"/>
                    <a:pt x="103" y="72"/>
                    <a:pt x="103" y="74"/>
                  </a:cubicBezTo>
                  <a:cubicBezTo>
                    <a:pt x="103" y="74"/>
                    <a:pt x="102" y="75"/>
                    <a:pt x="102" y="75"/>
                  </a:cubicBezTo>
                  <a:cubicBezTo>
                    <a:pt x="102" y="75"/>
                    <a:pt x="102" y="76"/>
                    <a:pt x="102" y="76"/>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3646" y="2090"/>
              <a:ext cx="203" cy="234"/>
            </a:xfrm>
            <a:custGeom>
              <a:avLst/>
              <a:gdLst>
                <a:gd name="T0" fmla="*/ 75 w 86"/>
                <a:gd name="T1" fmla="*/ 68 h 99"/>
                <a:gd name="T2" fmla="*/ 63 w 86"/>
                <a:gd name="T3" fmla="*/ 83 h 99"/>
                <a:gd name="T4" fmla="*/ 44 w 86"/>
                <a:gd name="T5" fmla="*/ 96 h 99"/>
                <a:gd name="T6" fmla="*/ 28 w 86"/>
                <a:gd name="T7" fmla="*/ 99 h 99"/>
                <a:gd name="T8" fmla="*/ 13 w 86"/>
                <a:gd name="T9" fmla="*/ 93 h 99"/>
                <a:gd name="T10" fmla="*/ 3 w 86"/>
                <a:gd name="T11" fmla="*/ 78 h 99"/>
                <a:gd name="T12" fmla="*/ 0 w 86"/>
                <a:gd name="T13" fmla="*/ 52 h 99"/>
                <a:gd name="T14" fmla="*/ 15 w 86"/>
                <a:gd name="T15" fmla="*/ 19 h 99"/>
                <a:gd name="T16" fmla="*/ 35 w 86"/>
                <a:gd name="T17" fmla="*/ 4 h 99"/>
                <a:gd name="T18" fmla="*/ 52 w 86"/>
                <a:gd name="T19" fmla="*/ 0 h 99"/>
                <a:gd name="T20" fmla="*/ 73 w 86"/>
                <a:gd name="T21" fmla="*/ 8 h 99"/>
                <a:gd name="T22" fmla="*/ 84 w 86"/>
                <a:gd name="T23" fmla="*/ 20 h 99"/>
                <a:gd name="T24" fmla="*/ 86 w 86"/>
                <a:gd name="T25" fmla="*/ 25 h 99"/>
                <a:gd name="T26" fmla="*/ 85 w 86"/>
                <a:gd name="T27" fmla="*/ 28 h 99"/>
                <a:gd name="T28" fmla="*/ 84 w 86"/>
                <a:gd name="T29" fmla="*/ 29 h 99"/>
                <a:gd name="T30" fmla="*/ 79 w 86"/>
                <a:gd name="T31" fmla="*/ 31 h 99"/>
                <a:gd name="T32" fmla="*/ 71 w 86"/>
                <a:gd name="T33" fmla="*/ 25 h 99"/>
                <a:gd name="T34" fmla="*/ 63 w 86"/>
                <a:gd name="T35" fmla="*/ 18 h 99"/>
                <a:gd name="T36" fmla="*/ 49 w 86"/>
                <a:gd name="T37" fmla="*/ 16 h 99"/>
                <a:gd name="T38" fmla="*/ 36 w 86"/>
                <a:gd name="T39" fmla="*/ 21 h 99"/>
                <a:gd name="T40" fmla="*/ 19 w 86"/>
                <a:gd name="T41" fmla="*/ 43 h 99"/>
                <a:gd name="T42" fmla="*/ 14 w 86"/>
                <a:gd name="T43" fmla="*/ 65 h 99"/>
                <a:gd name="T44" fmla="*/ 18 w 86"/>
                <a:gd name="T45" fmla="*/ 76 h 99"/>
                <a:gd name="T46" fmla="*/ 27 w 86"/>
                <a:gd name="T47" fmla="*/ 83 h 99"/>
                <a:gd name="T48" fmla="*/ 36 w 86"/>
                <a:gd name="T49" fmla="*/ 83 h 99"/>
                <a:gd name="T50" fmla="*/ 45 w 86"/>
                <a:gd name="T51" fmla="*/ 79 h 99"/>
                <a:gd name="T52" fmla="*/ 57 w 86"/>
                <a:gd name="T53" fmla="*/ 65 h 99"/>
                <a:gd name="T54" fmla="*/ 59 w 86"/>
                <a:gd name="T55" fmla="*/ 58 h 99"/>
                <a:gd name="T56" fmla="*/ 48 w 86"/>
                <a:gd name="T57" fmla="*/ 56 h 99"/>
                <a:gd name="T58" fmla="*/ 36 w 86"/>
                <a:gd name="T59" fmla="*/ 54 h 99"/>
                <a:gd name="T60" fmla="*/ 32 w 86"/>
                <a:gd name="T61" fmla="*/ 49 h 99"/>
                <a:gd name="T62" fmla="*/ 33 w 86"/>
                <a:gd name="T63" fmla="*/ 42 h 99"/>
                <a:gd name="T64" fmla="*/ 44 w 86"/>
                <a:gd name="T65" fmla="*/ 39 h 99"/>
                <a:gd name="T66" fmla="*/ 63 w 86"/>
                <a:gd name="T67" fmla="*/ 41 h 99"/>
                <a:gd name="T68" fmla="*/ 78 w 86"/>
                <a:gd name="T69" fmla="*/ 46 h 99"/>
                <a:gd name="T70" fmla="*/ 79 w 86"/>
                <a:gd name="T71"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99">
                  <a:moveTo>
                    <a:pt x="77" y="64"/>
                  </a:moveTo>
                  <a:cubicBezTo>
                    <a:pt x="76" y="65"/>
                    <a:pt x="76" y="67"/>
                    <a:pt x="75" y="68"/>
                  </a:cubicBezTo>
                  <a:cubicBezTo>
                    <a:pt x="74" y="69"/>
                    <a:pt x="74" y="70"/>
                    <a:pt x="73" y="71"/>
                  </a:cubicBezTo>
                  <a:cubicBezTo>
                    <a:pt x="70" y="75"/>
                    <a:pt x="67" y="79"/>
                    <a:pt x="63" y="83"/>
                  </a:cubicBezTo>
                  <a:cubicBezTo>
                    <a:pt x="59" y="87"/>
                    <a:pt x="55" y="90"/>
                    <a:pt x="51" y="93"/>
                  </a:cubicBezTo>
                  <a:cubicBezTo>
                    <a:pt x="48" y="94"/>
                    <a:pt x="46" y="95"/>
                    <a:pt x="44" y="96"/>
                  </a:cubicBezTo>
                  <a:cubicBezTo>
                    <a:pt x="41" y="97"/>
                    <a:pt x="39" y="98"/>
                    <a:pt x="36" y="99"/>
                  </a:cubicBezTo>
                  <a:cubicBezTo>
                    <a:pt x="34" y="99"/>
                    <a:pt x="31" y="99"/>
                    <a:pt x="28" y="99"/>
                  </a:cubicBezTo>
                  <a:cubicBezTo>
                    <a:pt x="26" y="99"/>
                    <a:pt x="23" y="99"/>
                    <a:pt x="21" y="98"/>
                  </a:cubicBezTo>
                  <a:cubicBezTo>
                    <a:pt x="18" y="97"/>
                    <a:pt x="15" y="95"/>
                    <a:pt x="13" y="93"/>
                  </a:cubicBezTo>
                  <a:cubicBezTo>
                    <a:pt x="10" y="91"/>
                    <a:pt x="9" y="89"/>
                    <a:pt x="7" y="86"/>
                  </a:cubicBezTo>
                  <a:cubicBezTo>
                    <a:pt x="5" y="84"/>
                    <a:pt x="4" y="81"/>
                    <a:pt x="3" y="78"/>
                  </a:cubicBezTo>
                  <a:cubicBezTo>
                    <a:pt x="2" y="75"/>
                    <a:pt x="1" y="72"/>
                    <a:pt x="1" y="70"/>
                  </a:cubicBezTo>
                  <a:cubicBezTo>
                    <a:pt x="0" y="64"/>
                    <a:pt x="0" y="58"/>
                    <a:pt x="0" y="52"/>
                  </a:cubicBezTo>
                  <a:cubicBezTo>
                    <a:pt x="0" y="45"/>
                    <a:pt x="2" y="39"/>
                    <a:pt x="5" y="34"/>
                  </a:cubicBezTo>
                  <a:cubicBezTo>
                    <a:pt x="7" y="28"/>
                    <a:pt x="11" y="24"/>
                    <a:pt x="15" y="19"/>
                  </a:cubicBezTo>
                  <a:cubicBezTo>
                    <a:pt x="19" y="15"/>
                    <a:pt x="23" y="12"/>
                    <a:pt x="28" y="8"/>
                  </a:cubicBezTo>
                  <a:cubicBezTo>
                    <a:pt x="30" y="7"/>
                    <a:pt x="33" y="5"/>
                    <a:pt x="35" y="4"/>
                  </a:cubicBezTo>
                  <a:cubicBezTo>
                    <a:pt x="38" y="3"/>
                    <a:pt x="41" y="2"/>
                    <a:pt x="44" y="1"/>
                  </a:cubicBezTo>
                  <a:cubicBezTo>
                    <a:pt x="46" y="0"/>
                    <a:pt x="49" y="0"/>
                    <a:pt x="52" y="0"/>
                  </a:cubicBezTo>
                  <a:cubicBezTo>
                    <a:pt x="55" y="0"/>
                    <a:pt x="58" y="0"/>
                    <a:pt x="60" y="1"/>
                  </a:cubicBezTo>
                  <a:cubicBezTo>
                    <a:pt x="65" y="3"/>
                    <a:pt x="69" y="5"/>
                    <a:pt x="73" y="8"/>
                  </a:cubicBezTo>
                  <a:cubicBezTo>
                    <a:pt x="77" y="11"/>
                    <a:pt x="80" y="14"/>
                    <a:pt x="82" y="18"/>
                  </a:cubicBezTo>
                  <a:cubicBezTo>
                    <a:pt x="83" y="19"/>
                    <a:pt x="83" y="19"/>
                    <a:pt x="84" y="20"/>
                  </a:cubicBezTo>
                  <a:cubicBezTo>
                    <a:pt x="84" y="21"/>
                    <a:pt x="85" y="22"/>
                    <a:pt x="85" y="23"/>
                  </a:cubicBezTo>
                  <a:cubicBezTo>
                    <a:pt x="85" y="23"/>
                    <a:pt x="86" y="24"/>
                    <a:pt x="86" y="25"/>
                  </a:cubicBezTo>
                  <a:cubicBezTo>
                    <a:pt x="86" y="26"/>
                    <a:pt x="86" y="27"/>
                    <a:pt x="86" y="28"/>
                  </a:cubicBezTo>
                  <a:cubicBezTo>
                    <a:pt x="86" y="28"/>
                    <a:pt x="86" y="28"/>
                    <a:pt x="85" y="28"/>
                  </a:cubicBezTo>
                  <a:cubicBezTo>
                    <a:pt x="85" y="28"/>
                    <a:pt x="85" y="29"/>
                    <a:pt x="85" y="29"/>
                  </a:cubicBezTo>
                  <a:cubicBezTo>
                    <a:pt x="84" y="29"/>
                    <a:pt x="84" y="29"/>
                    <a:pt x="84" y="29"/>
                  </a:cubicBezTo>
                  <a:cubicBezTo>
                    <a:pt x="83" y="30"/>
                    <a:pt x="83" y="30"/>
                    <a:pt x="83" y="30"/>
                  </a:cubicBezTo>
                  <a:cubicBezTo>
                    <a:pt x="82" y="31"/>
                    <a:pt x="81" y="31"/>
                    <a:pt x="79" y="31"/>
                  </a:cubicBezTo>
                  <a:cubicBezTo>
                    <a:pt x="78" y="30"/>
                    <a:pt x="76" y="29"/>
                    <a:pt x="75" y="28"/>
                  </a:cubicBezTo>
                  <a:cubicBezTo>
                    <a:pt x="74" y="27"/>
                    <a:pt x="72" y="26"/>
                    <a:pt x="71" y="25"/>
                  </a:cubicBezTo>
                  <a:cubicBezTo>
                    <a:pt x="70" y="23"/>
                    <a:pt x="69" y="22"/>
                    <a:pt x="67" y="21"/>
                  </a:cubicBezTo>
                  <a:cubicBezTo>
                    <a:pt x="66" y="20"/>
                    <a:pt x="65" y="19"/>
                    <a:pt x="63" y="18"/>
                  </a:cubicBezTo>
                  <a:cubicBezTo>
                    <a:pt x="61" y="17"/>
                    <a:pt x="59" y="17"/>
                    <a:pt x="56" y="16"/>
                  </a:cubicBezTo>
                  <a:cubicBezTo>
                    <a:pt x="54" y="16"/>
                    <a:pt x="52" y="16"/>
                    <a:pt x="49" y="16"/>
                  </a:cubicBezTo>
                  <a:cubicBezTo>
                    <a:pt x="47" y="17"/>
                    <a:pt x="45" y="17"/>
                    <a:pt x="43" y="18"/>
                  </a:cubicBezTo>
                  <a:cubicBezTo>
                    <a:pt x="40" y="19"/>
                    <a:pt x="38" y="20"/>
                    <a:pt x="36" y="21"/>
                  </a:cubicBezTo>
                  <a:cubicBezTo>
                    <a:pt x="32" y="24"/>
                    <a:pt x="29" y="27"/>
                    <a:pt x="26" y="31"/>
                  </a:cubicBezTo>
                  <a:cubicBezTo>
                    <a:pt x="23" y="34"/>
                    <a:pt x="20" y="38"/>
                    <a:pt x="19" y="43"/>
                  </a:cubicBezTo>
                  <a:cubicBezTo>
                    <a:pt x="17" y="46"/>
                    <a:pt x="16" y="50"/>
                    <a:pt x="15" y="54"/>
                  </a:cubicBezTo>
                  <a:cubicBezTo>
                    <a:pt x="14" y="58"/>
                    <a:pt x="14" y="61"/>
                    <a:pt x="14" y="65"/>
                  </a:cubicBezTo>
                  <a:cubicBezTo>
                    <a:pt x="14" y="67"/>
                    <a:pt x="14" y="69"/>
                    <a:pt x="15" y="71"/>
                  </a:cubicBezTo>
                  <a:cubicBezTo>
                    <a:pt x="16" y="73"/>
                    <a:pt x="17" y="75"/>
                    <a:pt x="18" y="76"/>
                  </a:cubicBezTo>
                  <a:cubicBezTo>
                    <a:pt x="19" y="78"/>
                    <a:pt x="20" y="79"/>
                    <a:pt x="22" y="80"/>
                  </a:cubicBezTo>
                  <a:cubicBezTo>
                    <a:pt x="23" y="81"/>
                    <a:pt x="25" y="82"/>
                    <a:pt x="27" y="83"/>
                  </a:cubicBezTo>
                  <a:cubicBezTo>
                    <a:pt x="29" y="83"/>
                    <a:pt x="30" y="84"/>
                    <a:pt x="32" y="84"/>
                  </a:cubicBezTo>
                  <a:cubicBezTo>
                    <a:pt x="33" y="84"/>
                    <a:pt x="35" y="84"/>
                    <a:pt x="36" y="83"/>
                  </a:cubicBezTo>
                  <a:cubicBezTo>
                    <a:pt x="38" y="83"/>
                    <a:pt x="39" y="82"/>
                    <a:pt x="41" y="82"/>
                  </a:cubicBezTo>
                  <a:cubicBezTo>
                    <a:pt x="42" y="81"/>
                    <a:pt x="44" y="80"/>
                    <a:pt x="45" y="79"/>
                  </a:cubicBezTo>
                  <a:cubicBezTo>
                    <a:pt x="48" y="78"/>
                    <a:pt x="50" y="76"/>
                    <a:pt x="52" y="73"/>
                  </a:cubicBezTo>
                  <a:cubicBezTo>
                    <a:pt x="54" y="71"/>
                    <a:pt x="56" y="68"/>
                    <a:pt x="57" y="65"/>
                  </a:cubicBezTo>
                  <a:cubicBezTo>
                    <a:pt x="58" y="64"/>
                    <a:pt x="58" y="63"/>
                    <a:pt x="59" y="61"/>
                  </a:cubicBezTo>
                  <a:cubicBezTo>
                    <a:pt x="59" y="60"/>
                    <a:pt x="59" y="59"/>
                    <a:pt x="59" y="58"/>
                  </a:cubicBezTo>
                  <a:cubicBezTo>
                    <a:pt x="58" y="57"/>
                    <a:pt x="56" y="57"/>
                    <a:pt x="54" y="57"/>
                  </a:cubicBezTo>
                  <a:cubicBezTo>
                    <a:pt x="52" y="56"/>
                    <a:pt x="50" y="56"/>
                    <a:pt x="48" y="56"/>
                  </a:cubicBezTo>
                  <a:cubicBezTo>
                    <a:pt x="46" y="56"/>
                    <a:pt x="44" y="55"/>
                    <a:pt x="42" y="55"/>
                  </a:cubicBezTo>
                  <a:cubicBezTo>
                    <a:pt x="40" y="55"/>
                    <a:pt x="38" y="54"/>
                    <a:pt x="36" y="54"/>
                  </a:cubicBezTo>
                  <a:cubicBezTo>
                    <a:pt x="35" y="54"/>
                    <a:pt x="34" y="53"/>
                    <a:pt x="33" y="52"/>
                  </a:cubicBezTo>
                  <a:cubicBezTo>
                    <a:pt x="32" y="51"/>
                    <a:pt x="32" y="50"/>
                    <a:pt x="32" y="49"/>
                  </a:cubicBezTo>
                  <a:cubicBezTo>
                    <a:pt x="32" y="48"/>
                    <a:pt x="32" y="46"/>
                    <a:pt x="32" y="45"/>
                  </a:cubicBezTo>
                  <a:cubicBezTo>
                    <a:pt x="32" y="44"/>
                    <a:pt x="32" y="43"/>
                    <a:pt x="33" y="42"/>
                  </a:cubicBezTo>
                  <a:cubicBezTo>
                    <a:pt x="33" y="41"/>
                    <a:pt x="34" y="40"/>
                    <a:pt x="35" y="40"/>
                  </a:cubicBezTo>
                  <a:cubicBezTo>
                    <a:pt x="38" y="39"/>
                    <a:pt x="41" y="39"/>
                    <a:pt x="44" y="39"/>
                  </a:cubicBezTo>
                  <a:cubicBezTo>
                    <a:pt x="47" y="40"/>
                    <a:pt x="50" y="40"/>
                    <a:pt x="54" y="40"/>
                  </a:cubicBezTo>
                  <a:cubicBezTo>
                    <a:pt x="57" y="40"/>
                    <a:pt x="60" y="41"/>
                    <a:pt x="63" y="41"/>
                  </a:cubicBezTo>
                  <a:cubicBezTo>
                    <a:pt x="66" y="41"/>
                    <a:pt x="70" y="42"/>
                    <a:pt x="73" y="43"/>
                  </a:cubicBezTo>
                  <a:cubicBezTo>
                    <a:pt x="75" y="44"/>
                    <a:pt x="77" y="45"/>
                    <a:pt x="78" y="46"/>
                  </a:cubicBezTo>
                  <a:cubicBezTo>
                    <a:pt x="79" y="48"/>
                    <a:pt x="79" y="50"/>
                    <a:pt x="79" y="52"/>
                  </a:cubicBezTo>
                  <a:cubicBezTo>
                    <a:pt x="80" y="54"/>
                    <a:pt x="79" y="56"/>
                    <a:pt x="79" y="58"/>
                  </a:cubicBezTo>
                  <a:cubicBezTo>
                    <a:pt x="78" y="61"/>
                    <a:pt x="77" y="62"/>
                    <a:pt x="77" y="64"/>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bwMode="auto">
            <a:xfrm>
              <a:off x="3157" y="2189"/>
              <a:ext cx="179" cy="177"/>
            </a:xfrm>
            <a:custGeom>
              <a:avLst/>
              <a:gdLst>
                <a:gd name="T0" fmla="*/ 36 w 76"/>
                <a:gd name="T1" fmla="*/ 73 h 75"/>
                <a:gd name="T2" fmla="*/ 31 w 76"/>
                <a:gd name="T3" fmla="*/ 75 h 75"/>
                <a:gd name="T4" fmla="*/ 27 w 76"/>
                <a:gd name="T5" fmla="*/ 73 h 75"/>
                <a:gd name="T6" fmla="*/ 26 w 76"/>
                <a:gd name="T7" fmla="*/ 69 h 75"/>
                <a:gd name="T8" fmla="*/ 28 w 76"/>
                <a:gd name="T9" fmla="*/ 64 h 75"/>
                <a:gd name="T10" fmla="*/ 32 w 76"/>
                <a:gd name="T11" fmla="*/ 59 h 75"/>
                <a:gd name="T12" fmla="*/ 38 w 76"/>
                <a:gd name="T13" fmla="*/ 53 h 75"/>
                <a:gd name="T14" fmla="*/ 38 w 76"/>
                <a:gd name="T15" fmla="*/ 47 h 75"/>
                <a:gd name="T16" fmla="*/ 32 w 76"/>
                <a:gd name="T17" fmla="*/ 43 h 75"/>
                <a:gd name="T18" fmla="*/ 26 w 76"/>
                <a:gd name="T19" fmla="*/ 38 h 75"/>
                <a:gd name="T20" fmla="*/ 18 w 76"/>
                <a:gd name="T21" fmla="*/ 43 h 75"/>
                <a:gd name="T22" fmla="*/ 10 w 76"/>
                <a:gd name="T23" fmla="*/ 52 h 75"/>
                <a:gd name="T24" fmla="*/ 4 w 76"/>
                <a:gd name="T25" fmla="*/ 55 h 75"/>
                <a:gd name="T26" fmla="*/ 0 w 76"/>
                <a:gd name="T27" fmla="*/ 51 h 75"/>
                <a:gd name="T28" fmla="*/ 1 w 76"/>
                <a:gd name="T29" fmla="*/ 44 h 75"/>
                <a:gd name="T30" fmla="*/ 5 w 76"/>
                <a:gd name="T31" fmla="*/ 38 h 75"/>
                <a:gd name="T32" fmla="*/ 13 w 76"/>
                <a:gd name="T33" fmla="*/ 29 h 75"/>
                <a:gd name="T34" fmla="*/ 26 w 76"/>
                <a:gd name="T35" fmla="*/ 18 h 75"/>
                <a:gd name="T36" fmla="*/ 34 w 76"/>
                <a:gd name="T37" fmla="*/ 10 h 75"/>
                <a:gd name="T38" fmla="*/ 39 w 76"/>
                <a:gd name="T39" fmla="*/ 6 h 75"/>
                <a:gd name="T40" fmla="*/ 43 w 76"/>
                <a:gd name="T41" fmla="*/ 2 h 75"/>
                <a:gd name="T42" fmla="*/ 48 w 76"/>
                <a:gd name="T43" fmla="*/ 0 h 75"/>
                <a:gd name="T44" fmla="*/ 53 w 76"/>
                <a:gd name="T45" fmla="*/ 3 h 75"/>
                <a:gd name="T46" fmla="*/ 53 w 76"/>
                <a:gd name="T47" fmla="*/ 10 h 75"/>
                <a:gd name="T48" fmla="*/ 50 w 76"/>
                <a:gd name="T49" fmla="*/ 14 h 75"/>
                <a:gd name="T50" fmla="*/ 49 w 76"/>
                <a:gd name="T51" fmla="*/ 15 h 75"/>
                <a:gd name="T52" fmla="*/ 43 w 76"/>
                <a:gd name="T53" fmla="*/ 20 h 75"/>
                <a:gd name="T54" fmla="*/ 36 w 76"/>
                <a:gd name="T55" fmla="*/ 25 h 75"/>
                <a:gd name="T56" fmla="*/ 34 w 76"/>
                <a:gd name="T57" fmla="*/ 27 h 75"/>
                <a:gd name="T58" fmla="*/ 49 w 76"/>
                <a:gd name="T59" fmla="*/ 39 h 75"/>
                <a:gd name="T60" fmla="*/ 51 w 76"/>
                <a:gd name="T61" fmla="*/ 39 h 75"/>
                <a:gd name="T62" fmla="*/ 52 w 76"/>
                <a:gd name="T63" fmla="*/ 37 h 75"/>
                <a:gd name="T64" fmla="*/ 59 w 76"/>
                <a:gd name="T65" fmla="*/ 30 h 75"/>
                <a:gd name="T66" fmla="*/ 66 w 76"/>
                <a:gd name="T67" fmla="*/ 22 h 75"/>
                <a:gd name="T68" fmla="*/ 69 w 76"/>
                <a:gd name="T69" fmla="*/ 19 h 75"/>
                <a:gd name="T70" fmla="*/ 74 w 76"/>
                <a:gd name="T71" fmla="*/ 19 h 75"/>
                <a:gd name="T72" fmla="*/ 75 w 76"/>
                <a:gd name="T73" fmla="*/ 26 h 75"/>
                <a:gd name="T74" fmla="*/ 73 w 76"/>
                <a:gd name="T75" fmla="*/ 32 h 75"/>
                <a:gd name="T76" fmla="*/ 65 w 76"/>
                <a:gd name="T77" fmla="*/ 43 h 75"/>
                <a:gd name="T78" fmla="*/ 61 w 76"/>
                <a:gd name="T79" fmla="*/ 47 h 75"/>
                <a:gd name="T80" fmla="*/ 51 w 76"/>
                <a:gd name="T81" fmla="*/ 57 h 75"/>
                <a:gd name="T82" fmla="*/ 43 w 76"/>
                <a:gd name="T83"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75">
                  <a:moveTo>
                    <a:pt x="39" y="71"/>
                  </a:moveTo>
                  <a:cubicBezTo>
                    <a:pt x="38" y="71"/>
                    <a:pt x="37" y="72"/>
                    <a:pt x="36" y="73"/>
                  </a:cubicBezTo>
                  <a:cubicBezTo>
                    <a:pt x="35" y="73"/>
                    <a:pt x="35" y="74"/>
                    <a:pt x="34" y="74"/>
                  </a:cubicBezTo>
                  <a:cubicBezTo>
                    <a:pt x="33" y="75"/>
                    <a:pt x="32" y="75"/>
                    <a:pt x="31" y="75"/>
                  </a:cubicBezTo>
                  <a:cubicBezTo>
                    <a:pt x="30" y="75"/>
                    <a:pt x="29" y="75"/>
                    <a:pt x="28" y="75"/>
                  </a:cubicBezTo>
                  <a:cubicBezTo>
                    <a:pt x="28" y="74"/>
                    <a:pt x="27" y="74"/>
                    <a:pt x="27" y="73"/>
                  </a:cubicBezTo>
                  <a:cubicBezTo>
                    <a:pt x="26" y="73"/>
                    <a:pt x="26" y="72"/>
                    <a:pt x="26" y="71"/>
                  </a:cubicBezTo>
                  <a:cubicBezTo>
                    <a:pt x="26" y="71"/>
                    <a:pt x="26" y="70"/>
                    <a:pt x="26" y="69"/>
                  </a:cubicBezTo>
                  <a:cubicBezTo>
                    <a:pt x="26" y="68"/>
                    <a:pt x="26" y="68"/>
                    <a:pt x="27" y="67"/>
                  </a:cubicBezTo>
                  <a:cubicBezTo>
                    <a:pt x="27" y="66"/>
                    <a:pt x="28" y="65"/>
                    <a:pt x="28" y="64"/>
                  </a:cubicBezTo>
                  <a:cubicBezTo>
                    <a:pt x="29" y="63"/>
                    <a:pt x="30" y="63"/>
                    <a:pt x="30" y="62"/>
                  </a:cubicBezTo>
                  <a:cubicBezTo>
                    <a:pt x="31" y="61"/>
                    <a:pt x="32" y="60"/>
                    <a:pt x="32" y="59"/>
                  </a:cubicBezTo>
                  <a:cubicBezTo>
                    <a:pt x="33" y="59"/>
                    <a:pt x="34" y="58"/>
                    <a:pt x="35" y="57"/>
                  </a:cubicBezTo>
                  <a:cubicBezTo>
                    <a:pt x="36" y="56"/>
                    <a:pt x="37" y="55"/>
                    <a:pt x="38" y="53"/>
                  </a:cubicBezTo>
                  <a:cubicBezTo>
                    <a:pt x="38" y="52"/>
                    <a:pt x="39" y="51"/>
                    <a:pt x="40" y="49"/>
                  </a:cubicBezTo>
                  <a:cubicBezTo>
                    <a:pt x="39" y="49"/>
                    <a:pt x="38" y="48"/>
                    <a:pt x="38" y="47"/>
                  </a:cubicBezTo>
                  <a:cubicBezTo>
                    <a:pt x="37" y="46"/>
                    <a:pt x="36" y="46"/>
                    <a:pt x="35" y="45"/>
                  </a:cubicBezTo>
                  <a:cubicBezTo>
                    <a:pt x="34" y="44"/>
                    <a:pt x="33" y="44"/>
                    <a:pt x="32" y="43"/>
                  </a:cubicBezTo>
                  <a:cubicBezTo>
                    <a:pt x="31" y="42"/>
                    <a:pt x="30" y="41"/>
                    <a:pt x="29" y="40"/>
                  </a:cubicBezTo>
                  <a:cubicBezTo>
                    <a:pt x="28" y="40"/>
                    <a:pt x="27" y="39"/>
                    <a:pt x="26" y="38"/>
                  </a:cubicBezTo>
                  <a:cubicBezTo>
                    <a:pt x="25" y="37"/>
                    <a:pt x="24" y="37"/>
                    <a:pt x="23" y="36"/>
                  </a:cubicBezTo>
                  <a:cubicBezTo>
                    <a:pt x="21" y="38"/>
                    <a:pt x="20" y="40"/>
                    <a:pt x="18" y="43"/>
                  </a:cubicBezTo>
                  <a:cubicBezTo>
                    <a:pt x="16" y="45"/>
                    <a:pt x="14" y="47"/>
                    <a:pt x="12" y="49"/>
                  </a:cubicBezTo>
                  <a:cubicBezTo>
                    <a:pt x="11" y="50"/>
                    <a:pt x="11" y="51"/>
                    <a:pt x="10" y="52"/>
                  </a:cubicBezTo>
                  <a:cubicBezTo>
                    <a:pt x="9" y="52"/>
                    <a:pt x="8" y="53"/>
                    <a:pt x="7" y="53"/>
                  </a:cubicBezTo>
                  <a:cubicBezTo>
                    <a:pt x="6" y="54"/>
                    <a:pt x="5" y="55"/>
                    <a:pt x="4" y="55"/>
                  </a:cubicBezTo>
                  <a:cubicBezTo>
                    <a:pt x="3" y="55"/>
                    <a:pt x="2" y="54"/>
                    <a:pt x="2" y="54"/>
                  </a:cubicBezTo>
                  <a:cubicBezTo>
                    <a:pt x="1" y="53"/>
                    <a:pt x="0" y="52"/>
                    <a:pt x="0" y="51"/>
                  </a:cubicBezTo>
                  <a:cubicBezTo>
                    <a:pt x="0" y="50"/>
                    <a:pt x="0" y="48"/>
                    <a:pt x="0" y="47"/>
                  </a:cubicBezTo>
                  <a:cubicBezTo>
                    <a:pt x="0" y="46"/>
                    <a:pt x="0" y="45"/>
                    <a:pt x="1" y="44"/>
                  </a:cubicBezTo>
                  <a:cubicBezTo>
                    <a:pt x="1" y="43"/>
                    <a:pt x="2" y="42"/>
                    <a:pt x="2" y="41"/>
                  </a:cubicBezTo>
                  <a:cubicBezTo>
                    <a:pt x="3" y="40"/>
                    <a:pt x="4" y="39"/>
                    <a:pt x="5" y="38"/>
                  </a:cubicBezTo>
                  <a:cubicBezTo>
                    <a:pt x="6" y="37"/>
                    <a:pt x="7" y="36"/>
                    <a:pt x="8" y="35"/>
                  </a:cubicBezTo>
                  <a:cubicBezTo>
                    <a:pt x="9" y="33"/>
                    <a:pt x="11" y="31"/>
                    <a:pt x="13" y="29"/>
                  </a:cubicBezTo>
                  <a:cubicBezTo>
                    <a:pt x="15" y="27"/>
                    <a:pt x="17" y="25"/>
                    <a:pt x="19" y="24"/>
                  </a:cubicBezTo>
                  <a:cubicBezTo>
                    <a:pt x="21" y="22"/>
                    <a:pt x="23" y="20"/>
                    <a:pt x="26" y="18"/>
                  </a:cubicBezTo>
                  <a:cubicBezTo>
                    <a:pt x="28" y="16"/>
                    <a:pt x="30" y="14"/>
                    <a:pt x="32" y="12"/>
                  </a:cubicBezTo>
                  <a:cubicBezTo>
                    <a:pt x="33" y="12"/>
                    <a:pt x="33" y="11"/>
                    <a:pt x="34" y="10"/>
                  </a:cubicBezTo>
                  <a:cubicBezTo>
                    <a:pt x="35" y="10"/>
                    <a:pt x="36" y="9"/>
                    <a:pt x="36" y="8"/>
                  </a:cubicBezTo>
                  <a:cubicBezTo>
                    <a:pt x="37" y="7"/>
                    <a:pt x="38" y="7"/>
                    <a:pt x="39" y="6"/>
                  </a:cubicBezTo>
                  <a:cubicBezTo>
                    <a:pt x="40" y="5"/>
                    <a:pt x="40" y="5"/>
                    <a:pt x="41" y="4"/>
                  </a:cubicBezTo>
                  <a:cubicBezTo>
                    <a:pt x="42" y="3"/>
                    <a:pt x="43" y="3"/>
                    <a:pt x="43" y="2"/>
                  </a:cubicBezTo>
                  <a:cubicBezTo>
                    <a:pt x="44" y="2"/>
                    <a:pt x="45" y="1"/>
                    <a:pt x="46" y="1"/>
                  </a:cubicBezTo>
                  <a:cubicBezTo>
                    <a:pt x="46" y="0"/>
                    <a:pt x="47" y="0"/>
                    <a:pt x="48" y="0"/>
                  </a:cubicBezTo>
                  <a:cubicBezTo>
                    <a:pt x="49" y="0"/>
                    <a:pt x="50" y="0"/>
                    <a:pt x="51" y="0"/>
                  </a:cubicBezTo>
                  <a:cubicBezTo>
                    <a:pt x="52" y="1"/>
                    <a:pt x="53" y="2"/>
                    <a:pt x="53" y="3"/>
                  </a:cubicBezTo>
                  <a:cubicBezTo>
                    <a:pt x="54" y="4"/>
                    <a:pt x="54" y="5"/>
                    <a:pt x="54" y="6"/>
                  </a:cubicBezTo>
                  <a:cubicBezTo>
                    <a:pt x="54" y="8"/>
                    <a:pt x="54" y="9"/>
                    <a:pt x="53" y="10"/>
                  </a:cubicBezTo>
                  <a:cubicBezTo>
                    <a:pt x="53" y="12"/>
                    <a:pt x="52" y="13"/>
                    <a:pt x="51" y="14"/>
                  </a:cubicBezTo>
                  <a:cubicBezTo>
                    <a:pt x="50" y="14"/>
                    <a:pt x="50" y="14"/>
                    <a:pt x="50" y="14"/>
                  </a:cubicBezTo>
                  <a:cubicBezTo>
                    <a:pt x="49" y="15"/>
                    <a:pt x="49" y="15"/>
                    <a:pt x="49" y="15"/>
                  </a:cubicBezTo>
                  <a:cubicBezTo>
                    <a:pt x="49" y="15"/>
                    <a:pt x="49" y="15"/>
                    <a:pt x="49" y="15"/>
                  </a:cubicBezTo>
                  <a:cubicBezTo>
                    <a:pt x="48" y="16"/>
                    <a:pt x="47" y="17"/>
                    <a:pt x="46" y="18"/>
                  </a:cubicBezTo>
                  <a:cubicBezTo>
                    <a:pt x="45" y="19"/>
                    <a:pt x="44" y="19"/>
                    <a:pt x="43" y="20"/>
                  </a:cubicBezTo>
                  <a:cubicBezTo>
                    <a:pt x="41" y="21"/>
                    <a:pt x="40" y="22"/>
                    <a:pt x="39" y="23"/>
                  </a:cubicBezTo>
                  <a:cubicBezTo>
                    <a:pt x="38" y="23"/>
                    <a:pt x="37" y="24"/>
                    <a:pt x="36" y="25"/>
                  </a:cubicBezTo>
                  <a:cubicBezTo>
                    <a:pt x="35" y="26"/>
                    <a:pt x="35" y="26"/>
                    <a:pt x="35" y="26"/>
                  </a:cubicBezTo>
                  <a:cubicBezTo>
                    <a:pt x="35" y="26"/>
                    <a:pt x="35" y="27"/>
                    <a:pt x="34" y="27"/>
                  </a:cubicBezTo>
                  <a:cubicBezTo>
                    <a:pt x="37" y="29"/>
                    <a:pt x="39" y="31"/>
                    <a:pt x="41" y="33"/>
                  </a:cubicBezTo>
                  <a:cubicBezTo>
                    <a:pt x="44" y="35"/>
                    <a:pt x="46" y="37"/>
                    <a:pt x="49" y="39"/>
                  </a:cubicBezTo>
                  <a:cubicBezTo>
                    <a:pt x="49" y="39"/>
                    <a:pt x="49" y="39"/>
                    <a:pt x="50" y="39"/>
                  </a:cubicBezTo>
                  <a:cubicBezTo>
                    <a:pt x="50" y="39"/>
                    <a:pt x="50" y="39"/>
                    <a:pt x="51" y="39"/>
                  </a:cubicBezTo>
                  <a:cubicBezTo>
                    <a:pt x="51" y="39"/>
                    <a:pt x="51" y="38"/>
                    <a:pt x="52" y="38"/>
                  </a:cubicBezTo>
                  <a:cubicBezTo>
                    <a:pt x="52" y="38"/>
                    <a:pt x="52" y="38"/>
                    <a:pt x="52" y="37"/>
                  </a:cubicBezTo>
                  <a:cubicBezTo>
                    <a:pt x="54" y="36"/>
                    <a:pt x="55" y="35"/>
                    <a:pt x="56" y="34"/>
                  </a:cubicBezTo>
                  <a:cubicBezTo>
                    <a:pt x="57" y="32"/>
                    <a:pt x="58" y="31"/>
                    <a:pt x="59" y="30"/>
                  </a:cubicBezTo>
                  <a:cubicBezTo>
                    <a:pt x="60" y="28"/>
                    <a:pt x="61" y="27"/>
                    <a:pt x="62" y="26"/>
                  </a:cubicBezTo>
                  <a:cubicBezTo>
                    <a:pt x="63" y="25"/>
                    <a:pt x="65" y="23"/>
                    <a:pt x="66" y="22"/>
                  </a:cubicBezTo>
                  <a:cubicBezTo>
                    <a:pt x="66" y="22"/>
                    <a:pt x="67" y="21"/>
                    <a:pt x="67" y="21"/>
                  </a:cubicBezTo>
                  <a:cubicBezTo>
                    <a:pt x="68" y="20"/>
                    <a:pt x="69" y="20"/>
                    <a:pt x="69" y="19"/>
                  </a:cubicBezTo>
                  <a:cubicBezTo>
                    <a:pt x="70" y="19"/>
                    <a:pt x="71" y="19"/>
                    <a:pt x="72" y="19"/>
                  </a:cubicBezTo>
                  <a:cubicBezTo>
                    <a:pt x="72" y="19"/>
                    <a:pt x="73" y="19"/>
                    <a:pt x="74" y="19"/>
                  </a:cubicBezTo>
                  <a:cubicBezTo>
                    <a:pt x="74" y="20"/>
                    <a:pt x="75" y="21"/>
                    <a:pt x="75" y="22"/>
                  </a:cubicBezTo>
                  <a:cubicBezTo>
                    <a:pt x="75" y="23"/>
                    <a:pt x="76" y="24"/>
                    <a:pt x="75" y="26"/>
                  </a:cubicBezTo>
                  <a:cubicBezTo>
                    <a:pt x="75" y="27"/>
                    <a:pt x="75" y="28"/>
                    <a:pt x="75" y="29"/>
                  </a:cubicBezTo>
                  <a:cubicBezTo>
                    <a:pt x="74" y="30"/>
                    <a:pt x="74" y="31"/>
                    <a:pt x="73" y="32"/>
                  </a:cubicBezTo>
                  <a:cubicBezTo>
                    <a:pt x="72" y="34"/>
                    <a:pt x="71" y="36"/>
                    <a:pt x="70" y="38"/>
                  </a:cubicBezTo>
                  <a:cubicBezTo>
                    <a:pt x="68" y="40"/>
                    <a:pt x="67" y="41"/>
                    <a:pt x="65" y="43"/>
                  </a:cubicBezTo>
                  <a:cubicBezTo>
                    <a:pt x="64" y="44"/>
                    <a:pt x="64" y="45"/>
                    <a:pt x="63" y="45"/>
                  </a:cubicBezTo>
                  <a:cubicBezTo>
                    <a:pt x="62" y="46"/>
                    <a:pt x="61" y="47"/>
                    <a:pt x="61" y="47"/>
                  </a:cubicBezTo>
                  <a:cubicBezTo>
                    <a:pt x="56" y="52"/>
                    <a:pt x="56" y="52"/>
                    <a:pt x="56" y="52"/>
                  </a:cubicBezTo>
                  <a:cubicBezTo>
                    <a:pt x="55" y="53"/>
                    <a:pt x="53" y="55"/>
                    <a:pt x="51" y="57"/>
                  </a:cubicBezTo>
                  <a:cubicBezTo>
                    <a:pt x="50" y="58"/>
                    <a:pt x="49" y="60"/>
                    <a:pt x="47" y="62"/>
                  </a:cubicBezTo>
                  <a:cubicBezTo>
                    <a:pt x="46" y="63"/>
                    <a:pt x="44" y="65"/>
                    <a:pt x="43" y="67"/>
                  </a:cubicBezTo>
                  <a:cubicBezTo>
                    <a:pt x="42" y="68"/>
                    <a:pt x="40" y="70"/>
                    <a:pt x="39" y="7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p:nvPr/>
          </p:nvSpPr>
          <p:spPr bwMode="auto">
            <a:xfrm>
              <a:off x="2733" y="2721"/>
              <a:ext cx="251" cy="390"/>
            </a:xfrm>
            <a:custGeom>
              <a:avLst/>
              <a:gdLst>
                <a:gd name="T0" fmla="*/ 98 w 106"/>
                <a:gd name="T1" fmla="*/ 127 h 165"/>
                <a:gd name="T2" fmla="*/ 102 w 106"/>
                <a:gd name="T3" fmla="*/ 136 h 165"/>
                <a:gd name="T4" fmla="*/ 105 w 106"/>
                <a:gd name="T5" fmla="*/ 145 h 165"/>
                <a:gd name="T6" fmla="*/ 106 w 106"/>
                <a:gd name="T7" fmla="*/ 154 h 165"/>
                <a:gd name="T8" fmla="*/ 102 w 106"/>
                <a:gd name="T9" fmla="*/ 163 h 165"/>
                <a:gd name="T10" fmla="*/ 96 w 106"/>
                <a:gd name="T11" fmla="*/ 165 h 165"/>
                <a:gd name="T12" fmla="*/ 90 w 106"/>
                <a:gd name="T13" fmla="*/ 163 h 165"/>
                <a:gd name="T14" fmla="*/ 85 w 106"/>
                <a:gd name="T15" fmla="*/ 158 h 165"/>
                <a:gd name="T16" fmla="*/ 80 w 106"/>
                <a:gd name="T17" fmla="*/ 153 h 165"/>
                <a:gd name="T18" fmla="*/ 71 w 106"/>
                <a:gd name="T19" fmla="*/ 141 h 165"/>
                <a:gd name="T20" fmla="*/ 62 w 106"/>
                <a:gd name="T21" fmla="*/ 128 h 165"/>
                <a:gd name="T22" fmla="*/ 48 w 106"/>
                <a:gd name="T23" fmla="*/ 105 h 165"/>
                <a:gd name="T24" fmla="*/ 34 w 106"/>
                <a:gd name="T25" fmla="*/ 81 h 165"/>
                <a:gd name="T26" fmla="*/ 21 w 106"/>
                <a:gd name="T27" fmla="*/ 58 h 165"/>
                <a:gd name="T28" fmla="*/ 8 w 106"/>
                <a:gd name="T29" fmla="*/ 34 h 165"/>
                <a:gd name="T30" fmla="*/ 4 w 106"/>
                <a:gd name="T31" fmla="*/ 27 h 165"/>
                <a:gd name="T32" fmla="*/ 1 w 106"/>
                <a:gd name="T33" fmla="*/ 20 h 165"/>
                <a:gd name="T34" fmla="*/ 0 w 106"/>
                <a:gd name="T35" fmla="*/ 12 h 165"/>
                <a:gd name="T36" fmla="*/ 1 w 106"/>
                <a:gd name="T37" fmla="*/ 4 h 165"/>
                <a:gd name="T38" fmla="*/ 5 w 106"/>
                <a:gd name="T39" fmla="*/ 1 h 165"/>
                <a:gd name="T40" fmla="*/ 10 w 106"/>
                <a:gd name="T41" fmla="*/ 1 h 165"/>
                <a:gd name="T42" fmla="*/ 15 w 106"/>
                <a:gd name="T43" fmla="*/ 1 h 165"/>
                <a:gd name="T44" fmla="*/ 19 w 106"/>
                <a:gd name="T45" fmla="*/ 4 h 165"/>
                <a:gd name="T46" fmla="*/ 30 w 106"/>
                <a:gd name="T47" fmla="*/ 18 h 165"/>
                <a:gd name="T48" fmla="*/ 38 w 106"/>
                <a:gd name="T49" fmla="*/ 31 h 165"/>
                <a:gd name="T50" fmla="*/ 45 w 106"/>
                <a:gd name="T51" fmla="*/ 44 h 165"/>
                <a:gd name="T52" fmla="*/ 53 w 106"/>
                <a:gd name="T53" fmla="*/ 58 h 165"/>
                <a:gd name="T54" fmla="*/ 61 w 106"/>
                <a:gd name="T55" fmla="*/ 72 h 165"/>
                <a:gd name="T56" fmla="*/ 71 w 106"/>
                <a:gd name="T57" fmla="*/ 87 h 165"/>
                <a:gd name="T58" fmla="*/ 80 w 106"/>
                <a:gd name="T59" fmla="*/ 101 h 165"/>
                <a:gd name="T60" fmla="*/ 89 w 106"/>
                <a:gd name="T61" fmla="*/ 114 h 165"/>
                <a:gd name="T62" fmla="*/ 98 w 106"/>
                <a:gd name="T63" fmla="*/ 12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65">
                  <a:moveTo>
                    <a:pt x="98" y="127"/>
                  </a:moveTo>
                  <a:cubicBezTo>
                    <a:pt x="99" y="130"/>
                    <a:pt x="100" y="133"/>
                    <a:pt x="102" y="136"/>
                  </a:cubicBezTo>
                  <a:cubicBezTo>
                    <a:pt x="103" y="139"/>
                    <a:pt x="104" y="142"/>
                    <a:pt x="105" y="145"/>
                  </a:cubicBezTo>
                  <a:cubicBezTo>
                    <a:pt x="106" y="148"/>
                    <a:pt x="106" y="151"/>
                    <a:pt x="106" y="154"/>
                  </a:cubicBezTo>
                  <a:cubicBezTo>
                    <a:pt x="106" y="157"/>
                    <a:pt x="104" y="160"/>
                    <a:pt x="102" y="163"/>
                  </a:cubicBezTo>
                  <a:cubicBezTo>
                    <a:pt x="100" y="165"/>
                    <a:pt x="98" y="165"/>
                    <a:pt x="96" y="165"/>
                  </a:cubicBezTo>
                  <a:cubicBezTo>
                    <a:pt x="94" y="164"/>
                    <a:pt x="92" y="164"/>
                    <a:pt x="90" y="163"/>
                  </a:cubicBezTo>
                  <a:cubicBezTo>
                    <a:pt x="88" y="161"/>
                    <a:pt x="87" y="159"/>
                    <a:pt x="85" y="158"/>
                  </a:cubicBezTo>
                  <a:cubicBezTo>
                    <a:pt x="83" y="156"/>
                    <a:pt x="82" y="155"/>
                    <a:pt x="80" y="153"/>
                  </a:cubicBezTo>
                  <a:cubicBezTo>
                    <a:pt x="77" y="149"/>
                    <a:pt x="74" y="145"/>
                    <a:pt x="71" y="141"/>
                  </a:cubicBezTo>
                  <a:cubicBezTo>
                    <a:pt x="67" y="137"/>
                    <a:pt x="64" y="133"/>
                    <a:pt x="62" y="128"/>
                  </a:cubicBezTo>
                  <a:cubicBezTo>
                    <a:pt x="57" y="120"/>
                    <a:pt x="52" y="112"/>
                    <a:pt x="48" y="105"/>
                  </a:cubicBezTo>
                  <a:cubicBezTo>
                    <a:pt x="43" y="97"/>
                    <a:pt x="39" y="89"/>
                    <a:pt x="34" y="81"/>
                  </a:cubicBezTo>
                  <a:cubicBezTo>
                    <a:pt x="30" y="73"/>
                    <a:pt x="25" y="66"/>
                    <a:pt x="21" y="58"/>
                  </a:cubicBezTo>
                  <a:cubicBezTo>
                    <a:pt x="17" y="50"/>
                    <a:pt x="12" y="42"/>
                    <a:pt x="8" y="34"/>
                  </a:cubicBezTo>
                  <a:cubicBezTo>
                    <a:pt x="7" y="32"/>
                    <a:pt x="5" y="30"/>
                    <a:pt x="4" y="27"/>
                  </a:cubicBezTo>
                  <a:cubicBezTo>
                    <a:pt x="3" y="25"/>
                    <a:pt x="2" y="22"/>
                    <a:pt x="1" y="20"/>
                  </a:cubicBezTo>
                  <a:cubicBezTo>
                    <a:pt x="0" y="17"/>
                    <a:pt x="0" y="15"/>
                    <a:pt x="0" y="12"/>
                  </a:cubicBezTo>
                  <a:cubicBezTo>
                    <a:pt x="0" y="9"/>
                    <a:pt x="0" y="7"/>
                    <a:pt x="1" y="4"/>
                  </a:cubicBezTo>
                  <a:cubicBezTo>
                    <a:pt x="3" y="3"/>
                    <a:pt x="4" y="2"/>
                    <a:pt x="5" y="1"/>
                  </a:cubicBezTo>
                  <a:cubicBezTo>
                    <a:pt x="7" y="1"/>
                    <a:pt x="8" y="0"/>
                    <a:pt x="10" y="1"/>
                  </a:cubicBezTo>
                  <a:cubicBezTo>
                    <a:pt x="12" y="1"/>
                    <a:pt x="13" y="1"/>
                    <a:pt x="15" y="1"/>
                  </a:cubicBezTo>
                  <a:cubicBezTo>
                    <a:pt x="16" y="2"/>
                    <a:pt x="18" y="3"/>
                    <a:pt x="19" y="4"/>
                  </a:cubicBezTo>
                  <a:cubicBezTo>
                    <a:pt x="23" y="7"/>
                    <a:pt x="27" y="12"/>
                    <a:pt x="30" y="18"/>
                  </a:cubicBezTo>
                  <a:cubicBezTo>
                    <a:pt x="33" y="22"/>
                    <a:pt x="35" y="26"/>
                    <a:pt x="38" y="31"/>
                  </a:cubicBezTo>
                  <a:cubicBezTo>
                    <a:pt x="40" y="35"/>
                    <a:pt x="43" y="40"/>
                    <a:pt x="45" y="44"/>
                  </a:cubicBezTo>
                  <a:cubicBezTo>
                    <a:pt x="48" y="49"/>
                    <a:pt x="51" y="54"/>
                    <a:pt x="53" y="58"/>
                  </a:cubicBezTo>
                  <a:cubicBezTo>
                    <a:pt x="56" y="63"/>
                    <a:pt x="59" y="68"/>
                    <a:pt x="61" y="72"/>
                  </a:cubicBezTo>
                  <a:cubicBezTo>
                    <a:pt x="64" y="77"/>
                    <a:pt x="67" y="82"/>
                    <a:pt x="71" y="87"/>
                  </a:cubicBezTo>
                  <a:cubicBezTo>
                    <a:pt x="74" y="91"/>
                    <a:pt x="77" y="96"/>
                    <a:pt x="80" y="101"/>
                  </a:cubicBezTo>
                  <a:cubicBezTo>
                    <a:pt x="83" y="105"/>
                    <a:pt x="86" y="109"/>
                    <a:pt x="89" y="114"/>
                  </a:cubicBezTo>
                  <a:cubicBezTo>
                    <a:pt x="92" y="118"/>
                    <a:pt x="95" y="123"/>
                    <a:pt x="98" y="12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p:nvPr/>
          </p:nvSpPr>
          <p:spPr bwMode="auto">
            <a:xfrm>
              <a:off x="4656" y="2106"/>
              <a:ext cx="101" cy="145"/>
            </a:xfrm>
            <a:custGeom>
              <a:avLst/>
              <a:gdLst>
                <a:gd name="T0" fmla="*/ 43 w 43"/>
                <a:gd name="T1" fmla="*/ 9 h 61"/>
                <a:gd name="T2" fmla="*/ 42 w 43"/>
                <a:gd name="T3" fmla="*/ 10 h 61"/>
                <a:gd name="T4" fmla="*/ 41 w 43"/>
                <a:gd name="T5" fmla="*/ 10 h 61"/>
                <a:gd name="T6" fmla="*/ 39 w 43"/>
                <a:gd name="T7" fmla="*/ 10 h 61"/>
                <a:gd name="T8" fmla="*/ 37 w 43"/>
                <a:gd name="T9" fmla="*/ 10 h 61"/>
                <a:gd name="T10" fmla="*/ 35 w 43"/>
                <a:gd name="T11" fmla="*/ 11 h 61"/>
                <a:gd name="T12" fmla="*/ 34 w 43"/>
                <a:gd name="T13" fmla="*/ 12 h 61"/>
                <a:gd name="T14" fmla="*/ 34 w 43"/>
                <a:gd name="T15" fmla="*/ 13 h 61"/>
                <a:gd name="T16" fmla="*/ 34 w 43"/>
                <a:gd name="T17" fmla="*/ 14 h 61"/>
                <a:gd name="T18" fmla="*/ 35 w 43"/>
                <a:gd name="T19" fmla="*/ 25 h 61"/>
                <a:gd name="T20" fmla="*/ 34 w 43"/>
                <a:gd name="T21" fmla="*/ 36 h 61"/>
                <a:gd name="T22" fmla="*/ 34 w 43"/>
                <a:gd name="T23" fmla="*/ 41 h 61"/>
                <a:gd name="T24" fmla="*/ 33 w 43"/>
                <a:gd name="T25" fmla="*/ 47 h 61"/>
                <a:gd name="T26" fmla="*/ 31 w 43"/>
                <a:gd name="T27" fmla="*/ 52 h 61"/>
                <a:gd name="T28" fmla="*/ 28 w 43"/>
                <a:gd name="T29" fmla="*/ 57 h 61"/>
                <a:gd name="T30" fmla="*/ 24 w 43"/>
                <a:gd name="T31" fmla="*/ 60 h 61"/>
                <a:gd name="T32" fmla="*/ 20 w 43"/>
                <a:gd name="T33" fmla="*/ 61 h 61"/>
                <a:gd name="T34" fmla="*/ 15 w 43"/>
                <a:gd name="T35" fmla="*/ 60 h 61"/>
                <a:gd name="T36" fmla="*/ 12 w 43"/>
                <a:gd name="T37" fmla="*/ 57 h 61"/>
                <a:gd name="T38" fmla="*/ 9 w 43"/>
                <a:gd name="T39" fmla="*/ 54 h 61"/>
                <a:gd name="T40" fmla="*/ 6 w 43"/>
                <a:gd name="T41" fmla="*/ 50 h 61"/>
                <a:gd name="T42" fmla="*/ 2 w 43"/>
                <a:gd name="T43" fmla="*/ 42 h 61"/>
                <a:gd name="T44" fmla="*/ 0 w 43"/>
                <a:gd name="T45" fmla="*/ 33 h 61"/>
                <a:gd name="T46" fmla="*/ 0 w 43"/>
                <a:gd name="T47" fmla="*/ 32 h 61"/>
                <a:gd name="T48" fmla="*/ 0 w 43"/>
                <a:gd name="T49" fmla="*/ 31 h 61"/>
                <a:gd name="T50" fmla="*/ 0 w 43"/>
                <a:gd name="T51" fmla="*/ 30 h 61"/>
                <a:gd name="T52" fmla="*/ 1 w 43"/>
                <a:gd name="T53" fmla="*/ 29 h 61"/>
                <a:gd name="T54" fmla="*/ 2 w 43"/>
                <a:gd name="T55" fmla="*/ 28 h 61"/>
                <a:gd name="T56" fmla="*/ 3 w 43"/>
                <a:gd name="T57" fmla="*/ 28 h 61"/>
                <a:gd name="T58" fmla="*/ 5 w 43"/>
                <a:gd name="T59" fmla="*/ 29 h 61"/>
                <a:gd name="T60" fmla="*/ 7 w 43"/>
                <a:gd name="T61" fmla="*/ 30 h 61"/>
                <a:gd name="T62" fmla="*/ 8 w 43"/>
                <a:gd name="T63" fmla="*/ 32 h 61"/>
                <a:gd name="T64" fmla="*/ 9 w 43"/>
                <a:gd name="T65" fmla="*/ 34 h 61"/>
                <a:gd name="T66" fmla="*/ 11 w 43"/>
                <a:gd name="T67" fmla="*/ 39 h 61"/>
                <a:gd name="T68" fmla="*/ 12 w 43"/>
                <a:gd name="T69" fmla="*/ 45 h 61"/>
                <a:gd name="T70" fmla="*/ 13 w 43"/>
                <a:gd name="T71" fmla="*/ 47 h 61"/>
                <a:gd name="T72" fmla="*/ 15 w 43"/>
                <a:gd name="T73" fmla="*/ 49 h 61"/>
                <a:gd name="T74" fmla="*/ 16 w 43"/>
                <a:gd name="T75" fmla="*/ 50 h 61"/>
                <a:gd name="T76" fmla="*/ 19 w 43"/>
                <a:gd name="T77" fmla="*/ 50 h 61"/>
                <a:gd name="T78" fmla="*/ 21 w 43"/>
                <a:gd name="T79" fmla="*/ 49 h 61"/>
                <a:gd name="T80" fmla="*/ 22 w 43"/>
                <a:gd name="T81" fmla="*/ 47 h 61"/>
                <a:gd name="T82" fmla="*/ 23 w 43"/>
                <a:gd name="T83" fmla="*/ 44 h 61"/>
                <a:gd name="T84" fmla="*/ 24 w 43"/>
                <a:gd name="T85" fmla="*/ 42 h 61"/>
                <a:gd name="T86" fmla="*/ 26 w 43"/>
                <a:gd name="T87" fmla="*/ 29 h 61"/>
                <a:gd name="T88" fmla="*/ 26 w 43"/>
                <a:gd name="T89" fmla="*/ 20 h 61"/>
                <a:gd name="T90" fmla="*/ 25 w 43"/>
                <a:gd name="T91" fmla="*/ 11 h 61"/>
                <a:gd name="T92" fmla="*/ 25 w 43"/>
                <a:gd name="T93" fmla="*/ 10 h 61"/>
                <a:gd name="T94" fmla="*/ 23 w 43"/>
                <a:gd name="T95" fmla="*/ 9 h 61"/>
                <a:gd name="T96" fmla="*/ 22 w 43"/>
                <a:gd name="T97" fmla="*/ 9 h 61"/>
                <a:gd name="T98" fmla="*/ 20 w 43"/>
                <a:gd name="T99" fmla="*/ 9 h 61"/>
                <a:gd name="T100" fmla="*/ 18 w 43"/>
                <a:gd name="T101" fmla="*/ 8 h 61"/>
                <a:gd name="T102" fmla="*/ 16 w 43"/>
                <a:gd name="T103" fmla="*/ 7 h 61"/>
                <a:gd name="T104" fmla="*/ 16 w 43"/>
                <a:gd name="T105" fmla="*/ 5 h 61"/>
                <a:gd name="T106" fmla="*/ 16 w 43"/>
                <a:gd name="T107" fmla="*/ 3 h 61"/>
                <a:gd name="T108" fmla="*/ 17 w 43"/>
                <a:gd name="T109" fmla="*/ 2 h 61"/>
                <a:gd name="T110" fmla="*/ 18 w 43"/>
                <a:gd name="T111" fmla="*/ 1 h 61"/>
                <a:gd name="T112" fmla="*/ 20 w 43"/>
                <a:gd name="T113" fmla="*/ 1 h 61"/>
                <a:gd name="T114" fmla="*/ 29 w 43"/>
                <a:gd name="T115" fmla="*/ 1 h 61"/>
                <a:gd name="T116" fmla="*/ 38 w 43"/>
                <a:gd name="T117" fmla="*/ 2 h 61"/>
                <a:gd name="T118" fmla="*/ 41 w 43"/>
                <a:gd name="T119" fmla="*/ 3 h 61"/>
                <a:gd name="T120" fmla="*/ 43 w 43"/>
                <a:gd name="T121" fmla="*/ 6 h 61"/>
                <a:gd name="T122" fmla="*/ 43 w 43"/>
                <a:gd name="T123" fmla="*/ 7 h 61"/>
                <a:gd name="T124" fmla="*/ 43 w 43"/>
                <a:gd name="T125"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61">
                  <a:moveTo>
                    <a:pt x="43" y="9"/>
                  </a:moveTo>
                  <a:cubicBezTo>
                    <a:pt x="43" y="9"/>
                    <a:pt x="43" y="9"/>
                    <a:pt x="42" y="10"/>
                  </a:cubicBezTo>
                  <a:cubicBezTo>
                    <a:pt x="42" y="10"/>
                    <a:pt x="41" y="10"/>
                    <a:pt x="41" y="10"/>
                  </a:cubicBezTo>
                  <a:cubicBezTo>
                    <a:pt x="40" y="10"/>
                    <a:pt x="39" y="10"/>
                    <a:pt x="39" y="10"/>
                  </a:cubicBezTo>
                  <a:cubicBezTo>
                    <a:pt x="38" y="10"/>
                    <a:pt x="37" y="10"/>
                    <a:pt x="37" y="10"/>
                  </a:cubicBezTo>
                  <a:cubicBezTo>
                    <a:pt x="36" y="10"/>
                    <a:pt x="35" y="10"/>
                    <a:pt x="35" y="11"/>
                  </a:cubicBezTo>
                  <a:cubicBezTo>
                    <a:pt x="34" y="11"/>
                    <a:pt x="34" y="12"/>
                    <a:pt x="34" y="12"/>
                  </a:cubicBezTo>
                  <a:cubicBezTo>
                    <a:pt x="34" y="13"/>
                    <a:pt x="34" y="13"/>
                    <a:pt x="34" y="13"/>
                  </a:cubicBezTo>
                  <a:cubicBezTo>
                    <a:pt x="34" y="14"/>
                    <a:pt x="34" y="14"/>
                    <a:pt x="34" y="14"/>
                  </a:cubicBezTo>
                  <a:cubicBezTo>
                    <a:pt x="35" y="18"/>
                    <a:pt x="35" y="22"/>
                    <a:pt x="35" y="25"/>
                  </a:cubicBezTo>
                  <a:cubicBezTo>
                    <a:pt x="35" y="29"/>
                    <a:pt x="35" y="33"/>
                    <a:pt x="34" y="36"/>
                  </a:cubicBezTo>
                  <a:cubicBezTo>
                    <a:pt x="34" y="38"/>
                    <a:pt x="34" y="40"/>
                    <a:pt x="34" y="41"/>
                  </a:cubicBezTo>
                  <a:cubicBezTo>
                    <a:pt x="33" y="43"/>
                    <a:pt x="33" y="45"/>
                    <a:pt x="33" y="47"/>
                  </a:cubicBezTo>
                  <a:cubicBezTo>
                    <a:pt x="32" y="49"/>
                    <a:pt x="32" y="50"/>
                    <a:pt x="31" y="52"/>
                  </a:cubicBezTo>
                  <a:cubicBezTo>
                    <a:pt x="30" y="54"/>
                    <a:pt x="29" y="55"/>
                    <a:pt x="28" y="57"/>
                  </a:cubicBezTo>
                  <a:cubicBezTo>
                    <a:pt x="27" y="58"/>
                    <a:pt x="26" y="59"/>
                    <a:pt x="24" y="60"/>
                  </a:cubicBezTo>
                  <a:cubicBezTo>
                    <a:pt x="23" y="60"/>
                    <a:pt x="21" y="61"/>
                    <a:pt x="20" y="61"/>
                  </a:cubicBezTo>
                  <a:cubicBezTo>
                    <a:pt x="18" y="61"/>
                    <a:pt x="16" y="60"/>
                    <a:pt x="15" y="60"/>
                  </a:cubicBezTo>
                  <a:cubicBezTo>
                    <a:pt x="14" y="59"/>
                    <a:pt x="13" y="58"/>
                    <a:pt x="12" y="57"/>
                  </a:cubicBezTo>
                  <a:cubicBezTo>
                    <a:pt x="10" y="56"/>
                    <a:pt x="9" y="55"/>
                    <a:pt x="9" y="54"/>
                  </a:cubicBezTo>
                  <a:cubicBezTo>
                    <a:pt x="8" y="52"/>
                    <a:pt x="7" y="51"/>
                    <a:pt x="6" y="50"/>
                  </a:cubicBezTo>
                  <a:cubicBezTo>
                    <a:pt x="5" y="47"/>
                    <a:pt x="3" y="45"/>
                    <a:pt x="2" y="42"/>
                  </a:cubicBezTo>
                  <a:cubicBezTo>
                    <a:pt x="1" y="39"/>
                    <a:pt x="1" y="36"/>
                    <a:pt x="0" y="33"/>
                  </a:cubicBezTo>
                  <a:cubicBezTo>
                    <a:pt x="0" y="33"/>
                    <a:pt x="0" y="32"/>
                    <a:pt x="0" y="32"/>
                  </a:cubicBezTo>
                  <a:cubicBezTo>
                    <a:pt x="0" y="31"/>
                    <a:pt x="0" y="31"/>
                    <a:pt x="0" y="31"/>
                  </a:cubicBezTo>
                  <a:cubicBezTo>
                    <a:pt x="0" y="30"/>
                    <a:pt x="0" y="30"/>
                    <a:pt x="0" y="30"/>
                  </a:cubicBezTo>
                  <a:cubicBezTo>
                    <a:pt x="0" y="29"/>
                    <a:pt x="0" y="29"/>
                    <a:pt x="1" y="29"/>
                  </a:cubicBezTo>
                  <a:cubicBezTo>
                    <a:pt x="1" y="29"/>
                    <a:pt x="1" y="28"/>
                    <a:pt x="2" y="28"/>
                  </a:cubicBezTo>
                  <a:cubicBezTo>
                    <a:pt x="2" y="28"/>
                    <a:pt x="3" y="28"/>
                    <a:pt x="3" y="28"/>
                  </a:cubicBezTo>
                  <a:cubicBezTo>
                    <a:pt x="4" y="28"/>
                    <a:pt x="5" y="28"/>
                    <a:pt x="5" y="29"/>
                  </a:cubicBezTo>
                  <a:cubicBezTo>
                    <a:pt x="6" y="29"/>
                    <a:pt x="7" y="29"/>
                    <a:pt x="7" y="30"/>
                  </a:cubicBezTo>
                  <a:cubicBezTo>
                    <a:pt x="8" y="31"/>
                    <a:pt x="8" y="31"/>
                    <a:pt x="8" y="32"/>
                  </a:cubicBezTo>
                  <a:cubicBezTo>
                    <a:pt x="9" y="33"/>
                    <a:pt x="9" y="33"/>
                    <a:pt x="9" y="34"/>
                  </a:cubicBezTo>
                  <a:cubicBezTo>
                    <a:pt x="10" y="36"/>
                    <a:pt x="10" y="38"/>
                    <a:pt x="11" y="39"/>
                  </a:cubicBezTo>
                  <a:cubicBezTo>
                    <a:pt x="11" y="41"/>
                    <a:pt x="12" y="43"/>
                    <a:pt x="12" y="45"/>
                  </a:cubicBezTo>
                  <a:cubicBezTo>
                    <a:pt x="13" y="45"/>
                    <a:pt x="13" y="46"/>
                    <a:pt x="13" y="47"/>
                  </a:cubicBezTo>
                  <a:cubicBezTo>
                    <a:pt x="14" y="47"/>
                    <a:pt x="14" y="48"/>
                    <a:pt x="15" y="49"/>
                  </a:cubicBezTo>
                  <a:cubicBezTo>
                    <a:pt x="15" y="49"/>
                    <a:pt x="16" y="50"/>
                    <a:pt x="16" y="50"/>
                  </a:cubicBezTo>
                  <a:cubicBezTo>
                    <a:pt x="17" y="50"/>
                    <a:pt x="18" y="50"/>
                    <a:pt x="19" y="50"/>
                  </a:cubicBezTo>
                  <a:cubicBezTo>
                    <a:pt x="20" y="50"/>
                    <a:pt x="20" y="50"/>
                    <a:pt x="21" y="49"/>
                  </a:cubicBezTo>
                  <a:cubicBezTo>
                    <a:pt x="21" y="48"/>
                    <a:pt x="22" y="48"/>
                    <a:pt x="22" y="47"/>
                  </a:cubicBezTo>
                  <a:cubicBezTo>
                    <a:pt x="23" y="46"/>
                    <a:pt x="23" y="45"/>
                    <a:pt x="23" y="44"/>
                  </a:cubicBezTo>
                  <a:cubicBezTo>
                    <a:pt x="23" y="43"/>
                    <a:pt x="24" y="42"/>
                    <a:pt x="24" y="42"/>
                  </a:cubicBezTo>
                  <a:cubicBezTo>
                    <a:pt x="25" y="37"/>
                    <a:pt x="25" y="33"/>
                    <a:pt x="26" y="29"/>
                  </a:cubicBezTo>
                  <a:cubicBezTo>
                    <a:pt x="26" y="26"/>
                    <a:pt x="26" y="23"/>
                    <a:pt x="26" y="20"/>
                  </a:cubicBezTo>
                  <a:cubicBezTo>
                    <a:pt x="26" y="17"/>
                    <a:pt x="26" y="14"/>
                    <a:pt x="25" y="11"/>
                  </a:cubicBezTo>
                  <a:cubicBezTo>
                    <a:pt x="25" y="11"/>
                    <a:pt x="25" y="10"/>
                    <a:pt x="25" y="10"/>
                  </a:cubicBezTo>
                  <a:cubicBezTo>
                    <a:pt x="24" y="9"/>
                    <a:pt x="24" y="9"/>
                    <a:pt x="23" y="9"/>
                  </a:cubicBezTo>
                  <a:cubicBezTo>
                    <a:pt x="22" y="9"/>
                    <a:pt x="22" y="9"/>
                    <a:pt x="22" y="9"/>
                  </a:cubicBezTo>
                  <a:cubicBezTo>
                    <a:pt x="21" y="9"/>
                    <a:pt x="21" y="9"/>
                    <a:pt x="20" y="9"/>
                  </a:cubicBezTo>
                  <a:cubicBezTo>
                    <a:pt x="19" y="9"/>
                    <a:pt x="18" y="8"/>
                    <a:pt x="18" y="8"/>
                  </a:cubicBezTo>
                  <a:cubicBezTo>
                    <a:pt x="17" y="8"/>
                    <a:pt x="17" y="7"/>
                    <a:pt x="16" y="7"/>
                  </a:cubicBezTo>
                  <a:cubicBezTo>
                    <a:pt x="16" y="6"/>
                    <a:pt x="16" y="5"/>
                    <a:pt x="16" y="5"/>
                  </a:cubicBezTo>
                  <a:cubicBezTo>
                    <a:pt x="16" y="4"/>
                    <a:pt x="16" y="4"/>
                    <a:pt x="16" y="3"/>
                  </a:cubicBezTo>
                  <a:cubicBezTo>
                    <a:pt x="16" y="2"/>
                    <a:pt x="17" y="2"/>
                    <a:pt x="17" y="2"/>
                  </a:cubicBezTo>
                  <a:cubicBezTo>
                    <a:pt x="18" y="1"/>
                    <a:pt x="18" y="1"/>
                    <a:pt x="18" y="1"/>
                  </a:cubicBezTo>
                  <a:cubicBezTo>
                    <a:pt x="19" y="1"/>
                    <a:pt x="20" y="0"/>
                    <a:pt x="20" y="1"/>
                  </a:cubicBezTo>
                  <a:cubicBezTo>
                    <a:pt x="23" y="0"/>
                    <a:pt x="26" y="0"/>
                    <a:pt x="29" y="1"/>
                  </a:cubicBezTo>
                  <a:cubicBezTo>
                    <a:pt x="32" y="1"/>
                    <a:pt x="35" y="1"/>
                    <a:pt x="38" y="2"/>
                  </a:cubicBezTo>
                  <a:cubicBezTo>
                    <a:pt x="39" y="2"/>
                    <a:pt x="40" y="3"/>
                    <a:pt x="41" y="3"/>
                  </a:cubicBezTo>
                  <a:cubicBezTo>
                    <a:pt x="42" y="4"/>
                    <a:pt x="42" y="5"/>
                    <a:pt x="43" y="6"/>
                  </a:cubicBezTo>
                  <a:cubicBezTo>
                    <a:pt x="43" y="6"/>
                    <a:pt x="43" y="7"/>
                    <a:pt x="43" y="7"/>
                  </a:cubicBezTo>
                  <a:cubicBezTo>
                    <a:pt x="43" y="8"/>
                    <a:pt x="43" y="8"/>
                    <a:pt x="43" y="9"/>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bwMode="auto">
            <a:xfrm>
              <a:off x="3752" y="1466"/>
              <a:ext cx="289" cy="376"/>
            </a:xfrm>
            <a:custGeom>
              <a:avLst/>
              <a:gdLst>
                <a:gd name="T0" fmla="*/ 122 w 122"/>
                <a:gd name="T1" fmla="*/ 121 h 159"/>
                <a:gd name="T2" fmla="*/ 119 w 122"/>
                <a:gd name="T3" fmla="*/ 128 h 159"/>
                <a:gd name="T4" fmla="*/ 111 w 122"/>
                <a:gd name="T5" fmla="*/ 131 h 159"/>
                <a:gd name="T6" fmla="*/ 101 w 122"/>
                <a:gd name="T7" fmla="*/ 127 h 159"/>
                <a:gd name="T8" fmla="*/ 82 w 122"/>
                <a:gd name="T9" fmla="*/ 114 h 159"/>
                <a:gd name="T10" fmla="*/ 62 w 122"/>
                <a:gd name="T11" fmla="*/ 101 h 159"/>
                <a:gd name="T12" fmla="*/ 49 w 122"/>
                <a:gd name="T13" fmla="*/ 97 h 159"/>
                <a:gd name="T14" fmla="*/ 41 w 122"/>
                <a:gd name="T15" fmla="*/ 98 h 159"/>
                <a:gd name="T16" fmla="*/ 42 w 122"/>
                <a:gd name="T17" fmla="*/ 106 h 159"/>
                <a:gd name="T18" fmla="*/ 45 w 122"/>
                <a:gd name="T19" fmla="*/ 119 h 159"/>
                <a:gd name="T20" fmla="*/ 50 w 122"/>
                <a:gd name="T21" fmla="*/ 131 h 159"/>
                <a:gd name="T22" fmla="*/ 58 w 122"/>
                <a:gd name="T23" fmla="*/ 148 h 159"/>
                <a:gd name="T24" fmla="*/ 57 w 122"/>
                <a:gd name="T25" fmla="*/ 157 h 159"/>
                <a:gd name="T26" fmla="*/ 46 w 122"/>
                <a:gd name="T27" fmla="*/ 158 h 159"/>
                <a:gd name="T28" fmla="*/ 33 w 122"/>
                <a:gd name="T29" fmla="*/ 142 h 159"/>
                <a:gd name="T30" fmla="*/ 24 w 122"/>
                <a:gd name="T31" fmla="*/ 122 h 159"/>
                <a:gd name="T32" fmla="*/ 17 w 122"/>
                <a:gd name="T33" fmla="*/ 102 h 159"/>
                <a:gd name="T34" fmla="*/ 13 w 122"/>
                <a:gd name="T35" fmla="*/ 87 h 159"/>
                <a:gd name="T36" fmla="*/ 9 w 122"/>
                <a:gd name="T37" fmla="*/ 77 h 159"/>
                <a:gd name="T38" fmla="*/ 5 w 122"/>
                <a:gd name="T39" fmla="*/ 61 h 159"/>
                <a:gd name="T40" fmla="*/ 0 w 122"/>
                <a:gd name="T41" fmla="*/ 37 h 159"/>
                <a:gd name="T42" fmla="*/ 9 w 122"/>
                <a:gd name="T43" fmla="*/ 23 h 159"/>
                <a:gd name="T44" fmla="*/ 18 w 122"/>
                <a:gd name="T45" fmla="*/ 30 h 159"/>
                <a:gd name="T46" fmla="*/ 21 w 122"/>
                <a:gd name="T47" fmla="*/ 41 h 159"/>
                <a:gd name="T48" fmla="*/ 23 w 122"/>
                <a:gd name="T49" fmla="*/ 50 h 159"/>
                <a:gd name="T50" fmla="*/ 26 w 122"/>
                <a:gd name="T51" fmla="*/ 60 h 159"/>
                <a:gd name="T52" fmla="*/ 33 w 122"/>
                <a:gd name="T53" fmla="*/ 57 h 159"/>
                <a:gd name="T54" fmla="*/ 42 w 122"/>
                <a:gd name="T55" fmla="*/ 38 h 159"/>
                <a:gd name="T56" fmla="*/ 48 w 122"/>
                <a:gd name="T57" fmla="*/ 21 h 159"/>
                <a:gd name="T58" fmla="*/ 56 w 122"/>
                <a:gd name="T59" fmla="*/ 6 h 159"/>
                <a:gd name="T60" fmla="*/ 67 w 122"/>
                <a:gd name="T61" fmla="*/ 0 h 159"/>
                <a:gd name="T62" fmla="*/ 76 w 122"/>
                <a:gd name="T63" fmla="*/ 6 h 159"/>
                <a:gd name="T64" fmla="*/ 79 w 122"/>
                <a:gd name="T65" fmla="*/ 12 h 159"/>
                <a:gd name="T66" fmla="*/ 76 w 122"/>
                <a:gd name="T67" fmla="*/ 18 h 159"/>
                <a:gd name="T68" fmla="*/ 70 w 122"/>
                <a:gd name="T69" fmla="*/ 26 h 159"/>
                <a:gd name="T70" fmla="*/ 57 w 122"/>
                <a:gd name="T71" fmla="*/ 50 h 159"/>
                <a:gd name="T72" fmla="*/ 60 w 122"/>
                <a:gd name="T73" fmla="*/ 77 h 159"/>
                <a:gd name="T74" fmla="*/ 84 w 122"/>
                <a:gd name="T75" fmla="*/ 89 h 159"/>
                <a:gd name="T76" fmla="*/ 112 w 122"/>
                <a:gd name="T7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59">
                  <a:moveTo>
                    <a:pt x="122" y="117"/>
                  </a:moveTo>
                  <a:cubicBezTo>
                    <a:pt x="122" y="119"/>
                    <a:pt x="122" y="120"/>
                    <a:pt x="122" y="121"/>
                  </a:cubicBezTo>
                  <a:cubicBezTo>
                    <a:pt x="122" y="122"/>
                    <a:pt x="122" y="124"/>
                    <a:pt x="121" y="125"/>
                  </a:cubicBezTo>
                  <a:cubicBezTo>
                    <a:pt x="121" y="126"/>
                    <a:pt x="120" y="127"/>
                    <a:pt x="119" y="128"/>
                  </a:cubicBezTo>
                  <a:cubicBezTo>
                    <a:pt x="118" y="129"/>
                    <a:pt x="117" y="130"/>
                    <a:pt x="116" y="130"/>
                  </a:cubicBezTo>
                  <a:cubicBezTo>
                    <a:pt x="114" y="131"/>
                    <a:pt x="112" y="131"/>
                    <a:pt x="111" y="131"/>
                  </a:cubicBezTo>
                  <a:cubicBezTo>
                    <a:pt x="109" y="131"/>
                    <a:pt x="108" y="130"/>
                    <a:pt x="106" y="129"/>
                  </a:cubicBezTo>
                  <a:cubicBezTo>
                    <a:pt x="104" y="128"/>
                    <a:pt x="103" y="128"/>
                    <a:pt x="101" y="127"/>
                  </a:cubicBezTo>
                  <a:cubicBezTo>
                    <a:pt x="100" y="126"/>
                    <a:pt x="98" y="125"/>
                    <a:pt x="97" y="124"/>
                  </a:cubicBezTo>
                  <a:cubicBezTo>
                    <a:pt x="92" y="121"/>
                    <a:pt x="87" y="117"/>
                    <a:pt x="82" y="114"/>
                  </a:cubicBezTo>
                  <a:cubicBezTo>
                    <a:pt x="77" y="111"/>
                    <a:pt x="73" y="108"/>
                    <a:pt x="68" y="105"/>
                  </a:cubicBezTo>
                  <a:cubicBezTo>
                    <a:pt x="66" y="104"/>
                    <a:pt x="64" y="102"/>
                    <a:pt x="62" y="101"/>
                  </a:cubicBezTo>
                  <a:cubicBezTo>
                    <a:pt x="60" y="100"/>
                    <a:pt x="58" y="99"/>
                    <a:pt x="56" y="99"/>
                  </a:cubicBezTo>
                  <a:cubicBezTo>
                    <a:pt x="53" y="98"/>
                    <a:pt x="51" y="97"/>
                    <a:pt x="49" y="97"/>
                  </a:cubicBezTo>
                  <a:cubicBezTo>
                    <a:pt x="47" y="97"/>
                    <a:pt x="45" y="97"/>
                    <a:pt x="42" y="98"/>
                  </a:cubicBezTo>
                  <a:cubicBezTo>
                    <a:pt x="42" y="98"/>
                    <a:pt x="41" y="98"/>
                    <a:pt x="41" y="98"/>
                  </a:cubicBezTo>
                  <a:cubicBezTo>
                    <a:pt x="40" y="99"/>
                    <a:pt x="40" y="99"/>
                    <a:pt x="40" y="99"/>
                  </a:cubicBezTo>
                  <a:cubicBezTo>
                    <a:pt x="40" y="101"/>
                    <a:pt x="41" y="103"/>
                    <a:pt x="42" y="106"/>
                  </a:cubicBezTo>
                  <a:cubicBezTo>
                    <a:pt x="42" y="108"/>
                    <a:pt x="43" y="110"/>
                    <a:pt x="43" y="112"/>
                  </a:cubicBezTo>
                  <a:cubicBezTo>
                    <a:pt x="44" y="114"/>
                    <a:pt x="45" y="117"/>
                    <a:pt x="45" y="119"/>
                  </a:cubicBezTo>
                  <a:cubicBezTo>
                    <a:pt x="46" y="121"/>
                    <a:pt x="47" y="123"/>
                    <a:pt x="47" y="125"/>
                  </a:cubicBezTo>
                  <a:cubicBezTo>
                    <a:pt x="48" y="127"/>
                    <a:pt x="49" y="129"/>
                    <a:pt x="50" y="131"/>
                  </a:cubicBezTo>
                  <a:cubicBezTo>
                    <a:pt x="51" y="133"/>
                    <a:pt x="52" y="135"/>
                    <a:pt x="53" y="137"/>
                  </a:cubicBezTo>
                  <a:cubicBezTo>
                    <a:pt x="54" y="141"/>
                    <a:pt x="56" y="144"/>
                    <a:pt x="58" y="148"/>
                  </a:cubicBezTo>
                  <a:cubicBezTo>
                    <a:pt x="59" y="150"/>
                    <a:pt x="59" y="152"/>
                    <a:pt x="59" y="155"/>
                  </a:cubicBezTo>
                  <a:cubicBezTo>
                    <a:pt x="59" y="156"/>
                    <a:pt x="58" y="156"/>
                    <a:pt x="57" y="157"/>
                  </a:cubicBezTo>
                  <a:cubicBezTo>
                    <a:pt x="56" y="157"/>
                    <a:pt x="55" y="158"/>
                    <a:pt x="54" y="158"/>
                  </a:cubicBezTo>
                  <a:cubicBezTo>
                    <a:pt x="51" y="159"/>
                    <a:pt x="48" y="159"/>
                    <a:pt x="46" y="158"/>
                  </a:cubicBezTo>
                  <a:cubicBezTo>
                    <a:pt x="43" y="157"/>
                    <a:pt x="41" y="155"/>
                    <a:pt x="39" y="153"/>
                  </a:cubicBezTo>
                  <a:cubicBezTo>
                    <a:pt x="37" y="149"/>
                    <a:pt x="35" y="146"/>
                    <a:pt x="33" y="142"/>
                  </a:cubicBezTo>
                  <a:cubicBezTo>
                    <a:pt x="31" y="139"/>
                    <a:pt x="29" y="135"/>
                    <a:pt x="28" y="131"/>
                  </a:cubicBezTo>
                  <a:cubicBezTo>
                    <a:pt x="27" y="128"/>
                    <a:pt x="25" y="125"/>
                    <a:pt x="24" y="122"/>
                  </a:cubicBezTo>
                  <a:cubicBezTo>
                    <a:pt x="23" y="118"/>
                    <a:pt x="22" y="115"/>
                    <a:pt x="21" y="112"/>
                  </a:cubicBezTo>
                  <a:cubicBezTo>
                    <a:pt x="19" y="109"/>
                    <a:pt x="18" y="105"/>
                    <a:pt x="17" y="102"/>
                  </a:cubicBezTo>
                  <a:cubicBezTo>
                    <a:pt x="16" y="99"/>
                    <a:pt x="15" y="95"/>
                    <a:pt x="14" y="92"/>
                  </a:cubicBezTo>
                  <a:cubicBezTo>
                    <a:pt x="14" y="90"/>
                    <a:pt x="13" y="89"/>
                    <a:pt x="13" y="87"/>
                  </a:cubicBezTo>
                  <a:cubicBezTo>
                    <a:pt x="12" y="85"/>
                    <a:pt x="11" y="84"/>
                    <a:pt x="11" y="82"/>
                  </a:cubicBezTo>
                  <a:cubicBezTo>
                    <a:pt x="10" y="80"/>
                    <a:pt x="10" y="79"/>
                    <a:pt x="9" y="77"/>
                  </a:cubicBezTo>
                  <a:cubicBezTo>
                    <a:pt x="9" y="76"/>
                    <a:pt x="8" y="74"/>
                    <a:pt x="8" y="72"/>
                  </a:cubicBezTo>
                  <a:cubicBezTo>
                    <a:pt x="7" y="69"/>
                    <a:pt x="6" y="65"/>
                    <a:pt x="5" y="61"/>
                  </a:cubicBezTo>
                  <a:cubicBezTo>
                    <a:pt x="3" y="57"/>
                    <a:pt x="2" y="53"/>
                    <a:pt x="2" y="49"/>
                  </a:cubicBezTo>
                  <a:cubicBezTo>
                    <a:pt x="1" y="45"/>
                    <a:pt x="0" y="41"/>
                    <a:pt x="0" y="37"/>
                  </a:cubicBezTo>
                  <a:cubicBezTo>
                    <a:pt x="0" y="32"/>
                    <a:pt x="1" y="29"/>
                    <a:pt x="3" y="25"/>
                  </a:cubicBezTo>
                  <a:cubicBezTo>
                    <a:pt x="5" y="23"/>
                    <a:pt x="7" y="22"/>
                    <a:pt x="9" y="23"/>
                  </a:cubicBezTo>
                  <a:cubicBezTo>
                    <a:pt x="11" y="23"/>
                    <a:pt x="13" y="24"/>
                    <a:pt x="14" y="25"/>
                  </a:cubicBezTo>
                  <a:cubicBezTo>
                    <a:pt x="16" y="27"/>
                    <a:pt x="17" y="28"/>
                    <a:pt x="18" y="30"/>
                  </a:cubicBezTo>
                  <a:cubicBezTo>
                    <a:pt x="19" y="33"/>
                    <a:pt x="20" y="34"/>
                    <a:pt x="20" y="36"/>
                  </a:cubicBezTo>
                  <a:cubicBezTo>
                    <a:pt x="21" y="38"/>
                    <a:pt x="21" y="39"/>
                    <a:pt x="21" y="41"/>
                  </a:cubicBezTo>
                  <a:cubicBezTo>
                    <a:pt x="21" y="42"/>
                    <a:pt x="21" y="44"/>
                    <a:pt x="22" y="45"/>
                  </a:cubicBezTo>
                  <a:cubicBezTo>
                    <a:pt x="22" y="47"/>
                    <a:pt x="22" y="48"/>
                    <a:pt x="23" y="50"/>
                  </a:cubicBezTo>
                  <a:cubicBezTo>
                    <a:pt x="23" y="51"/>
                    <a:pt x="23" y="53"/>
                    <a:pt x="24" y="54"/>
                  </a:cubicBezTo>
                  <a:cubicBezTo>
                    <a:pt x="24" y="56"/>
                    <a:pt x="25" y="58"/>
                    <a:pt x="26" y="60"/>
                  </a:cubicBezTo>
                  <a:cubicBezTo>
                    <a:pt x="26" y="62"/>
                    <a:pt x="27" y="64"/>
                    <a:pt x="28" y="66"/>
                  </a:cubicBezTo>
                  <a:cubicBezTo>
                    <a:pt x="30" y="63"/>
                    <a:pt x="32" y="60"/>
                    <a:pt x="33" y="57"/>
                  </a:cubicBezTo>
                  <a:cubicBezTo>
                    <a:pt x="35" y="54"/>
                    <a:pt x="36" y="51"/>
                    <a:pt x="38" y="48"/>
                  </a:cubicBezTo>
                  <a:cubicBezTo>
                    <a:pt x="39" y="45"/>
                    <a:pt x="40" y="42"/>
                    <a:pt x="42" y="38"/>
                  </a:cubicBezTo>
                  <a:cubicBezTo>
                    <a:pt x="43" y="35"/>
                    <a:pt x="44" y="32"/>
                    <a:pt x="45" y="29"/>
                  </a:cubicBezTo>
                  <a:cubicBezTo>
                    <a:pt x="46" y="26"/>
                    <a:pt x="47" y="24"/>
                    <a:pt x="48" y="21"/>
                  </a:cubicBezTo>
                  <a:cubicBezTo>
                    <a:pt x="49" y="19"/>
                    <a:pt x="51" y="16"/>
                    <a:pt x="52" y="13"/>
                  </a:cubicBezTo>
                  <a:cubicBezTo>
                    <a:pt x="53" y="11"/>
                    <a:pt x="54" y="8"/>
                    <a:pt x="56" y="6"/>
                  </a:cubicBezTo>
                  <a:cubicBezTo>
                    <a:pt x="57" y="4"/>
                    <a:pt x="59" y="2"/>
                    <a:pt x="62" y="1"/>
                  </a:cubicBezTo>
                  <a:cubicBezTo>
                    <a:pt x="64" y="0"/>
                    <a:pt x="65" y="0"/>
                    <a:pt x="67" y="0"/>
                  </a:cubicBezTo>
                  <a:cubicBezTo>
                    <a:pt x="69" y="1"/>
                    <a:pt x="70" y="1"/>
                    <a:pt x="72" y="2"/>
                  </a:cubicBezTo>
                  <a:cubicBezTo>
                    <a:pt x="73" y="3"/>
                    <a:pt x="75" y="4"/>
                    <a:pt x="76" y="6"/>
                  </a:cubicBezTo>
                  <a:cubicBezTo>
                    <a:pt x="77" y="7"/>
                    <a:pt x="78" y="8"/>
                    <a:pt x="79" y="10"/>
                  </a:cubicBezTo>
                  <a:cubicBezTo>
                    <a:pt x="79" y="11"/>
                    <a:pt x="79" y="11"/>
                    <a:pt x="79" y="12"/>
                  </a:cubicBezTo>
                  <a:cubicBezTo>
                    <a:pt x="79" y="13"/>
                    <a:pt x="79" y="13"/>
                    <a:pt x="79" y="14"/>
                  </a:cubicBezTo>
                  <a:cubicBezTo>
                    <a:pt x="78" y="15"/>
                    <a:pt x="77" y="17"/>
                    <a:pt x="76" y="18"/>
                  </a:cubicBezTo>
                  <a:cubicBezTo>
                    <a:pt x="75" y="19"/>
                    <a:pt x="74" y="20"/>
                    <a:pt x="73" y="22"/>
                  </a:cubicBezTo>
                  <a:cubicBezTo>
                    <a:pt x="72" y="23"/>
                    <a:pt x="71" y="24"/>
                    <a:pt x="70" y="26"/>
                  </a:cubicBezTo>
                  <a:cubicBezTo>
                    <a:pt x="69" y="27"/>
                    <a:pt x="68" y="28"/>
                    <a:pt x="67" y="30"/>
                  </a:cubicBezTo>
                  <a:cubicBezTo>
                    <a:pt x="63" y="36"/>
                    <a:pt x="60" y="43"/>
                    <a:pt x="57" y="50"/>
                  </a:cubicBezTo>
                  <a:cubicBezTo>
                    <a:pt x="55" y="57"/>
                    <a:pt x="53" y="64"/>
                    <a:pt x="50" y="71"/>
                  </a:cubicBezTo>
                  <a:cubicBezTo>
                    <a:pt x="54" y="74"/>
                    <a:pt x="57" y="75"/>
                    <a:pt x="60" y="77"/>
                  </a:cubicBezTo>
                  <a:cubicBezTo>
                    <a:pt x="64" y="79"/>
                    <a:pt x="67" y="80"/>
                    <a:pt x="71" y="82"/>
                  </a:cubicBezTo>
                  <a:cubicBezTo>
                    <a:pt x="75" y="85"/>
                    <a:pt x="80" y="87"/>
                    <a:pt x="84" y="89"/>
                  </a:cubicBezTo>
                  <a:cubicBezTo>
                    <a:pt x="89" y="91"/>
                    <a:pt x="94" y="94"/>
                    <a:pt x="99" y="96"/>
                  </a:cubicBezTo>
                  <a:cubicBezTo>
                    <a:pt x="103" y="99"/>
                    <a:pt x="108" y="102"/>
                    <a:pt x="112" y="105"/>
                  </a:cubicBezTo>
                  <a:cubicBezTo>
                    <a:pt x="116" y="109"/>
                    <a:pt x="119" y="113"/>
                    <a:pt x="122" y="11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p:nvPr/>
          </p:nvSpPr>
          <p:spPr bwMode="auto">
            <a:xfrm>
              <a:off x="4370" y="2272"/>
              <a:ext cx="125" cy="187"/>
            </a:xfrm>
            <a:custGeom>
              <a:avLst/>
              <a:gdLst>
                <a:gd name="T0" fmla="*/ 52 w 53"/>
                <a:gd name="T1" fmla="*/ 68 h 79"/>
                <a:gd name="T2" fmla="*/ 51 w 53"/>
                <a:gd name="T3" fmla="*/ 69 h 79"/>
                <a:gd name="T4" fmla="*/ 50 w 53"/>
                <a:gd name="T5" fmla="*/ 70 h 79"/>
                <a:gd name="T6" fmla="*/ 41 w 53"/>
                <a:gd name="T7" fmla="*/ 74 h 79"/>
                <a:gd name="T8" fmla="*/ 32 w 53"/>
                <a:gd name="T9" fmla="*/ 77 h 79"/>
                <a:gd name="T10" fmla="*/ 23 w 53"/>
                <a:gd name="T11" fmla="*/ 78 h 79"/>
                <a:gd name="T12" fmla="*/ 14 w 53"/>
                <a:gd name="T13" fmla="*/ 79 h 79"/>
                <a:gd name="T14" fmla="*/ 10 w 53"/>
                <a:gd name="T15" fmla="*/ 78 h 79"/>
                <a:gd name="T16" fmla="*/ 6 w 53"/>
                <a:gd name="T17" fmla="*/ 75 h 79"/>
                <a:gd name="T18" fmla="*/ 4 w 53"/>
                <a:gd name="T19" fmla="*/ 71 h 79"/>
                <a:gd name="T20" fmla="*/ 2 w 53"/>
                <a:gd name="T21" fmla="*/ 67 h 79"/>
                <a:gd name="T22" fmla="*/ 0 w 53"/>
                <a:gd name="T23" fmla="*/ 59 h 79"/>
                <a:gd name="T24" fmla="*/ 0 w 53"/>
                <a:gd name="T25" fmla="*/ 50 h 79"/>
                <a:gd name="T26" fmla="*/ 1 w 53"/>
                <a:gd name="T27" fmla="*/ 37 h 79"/>
                <a:gd name="T28" fmla="*/ 4 w 53"/>
                <a:gd name="T29" fmla="*/ 24 h 79"/>
                <a:gd name="T30" fmla="*/ 5 w 53"/>
                <a:gd name="T31" fmla="*/ 17 h 79"/>
                <a:gd name="T32" fmla="*/ 7 w 53"/>
                <a:gd name="T33" fmla="*/ 11 h 79"/>
                <a:gd name="T34" fmla="*/ 9 w 53"/>
                <a:gd name="T35" fmla="*/ 5 h 79"/>
                <a:gd name="T36" fmla="*/ 13 w 53"/>
                <a:gd name="T37" fmla="*/ 0 h 79"/>
                <a:gd name="T38" fmla="*/ 15 w 53"/>
                <a:gd name="T39" fmla="*/ 0 h 79"/>
                <a:gd name="T40" fmla="*/ 17 w 53"/>
                <a:gd name="T41" fmla="*/ 1 h 79"/>
                <a:gd name="T42" fmla="*/ 18 w 53"/>
                <a:gd name="T43" fmla="*/ 3 h 79"/>
                <a:gd name="T44" fmla="*/ 18 w 53"/>
                <a:gd name="T45" fmla="*/ 5 h 79"/>
                <a:gd name="T46" fmla="*/ 17 w 53"/>
                <a:gd name="T47" fmla="*/ 13 h 79"/>
                <a:gd name="T48" fmla="*/ 17 w 53"/>
                <a:gd name="T49" fmla="*/ 20 h 79"/>
                <a:gd name="T50" fmla="*/ 16 w 53"/>
                <a:gd name="T51" fmla="*/ 26 h 79"/>
                <a:gd name="T52" fmla="*/ 15 w 53"/>
                <a:gd name="T53" fmla="*/ 32 h 79"/>
                <a:gd name="T54" fmla="*/ 14 w 53"/>
                <a:gd name="T55" fmla="*/ 38 h 79"/>
                <a:gd name="T56" fmla="*/ 14 w 53"/>
                <a:gd name="T57" fmla="*/ 44 h 79"/>
                <a:gd name="T58" fmla="*/ 14 w 53"/>
                <a:gd name="T59" fmla="*/ 50 h 79"/>
                <a:gd name="T60" fmla="*/ 14 w 53"/>
                <a:gd name="T61" fmla="*/ 55 h 79"/>
                <a:gd name="T62" fmla="*/ 15 w 53"/>
                <a:gd name="T63" fmla="*/ 61 h 79"/>
                <a:gd name="T64" fmla="*/ 17 w 53"/>
                <a:gd name="T65" fmla="*/ 66 h 79"/>
                <a:gd name="T66" fmla="*/ 25 w 53"/>
                <a:gd name="T67" fmla="*/ 65 h 79"/>
                <a:gd name="T68" fmla="*/ 32 w 53"/>
                <a:gd name="T69" fmla="*/ 63 h 79"/>
                <a:gd name="T70" fmla="*/ 38 w 53"/>
                <a:gd name="T71" fmla="*/ 62 h 79"/>
                <a:gd name="T72" fmla="*/ 44 w 53"/>
                <a:gd name="T73" fmla="*/ 61 h 79"/>
                <a:gd name="T74" fmla="*/ 49 w 53"/>
                <a:gd name="T75" fmla="*/ 62 h 79"/>
                <a:gd name="T76" fmla="*/ 52 w 53"/>
                <a:gd name="T77" fmla="*/ 66 h 79"/>
                <a:gd name="T78" fmla="*/ 52 w 53"/>
                <a:gd name="T79" fmla="*/ 67 h 79"/>
                <a:gd name="T80" fmla="*/ 52 w 53"/>
                <a:gd name="T81" fmla="*/ 6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3" h="79">
                  <a:moveTo>
                    <a:pt x="52" y="68"/>
                  </a:moveTo>
                  <a:cubicBezTo>
                    <a:pt x="52" y="69"/>
                    <a:pt x="52" y="69"/>
                    <a:pt x="51" y="69"/>
                  </a:cubicBezTo>
                  <a:cubicBezTo>
                    <a:pt x="51" y="70"/>
                    <a:pt x="50" y="70"/>
                    <a:pt x="50" y="70"/>
                  </a:cubicBezTo>
                  <a:cubicBezTo>
                    <a:pt x="47" y="72"/>
                    <a:pt x="44" y="73"/>
                    <a:pt x="41" y="74"/>
                  </a:cubicBezTo>
                  <a:cubicBezTo>
                    <a:pt x="38" y="75"/>
                    <a:pt x="35" y="76"/>
                    <a:pt x="32" y="77"/>
                  </a:cubicBezTo>
                  <a:cubicBezTo>
                    <a:pt x="29" y="77"/>
                    <a:pt x="26" y="78"/>
                    <a:pt x="23" y="78"/>
                  </a:cubicBezTo>
                  <a:cubicBezTo>
                    <a:pt x="20" y="79"/>
                    <a:pt x="17" y="79"/>
                    <a:pt x="14" y="79"/>
                  </a:cubicBezTo>
                  <a:cubicBezTo>
                    <a:pt x="12" y="79"/>
                    <a:pt x="11" y="78"/>
                    <a:pt x="10" y="78"/>
                  </a:cubicBezTo>
                  <a:cubicBezTo>
                    <a:pt x="8" y="77"/>
                    <a:pt x="7" y="76"/>
                    <a:pt x="6" y="75"/>
                  </a:cubicBezTo>
                  <a:cubicBezTo>
                    <a:pt x="5" y="74"/>
                    <a:pt x="5" y="73"/>
                    <a:pt x="4" y="71"/>
                  </a:cubicBezTo>
                  <a:cubicBezTo>
                    <a:pt x="3" y="70"/>
                    <a:pt x="3" y="69"/>
                    <a:pt x="2" y="67"/>
                  </a:cubicBezTo>
                  <a:cubicBezTo>
                    <a:pt x="1" y="65"/>
                    <a:pt x="1" y="62"/>
                    <a:pt x="0" y="59"/>
                  </a:cubicBezTo>
                  <a:cubicBezTo>
                    <a:pt x="0" y="56"/>
                    <a:pt x="0" y="53"/>
                    <a:pt x="0" y="50"/>
                  </a:cubicBezTo>
                  <a:cubicBezTo>
                    <a:pt x="0" y="46"/>
                    <a:pt x="1" y="41"/>
                    <a:pt x="1" y="37"/>
                  </a:cubicBezTo>
                  <a:cubicBezTo>
                    <a:pt x="2" y="33"/>
                    <a:pt x="3" y="28"/>
                    <a:pt x="4" y="24"/>
                  </a:cubicBezTo>
                  <a:cubicBezTo>
                    <a:pt x="4" y="22"/>
                    <a:pt x="5" y="19"/>
                    <a:pt x="5" y="17"/>
                  </a:cubicBezTo>
                  <a:cubicBezTo>
                    <a:pt x="6" y="15"/>
                    <a:pt x="6" y="13"/>
                    <a:pt x="7" y="11"/>
                  </a:cubicBezTo>
                  <a:cubicBezTo>
                    <a:pt x="7" y="9"/>
                    <a:pt x="8" y="7"/>
                    <a:pt x="9" y="5"/>
                  </a:cubicBezTo>
                  <a:cubicBezTo>
                    <a:pt x="10" y="3"/>
                    <a:pt x="12" y="1"/>
                    <a:pt x="13" y="0"/>
                  </a:cubicBezTo>
                  <a:cubicBezTo>
                    <a:pt x="14" y="0"/>
                    <a:pt x="15" y="0"/>
                    <a:pt x="15" y="0"/>
                  </a:cubicBezTo>
                  <a:cubicBezTo>
                    <a:pt x="16" y="0"/>
                    <a:pt x="17" y="1"/>
                    <a:pt x="17" y="1"/>
                  </a:cubicBezTo>
                  <a:cubicBezTo>
                    <a:pt x="17" y="2"/>
                    <a:pt x="18" y="2"/>
                    <a:pt x="18" y="3"/>
                  </a:cubicBezTo>
                  <a:cubicBezTo>
                    <a:pt x="18" y="4"/>
                    <a:pt x="18" y="4"/>
                    <a:pt x="18" y="5"/>
                  </a:cubicBezTo>
                  <a:cubicBezTo>
                    <a:pt x="18" y="8"/>
                    <a:pt x="18" y="10"/>
                    <a:pt x="17" y="13"/>
                  </a:cubicBezTo>
                  <a:cubicBezTo>
                    <a:pt x="17" y="15"/>
                    <a:pt x="17" y="18"/>
                    <a:pt x="17" y="20"/>
                  </a:cubicBezTo>
                  <a:cubicBezTo>
                    <a:pt x="16" y="22"/>
                    <a:pt x="16" y="24"/>
                    <a:pt x="16" y="26"/>
                  </a:cubicBezTo>
                  <a:cubicBezTo>
                    <a:pt x="16" y="28"/>
                    <a:pt x="15" y="30"/>
                    <a:pt x="15" y="32"/>
                  </a:cubicBezTo>
                  <a:cubicBezTo>
                    <a:pt x="15" y="34"/>
                    <a:pt x="15" y="36"/>
                    <a:pt x="14" y="38"/>
                  </a:cubicBezTo>
                  <a:cubicBezTo>
                    <a:pt x="14" y="40"/>
                    <a:pt x="14" y="42"/>
                    <a:pt x="14" y="44"/>
                  </a:cubicBezTo>
                  <a:cubicBezTo>
                    <a:pt x="14" y="46"/>
                    <a:pt x="14" y="48"/>
                    <a:pt x="14" y="50"/>
                  </a:cubicBezTo>
                  <a:cubicBezTo>
                    <a:pt x="14" y="52"/>
                    <a:pt x="14" y="54"/>
                    <a:pt x="14" y="55"/>
                  </a:cubicBezTo>
                  <a:cubicBezTo>
                    <a:pt x="14" y="57"/>
                    <a:pt x="14" y="59"/>
                    <a:pt x="15" y="61"/>
                  </a:cubicBezTo>
                  <a:cubicBezTo>
                    <a:pt x="15" y="63"/>
                    <a:pt x="16" y="64"/>
                    <a:pt x="17" y="66"/>
                  </a:cubicBezTo>
                  <a:cubicBezTo>
                    <a:pt x="20" y="66"/>
                    <a:pt x="22" y="65"/>
                    <a:pt x="25" y="65"/>
                  </a:cubicBezTo>
                  <a:cubicBezTo>
                    <a:pt x="27" y="64"/>
                    <a:pt x="30" y="64"/>
                    <a:pt x="32" y="63"/>
                  </a:cubicBezTo>
                  <a:cubicBezTo>
                    <a:pt x="35" y="63"/>
                    <a:pt x="37" y="62"/>
                    <a:pt x="38" y="62"/>
                  </a:cubicBezTo>
                  <a:cubicBezTo>
                    <a:pt x="40" y="61"/>
                    <a:pt x="42" y="61"/>
                    <a:pt x="44" y="61"/>
                  </a:cubicBezTo>
                  <a:cubicBezTo>
                    <a:pt x="46" y="61"/>
                    <a:pt x="48" y="61"/>
                    <a:pt x="49" y="62"/>
                  </a:cubicBezTo>
                  <a:cubicBezTo>
                    <a:pt x="51" y="64"/>
                    <a:pt x="52" y="65"/>
                    <a:pt x="52" y="66"/>
                  </a:cubicBezTo>
                  <a:cubicBezTo>
                    <a:pt x="52" y="67"/>
                    <a:pt x="52" y="67"/>
                    <a:pt x="52" y="67"/>
                  </a:cubicBezTo>
                  <a:cubicBezTo>
                    <a:pt x="53" y="67"/>
                    <a:pt x="53" y="68"/>
                    <a:pt x="52" y="68"/>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7"/>
            <p:cNvSpPr/>
            <p:nvPr/>
          </p:nvSpPr>
          <p:spPr bwMode="auto">
            <a:xfrm>
              <a:off x="3258" y="1660"/>
              <a:ext cx="483" cy="520"/>
            </a:xfrm>
            <a:custGeom>
              <a:avLst/>
              <a:gdLst>
                <a:gd name="T0" fmla="*/ 201 w 204"/>
                <a:gd name="T1" fmla="*/ 152 h 220"/>
                <a:gd name="T2" fmla="*/ 190 w 204"/>
                <a:gd name="T3" fmla="*/ 161 h 220"/>
                <a:gd name="T4" fmla="*/ 179 w 204"/>
                <a:gd name="T5" fmla="*/ 160 h 220"/>
                <a:gd name="T6" fmla="*/ 158 w 204"/>
                <a:gd name="T7" fmla="*/ 132 h 220"/>
                <a:gd name="T8" fmla="*/ 139 w 204"/>
                <a:gd name="T9" fmla="*/ 96 h 220"/>
                <a:gd name="T10" fmla="*/ 130 w 204"/>
                <a:gd name="T11" fmla="*/ 77 h 220"/>
                <a:gd name="T12" fmla="*/ 122 w 204"/>
                <a:gd name="T13" fmla="*/ 61 h 220"/>
                <a:gd name="T14" fmla="*/ 114 w 204"/>
                <a:gd name="T15" fmla="*/ 77 h 220"/>
                <a:gd name="T16" fmla="*/ 114 w 204"/>
                <a:gd name="T17" fmla="*/ 122 h 220"/>
                <a:gd name="T18" fmla="*/ 117 w 204"/>
                <a:gd name="T19" fmla="*/ 153 h 220"/>
                <a:gd name="T20" fmla="*/ 119 w 204"/>
                <a:gd name="T21" fmla="*/ 166 h 220"/>
                <a:gd name="T22" fmla="*/ 118 w 204"/>
                <a:gd name="T23" fmla="*/ 173 h 220"/>
                <a:gd name="T24" fmla="*/ 102 w 204"/>
                <a:gd name="T25" fmla="*/ 179 h 220"/>
                <a:gd name="T26" fmla="*/ 79 w 204"/>
                <a:gd name="T27" fmla="*/ 161 h 220"/>
                <a:gd name="T28" fmla="*/ 58 w 204"/>
                <a:gd name="T29" fmla="*/ 133 h 220"/>
                <a:gd name="T30" fmla="*/ 47 w 204"/>
                <a:gd name="T31" fmla="*/ 130 h 220"/>
                <a:gd name="T32" fmla="*/ 53 w 204"/>
                <a:gd name="T33" fmla="*/ 149 h 220"/>
                <a:gd name="T34" fmla="*/ 61 w 204"/>
                <a:gd name="T35" fmla="*/ 167 h 220"/>
                <a:gd name="T36" fmla="*/ 68 w 204"/>
                <a:gd name="T37" fmla="*/ 181 h 220"/>
                <a:gd name="T38" fmla="*/ 75 w 204"/>
                <a:gd name="T39" fmla="*/ 192 h 220"/>
                <a:gd name="T40" fmla="*/ 81 w 204"/>
                <a:gd name="T41" fmla="*/ 203 h 220"/>
                <a:gd name="T42" fmla="*/ 80 w 204"/>
                <a:gd name="T43" fmla="*/ 215 h 220"/>
                <a:gd name="T44" fmla="*/ 65 w 204"/>
                <a:gd name="T45" fmla="*/ 219 h 220"/>
                <a:gd name="T46" fmla="*/ 49 w 204"/>
                <a:gd name="T47" fmla="*/ 208 h 220"/>
                <a:gd name="T48" fmla="*/ 30 w 204"/>
                <a:gd name="T49" fmla="*/ 177 h 220"/>
                <a:gd name="T50" fmla="*/ 11 w 204"/>
                <a:gd name="T51" fmla="*/ 130 h 220"/>
                <a:gd name="T52" fmla="*/ 2 w 204"/>
                <a:gd name="T53" fmla="*/ 91 h 220"/>
                <a:gd name="T54" fmla="*/ 1 w 204"/>
                <a:gd name="T55" fmla="*/ 62 h 220"/>
                <a:gd name="T56" fmla="*/ 13 w 204"/>
                <a:gd name="T57" fmla="*/ 47 h 220"/>
                <a:gd name="T58" fmla="*/ 27 w 204"/>
                <a:gd name="T59" fmla="*/ 50 h 220"/>
                <a:gd name="T60" fmla="*/ 42 w 204"/>
                <a:gd name="T61" fmla="*/ 66 h 220"/>
                <a:gd name="T62" fmla="*/ 58 w 204"/>
                <a:gd name="T63" fmla="*/ 86 h 220"/>
                <a:gd name="T64" fmla="*/ 67 w 204"/>
                <a:gd name="T65" fmla="*/ 97 h 220"/>
                <a:gd name="T66" fmla="*/ 75 w 204"/>
                <a:gd name="T67" fmla="*/ 103 h 220"/>
                <a:gd name="T68" fmla="*/ 82 w 204"/>
                <a:gd name="T69" fmla="*/ 75 h 220"/>
                <a:gd name="T70" fmla="*/ 85 w 204"/>
                <a:gd name="T71" fmla="*/ 35 h 220"/>
                <a:gd name="T72" fmla="*/ 90 w 204"/>
                <a:gd name="T73" fmla="*/ 12 h 220"/>
                <a:gd name="T74" fmla="*/ 105 w 204"/>
                <a:gd name="T75" fmla="*/ 0 h 220"/>
                <a:gd name="T76" fmla="*/ 122 w 204"/>
                <a:gd name="T77" fmla="*/ 3 h 220"/>
                <a:gd name="T78" fmla="*/ 140 w 204"/>
                <a:gd name="T79" fmla="*/ 21 h 220"/>
                <a:gd name="T80" fmla="*/ 150 w 204"/>
                <a:gd name="T81" fmla="*/ 39 h 220"/>
                <a:gd name="T82" fmla="*/ 155 w 204"/>
                <a:gd name="T83" fmla="*/ 50 h 220"/>
                <a:gd name="T84" fmla="*/ 161 w 204"/>
                <a:gd name="T85" fmla="*/ 67 h 220"/>
                <a:gd name="T86" fmla="*/ 166 w 204"/>
                <a:gd name="T87" fmla="*/ 81 h 220"/>
                <a:gd name="T88" fmla="*/ 177 w 204"/>
                <a:gd name="T89" fmla="*/ 102 h 220"/>
                <a:gd name="T90" fmla="*/ 197 w 204"/>
                <a:gd name="T91" fmla="*/ 13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220">
                  <a:moveTo>
                    <a:pt x="204" y="144"/>
                  </a:moveTo>
                  <a:cubicBezTo>
                    <a:pt x="204" y="147"/>
                    <a:pt x="203" y="150"/>
                    <a:pt x="201" y="152"/>
                  </a:cubicBezTo>
                  <a:cubicBezTo>
                    <a:pt x="200" y="155"/>
                    <a:pt x="198" y="156"/>
                    <a:pt x="195" y="158"/>
                  </a:cubicBezTo>
                  <a:cubicBezTo>
                    <a:pt x="193" y="159"/>
                    <a:pt x="192" y="160"/>
                    <a:pt x="190" y="161"/>
                  </a:cubicBezTo>
                  <a:cubicBezTo>
                    <a:pt x="188" y="162"/>
                    <a:pt x="186" y="163"/>
                    <a:pt x="184" y="163"/>
                  </a:cubicBezTo>
                  <a:cubicBezTo>
                    <a:pt x="182" y="163"/>
                    <a:pt x="180" y="162"/>
                    <a:pt x="179" y="160"/>
                  </a:cubicBezTo>
                  <a:cubicBezTo>
                    <a:pt x="177" y="158"/>
                    <a:pt x="176" y="157"/>
                    <a:pt x="174" y="155"/>
                  </a:cubicBezTo>
                  <a:cubicBezTo>
                    <a:pt x="168" y="148"/>
                    <a:pt x="163" y="140"/>
                    <a:pt x="158" y="132"/>
                  </a:cubicBezTo>
                  <a:cubicBezTo>
                    <a:pt x="154" y="123"/>
                    <a:pt x="149" y="115"/>
                    <a:pt x="144" y="106"/>
                  </a:cubicBezTo>
                  <a:cubicBezTo>
                    <a:pt x="142" y="103"/>
                    <a:pt x="140" y="100"/>
                    <a:pt x="139" y="96"/>
                  </a:cubicBezTo>
                  <a:cubicBezTo>
                    <a:pt x="137" y="92"/>
                    <a:pt x="135" y="89"/>
                    <a:pt x="134" y="85"/>
                  </a:cubicBezTo>
                  <a:cubicBezTo>
                    <a:pt x="133" y="82"/>
                    <a:pt x="131" y="80"/>
                    <a:pt x="130" y="77"/>
                  </a:cubicBezTo>
                  <a:cubicBezTo>
                    <a:pt x="129" y="75"/>
                    <a:pt x="128" y="72"/>
                    <a:pt x="126" y="69"/>
                  </a:cubicBezTo>
                  <a:cubicBezTo>
                    <a:pt x="125" y="67"/>
                    <a:pt x="124" y="64"/>
                    <a:pt x="122" y="61"/>
                  </a:cubicBezTo>
                  <a:cubicBezTo>
                    <a:pt x="121" y="59"/>
                    <a:pt x="119" y="56"/>
                    <a:pt x="118" y="54"/>
                  </a:cubicBezTo>
                  <a:cubicBezTo>
                    <a:pt x="116" y="62"/>
                    <a:pt x="114" y="69"/>
                    <a:pt x="114" y="77"/>
                  </a:cubicBezTo>
                  <a:cubicBezTo>
                    <a:pt x="113" y="84"/>
                    <a:pt x="113" y="92"/>
                    <a:pt x="113" y="100"/>
                  </a:cubicBezTo>
                  <a:cubicBezTo>
                    <a:pt x="113" y="107"/>
                    <a:pt x="113" y="115"/>
                    <a:pt x="114" y="122"/>
                  </a:cubicBezTo>
                  <a:cubicBezTo>
                    <a:pt x="115" y="130"/>
                    <a:pt x="115" y="138"/>
                    <a:pt x="116" y="145"/>
                  </a:cubicBezTo>
                  <a:cubicBezTo>
                    <a:pt x="117" y="148"/>
                    <a:pt x="117" y="151"/>
                    <a:pt x="117" y="153"/>
                  </a:cubicBezTo>
                  <a:cubicBezTo>
                    <a:pt x="118" y="156"/>
                    <a:pt x="118" y="159"/>
                    <a:pt x="118" y="162"/>
                  </a:cubicBezTo>
                  <a:cubicBezTo>
                    <a:pt x="118" y="163"/>
                    <a:pt x="118" y="164"/>
                    <a:pt x="119" y="166"/>
                  </a:cubicBezTo>
                  <a:cubicBezTo>
                    <a:pt x="119" y="167"/>
                    <a:pt x="119" y="168"/>
                    <a:pt x="119" y="169"/>
                  </a:cubicBezTo>
                  <a:cubicBezTo>
                    <a:pt x="118" y="171"/>
                    <a:pt x="118" y="172"/>
                    <a:pt x="118" y="173"/>
                  </a:cubicBezTo>
                  <a:cubicBezTo>
                    <a:pt x="117" y="174"/>
                    <a:pt x="117" y="175"/>
                    <a:pt x="115" y="176"/>
                  </a:cubicBezTo>
                  <a:cubicBezTo>
                    <a:pt x="111" y="179"/>
                    <a:pt x="107" y="180"/>
                    <a:pt x="102" y="179"/>
                  </a:cubicBezTo>
                  <a:cubicBezTo>
                    <a:pt x="98" y="178"/>
                    <a:pt x="94" y="176"/>
                    <a:pt x="91" y="173"/>
                  </a:cubicBezTo>
                  <a:cubicBezTo>
                    <a:pt x="86" y="170"/>
                    <a:pt x="82" y="166"/>
                    <a:pt x="79" y="161"/>
                  </a:cubicBezTo>
                  <a:cubicBezTo>
                    <a:pt x="75" y="157"/>
                    <a:pt x="72" y="152"/>
                    <a:pt x="68" y="148"/>
                  </a:cubicBezTo>
                  <a:cubicBezTo>
                    <a:pt x="65" y="143"/>
                    <a:pt x="62" y="138"/>
                    <a:pt x="58" y="133"/>
                  </a:cubicBezTo>
                  <a:cubicBezTo>
                    <a:pt x="55" y="128"/>
                    <a:pt x="51" y="124"/>
                    <a:pt x="47" y="120"/>
                  </a:cubicBezTo>
                  <a:cubicBezTo>
                    <a:pt x="46" y="123"/>
                    <a:pt x="46" y="127"/>
                    <a:pt x="47" y="130"/>
                  </a:cubicBezTo>
                  <a:cubicBezTo>
                    <a:pt x="47" y="133"/>
                    <a:pt x="48" y="137"/>
                    <a:pt x="49" y="140"/>
                  </a:cubicBezTo>
                  <a:cubicBezTo>
                    <a:pt x="51" y="143"/>
                    <a:pt x="52" y="146"/>
                    <a:pt x="53" y="149"/>
                  </a:cubicBezTo>
                  <a:cubicBezTo>
                    <a:pt x="55" y="152"/>
                    <a:pt x="56" y="155"/>
                    <a:pt x="57" y="158"/>
                  </a:cubicBezTo>
                  <a:cubicBezTo>
                    <a:pt x="58" y="161"/>
                    <a:pt x="59" y="164"/>
                    <a:pt x="61" y="167"/>
                  </a:cubicBezTo>
                  <a:cubicBezTo>
                    <a:pt x="62" y="169"/>
                    <a:pt x="63" y="172"/>
                    <a:pt x="65" y="175"/>
                  </a:cubicBezTo>
                  <a:cubicBezTo>
                    <a:pt x="66" y="177"/>
                    <a:pt x="67" y="179"/>
                    <a:pt x="68" y="181"/>
                  </a:cubicBezTo>
                  <a:cubicBezTo>
                    <a:pt x="69" y="183"/>
                    <a:pt x="71" y="184"/>
                    <a:pt x="72" y="186"/>
                  </a:cubicBezTo>
                  <a:cubicBezTo>
                    <a:pt x="73" y="188"/>
                    <a:pt x="74" y="190"/>
                    <a:pt x="75" y="192"/>
                  </a:cubicBezTo>
                  <a:cubicBezTo>
                    <a:pt x="77" y="193"/>
                    <a:pt x="78" y="195"/>
                    <a:pt x="78" y="197"/>
                  </a:cubicBezTo>
                  <a:cubicBezTo>
                    <a:pt x="79" y="199"/>
                    <a:pt x="80" y="201"/>
                    <a:pt x="81" y="203"/>
                  </a:cubicBezTo>
                  <a:cubicBezTo>
                    <a:pt x="82" y="205"/>
                    <a:pt x="82" y="207"/>
                    <a:pt x="82" y="209"/>
                  </a:cubicBezTo>
                  <a:cubicBezTo>
                    <a:pt x="82" y="211"/>
                    <a:pt x="81" y="213"/>
                    <a:pt x="80" y="215"/>
                  </a:cubicBezTo>
                  <a:cubicBezTo>
                    <a:pt x="79" y="217"/>
                    <a:pt x="78" y="218"/>
                    <a:pt x="75" y="218"/>
                  </a:cubicBezTo>
                  <a:cubicBezTo>
                    <a:pt x="72" y="220"/>
                    <a:pt x="68" y="220"/>
                    <a:pt x="65" y="219"/>
                  </a:cubicBezTo>
                  <a:cubicBezTo>
                    <a:pt x="62" y="219"/>
                    <a:pt x="58" y="218"/>
                    <a:pt x="56" y="215"/>
                  </a:cubicBezTo>
                  <a:cubicBezTo>
                    <a:pt x="53" y="213"/>
                    <a:pt x="51" y="211"/>
                    <a:pt x="49" y="208"/>
                  </a:cubicBezTo>
                  <a:cubicBezTo>
                    <a:pt x="47" y="205"/>
                    <a:pt x="45" y="203"/>
                    <a:pt x="43" y="200"/>
                  </a:cubicBezTo>
                  <a:cubicBezTo>
                    <a:pt x="39" y="192"/>
                    <a:pt x="34" y="185"/>
                    <a:pt x="30" y="177"/>
                  </a:cubicBezTo>
                  <a:cubicBezTo>
                    <a:pt x="26" y="169"/>
                    <a:pt x="23" y="161"/>
                    <a:pt x="19" y="152"/>
                  </a:cubicBezTo>
                  <a:cubicBezTo>
                    <a:pt x="16" y="145"/>
                    <a:pt x="13" y="137"/>
                    <a:pt x="11" y="130"/>
                  </a:cubicBezTo>
                  <a:cubicBezTo>
                    <a:pt x="9" y="122"/>
                    <a:pt x="7" y="115"/>
                    <a:pt x="5" y="107"/>
                  </a:cubicBezTo>
                  <a:cubicBezTo>
                    <a:pt x="4" y="101"/>
                    <a:pt x="3" y="96"/>
                    <a:pt x="2" y="91"/>
                  </a:cubicBezTo>
                  <a:cubicBezTo>
                    <a:pt x="1" y="86"/>
                    <a:pt x="0" y="81"/>
                    <a:pt x="0" y="76"/>
                  </a:cubicBezTo>
                  <a:cubicBezTo>
                    <a:pt x="0" y="71"/>
                    <a:pt x="0" y="66"/>
                    <a:pt x="1" y="62"/>
                  </a:cubicBezTo>
                  <a:cubicBezTo>
                    <a:pt x="1" y="58"/>
                    <a:pt x="3" y="54"/>
                    <a:pt x="6" y="50"/>
                  </a:cubicBezTo>
                  <a:cubicBezTo>
                    <a:pt x="9" y="48"/>
                    <a:pt x="11" y="47"/>
                    <a:pt x="13" y="47"/>
                  </a:cubicBezTo>
                  <a:cubicBezTo>
                    <a:pt x="15" y="47"/>
                    <a:pt x="18" y="47"/>
                    <a:pt x="20" y="47"/>
                  </a:cubicBezTo>
                  <a:cubicBezTo>
                    <a:pt x="22" y="48"/>
                    <a:pt x="24" y="48"/>
                    <a:pt x="27" y="50"/>
                  </a:cubicBezTo>
                  <a:cubicBezTo>
                    <a:pt x="29" y="51"/>
                    <a:pt x="31" y="52"/>
                    <a:pt x="32" y="54"/>
                  </a:cubicBezTo>
                  <a:cubicBezTo>
                    <a:pt x="36" y="57"/>
                    <a:pt x="39" y="61"/>
                    <a:pt x="42" y="66"/>
                  </a:cubicBezTo>
                  <a:cubicBezTo>
                    <a:pt x="45" y="70"/>
                    <a:pt x="48" y="74"/>
                    <a:pt x="52" y="78"/>
                  </a:cubicBezTo>
                  <a:cubicBezTo>
                    <a:pt x="54" y="81"/>
                    <a:pt x="56" y="84"/>
                    <a:pt x="58" y="86"/>
                  </a:cubicBezTo>
                  <a:cubicBezTo>
                    <a:pt x="60" y="89"/>
                    <a:pt x="62" y="91"/>
                    <a:pt x="64" y="94"/>
                  </a:cubicBezTo>
                  <a:cubicBezTo>
                    <a:pt x="65" y="95"/>
                    <a:pt x="66" y="96"/>
                    <a:pt x="67" y="97"/>
                  </a:cubicBezTo>
                  <a:cubicBezTo>
                    <a:pt x="69" y="98"/>
                    <a:pt x="70" y="100"/>
                    <a:pt x="71" y="100"/>
                  </a:cubicBezTo>
                  <a:cubicBezTo>
                    <a:pt x="72" y="101"/>
                    <a:pt x="74" y="102"/>
                    <a:pt x="75" y="103"/>
                  </a:cubicBezTo>
                  <a:cubicBezTo>
                    <a:pt x="77" y="103"/>
                    <a:pt x="78" y="103"/>
                    <a:pt x="80" y="103"/>
                  </a:cubicBezTo>
                  <a:cubicBezTo>
                    <a:pt x="80" y="94"/>
                    <a:pt x="81" y="84"/>
                    <a:pt x="82" y="75"/>
                  </a:cubicBezTo>
                  <a:cubicBezTo>
                    <a:pt x="82" y="66"/>
                    <a:pt x="83" y="57"/>
                    <a:pt x="84" y="47"/>
                  </a:cubicBezTo>
                  <a:cubicBezTo>
                    <a:pt x="84" y="43"/>
                    <a:pt x="85" y="39"/>
                    <a:pt x="85" y="35"/>
                  </a:cubicBezTo>
                  <a:cubicBezTo>
                    <a:pt x="86" y="31"/>
                    <a:pt x="86" y="27"/>
                    <a:pt x="87" y="23"/>
                  </a:cubicBezTo>
                  <a:cubicBezTo>
                    <a:pt x="88" y="19"/>
                    <a:pt x="89" y="15"/>
                    <a:pt x="90" y="12"/>
                  </a:cubicBezTo>
                  <a:cubicBezTo>
                    <a:pt x="92" y="8"/>
                    <a:pt x="94" y="5"/>
                    <a:pt x="97" y="2"/>
                  </a:cubicBezTo>
                  <a:cubicBezTo>
                    <a:pt x="100" y="1"/>
                    <a:pt x="102" y="0"/>
                    <a:pt x="105" y="0"/>
                  </a:cubicBezTo>
                  <a:cubicBezTo>
                    <a:pt x="108" y="0"/>
                    <a:pt x="111" y="0"/>
                    <a:pt x="114" y="0"/>
                  </a:cubicBezTo>
                  <a:cubicBezTo>
                    <a:pt x="116" y="1"/>
                    <a:pt x="119" y="2"/>
                    <a:pt x="122" y="3"/>
                  </a:cubicBezTo>
                  <a:cubicBezTo>
                    <a:pt x="124" y="4"/>
                    <a:pt x="127" y="6"/>
                    <a:pt x="129" y="8"/>
                  </a:cubicBezTo>
                  <a:cubicBezTo>
                    <a:pt x="133" y="12"/>
                    <a:pt x="136" y="16"/>
                    <a:pt x="140" y="21"/>
                  </a:cubicBezTo>
                  <a:cubicBezTo>
                    <a:pt x="143" y="26"/>
                    <a:pt x="146" y="31"/>
                    <a:pt x="149" y="36"/>
                  </a:cubicBezTo>
                  <a:cubicBezTo>
                    <a:pt x="149" y="37"/>
                    <a:pt x="150" y="38"/>
                    <a:pt x="150" y="39"/>
                  </a:cubicBezTo>
                  <a:cubicBezTo>
                    <a:pt x="151" y="40"/>
                    <a:pt x="151" y="41"/>
                    <a:pt x="152" y="42"/>
                  </a:cubicBezTo>
                  <a:cubicBezTo>
                    <a:pt x="153" y="45"/>
                    <a:pt x="154" y="47"/>
                    <a:pt x="155" y="50"/>
                  </a:cubicBezTo>
                  <a:cubicBezTo>
                    <a:pt x="156" y="53"/>
                    <a:pt x="157" y="56"/>
                    <a:pt x="158" y="59"/>
                  </a:cubicBezTo>
                  <a:cubicBezTo>
                    <a:pt x="159" y="61"/>
                    <a:pt x="160" y="64"/>
                    <a:pt x="161" y="67"/>
                  </a:cubicBezTo>
                  <a:cubicBezTo>
                    <a:pt x="162" y="70"/>
                    <a:pt x="163" y="73"/>
                    <a:pt x="164" y="76"/>
                  </a:cubicBezTo>
                  <a:cubicBezTo>
                    <a:pt x="164" y="78"/>
                    <a:pt x="165" y="79"/>
                    <a:pt x="166" y="81"/>
                  </a:cubicBezTo>
                  <a:cubicBezTo>
                    <a:pt x="167" y="83"/>
                    <a:pt x="168" y="85"/>
                    <a:pt x="168" y="87"/>
                  </a:cubicBezTo>
                  <a:cubicBezTo>
                    <a:pt x="171" y="92"/>
                    <a:pt x="174" y="97"/>
                    <a:pt x="177" y="102"/>
                  </a:cubicBezTo>
                  <a:cubicBezTo>
                    <a:pt x="181" y="106"/>
                    <a:pt x="184" y="111"/>
                    <a:pt x="187" y="116"/>
                  </a:cubicBezTo>
                  <a:cubicBezTo>
                    <a:pt x="191" y="121"/>
                    <a:pt x="194" y="125"/>
                    <a:pt x="197" y="130"/>
                  </a:cubicBezTo>
                  <a:cubicBezTo>
                    <a:pt x="200" y="134"/>
                    <a:pt x="202" y="139"/>
                    <a:pt x="204" y="144"/>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p:nvPr/>
          </p:nvSpPr>
          <p:spPr bwMode="auto">
            <a:xfrm>
              <a:off x="2925" y="2605"/>
              <a:ext cx="206" cy="199"/>
            </a:xfrm>
            <a:custGeom>
              <a:avLst/>
              <a:gdLst>
                <a:gd name="T0" fmla="*/ 43 w 87"/>
                <a:gd name="T1" fmla="*/ 81 h 84"/>
                <a:gd name="T2" fmla="*/ 36 w 87"/>
                <a:gd name="T3" fmla="*/ 84 h 84"/>
                <a:gd name="T4" fmla="*/ 29 w 87"/>
                <a:gd name="T5" fmla="*/ 78 h 84"/>
                <a:gd name="T6" fmla="*/ 29 w 87"/>
                <a:gd name="T7" fmla="*/ 66 h 84"/>
                <a:gd name="T8" fmla="*/ 33 w 87"/>
                <a:gd name="T9" fmla="*/ 46 h 84"/>
                <a:gd name="T10" fmla="*/ 33 w 87"/>
                <a:gd name="T11" fmla="*/ 33 h 84"/>
                <a:gd name="T12" fmla="*/ 28 w 87"/>
                <a:gd name="T13" fmla="*/ 37 h 84"/>
                <a:gd name="T14" fmla="*/ 22 w 87"/>
                <a:gd name="T15" fmla="*/ 43 h 84"/>
                <a:gd name="T16" fmla="*/ 15 w 87"/>
                <a:gd name="T17" fmla="*/ 52 h 84"/>
                <a:gd name="T18" fmla="*/ 10 w 87"/>
                <a:gd name="T19" fmla="*/ 58 h 84"/>
                <a:gd name="T20" fmla="*/ 5 w 87"/>
                <a:gd name="T21" fmla="*/ 61 h 84"/>
                <a:gd name="T22" fmla="*/ 1 w 87"/>
                <a:gd name="T23" fmla="*/ 59 h 84"/>
                <a:gd name="T24" fmla="*/ 1 w 87"/>
                <a:gd name="T25" fmla="*/ 54 h 84"/>
                <a:gd name="T26" fmla="*/ 8 w 87"/>
                <a:gd name="T27" fmla="*/ 41 h 84"/>
                <a:gd name="T28" fmla="*/ 18 w 87"/>
                <a:gd name="T29" fmla="*/ 28 h 84"/>
                <a:gd name="T30" fmla="*/ 28 w 87"/>
                <a:gd name="T31" fmla="*/ 18 h 84"/>
                <a:gd name="T32" fmla="*/ 41 w 87"/>
                <a:gd name="T33" fmla="*/ 8 h 84"/>
                <a:gd name="T34" fmla="*/ 51 w 87"/>
                <a:gd name="T35" fmla="*/ 1 h 84"/>
                <a:gd name="T36" fmla="*/ 59 w 87"/>
                <a:gd name="T37" fmla="*/ 3 h 84"/>
                <a:gd name="T38" fmla="*/ 59 w 87"/>
                <a:gd name="T39" fmla="*/ 11 h 84"/>
                <a:gd name="T40" fmla="*/ 55 w 87"/>
                <a:gd name="T41" fmla="*/ 27 h 84"/>
                <a:gd name="T42" fmla="*/ 49 w 87"/>
                <a:gd name="T43" fmla="*/ 44 h 84"/>
                <a:gd name="T44" fmla="*/ 47 w 87"/>
                <a:gd name="T45" fmla="*/ 54 h 84"/>
                <a:gd name="T46" fmla="*/ 50 w 87"/>
                <a:gd name="T47" fmla="*/ 57 h 84"/>
                <a:gd name="T48" fmla="*/ 58 w 87"/>
                <a:gd name="T49" fmla="*/ 47 h 84"/>
                <a:gd name="T50" fmla="*/ 68 w 87"/>
                <a:gd name="T51" fmla="*/ 35 h 84"/>
                <a:gd name="T52" fmla="*/ 75 w 87"/>
                <a:gd name="T53" fmla="*/ 26 h 84"/>
                <a:gd name="T54" fmla="*/ 82 w 87"/>
                <a:gd name="T55" fmla="*/ 23 h 84"/>
                <a:gd name="T56" fmla="*/ 87 w 87"/>
                <a:gd name="T57" fmla="*/ 27 h 84"/>
                <a:gd name="T58" fmla="*/ 85 w 87"/>
                <a:gd name="T59" fmla="*/ 36 h 84"/>
                <a:gd name="T60" fmla="*/ 79 w 87"/>
                <a:gd name="T61" fmla="*/ 44 h 84"/>
                <a:gd name="T62" fmla="*/ 66 w 87"/>
                <a:gd name="T63" fmla="*/ 58 h 84"/>
                <a:gd name="T64" fmla="*/ 47 w 87"/>
                <a:gd name="T65"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84">
                  <a:moveTo>
                    <a:pt x="46" y="79"/>
                  </a:moveTo>
                  <a:cubicBezTo>
                    <a:pt x="45" y="80"/>
                    <a:pt x="44" y="80"/>
                    <a:pt x="43" y="81"/>
                  </a:cubicBezTo>
                  <a:cubicBezTo>
                    <a:pt x="42" y="82"/>
                    <a:pt x="41" y="82"/>
                    <a:pt x="40" y="83"/>
                  </a:cubicBezTo>
                  <a:cubicBezTo>
                    <a:pt x="39" y="83"/>
                    <a:pt x="38" y="84"/>
                    <a:pt x="36" y="84"/>
                  </a:cubicBezTo>
                  <a:cubicBezTo>
                    <a:pt x="35" y="84"/>
                    <a:pt x="34" y="84"/>
                    <a:pt x="33" y="83"/>
                  </a:cubicBezTo>
                  <a:cubicBezTo>
                    <a:pt x="31" y="82"/>
                    <a:pt x="30" y="80"/>
                    <a:pt x="29" y="78"/>
                  </a:cubicBezTo>
                  <a:cubicBezTo>
                    <a:pt x="29" y="76"/>
                    <a:pt x="28" y="74"/>
                    <a:pt x="28" y="72"/>
                  </a:cubicBezTo>
                  <a:cubicBezTo>
                    <a:pt x="28" y="70"/>
                    <a:pt x="29" y="68"/>
                    <a:pt x="29" y="66"/>
                  </a:cubicBezTo>
                  <a:cubicBezTo>
                    <a:pt x="29" y="64"/>
                    <a:pt x="30" y="62"/>
                    <a:pt x="30" y="60"/>
                  </a:cubicBezTo>
                  <a:cubicBezTo>
                    <a:pt x="31" y="55"/>
                    <a:pt x="32" y="51"/>
                    <a:pt x="33" y="46"/>
                  </a:cubicBezTo>
                  <a:cubicBezTo>
                    <a:pt x="34" y="42"/>
                    <a:pt x="35" y="37"/>
                    <a:pt x="36" y="32"/>
                  </a:cubicBezTo>
                  <a:cubicBezTo>
                    <a:pt x="35" y="32"/>
                    <a:pt x="34" y="33"/>
                    <a:pt x="33" y="33"/>
                  </a:cubicBezTo>
                  <a:cubicBezTo>
                    <a:pt x="32" y="34"/>
                    <a:pt x="31" y="34"/>
                    <a:pt x="30" y="35"/>
                  </a:cubicBezTo>
                  <a:cubicBezTo>
                    <a:pt x="29" y="36"/>
                    <a:pt x="28" y="36"/>
                    <a:pt x="28" y="37"/>
                  </a:cubicBezTo>
                  <a:cubicBezTo>
                    <a:pt x="27" y="38"/>
                    <a:pt x="26" y="39"/>
                    <a:pt x="25" y="39"/>
                  </a:cubicBezTo>
                  <a:cubicBezTo>
                    <a:pt x="24" y="41"/>
                    <a:pt x="23" y="42"/>
                    <a:pt x="22" y="43"/>
                  </a:cubicBezTo>
                  <a:cubicBezTo>
                    <a:pt x="21" y="45"/>
                    <a:pt x="20" y="46"/>
                    <a:pt x="19" y="48"/>
                  </a:cubicBezTo>
                  <a:cubicBezTo>
                    <a:pt x="17" y="49"/>
                    <a:pt x="16" y="50"/>
                    <a:pt x="15" y="52"/>
                  </a:cubicBezTo>
                  <a:cubicBezTo>
                    <a:pt x="14" y="53"/>
                    <a:pt x="13" y="54"/>
                    <a:pt x="12" y="56"/>
                  </a:cubicBezTo>
                  <a:cubicBezTo>
                    <a:pt x="11" y="56"/>
                    <a:pt x="11" y="57"/>
                    <a:pt x="10" y="58"/>
                  </a:cubicBezTo>
                  <a:cubicBezTo>
                    <a:pt x="9" y="59"/>
                    <a:pt x="9" y="59"/>
                    <a:pt x="8" y="60"/>
                  </a:cubicBezTo>
                  <a:cubicBezTo>
                    <a:pt x="7" y="61"/>
                    <a:pt x="6" y="61"/>
                    <a:pt x="5" y="61"/>
                  </a:cubicBezTo>
                  <a:cubicBezTo>
                    <a:pt x="4" y="61"/>
                    <a:pt x="3" y="61"/>
                    <a:pt x="2" y="61"/>
                  </a:cubicBezTo>
                  <a:cubicBezTo>
                    <a:pt x="2" y="60"/>
                    <a:pt x="1" y="59"/>
                    <a:pt x="1" y="59"/>
                  </a:cubicBezTo>
                  <a:cubicBezTo>
                    <a:pt x="0" y="58"/>
                    <a:pt x="0" y="57"/>
                    <a:pt x="0" y="56"/>
                  </a:cubicBezTo>
                  <a:cubicBezTo>
                    <a:pt x="0" y="55"/>
                    <a:pt x="0" y="55"/>
                    <a:pt x="1" y="54"/>
                  </a:cubicBezTo>
                  <a:cubicBezTo>
                    <a:pt x="1" y="53"/>
                    <a:pt x="1" y="52"/>
                    <a:pt x="2" y="51"/>
                  </a:cubicBezTo>
                  <a:cubicBezTo>
                    <a:pt x="3" y="48"/>
                    <a:pt x="5" y="44"/>
                    <a:pt x="8" y="41"/>
                  </a:cubicBezTo>
                  <a:cubicBezTo>
                    <a:pt x="10" y="38"/>
                    <a:pt x="13" y="34"/>
                    <a:pt x="15" y="31"/>
                  </a:cubicBezTo>
                  <a:cubicBezTo>
                    <a:pt x="16" y="30"/>
                    <a:pt x="17" y="29"/>
                    <a:pt x="18" y="28"/>
                  </a:cubicBezTo>
                  <a:cubicBezTo>
                    <a:pt x="19" y="27"/>
                    <a:pt x="20" y="26"/>
                    <a:pt x="21" y="25"/>
                  </a:cubicBezTo>
                  <a:cubicBezTo>
                    <a:pt x="23" y="23"/>
                    <a:pt x="26" y="21"/>
                    <a:pt x="28" y="18"/>
                  </a:cubicBezTo>
                  <a:cubicBezTo>
                    <a:pt x="30" y="16"/>
                    <a:pt x="33" y="14"/>
                    <a:pt x="35" y="12"/>
                  </a:cubicBezTo>
                  <a:cubicBezTo>
                    <a:pt x="37" y="10"/>
                    <a:pt x="39" y="9"/>
                    <a:pt x="41" y="8"/>
                  </a:cubicBezTo>
                  <a:cubicBezTo>
                    <a:pt x="42" y="6"/>
                    <a:pt x="44" y="5"/>
                    <a:pt x="46" y="4"/>
                  </a:cubicBezTo>
                  <a:cubicBezTo>
                    <a:pt x="47" y="3"/>
                    <a:pt x="49" y="2"/>
                    <a:pt x="51" y="1"/>
                  </a:cubicBezTo>
                  <a:cubicBezTo>
                    <a:pt x="52" y="0"/>
                    <a:pt x="54" y="0"/>
                    <a:pt x="56" y="0"/>
                  </a:cubicBezTo>
                  <a:cubicBezTo>
                    <a:pt x="57" y="1"/>
                    <a:pt x="58" y="2"/>
                    <a:pt x="59" y="3"/>
                  </a:cubicBezTo>
                  <a:cubicBezTo>
                    <a:pt x="59" y="4"/>
                    <a:pt x="59" y="5"/>
                    <a:pt x="59" y="7"/>
                  </a:cubicBezTo>
                  <a:cubicBezTo>
                    <a:pt x="59" y="8"/>
                    <a:pt x="59" y="9"/>
                    <a:pt x="59" y="11"/>
                  </a:cubicBezTo>
                  <a:cubicBezTo>
                    <a:pt x="59" y="12"/>
                    <a:pt x="58" y="13"/>
                    <a:pt x="58" y="15"/>
                  </a:cubicBezTo>
                  <a:cubicBezTo>
                    <a:pt x="57" y="19"/>
                    <a:pt x="56" y="23"/>
                    <a:pt x="55" y="27"/>
                  </a:cubicBezTo>
                  <a:cubicBezTo>
                    <a:pt x="53" y="31"/>
                    <a:pt x="52" y="35"/>
                    <a:pt x="51" y="39"/>
                  </a:cubicBezTo>
                  <a:cubicBezTo>
                    <a:pt x="50" y="41"/>
                    <a:pt x="50" y="42"/>
                    <a:pt x="49" y="44"/>
                  </a:cubicBezTo>
                  <a:cubicBezTo>
                    <a:pt x="49" y="46"/>
                    <a:pt x="48" y="47"/>
                    <a:pt x="48" y="49"/>
                  </a:cubicBezTo>
                  <a:cubicBezTo>
                    <a:pt x="47" y="51"/>
                    <a:pt x="47" y="52"/>
                    <a:pt x="47" y="54"/>
                  </a:cubicBezTo>
                  <a:cubicBezTo>
                    <a:pt x="46" y="56"/>
                    <a:pt x="46" y="57"/>
                    <a:pt x="46" y="59"/>
                  </a:cubicBezTo>
                  <a:cubicBezTo>
                    <a:pt x="47" y="58"/>
                    <a:pt x="49" y="58"/>
                    <a:pt x="50" y="57"/>
                  </a:cubicBezTo>
                  <a:cubicBezTo>
                    <a:pt x="51" y="56"/>
                    <a:pt x="52" y="55"/>
                    <a:pt x="53" y="54"/>
                  </a:cubicBezTo>
                  <a:cubicBezTo>
                    <a:pt x="55" y="52"/>
                    <a:pt x="56" y="50"/>
                    <a:pt x="58" y="47"/>
                  </a:cubicBezTo>
                  <a:cubicBezTo>
                    <a:pt x="60" y="45"/>
                    <a:pt x="61" y="43"/>
                    <a:pt x="63" y="41"/>
                  </a:cubicBezTo>
                  <a:cubicBezTo>
                    <a:pt x="65" y="39"/>
                    <a:pt x="66" y="37"/>
                    <a:pt x="68" y="35"/>
                  </a:cubicBezTo>
                  <a:cubicBezTo>
                    <a:pt x="69" y="33"/>
                    <a:pt x="71" y="31"/>
                    <a:pt x="73" y="29"/>
                  </a:cubicBezTo>
                  <a:cubicBezTo>
                    <a:pt x="73" y="28"/>
                    <a:pt x="74" y="27"/>
                    <a:pt x="75" y="26"/>
                  </a:cubicBezTo>
                  <a:cubicBezTo>
                    <a:pt x="76" y="25"/>
                    <a:pt x="77" y="25"/>
                    <a:pt x="78" y="24"/>
                  </a:cubicBezTo>
                  <a:cubicBezTo>
                    <a:pt x="79" y="23"/>
                    <a:pt x="80" y="23"/>
                    <a:pt x="82" y="23"/>
                  </a:cubicBezTo>
                  <a:cubicBezTo>
                    <a:pt x="83" y="22"/>
                    <a:pt x="84" y="23"/>
                    <a:pt x="85" y="24"/>
                  </a:cubicBezTo>
                  <a:cubicBezTo>
                    <a:pt x="86" y="25"/>
                    <a:pt x="87" y="26"/>
                    <a:pt x="87" y="27"/>
                  </a:cubicBezTo>
                  <a:cubicBezTo>
                    <a:pt x="87" y="29"/>
                    <a:pt x="87" y="30"/>
                    <a:pt x="87" y="32"/>
                  </a:cubicBezTo>
                  <a:cubicBezTo>
                    <a:pt x="87" y="33"/>
                    <a:pt x="86" y="34"/>
                    <a:pt x="85" y="36"/>
                  </a:cubicBezTo>
                  <a:cubicBezTo>
                    <a:pt x="84" y="37"/>
                    <a:pt x="84" y="38"/>
                    <a:pt x="83" y="39"/>
                  </a:cubicBezTo>
                  <a:cubicBezTo>
                    <a:pt x="81" y="41"/>
                    <a:pt x="80" y="42"/>
                    <a:pt x="79" y="44"/>
                  </a:cubicBezTo>
                  <a:cubicBezTo>
                    <a:pt x="77" y="45"/>
                    <a:pt x="76" y="47"/>
                    <a:pt x="75" y="48"/>
                  </a:cubicBezTo>
                  <a:cubicBezTo>
                    <a:pt x="66" y="58"/>
                    <a:pt x="66" y="58"/>
                    <a:pt x="66" y="58"/>
                  </a:cubicBezTo>
                  <a:cubicBezTo>
                    <a:pt x="63" y="61"/>
                    <a:pt x="60" y="64"/>
                    <a:pt x="57" y="68"/>
                  </a:cubicBezTo>
                  <a:cubicBezTo>
                    <a:pt x="54" y="71"/>
                    <a:pt x="51" y="74"/>
                    <a:pt x="47" y="78"/>
                  </a:cubicBezTo>
                  <a:lnTo>
                    <a:pt x="46" y="79"/>
                  </a:ln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a:spLocks noEditPoints="1"/>
            </p:cNvSpPr>
            <p:nvPr/>
          </p:nvSpPr>
          <p:spPr bwMode="auto">
            <a:xfrm>
              <a:off x="4639" y="1787"/>
              <a:ext cx="234" cy="315"/>
            </a:xfrm>
            <a:custGeom>
              <a:avLst/>
              <a:gdLst>
                <a:gd name="T0" fmla="*/ 87 w 99"/>
                <a:gd name="T1" fmla="*/ 36 h 133"/>
                <a:gd name="T2" fmla="*/ 96 w 99"/>
                <a:gd name="T3" fmla="*/ 60 h 133"/>
                <a:gd name="T4" fmla="*/ 99 w 99"/>
                <a:gd name="T5" fmla="*/ 85 h 133"/>
                <a:gd name="T6" fmla="*/ 98 w 99"/>
                <a:gd name="T7" fmla="*/ 97 h 133"/>
                <a:gd name="T8" fmla="*/ 95 w 99"/>
                <a:gd name="T9" fmla="*/ 110 h 133"/>
                <a:gd name="T10" fmla="*/ 89 w 99"/>
                <a:gd name="T11" fmla="*/ 121 h 133"/>
                <a:gd name="T12" fmla="*/ 80 w 99"/>
                <a:gd name="T13" fmla="*/ 129 h 133"/>
                <a:gd name="T14" fmla="*/ 69 w 99"/>
                <a:gd name="T15" fmla="*/ 133 h 133"/>
                <a:gd name="T16" fmla="*/ 57 w 99"/>
                <a:gd name="T17" fmla="*/ 132 h 133"/>
                <a:gd name="T18" fmla="*/ 47 w 99"/>
                <a:gd name="T19" fmla="*/ 128 h 133"/>
                <a:gd name="T20" fmla="*/ 37 w 99"/>
                <a:gd name="T21" fmla="*/ 122 h 133"/>
                <a:gd name="T22" fmla="*/ 21 w 99"/>
                <a:gd name="T23" fmla="*/ 106 h 133"/>
                <a:gd name="T24" fmla="*/ 9 w 99"/>
                <a:gd name="T25" fmla="*/ 86 h 133"/>
                <a:gd name="T26" fmla="*/ 2 w 99"/>
                <a:gd name="T27" fmla="*/ 65 h 133"/>
                <a:gd name="T28" fmla="*/ 1 w 99"/>
                <a:gd name="T29" fmla="*/ 42 h 133"/>
                <a:gd name="T30" fmla="*/ 3 w 99"/>
                <a:gd name="T31" fmla="*/ 31 h 133"/>
                <a:gd name="T32" fmla="*/ 7 w 99"/>
                <a:gd name="T33" fmla="*/ 20 h 133"/>
                <a:gd name="T34" fmla="*/ 14 w 99"/>
                <a:gd name="T35" fmla="*/ 11 h 133"/>
                <a:gd name="T36" fmla="*/ 23 w 99"/>
                <a:gd name="T37" fmla="*/ 5 h 133"/>
                <a:gd name="T38" fmla="*/ 32 w 99"/>
                <a:gd name="T39" fmla="*/ 1 h 133"/>
                <a:gd name="T40" fmla="*/ 42 w 99"/>
                <a:gd name="T41" fmla="*/ 0 h 133"/>
                <a:gd name="T42" fmla="*/ 52 w 99"/>
                <a:gd name="T43" fmla="*/ 1 h 133"/>
                <a:gd name="T44" fmla="*/ 61 w 99"/>
                <a:gd name="T45" fmla="*/ 6 h 133"/>
                <a:gd name="T46" fmla="*/ 76 w 99"/>
                <a:gd name="T47" fmla="*/ 19 h 133"/>
                <a:gd name="T48" fmla="*/ 87 w 99"/>
                <a:gd name="T49" fmla="*/ 36 h 133"/>
                <a:gd name="T50" fmla="*/ 63 w 99"/>
                <a:gd name="T51" fmla="*/ 40 h 133"/>
                <a:gd name="T52" fmla="*/ 58 w 99"/>
                <a:gd name="T53" fmla="*/ 31 h 133"/>
                <a:gd name="T54" fmla="*/ 51 w 99"/>
                <a:gd name="T55" fmla="*/ 24 h 133"/>
                <a:gd name="T56" fmla="*/ 47 w 99"/>
                <a:gd name="T57" fmla="*/ 22 h 133"/>
                <a:gd name="T58" fmla="*/ 43 w 99"/>
                <a:gd name="T59" fmla="*/ 20 h 133"/>
                <a:gd name="T60" fmla="*/ 38 w 99"/>
                <a:gd name="T61" fmla="*/ 20 h 133"/>
                <a:gd name="T62" fmla="*/ 34 w 99"/>
                <a:gd name="T63" fmla="*/ 22 h 133"/>
                <a:gd name="T64" fmla="*/ 28 w 99"/>
                <a:gd name="T65" fmla="*/ 26 h 133"/>
                <a:gd name="T66" fmla="*/ 24 w 99"/>
                <a:gd name="T67" fmla="*/ 33 h 133"/>
                <a:gd name="T68" fmla="*/ 22 w 99"/>
                <a:gd name="T69" fmla="*/ 41 h 133"/>
                <a:gd name="T70" fmla="*/ 22 w 99"/>
                <a:gd name="T71" fmla="*/ 48 h 133"/>
                <a:gd name="T72" fmla="*/ 25 w 99"/>
                <a:gd name="T73" fmla="*/ 64 h 133"/>
                <a:gd name="T74" fmla="*/ 30 w 99"/>
                <a:gd name="T75" fmla="*/ 79 h 133"/>
                <a:gd name="T76" fmla="*/ 36 w 99"/>
                <a:gd name="T77" fmla="*/ 90 h 133"/>
                <a:gd name="T78" fmla="*/ 44 w 99"/>
                <a:gd name="T79" fmla="*/ 101 h 133"/>
                <a:gd name="T80" fmla="*/ 48 w 99"/>
                <a:gd name="T81" fmla="*/ 105 h 133"/>
                <a:gd name="T82" fmla="*/ 53 w 99"/>
                <a:gd name="T83" fmla="*/ 108 h 133"/>
                <a:gd name="T84" fmla="*/ 58 w 99"/>
                <a:gd name="T85" fmla="*/ 111 h 133"/>
                <a:gd name="T86" fmla="*/ 64 w 99"/>
                <a:gd name="T87" fmla="*/ 110 h 133"/>
                <a:gd name="T88" fmla="*/ 71 w 99"/>
                <a:gd name="T89" fmla="*/ 103 h 133"/>
                <a:gd name="T90" fmla="*/ 74 w 99"/>
                <a:gd name="T91" fmla="*/ 95 h 133"/>
                <a:gd name="T92" fmla="*/ 74 w 99"/>
                <a:gd name="T93" fmla="*/ 85 h 133"/>
                <a:gd name="T94" fmla="*/ 73 w 99"/>
                <a:gd name="T95" fmla="*/ 76 h 133"/>
                <a:gd name="T96" fmla="*/ 69 w 99"/>
                <a:gd name="T97" fmla="*/ 58 h 133"/>
                <a:gd name="T98" fmla="*/ 63 w 99"/>
                <a:gd name="T99" fmla="*/ 4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133">
                  <a:moveTo>
                    <a:pt x="87" y="36"/>
                  </a:moveTo>
                  <a:cubicBezTo>
                    <a:pt x="91" y="44"/>
                    <a:pt x="94" y="52"/>
                    <a:pt x="96" y="60"/>
                  </a:cubicBezTo>
                  <a:cubicBezTo>
                    <a:pt x="98" y="68"/>
                    <a:pt x="99" y="76"/>
                    <a:pt x="99" y="85"/>
                  </a:cubicBezTo>
                  <a:cubicBezTo>
                    <a:pt x="99" y="89"/>
                    <a:pt x="99" y="93"/>
                    <a:pt x="98" y="97"/>
                  </a:cubicBezTo>
                  <a:cubicBezTo>
                    <a:pt x="98" y="102"/>
                    <a:pt x="97" y="106"/>
                    <a:pt x="95" y="110"/>
                  </a:cubicBezTo>
                  <a:cubicBezTo>
                    <a:pt x="94" y="114"/>
                    <a:pt x="92" y="118"/>
                    <a:pt x="89" y="121"/>
                  </a:cubicBezTo>
                  <a:cubicBezTo>
                    <a:pt x="87" y="124"/>
                    <a:pt x="83" y="127"/>
                    <a:pt x="80" y="129"/>
                  </a:cubicBezTo>
                  <a:cubicBezTo>
                    <a:pt x="76" y="131"/>
                    <a:pt x="73" y="133"/>
                    <a:pt x="69" y="133"/>
                  </a:cubicBezTo>
                  <a:cubicBezTo>
                    <a:pt x="65" y="133"/>
                    <a:pt x="61" y="133"/>
                    <a:pt x="57" y="132"/>
                  </a:cubicBezTo>
                  <a:cubicBezTo>
                    <a:pt x="54" y="131"/>
                    <a:pt x="50" y="130"/>
                    <a:pt x="47" y="128"/>
                  </a:cubicBezTo>
                  <a:cubicBezTo>
                    <a:pt x="43" y="126"/>
                    <a:pt x="40" y="124"/>
                    <a:pt x="37" y="122"/>
                  </a:cubicBezTo>
                  <a:cubicBezTo>
                    <a:pt x="31" y="117"/>
                    <a:pt x="26" y="112"/>
                    <a:pt x="21" y="106"/>
                  </a:cubicBezTo>
                  <a:cubicBezTo>
                    <a:pt x="16" y="99"/>
                    <a:pt x="12" y="93"/>
                    <a:pt x="9" y="86"/>
                  </a:cubicBezTo>
                  <a:cubicBezTo>
                    <a:pt x="6" y="79"/>
                    <a:pt x="4" y="72"/>
                    <a:pt x="2" y="65"/>
                  </a:cubicBezTo>
                  <a:cubicBezTo>
                    <a:pt x="1" y="57"/>
                    <a:pt x="0" y="50"/>
                    <a:pt x="1" y="42"/>
                  </a:cubicBezTo>
                  <a:cubicBezTo>
                    <a:pt x="1" y="38"/>
                    <a:pt x="2" y="35"/>
                    <a:pt x="3" y="31"/>
                  </a:cubicBezTo>
                  <a:cubicBezTo>
                    <a:pt x="4" y="27"/>
                    <a:pt x="5" y="24"/>
                    <a:pt x="7" y="20"/>
                  </a:cubicBezTo>
                  <a:cubicBezTo>
                    <a:pt x="9" y="17"/>
                    <a:pt x="11" y="14"/>
                    <a:pt x="14" y="11"/>
                  </a:cubicBezTo>
                  <a:cubicBezTo>
                    <a:pt x="16" y="9"/>
                    <a:pt x="19" y="7"/>
                    <a:pt x="23" y="5"/>
                  </a:cubicBezTo>
                  <a:cubicBezTo>
                    <a:pt x="26" y="3"/>
                    <a:pt x="29" y="2"/>
                    <a:pt x="32" y="1"/>
                  </a:cubicBezTo>
                  <a:cubicBezTo>
                    <a:pt x="35" y="0"/>
                    <a:pt x="39" y="0"/>
                    <a:pt x="42" y="0"/>
                  </a:cubicBezTo>
                  <a:cubicBezTo>
                    <a:pt x="46" y="0"/>
                    <a:pt x="49" y="0"/>
                    <a:pt x="52" y="1"/>
                  </a:cubicBezTo>
                  <a:cubicBezTo>
                    <a:pt x="55" y="2"/>
                    <a:pt x="58" y="4"/>
                    <a:pt x="61" y="6"/>
                  </a:cubicBezTo>
                  <a:cubicBezTo>
                    <a:pt x="67" y="9"/>
                    <a:pt x="72" y="14"/>
                    <a:pt x="76" y="19"/>
                  </a:cubicBezTo>
                  <a:cubicBezTo>
                    <a:pt x="81" y="24"/>
                    <a:pt x="84" y="30"/>
                    <a:pt x="87" y="36"/>
                  </a:cubicBezTo>
                  <a:close/>
                  <a:moveTo>
                    <a:pt x="63" y="40"/>
                  </a:moveTo>
                  <a:cubicBezTo>
                    <a:pt x="61" y="37"/>
                    <a:pt x="60" y="34"/>
                    <a:pt x="58" y="31"/>
                  </a:cubicBezTo>
                  <a:cubicBezTo>
                    <a:pt x="56" y="29"/>
                    <a:pt x="54" y="26"/>
                    <a:pt x="51" y="24"/>
                  </a:cubicBezTo>
                  <a:cubicBezTo>
                    <a:pt x="50" y="23"/>
                    <a:pt x="49" y="22"/>
                    <a:pt x="47" y="22"/>
                  </a:cubicBezTo>
                  <a:cubicBezTo>
                    <a:pt x="46" y="21"/>
                    <a:pt x="45" y="20"/>
                    <a:pt x="43" y="20"/>
                  </a:cubicBezTo>
                  <a:cubicBezTo>
                    <a:pt x="41" y="20"/>
                    <a:pt x="40" y="20"/>
                    <a:pt x="38" y="20"/>
                  </a:cubicBezTo>
                  <a:cubicBezTo>
                    <a:pt x="37" y="20"/>
                    <a:pt x="35" y="21"/>
                    <a:pt x="34" y="22"/>
                  </a:cubicBezTo>
                  <a:cubicBezTo>
                    <a:pt x="31" y="23"/>
                    <a:pt x="29" y="24"/>
                    <a:pt x="28" y="26"/>
                  </a:cubicBezTo>
                  <a:cubicBezTo>
                    <a:pt x="26" y="28"/>
                    <a:pt x="25" y="31"/>
                    <a:pt x="24" y="33"/>
                  </a:cubicBezTo>
                  <a:cubicBezTo>
                    <a:pt x="23" y="35"/>
                    <a:pt x="22" y="38"/>
                    <a:pt x="22" y="41"/>
                  </a:cubicBezTo>
                  <a:cubicBezTo>
                    <a:pt x="22" y="43"/>
                    <a:pt x="22" y="46"/>
                    <a:pt x="22" y="48"/>
                  </a:cubicBezTo>
                  <a:cubicBezTo>
                    <a:pt x="22" y="54"/>
                    <a:pt x="23" y="59"/>
                    <a:pt x="25" y="64"/>
                  </a:cubicBezTo>
                  <a:cubicBezTo>
                    <a:pt x="26" y="69"/>
                    <a:pt x="28" y="74"/>
                    <a:pt x="30" y="79"/>
                  </a:cubicBezTo>
                  <a:cubicBezTo>
                    <a:pt x="32" y="83"/>
                    <a:pt x="34" y="87"/>
                    <a:pt x="36" y="90"/>
                  </a:cubicBezTo>
                  <a:cubicBezTo>
                    <a:pt x="39" y="94"/>
                    <a:pt x="41" y="97"/>
                    <a:pt x="44" y="101"/>
                  </a:cubicBezTo>
                  <a:cubicBezTo>
                    <a:pt x="45" y="102"/>
                    <a:pt x="47" y="103"/>
                    <a:pt x="48" y="105"/>
                  </a:cubicBezTo>
                  <a:cubicBezTo>
                    <a:pt x="50" y="106"/>
                    <a:pt x="51" y="107"/>
                    <a:pt x="53" y="108"/>
                  </a:cubicBezTo>
                  <a:cubicBezTo>
                    <a:pt x="55" y="109"/>
                    <a:pt x="57" y="110"/>
                    <a:pt x="58" y="111"/>
                  </a:cubicBezTo>
                  <a:cubicBezTo>
                    <a:pt x="60" y="111"/>
                    <a:pt x="62" y="111"/>
                    <a:pt x="64" y="110"/>
                  </a:cubicBezTo>
                  <a:cubicBezTo>
                    <a:pt x="67" y="108"/>
                    <a:pt x="69" y="106"/>
                    <a:pt x="71" y="103"/>
                  </a:cubicBezTo>
                  <a:cubicBezTo>
                    <a:pt x="72" y="101"/>
                    <a:pt x="73" y="98"/>
                    <a:pt x="74" y="95"/>
                  </a:cubicBezTo>
                  <a:cubicBezTo>
                    <a:pt x="74" y="92"/>
                    <a:pt x="74" y="89"/>
                    <a:pt x="74" y="85"/>
                  </a:cubicBezTo>
                  <a:cubicBezTo>
                    <a:pt x="74" y="82"/>
                    <a:pt x="74" y="79"/>
                    <a:pt x="73" y="76"/>
                  </a:cubicBezTo>
                  <a:cubicBezTo>
                    <a:pt x="72" y="70"/>
                    <a:pt x="71" y="64"/>
                    <a:pt x="69" y="58"/>
                  </a:cubicBezTo>
                  <a:cubicBezTo>
                    <a:pt x="68" y="51"/>
                    <a:pt x="66" y="46"/>
                    <a:pt x="63" y="40"/>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0"/>
            <p:cNvSpPr>
              <a:spLocks noEditPoints="1"/>
            </p:cNvSpPr>
            <p:nvPr/>
          </p:nvSpPr>
          <p:spPr bwMode="auto">
            <a:xfrm>
              <a:off x="3956" y="1352"/>
              <a:ext cx="262" cy="293"/>
            </a:xfrm>
            <a:custGeom>
              <a:avLst/>
              <a:gdLst>
                <a:gd name="T0" fmla="*/ 108 w 111"/>
                <a:gd name="T1" fmla="*/ 57 h 124"/>
                <a:gd name="T2" fmla="*/ 103 w 111"/>
                <a:gd name="T3" fmla="*/ 65 h 124"/>
                <a:gd name="T4" fmla="*/ 96 w 111"/>
                <a:gd name="T5" fmla="*/ 72 h 124"/>
                <a:gd name="T6" fmla="*/ 88 w 111"/>
                <a:gd name="T7" fmla="*/ 77 h 124"/>
                <a:gd name="T8" fmla="*/ 78 w 111"/>
                <a:gd name="T9" fmla="*/ 81 h 124"/>
                <a:gd name="T10" fmla="*/ 57 w 111"/>
                <a:gd name="T11" fmla="*/ 83 h 124"/>
                <a:gd name="T12" fmla="*/ 36 w 111"/>
                <a:gd name="T13" fmla="*/ 81 h 124"/>
                <a:gd name="T14" fmla="*/ 34 w 111"/>
                <a:gd name="T15" fmla="*/ 85 h 124"/>
                <a:gd name="T16" fmla="*/ 33 w 111"/>
                <a:gd name="T17" fmla="*/ 88 h 124"/>
                <a:gd name="T18" fmla="*/ 30 w 111"/>
                <a:gd name="T19" fmla="*/ 95 h 124"/>
                <a:gd name="T20" fmla="*/ 28 w 111"/>
                <a:gd name="T21" fmla="*/ 102 h 124"/>
                <a:gd name="T22" fmla="*/ 26 w 111"/>
                <a:gd name="T23" fmla="*/ 109 h 124"/>
                <a:gd name="T24" fmla="*/ 23 w 111"/>
                <a:gd name="T25" fmla="*/ 115 h 124"/>
                <a:gd name="T26" fmla="*/ 21 w 111"/>
                <a:gd name="T27" fmla="*/ 120 h 124"/>
                <a:gd name="T28" fmla="*/ 16 w 111"/>
                <a:gd name="T29" fmla="*/ 124 h 124"/>
                <a:gd name="T30" fmla="*/ 9 w 111"/>
                <a:gd name="T31" fmla="*/ 123 h 124"/>
                <a:gd name="T32" fmla="*/ 4 w 111"/>
                <a:gd name="T33" fmla="*/ 121 h 124"/>
                <a:gd name="T34" fmla="*/ 1 w 111"/>
                <a:gd name="T35" fmla="*/ 118 h 124"/>
                <a:gd name="T36" fmla="*/ 0 w 111"/>
                <a:gd name="T37" fmla="*/ 115 h 124"/>
                <a:gd name="T38" fmla="*/ 0 w 111"/>
                <a:gd name="T39" fmla="*/ 111 h 124"/>
                <a:gd name="T40" fmla="*/ 1 w 111"/>
                <a:gd name="T41" fmla="*/ 107 h 124"/>
                <a:gd name="T42" fmla="*/ 5 w 111"/>
                <a:gd name="T43" fmla="*/ 100 h 124"/>
                <a:gd name="T44" fmla="*/ 8 w 111"/>
                <a:gd name="T45" fmla="*/ 93 h 124"/>
                <a:gd name="T46" fmla="*/ 14 w 111"/>
                <a:gd name="T47" fmla="*/ 81 h 124"/>
                <a:gd name="T48" fmla="*/ 20 w 111"/>
                <a:gd name="T49" fmla="*/ 69 h 124"/>
                <a:gd name="T50" fmla="*/ 25 w 111"/>
                <a:gd name="T51" fmla="*/ 55 h 124"/>
                <a:gd name="T52" fmla="*/ 30 w 111"/>
                <a:gd name="T53" fmla="*/ 40 h 124"/>
                <a:gd name="T54" fmla="*/ 34 w 111"/>
                <a:gd name="T55" fmla="*/ 27 h 124"/>
                <a:gd name="T56" fmla="*/ 40 w 111"/>
                <a:gd name="T57" fmla="*/ 13 h 124"/>
                <a:gd name="T58" fmla="*/ 40 w 111"/>
                <a:gd name="T59" fmla="*/ 12 h 124"/>
                <a:gd name="T60" fmla="*/ 41 w 111"/>
                <a:gd name="T61" fmla="*/ 11 h 124"/>
                <a:gd name="T62" fmla="*/ 45 w 111"/>
                <a:gd name="T63" fmla="*/ 5 h 124"/>
                <a:gd name="T64" fmla="*/ 51 w 111"/>
                <a:gd name="T65" fmla="*/ 1 h 124"/>
                <a:gd name="T66" fmla="*/ 58 w 111"/>
                <a:gd name="T67" fmla="*/ 0 h 124"/>
                <a:gd name="T68" fmla="*/ 66 w 111"/>
                <a:gd name="T69" fmla="*/ 1 h 124"/>
                <a:gd name="T70" fmla="*/ 75 w 111"/>
                <a:gd name="T71" fmla="*/ 3 h 124"/>
                <a:gd name="T72" fmla="*/ 84 w 111"/>
                <a:gd name="T73" fmla="*/ 6 h 124"/>
                <a:gd name="T74" fmla="*/ 98 w 111"/>
                <a:gd name="T75" fmla="*/ 13 h 124"/>
                <a:gd name="T76" fmla="*/ 108 w 111"/>
                <a:gd name="T77" fmla="*/ 26 h 124"/>
                <a:gd name="T78" fmla="*/ 111 w 111"/>
                <a:gd name="T79" fmla="*/ 41 h 124"/>
                <a:gd name="T80" fmla="*/ 108 w 111"/>
                <a:gd name="T81" fmla="*/ 57 h 124"/>
                <a:gd name="T82" fmla="*/ 90 w 111"/>
                <a:gd name="T83" fmla="*/ 47 h 124"/>
                <a:gd name="T84" fmla="*/ 91 w 111"/>
                <a:gd name="T85" fmla="*/ 34 h 124"/>
                <a:gd name="T86" fmla="*/ 90 w 111"/>
                <a:gd name="T87" fmla="*/ 28 h 124"/>
                <a:gd name="T88" fmla="*/ 85 w 111"/>
                <a:gd name="T89" fmla="*/ 24 h 124"/>
                <a:gd name="T90" fmla="*/ 76 w 111"/>
                <a:gd name="T91" fmla="*/ 21 h 124"/>
                <a:gd name="T92" fmla="*/ 66 w 111"/>
                <a:gd name="T93" fmla="*/ 22 h 124"/>
                <a:gd name="T94" fmla="*/ 57 w 111"/>
                <a:gd name="T95" fmla="*/ 26 h 124"/>
                <a:gd name="T96" fmla="*/ 51 w 111"/>
                <a:gd name="T97" fmla="*/ 34 h 124"/>
                <a:gd name="T98" fmla="*/ 46 w 111"/>
                <a:gd name="T99" fmla="*/ 59 h 124"/>
                <a:gd name="T100" fmla="*/ 58 w 111"/>
                <a:gd name="T101" fmla="*/ 60 h 124"/>
                <a:gd name="T102" fmla="*/ 71 w 111"/>
                <a:gd name="T103" fmla="*/ 59 h 124"/>
                <a:gd name="T104" fmla="*/ 77 w 111"/>
                <a:gd name="T105" fmla="*/ 57 h 124"/>
                <a:gd name="T106" fmla="*/ 82 w 111"/>
                <a:gd name="T107" fmla="*/ 55 h 124"/>
                <a:gd name="T108" fmla="*/ 87 w 111"/>
                <a:gd name="T109" fmla="*/ 51 h 124"/>
                <a:gd name="T110" fmla="*/ 90 w 111"/>
                <a:gd name="T111" fmla="*/ 4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 h="124">
                  <a:moveTo>
                    <a:pt x="108" y="57"/>
                  </a:moveTo>
                  <a:cubicBezTo>
                    <a:pt x="107" y="60"/>
                    <a:pt x="105" y="63"/>
                    <a:pt x="103" y="65"/>
                  </a:cubicBezTo>
                  <a:cubicBezTo>
                    <a:pt x="101" y="68"/>
                    <a:pt x="99" y="70"/>
                    <a:pt x="96" y="72"/>
                  </a:cubicBezTo>
                  <a:cubicBezTo>
                    <a:pt x="94" y="74"/>
                    <a:pt x="91" y="76"/>
                    <a:pt x="88" y="77"/>
                  </a:cubicBezTo>
                  <a:cubicBezTo>
                    <a:pt x="85" y="79"/>
                    <a:pt x="81" y="80"/>
                    <a:pt x="78" y="81"/>
                  </a:cubicBezTo>
                  <a:cubicBezTo>
                    <a:pt x="71" y="83"/>
                    <a:pt x="64" y="83"/>
                    <a:pt x="57" y="83"/>
                  </a:cubicBezTo>
                  <a:cubicBezTo>
                    <a:pt x="50" y="83"/>
                    <a:pt x="43" y="83"/>
                    <a:pt x="36" y="81"/>
                  </a:cubicBezTo>
                  <a:cubicBezTo>
                    <a:pt x="35" y="83"/>
                    <a:pt x="35" y="84"/>
                    <a:pt x="34" y="85"/>
                  </a:cubicBezTo>
                  <a:cubicBezTo>
                    <a:pt x="33" y="86"/>
                    <a:pt x="33" y="87"/>
                    <a:pt x="33" y="88"/>
                  </a:cubicBezTo>
                  <a:cubicBezTo>
                    <a:pt x="32" y="91"/>
                    <a:pt x="31" y="93"/>
                    <a:pt x="30" y="95"/>
                  </a:cubicBezTo>
                  <a:cubicBezTo>
                    <a:pt x="29" y="97"/>
                    <a:pt x="28" y="100"/>
                    <a:pt x="28" y="102"/>
                  </a:cubicBezTo>
                  <a:cubicBezTo>
                    <a:pt x="27" y="104"/>
                    <a:pt x="27" y="106"/>
                    <a:pt x="26" y="109"/>
                  </a:cubicBezTo>
                  <a:cubicBezTo>
                    <a:pt x="25" y="111"/>
                    <a:pt x="24" y="113"/>
                    <a:pt x="23" y="115"/>
                  </a:cubicBezTo>
                  <a:cubicBezTo>
                    <a:pt x="23" y="117"/>
                    <a:pt x="22" y="118"/>
                    <a:pt x="21" y="120"/>
                  </a:cubicBezTo>
                  <a:cubicBezTo>
                    <a:pt x="20" y="122"/>
                    <a:pt x="18" y="123"/>
                    <a:pt x="16" y="124"/>
                  </a:cubicBezTo>
                  <a:cubicBezTo>
                    <a:pt x="14" y="124"/>
                    <a:pt x="11" y="124"/>
                    <a:pt x="9" y="123"/>
                  </a:cubicBezTo>
                  <a:cubicBezTo>
                    <a:pt x="7" y="123"/>
                    <a:pt x="6" y="122"/>
                    <a:pt x="4" y="121"/>
                  </a:cubicBezTo>
                  <a:cubicBezTo>
                    <a:pt x="3" y="120"/>
                    <a:pt x="2" y="120"/>
                    <a:pt x="1" y="118"/>
                  </a:cubicBezTo>
                  <a:cubicBezTo>
                    <a:pt x="1" y="117"/>
                    <a:pt x="0" y="116"/>
                    <a:pt x="0" y="115"/>
                  </a:cubicBezTo>
                  <a:cubicBezTo>
                    <a:pt x="0" y="113"/>
                    <a:pt x="0" y="112"/>
                    <a:pt x="0" y="111"/>
                  </a:cubicBezTo>
                  <a:cubicBezTo>
                    <a:pt x="1" y="109"/>
                    <a:pt x="1" y="108"/>
                    <a:pt x="1" y="107"/>
                  </a:cubicBezTo>
                  <a:cubicBezTo>
                    <a:pt x="3" y="105"/>
                    <a:pt x="4" y="102"/>
                    <a:pt x="5" y="100"/>
                  </a:cubicBezTo>
                  <a:cubicBezTo>
                    <a:pt x="6" y="98"/>
                    <a:pt x="7" y="96"/>
                    <a:pt x="8" y="93"/>
                  </a:cubicBezTo>
                  <a:cubicBezTo>
                    <a:pt x="10" y="89"/>
                    <a:pt x="12" y="85"/>
                    <a:pt x="14" y="81"/>
                  </a:cubicBezTo>
                  <a:cubicBezTo>
                    <a:pt x="16" y="77"/>
                    <a:pt x="18" y="73"/>
                    <a:pt x="20" y="69"/>
                  </a:cubicBezTo>
                  <a:cubicBezTo>
                    <a:pt x="21" y="64"/>
                    <a:pt x="23" y="59"/>
                    <a:pt x="25" y="55"/>
                  </a:cubicBezTo>
                  <a:cubicBezTo>
                    <a:pt x="26" y="50"/>
                    <a:pt x="28" y="45"/>
                    <a:pt x="30" y="40"/>
                  </a:cubicBezTo>
                  <a:cubicBezTo>
                    <a:pt x="31" y="36"/>
                    <a:pt x="33" y="31"/>
                    <a:pt x="34" y="27"/>
                  </a:cubicBezTo>
                  <a:cubicBezTo>
                    <a:pt x="36" y="22"/>
                    <a:pt x="38" y="18"/>
                    <a:pt x="40" y="13"/>
                  </a:cubicBezTo>
                  <a:cubicBezTo>
                    <a:pt x="40" y="13"/>
                    <a:pt x="40" y="13"/>
                    <a:pt x="40" y="12"/>
                  </a:cubicBezTo>
                  <a:cubicBezTo>
                    <a:pt x="40" y="12"/>
                    <a:pt x="41" y="11"/>
                    <a:pt x="41" y="11"/>
                  </a:cubicBezTo>
                  <a:cubicBezTo>
                    <a:pt x="42" y="9"/>
                    <a:pt x="43" y="7"/>
                    <a:pt x="45" y="5"/>
                  </a:cubicBezTo>
                  <a:cubicBezTo>
                    <a:pt x="47" y="3"/>
                    <a:pt x="49" y="2"/>
                    <a:pt x="51" y="1"/>
                  </a:cubicBezTo>
                  <a:cubicBezTo>
                    <a:pt x="53" y="0"/>
                    <a:pt x="56" y="0"/>
                    <a:pt x="58" y="0"/>
                  </a:cubicBezTo>
                  <a:cubicBezTo>
                    <a:pt x="61" y="0"/>
                    <a:pt x="63" y="0"/>
                    <a:pt x="66" y="1"/>
                  </a:cubicBezTo>
                  <a:cubicBezTo>
                    <a:pt x="69" y="1"/>
                    <a:pt x="72" y="2"/>
                    <a:pt x="75" y="3"/>
                  </a:cubicBezTo>
                  <a:cubicBezTo>
                    <a:pt x="78" y="4"/>
                    <a:pt x="81" y="5"/>
                    <a:pt x="84" y="6"/>
                  </a:cubicBezTo>
                  <a:cubicBezTo>
                    <a:pt x="89" y="7"/>
                    <a:pt x="94" y="10"/>
                    <a:pt x="98" y="13"/>
                  </a:cubicBezTo>
                  <a:cubicBezTo>
                    <a:pt x="102" y="17"/>
                    <a:pt x="105" y="21"/>
                    <a:pt x="108" y="26"/>
                  </a:cubicBezTo>
                  <a:cubicBezTo>
                    <a:pt x="110" y="30"/>
                    <a:pt x="111" y="35"/>
                    <a:pt x="111" y="41"/>
                  </a:cubicBezTo>
                  <a:cubicBezTo>
                    <a:pt x="111" y="46"/>
                    <a:pt x="110" y="51"/>
                    <a:pt x="108" y="57"/>
                  </a:cubicBezTo>
                  <a:close/>
                  <a:moveTo>
                    <a:pt x="90" y="47"/>
                  </a:moveTo>
                  <a:cubicBezTo>
                    <a:pt x="92" y="43"/>
                    <a:pt x="92" y="38"/>
                    <a:pt x="91" y="34"/>
                  </a:cubicBezTo>
                  <a:cubicBezTo>
                    <a:pt x="91" y="32"/>
                    <a:pt x="91" y="30"/>
                    <a:pt x="90" y="28"/>
                  </a:cubicBezTo>
                  <a:cubicBezTo>
                    <a:pt x="89" y="26"/>
                    <a:pt x="87" y="25"/>
                    <a:pt x="85" y="24"/>
                  </a:cubicBezTo>
                  <a:cubicBezTo>
                    <a:pt x="82" y="23"/>
                    <a:pt x="79" y="22"/>
                    <a:pt x="76" y="21"/>
                  </a:cubicBezTo>
                  <a:cubicBezTo>
                    <a:pt x="72" y="21"/>
                    <a:pt x="69" y="21"/>
                    <a:pt x="66" y="22"/>
                  </a:cubicBezTo>
                  <a:cubicBezTo>
                    <a:pt x="63" y="23"/>
                    <a:pt x="60" y="24"/>
                    <a:pt x="57" y="26"/>
                  </a:cubicBezTo>
                  <a:cubicBezTo>
                    <a:pt x="54" y="28"/>
                    <a:pt x="53" y="31"/>
                    <a:pt x="51" y="34"/>
                  </a:cubicBezTo>
                  <a:cubicBezTo>
                    <a:pt x="48" y="42"/>
                    <a:pt x="46" y="50"/>
                    <a:pt x="46" y="59"/>
                  </a:cubicBezTo>
                  <a:cubicBezTo>
                    <a:pt x="50" y="60"/>
                    <a:pt x="54" y="60"/>
                    <a:pt x="58" y="60"/>
                  </a:cubicBezTo>
                  <a:cubicBezTo>
                    <a:pt x="62" y="60"/>
                    <a:pt x="67" y="60"/>
                    <a:pt x="71" y="59"/>
                  </a:cubicBezTo>
                  <a:cubicBezTo>
                    <a:pt x="73" y="58"/>
                    <a:pt x="75" y="58"/>
                    <a:pt x="77" y="57"/>
                  </a:cubicBezTo>
                  <a:cubicBezTo>
                    <a:pt x="78" y="57"/>
                    <a:pt x="80" y="56"/>
                    <a:pt x="82" y="55"/>
                  </a:cubicBezTo>
                  <a:cubicBezTo>
                    <a:pt x="84" y="54"/>
                    <a:pt x="85" y="53"/>
                    <a:pt x="87" y="51"/>
                  </a:cubicBezTo>
                  <a:cubicBezTo>
                    <a:pt x="88" y="50"/>
                    <a:pt x="90" y="49"/>
                    <a:pt x="90" y="4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1"/>
            <p:cNvSpPr>
              <a:spLocks noEditPoints="1"/>
            </p:cNvSpPr>
            <p:nvPr/>
          </p:nvSpPr>
          <p:spPr bwMode="auto">
            <a:xfrm>
              <a:off x="3698" y="1723"/>
              <a:ext cx="118" cy="159"/>
            </a:xfrm>
            <a:custGeom>
              <a:avLst/>
              <a:gdLst>
                <a:gd name="T0" fmla="*/ 50 w 50"/>
                <a:gd name="T1" fmla="*/ 60 h 67"/>
                <a:gd name="T2" fmla="*/ 47 w 50"/>
                <a:gd name="T3" fmla="*/ 63 h 67"/>
                <a:gd name="T4" fmla="*/ 42 w 50"/>
                <a:gd name="T5" fmla="*/ 60 h 67"/>
                <a:gd name="T6" fmla="*/ 36 w 50"/>
                <a:gd name="T7" fmla="*/ 60 h 67"/>
                <a:gd name="T8" fmla="*/ 32 w 50"/>
                <a:gd name="T9" fmla="*/ 65 h 67"/>
                <a:gd name="T10" fmla="*/ 25 w 50"/>
                <a:gd name="T11" fmla="*/ 67 h 67"/>
                <a:gd name="T12" fmla="*/ 17 w 50"/>
                <a:gd name="T13" fmla="*/ 64 h 67"/>
                <a:gd name="T14" fmla="*/ 8 w 50"/>
                <a:gd name="T15" fmla="*/ 55 h 67"/>
                <a:gd name="T16" fmla="*/ 3 w 50"/>
                <a:gd name="T17" fmla="*/ 45 h 67"/>
                <a:gd name="T18" fmla="*/ 0 w 50"/>
                <a:gd name="T19" fmla="*/ 32 h 67"/>
                <a:gd name="T20" fmla="*/ 2 w 50"/>
                <a:gd name="T21" fmla="*/ 14 h 67"/>
                <a:gd name="T22" fmla="*/ 8 w 50"/>
                <a:gd name="T23" fmla="*/ 4 h 67"/>
                <a:gd name="T24" fmla="*/ 18 w 50"/>
                <a:gd name="T25" fmla="*/ 0 h 67"/>
                <a:gd name="T26" fmla="*/ 27 w 50"/>
                <a:gd name="T27" fmla="*/ 4 h 67"/>
                <a:gd name="T28" fmla="*/ 35 w 50"/>
                <a:gd name="T29" fmla="*/ 17 h 67"/>
                <a:gd name="T30" fmla="*/ 40 w 50"/>
                <a:gd name="T31" fmla="*/ 32 h 67"/>
                <a:gd name="T32" fmla="*/ 41 w 50"/>
                <a:gd name="T33" fmla="*/ 42 h 67"/>
                <a:gd name="T34" fmla="*/ 43 w 50"/>
                <a:gd name="T35" fmla="*/ 51 h 67"/>
                <a:gd name="T36" fmla="*/ 49 w 50"/>
                <a:gd name="T37" fmla="*/ 55 h 67"/>
                <a:gd name="T38" fmla="*/ 29 w 50"/>
                <a:gd name="T39" fmla="*/ 30 h 67"/>
                <a:gd name="T40" fmla="*/ 24 w 50"/>
                <a:gd name="T41" fmla="*/ 17 h 67"/>
                <a:gd name="T42" fmla="*/ 21 w 50"/>
                <a:gd name="T43" fmla="*/ 12 h 67"/>
                <a:gd name="T44" fmla="*/ 16 w 50"/>
                <a:gd name="T45" fmla="*/ 10 h 67"/>
                <a:gd name="T46" fmla="*/ 11 w 50"/>
                <a:gd name="T47" fmla="*/ 17 h 67"/>
                <a:gd name="T48" fmla="*/ 10 w 50"/>
                <a:gd name="T49" fmla="*/ 25 h 67"/>
                <a:gd name="T50" fmla="*/ 12 w 50"/>
                <a:gd name="T51" fmla="*/ 44 h 67"/>
                <a:gd name="T52" fmla="*/ 16 w 50"/>
                <a:gd name="T53" fmla="*/ 53 h 67"/>
                <a:gd name="T54" fmla="*/ 24 w 50"/>
                <a:gd name="T55" fmla="*/ 57 h 67"/>
                <a:gd name="T56" fmla="*/ 26 w 50"/>
                <a:gd name="T57" fmla="*/ 55 h 67"/>
                <a:gd name="T58" fmla="*/ 27 w 50"/>
                <a:gd name="T59" fmla="*/ 51 h 67"/>
                <a:gd name="T60" fmla="*/ 22 w 50"/>
                <a:gd name="T61" fmla="*/ 47 h 67"/>
                <a:gd name="T62" fmla="*/ 18 w 50"/>
                <a:gd name="T63" fmla="*/ 43 h 67"/>
                <a:gd name="T64" fmla="*/ 19 w 50"/>
                <a:gd name="T65" fmla="*/ 40 h 67"/>
                <a:gd name="T66" fmla="*/ 21 w 50"/>
                <a:gd name="T67" fmla="*/ 39 h 67"/>
                <a:gd name="T68" fmla="*/ 30 w 50"/>
                <a:gd name="T69" fmla="*/ 41 h 67"/>
                <a:gd name="T70" fmla="*/ 29 w 50"/>
                <a:gd name="T71"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67">
                  <a:moveTo>
                    <a:pt x="50" y="58"/>
                  </a:moveTo>
                  <a:cubicBezTo>
                    <a:pt x="50" y="59"/>
                    <a:pt x="50" y="59"/>
                    <a:pt x="50" y="60"/>
                  </a:cubicBezTo>
                  <a:cubicBezTo>
                    <a:pt x="49" y="61"/>
                    <a:pt x="48" y="62"/>
                    <a:pt x="48" y="63"/>
                  </a:cubicBezTo>
                  <a:cubicBezTo>
                    <a:pt x="47" y="63"/>
                    <a:pt x="47" y="63"/>
                    <a:pt x="47" y="63"/>
                  </a:cubicBezTo>
                  <a:cubicBezTo>
                    <a:pt x="47" y="63"/>
                    <a:pt x="47" y="63"/>
                    <a:pt x="46" y="63"/>
                  </a:cubicBezTo>
                  <a:cubicBezTo>
                    <a:pt x="45" y="62"/>
                    <a:pt x="43" y="61"/>
                    <a:pt x="42" y="60"/>
                  </a:cubicBezTo>
                  <a:cubicBezTo>
                    <a:pt x="40" y="59"/>
                    <a:pt x="39" y="58"/>
                    <a:pt x="37" y="57"/>
                  </a:cubicBezTo>
                  <a:cubicBezTo>
                    <a:pt x="37" y="58"/>
                    <a:pt x="36" y="59"/>
                    <a:pt x="36" y="60"/>
                  </a:cubicBezTo>
                  <a:cubicBezTo>
                    <a:pt x="36" y="61"/>
                    <a:pt x="35" y="62"/>
                    <a:pt x="35" y="63"/>
                  </a:cubicBezTo>
                  <a:cubicBezTo>
                    <a:pt x="34" y="64"/>
                    <a:pt x="33" y="65"/>
                    <a:pt x="32" y="65"/>
                  </a:cubicBezTo>
                  <a:cubicBezTo>
                    <a:pt x="32" y="66"/>
                    <a:pt x="31" y="66"/>
                    <a:pt x="30" y="67"/>
                  </a:cubicBezTo>
                  <a:cubicBezTo>
                    <a:pt x="28" y="67"/>
                    <a:pt x="27" y="67"/>
                    <a:pt x="25" y="67"/>
                  </a:cubicBezTo>
                  <a:cubicBezTo>
                    <a:pt x="24" y="67"/>
                    <a:pt x="22" y="67"/>
                    <a:pt x="21" y="66"/>
                  </a:cubicBezTo>
                  <a:cubicBezTo>
                    <a:pt x="20" y="66"/>
                    <a:pt x="18" y="65"/>
                    <a:pt x="17" y="64"/>
                  </a:cubicBezTo>
                  <a:cubicBezTo>
                    <a:pt x="16" y="64"/>
                    <a:pt x="15" y="63"/>
                    <a:pt x="14" y="62"/>
                  </a:cubicBezTo>
                  <a:cubicBezTo>
                    <a:pt x="11" y="60"/>
                    <a:pt x="9" y="58"/>
                    <a:pt x="8" y="55"/>
                  </a:cubicBezTo>
                  <a:cubicBezTo>
                    <a:pt x="6" y="53"/>
                    <a:pt x="4" y="50"/>
                    <a:pt x="3" y="47"/>
                  </a:cubicBezTo>
                  <a:cubicBezTo>
                    <a:pt x="3" y="47"/>
                    <a:pt x="3" y="46"/>
                    <a:pt x="3" y="45"/>
                  </a:cubicBezTo>
                  <a:cubicBezTo>
                    <a:pt x="3" y="45"/>
                    <a:pt x="2" y="44"/>
                    <a:pt x="2" y="43"/>
                  </a:cubicBezTo>
                  <a:cubicBezTo>
                    <a:pt x="1" y="39"/>
                    <a:pt x="1" y="36"/>
                    <a:pt x="0" y="32"/>
                  </a:cubicBezTo>
                  <a:cubicBezTo>
                    <a:pt x="0" y="28"/>
                    <a:pt x="0" y="24"/>
                    <a:pt x="1" y="20"/>
                  </a:cubicBezTo>
                  <a:cubicBezTo>
                    <a:pt x="1" y="18"/>
                    <a:pt x="1" y="16"/>
                    <a:pt x="2" y="14"/>
                  </a:cubicBezTo>
                  <a:cubicBezTo>
                    <a:pt x="3" y="12"/>
                    <a:pt x="3" y="11"/>
                    <a:pt x="4" y="9"/>
                  </a:cubicBezTo>
                  <a:cubicBezTo>
                    <a:pt x="5" y="7"/>
                    <a:pt x="6" y="6"/>
                    <a:pt x="8" y="4"/>
                  </a:cubicBezTo>
                  <a:cubicBezTo>
                    <a:pt x="9" y="3"/>
                    <a:pt x="11" y="2"/>
                    <a:pt x="13" y="1"/>
                  </a:cubicBezTo>
                  <a:cubicBezTo>
                    <a:pt x="14" y="1"/>
                    <a:pt x="16" y="0"/>
                    <a:pt x="18" y="0"/>
                  </a:cubicBezTo>
                  <a:cubicBezTo>
                    <a:pt x="19" y="1"/>
                    <a:pt x="21" y="1"/>
                    <a:pt x="22" y="2"/>
                  </a:cubicBezTo>
                  <a:cubicBezTo>
                    <a:pt x="24" y="2"/>
                    <a:pt x="25" y="3"/>
                    <a:pt x="27" y="4"/>
                  </a:cubicBezTo>
                  <a:cubicBezTo>
                    <a:pt x="28" y="6"/>
                    <a:pt x="29" y="7"/>
                    <a:pt x="30" y="8"/>
                  </a:cubicBezTo>
                  <a:cubicBezTo>
                    <a:pt x="32" y="11"/>
                    <a:pt x="34" y="14"/>
                    <a:pt x="35" y="17"/>
                  </a:cubicBezTo>
                  <a:cubicBezTo>
                    <a:pt x="37" y="20"/>
                    <a:pt x="38" y="23"/>
                    <a:pt x="39" y="27"/>
                  </a:cubicBezTo>
                  <a:cubicBezTo>
                    <a:pt x="40" y="29"/>
                    <a:pt x="40" y="30"/>
                    <a:pt x="40" y="32"/>
                  </a:cubicBezTo>
                  <a:cubicBezTo>
                    <a:pt x="40" y="34"/>
                    <a:pt x="41" y="35"/>
                    <a:pt x="41" y="37"/>
                  </a:cubicBezTo>
                  <a:cubicBezTo>
                    <a:pt x="41" y="39"/>
                    <a:pt x="41" y="41"/>
                    <a:pt x="41" y="42"/>
                  </a:cubicBezTo>
                  <a:cubicBezTo>
                    <a:pt x="41" y="44"/>
                    <a:pt x="40" y="46"/>
                    <a:pt x="40" y="48"/>
                  </a:cubicBezTo>
                  <a:cubicBezTo>
                    <a:pt x="41" y="49"/>
                    <a:pt x="42" y="50"/>
                    <a:pt x="43" y="51"/>
                  </a:cubicBezTo>
                  <a:cubicBezTo>
                    <a:pt x="45" y="52"/>
                    <a:pt x="46" y="53"/>
                    <a:pt x="47" y="54"/>
                  </a:cubicBezTo>
                  <a:cubicBezTo>
                    <a:pt x="48" y="54"/>
                    <a:pt x="49" y="55"/>
                    <a:pt x="49" y="55"/>
                  </a:cubicBezTo>
                  <a:cubicBezTo>
                    <a:pt x="50" y="56"/>
                    <a:pt x="50" y="57"/>
                    <a:pt x="50" y="58"/>
                  </a:cubicBezTo>
                  <a:close/>
                  <a:moveTo>
                    <a:pt x="29" y="30"/>
                  </a:moveTo>
                  <a:cubicBezTo>
                    <a:pt x="28" y="28"/>
                    <a:pt x="28" y="26"/>
                    <a:pt x="27" y="24"/>
                  </a:cubicBezTo>
                  <a:cubicBezTo>
                    <a:pt x="26" y="22"/>
                    <a:pt x="25" y="19"/>
                    <a:pt x="24" y="17"/>
                  </a:cubicBezTo>
                  <a:cubicBezTo>
                    <a:pt x="24" y="16"/>
                    <a:pt x="23" y="16"/>
                    <a:pt x="23" y="15"/>
                  </a:cubicBezTo>
                  <a:cubicBezTo>
                    <a:pt x="22" y="14"/>
                    <a:pt x="22" y="13"/>
                    <a:pt x="21" y="12"/>
                  </a:cubicBezTo>
                  <a:cubicBezTo>
                    <a:pt x="20" y="11"/>
                    <a:pt x="19" y="11"/>
                    <a:pt x="19" y="10"/>
                  </a:cubicBezTo>
                  <a:cubicBezTo>
                    <a:pt x="18" y="10"/>
                    <a:pt x="17" y="10"/>
                    <a:pt x="16" y="10"/>
                  </a:cubicBezTo>
                  <a:cubicBezTo>
                    <a:pt x="14" y="11"/>
                    <a:pt x="13" y="12"/>
                    <a:pt x="13" y="13"/>
                  </a:cubicBezTo>
                  <a:cubicBezTo>
                    <a:pt x="12" y="14"/>
                    <a:pt x="11" y="15"/>
                    <a:pt x="11" y="17"/>
                  </a:cubicBezTo>
                  <a:cubicBezTo>
                    <a:pt x="11" y="18"/>
                    <a:pt x="10" y="20"/>
                    <a:pt x="10" y="21"/>
                  </a:cubicBezTo>
                  <a:cubicBezTo>
                    <a:pt x="10" y="23"/>
                    <a:pt x="10" y="24"/>
                    <a:pt x="10" y="25"/>
                  </a:cubicBezTo>
                  <a:cubicBezTo>
                    <a:pt x="10" y="29"/>
                    <a:pt x="10" y="32"/>
                    <a:pt x="11" y="35"/>
                  </a:cubicBezTo>
                  <a:cubicBezTo>
                    <a:pt x="11" y="38"/>
                    <a:pt x="12" y="41"/>
                    <a:pt x="12" y="44"/>
                  </a:cubicBezTo>
                  <a:cubicBezTo>
                    <a:pt x="13" y="45"/>
                    <a:pt x="13" y="47"/>
                    <a:pt x="14" y="49"/>
                  </a:cubicBezTo>
                  <a:cubicBezTo>
                    <a:pt x="14" y="50"/>
                    <a:pt x="15" y="52"/>
                    <a:pt x="16" y="53"/>
                  </a:cubicBezTo>
                  <a:cubicBezTo>
                    <a:pt x="17" y="55"/>
                    <a:pt x="18" y="56"/>
                    <a:pt x="19" y="57"/>
                  </a:cubicBezTo>
                  <a:cubicBezTo>
                    <a:pt x="20" y="57"/>
                    <a:pt x="22" y="58"/>
                    <a:pt x="24" y="57"/>
                  </a:cubicBezTo>
                  <a:cubicBezTo>
                    <a:pt x="24" y="57"/>
                    <a:pt x="25" y="57"/>
                    <a:pt x="25" y="56"/>
                  </a:cubicBezTo>
                  <a:cubicBezTo>
                    <a:pt x="26" y="56"/>
                    <a:pt x="26" y="55"/>
                    <a:pt x="26" y="55"/>
                  </a:cubicBezTo>
                  <a:cubicBezTo>
                    <a:pt x="27" y="54"/>
                    <a:pt x="27" y="54"/>
                    <a:pt x="27" y="53"/>
                  </a:cubicBezTo>
                  <a:cubicBezTo>
                    <a:pt x="27" y="52"/>
                    <a:pt x="27" y="52"/>
                    <a:pt x="27" y="51"/>
                  </a:cubicBezTo>
                  <a:cubicBezTo>
                    <a:pt x="26" y="50"/>
                    <a:pt x="26" y="50"/>
                    <a:pt x="25" y="49"/>
                  </a:cubicBezTo>
                  <a:cubicBezTo>
                    <a:pt x="24" y="49"/>
                    <a:pt x="23" y="48"/>
                    <a:pt x="22" y="47"/>
                  </a:cubicBezTo>
                  <a:cubicBezTo>
                    <a:pt x="21" y="47"/>
                    <a:pt x="21" y="46"/>
                    <a:pt x="20" y="46"/>
                  </a:cubicBezTo>
                  <a:cubicBezTo>
                    <a:pt x="19" y="45"/>
                    <a:pt x="19" y="44"/>
                    <a:pt x="18" y="43"/>
                  </a:cubicBezTo>
                  <a:cubicBezTo>
                    <a:pt x="18" y="42"/>
                    <a:pt x="18" y="42"/>
                    <a:pt x="18" y="42"/>
                  </a:cubicBezTo>
                  <a:cubicBezTo>
                    <a:pt x="18" y="41"/>
                    <a:pt x="18" y="41"/>
                    <a:pt x="19" y="40"/>
                  </a:cubicBezTo>
                  <a:cubicBezTo>
                    <a:pt x="19" y="40"/>
                    <a:pt x="19" y="40"/>
                    <a:pt x="19" y="39"/>
                  </a:cubicBezTo>
                  <a:cubicBezTo>
                    <a:pt x="20" y="39"/>
                    <a:pt x="20" y="39"/>
                    <a:pt x="21" y="39"/>
                  </a:cubicBezTo>
                  <a:cubicBezTo>
                    <a:pt x="22" y="38"/>
                    <a:pt x="24" y="38"/>
                    <a:pt x="26" y="39"/>
                  </a:cubicBezTo>
                  <a:cubicBezTo>
                    <a:pt x="27" y="39"/>
                    <a:pt x="29" y="40"/>
                    <a:pt x="30" y="41"/>
                  </a:cubicBezTo>
                  <a:cubicBezTo>
                    <a:pt x="30" y="39"/>
                    <a:pt x="30" y="38"/>
                    <a:pt x="30" y="36"/>
                  </a:cubicBezTo>
                  <a:cubicBezTo>
                    <a:pt x="30" y="34"/>
                    <a:pt x="29" y="32"/>
                    <a:pt x="29" y="30"/>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2"/>
            <p:cNvSpPr>
              <a:spLocks noEditPoints="1"/>
            </p:cNvSpPr>
            <p:nvPr/>
          </p:nvSpPr>
          <p:spPr bwMode="auto">
            <a:xfrm>
              <a:off x="4069" y="2014"/>
              <a:ext cx="362" cy="433"/>
            </a:xfrm>
            <a:custGeom>
              <a:avLst/>
              <a:gdLst>
                <a:gd name="T0" fmla="*/ 97 w 153"/>
                <a:gd name="T1" fmla="*/ 181 h 183"/>
                <a:gd name="T2" fmla="*/ 85 w 153"/>
                <a:gd name="T3" fmla="*/ 179 h 183"/>
                <a:gd name="T4" fmla="*/ 78 w 153"/>
                <a:gd name="T5" fmla="*/ 165 h 183"/>
                <a:gd name="T6" fmla="*/ 76 w 153"/>
                <a:gd name="T7" fmla="*/ 148 h 183"/>
                <a:gd name="T8" fmla="*/ 65 w 153"/>
                <a:gd name="T9" fmla="*/ 115 h 183"/>
                <a:gd name="T10" fmla="*/ 49 w 153"/>
                <a:gd name="T11" fmla="*/ 97 h 183"/>
                <a:gd name="T12" fmla="*/ 40 w 153"/>
                <a:gd name="T13" fmla="*/ 111 h 183"/>
                <a:gd name="T14" fmla="*/ 30 w 153"/>
                <a:gd name="T15" fmla="*/ 127 h 183"/>
                <a:gd name="T16" fmla="*/ 15 w 153"/>
                <a:gd name="T17" fmla="*/ 140 h 183"/>
                <a:gd name="T18" fmla="*/ 2 w 153"/>
                <a:gd name="T19" fmla="*/ 134 h 183"/>
                <a:gd name="T20" fmla="*/ 2 w 153"/>
                <a:gd name="T21" fmla="*/ 122 h 183"/>
                <a:gd name="T22" fmla="*/ 14 w 153"/>
                <a:gd name="T23" fmla="*/ 100 h 183"/>
                <a:gd name="T24" fmla="*/ 36 w 153"/>
                <a:gd name="T25" fmla="*/ 70 h 183"/>
                <a:gd name="T26" fmla="*/ 53 w 153"/>
                <a:gd name="T27" fmla="*/ 43 h 183"/>
                <a:gd name="T28" fmla="*/ 63 w 153"/>
                <a:gd name="T29" fmla="*/ 22 h 183"/>
                <a:gd name="T30" fmla="*/ 73 w 153"/>
                <a:gd name="T31" fmla="*/ 7 h 183"/>
                <a:gd name="T32" fmla="*/ 85 w 153"/>
                <a:gd name="T33" fmla="*/ 1 h 183"/>
                <a:gd name="T34" fmla="*/ 114 w 153"/>
                <a:gd name="T35" fmla="*/ 10 h 183"/>
                <a:gd name="T36" fmla="*/ 147 w 153"/>
                <a:gd name="T37" fmla="*/ 31 h 183"/>
                <a:gd name="T38" fmla="*/ 152 w 153"/>
                <a:gd name="T39" fmla="*/ 61 h 183"/>
                <a:gd name="T40" fmla="*/ 141 w 153"/>
                <a:gd name="T41" fmla="*/ 83 h 183"/>
                <a:gd name="T42" fmla="*/ 127 w 153"/>
                <a:gd name="T43" fmla="*/ 92 h 183"/>
                <a:gd name="T44" fmla="*/ 100 w 153"/>
                <a:gd name="T45" fmla="*/ 97 h 183"/>
                <a:gd name="T46" fmla="*/ 92 w 153"/>
                <a:gd name="T47" fmla="*/ 114 h 183"/>
                <a:gd name="T48" fmla="*/ 102 w 153"/>
                <a:gd name="T49" fmla="*/ 142 h 183"/>
                <a:gd name="T50" fmla="*/ 107 w 153"/>
                <a:gd name="T51" fmla="*/ 160 h 183"/>
                <a:gd name="T52" fmla="*/ 105 w 153"/>
                <a:gd name="T53" fmla="*/ 173 h 183"/>
                <a:gd name="T54" fmla="*/ 126 w 153"/>
                <a:gd name="T55" fmla="*/ 61 h 183"/>
                <a:gd name="T56" fmla="*/ 129 w 153"/>
                <a:gd name="T57" fmla="*/ 51 h 183"/>
                <a:gd name="T58" fmla="*/ 123 w 153"/>
                <a:gd name="T59" fmla="*/ 43 h 183"/>
                <a:gd name="T60" fmla="*/ 96 w 153"/>
                <a:gd name="T61" fmla="*/ 30 h 183"/>
                <a:gd name="T62" fmla="*/ 89 w 153"/>
                <a:gd name="T63" fmla="*/ 33 h 183"/>
                <a:gd name="T64" fmla="*/ 84 w 153"/>
                <a:gd name="T65" fmla="*/ 39 h 183"/>
                <a:gd name="T66" fmla="*/ 76 w 153"/>
                <a:gd name="T67" fmla="*/ 52 h 183"/>
                <a:gd name="T68" fmla="*/ 70 w 153"/>
                <a:gd name="T69" fmla="*/ 66 h 183"/>
                <a:gd name="T70" fmla="*/ 100 w 153"/>
                <a:gd name="T71" fmla="*/ 71 h 183"/>
                <a:gd name="T72" fmla="*/ 114 w 153"/>
                <a:gd name="T73" fmla="*/ 69 h 183"/>
                <a:gd name="T74" fmla="*/ 126 w 153"/>
                <a:gd name="T75"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183">
                  <a:moveTo>
                    <a:pt x="102" y="177"/>
                  </a:moveTo>
                  <a:cubicBezTo>
                    <a:pt x="100" y="179"/>
                    <a:pt x="99" y="180"/>
                    <a:pt x="97" y="181"/>
                  </a:cubicBezTo>
                  <a:cubicBezTo>
                    <a:pt x="96" y="182"/>
                    <a:pt x="94" y="183"/>
                    <a:pt x="92" y="182"/>
                  </a:cubicBezTo>
                  <a:cubicBezTo>
                    <a:pt x="89" y="182"/>
                    <a:pt x="86" y="180"/>
                    <a:pt x="85" y="179"/>
                  </a:cubicBezTo>
                  <a:cubicBezTo>
                    <a:pt x="83" y="177"/>
                    <a:pt x="81" y="175"/>
                    <a:pt x="80" y="173"/>
                  </a:cubicBezTo>
                  <a:cubicBezTo>
                    <a:pt x="79" y="170"/>
                    <a:pt x="78" y="168"/>
                    <a:pt x="78" y="165"/>
                  </a:cubicBezTo>
                  <a:cubicBezTo>
                    <a:pt x="77" y="163"/>
                    <a:pt x="77" y="160"/>
                    <a:pt x="77" y="158"/>
                  </a:cubicBezTo>
                  <a:cubicBezTo>
                    <a:pt x="76" y="154"/>
                    <a:pt x="76" y="151"/>
                    <a:pt x="76" y="148"/>
                  </a:cubicBezTo>
                  <a:cubicBezTo>
                    <a:pt x="75" y="145"/>
                    <a:pt x="75" y="142"/>
                    <a:pt x="74" y="139"/>
                  </a:cubicBezTo>
                  <a:cubicBezTo>
                    <a:pt x="71" y="131"/>
                    <a:pt x="68" y="123"/>
                    <a:pt x="65" y="115"/>
                  </a:cubicBezTo>
                  <a:cubicBezTo>
                    <a:pt x="62" y="106"/>
                    <a:pt x="58" y="99"/>
                    <a:pt x="54" y="91"/>
                  </a:cubicBezTo>
                  <a:cubicBezTo>
                    <a:pt x="52" y="93"/>
                    <a:pt x="50" y="95"/>
                    <a:pt x="49" y="97"/>
                  </a:cubicBezTo>
                  <a:cubicBezTo>
                    <a:pt x="47" y="99"/>
                    <a:pt x="45" y="102"/>
                    <a:pt x="44" y="104"/>
                  </a:cubicBezTo>
                  <a:cubicBezTo>
                    <a:pt x="42" y="106"/>
                    <a:pt x="41" y="109"/>
                    <a:pt x="40" y="111"/>
                  </a:cubicBezTo>
                  <a:cubicBezTo>
                    <a:pt x="39" y="113"/>
                    <a:pt x="37" y="116"/>
                    <a:pt x="36" y="118"/>
                  </a:cubicBezTo>
                  <a:cubicBezTo>
                    <a:pt x="34" y="121"/>
                    <a:pt x="32" y="124"/>
                    <a:pt x="30" y="127"/>
                  </a:cubicBezTo>
                  <a:cubicBezTo>
                    <a:pt x="28" y="129"/>
                    <a:pt x="26" y="132"/>
                    <a:pt x="24" y="135"/>
                  </a:cubicBezTo>
                  <a:cubicBezTo>
                    <a:pt x="21" y="137"/>
                    <a:pt x="18" y="139"/>
                    <a:pt x="15" y="140"/>
                  </a:cubicBezTo>
                  <a:cubicBezTo>
                    <a:pt x="13" y="141"/>
                    <a:pt x="10" y="141"/>
                    <a:pt x="7" y="139"/>
                  </a:cubicBezTo>
                  <a:cubicBezTo>
                    <a:pt x="5" y="138"/>
                    <a:pt x="4" y="136"/>
                    <a:pt x="2" y="134"/>
                  </a:cubicBezTo>
                  <a:cubicBezTo>
                    <a:pt x="1" y="132"/>
                    <a:pt x="0" y="130"/>
                    <a:pt x="0" y="128"/>
                  </a:cubicBezTo>
                  <a:cubicBezTo>
                    <a:pt x="1" y="126"/>
                    <a:pt x="1" y="124"/>
                    <a:pt x="2" y="122"/>
                  </a:cubicBezTo>
                  <a:cubicBezTo>
                    <a:pt x="2" y="120"/>
                    <a:pt x="3" y="118"/>
                    <a:pt x="4" y="116"/>
                  </a:cubicBezTo>
                  <a:cubicBezTo>
                    <a:pt x="7" y="110"/>
                    <a:pt x="10" y="105"/>
                    <a:pt x="14" y="100"/>
                  </a:cubicBezTo>
                  <a:cubicBezTo>
                    <a:pt x="17" y="95"/>
                    <a:pt x="21" y="90"/>
                    <a:pt x="24" y="85"/>
                  </a:cubicBezTo>
                  <a:cubicBezTo>
                    <a:pt x="28" y="80"/>
                    <a:pt x="32" y="75"/>
                    <a:pt x="36" y="70"/>
                  </a:cubicBezTo>
                  <a:cubicBezTo>
                    <a:pt x="39" y="64"/>
                    <a:pt x="43" y="59"/>
                    <a:pt x="47" y="54"/>
                  </a:cubicBezTo>
                  <a:cubicBezTo>
                    <a:pt x="49" y="50"/>
                    <a:pt x="51" y="47"/>
                    <a:pt x="53" y="43"/>
                  </a:cubicBezTo>
                  <a:cubicBezTo>
                    <a:pt x="54" y="39"/>
                    <a:pt x="56" y="36"/>
                    <a:pt x="58" y="32"/>
                  </a:cubicBezTo>
                  <a:cubicBezTo>
                    <a:pt x="59" y="28"/>
                    <a:pt x="61" y="25"/>
                    <a:pt x="63" y="22"/>
                  </a:cubicBezTo>
                  <a:cubicBezTo>
                    <a:pt x="64" y="18"/>
                    <a:pt x="67" y="15"/>
                    <a:pt x="69" y="11"/>
                  </a:cubicBezTo>
                  <a:cubicBezTo>
                    <a:pt x="70" y="10"/>
                    <a:pt x="71" y="8"/>
                    <a:pt x="73" y="7"/>
                  </a:cubicBezTo>
                  <a:cubicBezTo>
                    <a:pt x="75" y="5"/>
                    <a:pt x="76" y="4"/>
                    <a:pt x="78" y="3"/>
                  </a:cubicBezTo>
                  <a:cubicBezTo>
                    <a:pt x="80" y="2"/>
                    <a:pt x="82" y="1"/>
                    <a:pt x="85" y="1"/>
                  </a:cubicBezTo>
                  <a:cubicBezTo>
                    <a:pt x="87" y="0"/>
                    <a:pt x="89" y="1"/>
                    <a:pt x="91" y="1"/>
                  </a:cubicBezTo>
                  <a:cubicBezTo>
                    <a:pt x="99" y="4"/>
                    <a:pt x="106" y="7"/>
                    <a:pt x="114" y="10"/>
                  </a:cubicBezTo>
                  <a:cubicBezTo>
                    <a:pt x="121" y="14"/>
                    <a:pt x="128" y="17"/>
                    <a:pt x="135" y="21"/>
                  </a:cubicBezTo>
                  <a:cubicBezTo>
                    <a:pt x="140" y="24"/>
                    <a:pt x="144" y="27"/>
                    <a:pt x="147" y="31"/>
                  </a:cubicBezTo>
                  <a:cubicBezTo>
                    <a:pt x="150" y="36"/>
                    <a:pt x="151" y="41"/>
                    <a:pt x="152" y="46"/>
                  </a:cubicBezTo>
                  <a:cubicBezTo>
                    <a:pt x="153" y="51"/>
                    <a:pt x="153" y="56"/>
                    <a:pt x="152" y="61"/>
                  </a:cubicBezTo>
                  <a:cubicBezTo>
                    <a:pt x="151" y="67"/>
                    <a:pt x="149" y="72"/>
                    <a:pt x="146" y="76"/>
                  </a:cubicBezTo>
                  <a:cubicBezTo>
                    <a:pt x="145" y="79"/>
                    <a:pt x="143" y="81"/>
                    <a:pt x="141" y="83"/>
                  </a:cubicBezTo>
                  <a:cubicBezTo>
                    <a:pt x="139" y="85"/>
                    <a:pt x="137" y="86"/>
                    <a:pt x="134" y="88"/>
                  </a:cubicBezTo>
                  <a:cubicBezTo>
                    <a:pt x="132" y="89"/>
                    <a:pt x="129" y="91"/>
                    <a:pt x="127" y="92"/>
                  </a:cubicBezTo>
                  <a:cubicBezTo>
                    <a:pt x="124" y="93"/>
                    <a:pt x="121" y="93"/>
                    <a:pt x="118" y="94"/>
                  </a:cubicBezTo>
                  <a:cubicBezTo>
                    <a:pt x="113" y="96"/>
                    <a:pt x="107" y="97"/>
                    <a:pt x="100" y="97"/>
                  </a:cubicBezTo>
                  <a:cubicBezTo>
                    <a:pt x="94" y="97"/>
                    <a:pt x="88" y="97"/>
                    <a:pt x="83" y="95"/>
                  </a:cubicBezTo>
                  <a:cubicBezTo>
                    <a:pt x="86" y="101"/>
                    <a:pt x="89" y="107"/>
                    <a:pt x="92" y="114"/>
                  </a:cubicBezTo>
                  <a:cubicBezTo>
                    <a:pt x="95" y="120"/>
                    <a:pt x="97" y="127"/>
                    <a:pt x="99" y="134"/>
                  </a:cubicBezTo>
                  <a:cubicBezTo>
                    <a:pt x="100" y="136"/>
                    <a:pt x="101" y="139"/>
                    <a:pt x="102" y="142"/>
                  </a:cubicBezTo>
                  <a:cubicBezTo>
                    <a:pt x="103" y="145"/>
                    <a:pt x="104" y="148"/>
                    <a:pt x="105" y="151"/>
                  </a:cubicBezTo>
                  <a:cubicBezTo>
                    <a:pt x="106" y="154"/>
                    <a:pt x="106" y="157"/>
                    <a:pt x="107" y="160"/>
                  </a:cubicBezTo>
                  <a:cubicBezTo>
                    <a:pt x="107" y="163"/>
                    <a:pt x="107" y="166"/>
                    <a:pt x="106" y="169"/>
                  </a:cubicBezTo>
                  <a:cubicBezTo>
                    <a:pt x="106" y="170"/>
                    <a:pt x="105" y="172"/>
                    <a:pt x="105" y="173"/>
                  </a:cubicBezTo>
                  <a:cubicBezTo>
                    <a:pt x="104" y="175"/>
                    <a:pt x="103" y="176"/>
                    <a:pt x="102" y="177"/>
                  </a:cubicBezTo>
                  <a:close/>
                  <a:moveTo>
                    <a:pt x="126" y="61"/>
                  </a:moveTo>
                  <a:cubicBezTo>
                    <a:pt x="127" y="60"/>
                    <a:pt x="128" y="58"/>
                    <a:pt x="129" y="57"/>
                  </a:cubicBezTo>
                  <a:cubicBezTo>
                    <a:pt x="129" y="55"/>
                    <a:pt x="129" y="53"/>
                    <a:pt x="129" y="51"/>
                  </a:cubicBezTo>
                  <a:cubicBezTo>
                    <a:pt x="129" y="50"/>
                    <a:pt x="128" y="48"/>
                    <a:pt x="127" y="47"/>
                  </a:cubicBezTo>
                  <a:cubicBezTo>
                    <a:pt x="126" y="45"/>
                    <a:pt x="125" y="44"/>
                    <a:pt x="123" y="43"/>
                  </a:cubicBezTo>
                  <a:cubicBezTo>
                    <a:pt x="119" y="41"/>
                    <a:pt x="114" y="38"/>
                    <a:pt x="110" y="36"/>
                  </a:cubicBezTo>
                  <a:cubicBezTo>
                    <a:pt x="105" y="34"/>
                    <a:pt x="101" y="32"/>
                    <a:pt x="96" y="30"/>
                  </a:cubicBezTo>
                  <a:cubicBezTo>
                    <a:pt x="95" y="29"/>
                    <a:pt x="93" y="30"/>
                    <a:pt x="92" y="30"/>
                  </a:cubicBezTo>
                  <a:cubicBezTo>
                    <a:pt x="91" y="31"/>
                    <a:pt x="90" y="32"/>
                    <a:pt x="89" y="33"/>
                  </a:cubicBezTo>
                  <a:cubicBezTo>
                    <a:pt x="88" y="34"/>
                    <a:pt x="87" y="35"/>
                    <a:pt x="87" y="36"/>
                  </a:cubicBezTo>
                  <a:cubicBezTo>
                    <a:pt x="86" y="37"/>
                    <a:pt x="85" y="38"/>
                    <a:pt x="84" y="39"/>
                  </a:cubicBezTo>
                  <a:cubicBezTo>
                    <a:pt x="83" y="41"/>
                    <a:pt x="82" y="43"/>
                    <a:pt x="80" y="45"/>
                  </a:cubicBezTo>
                  <a:cubicBezTo>
                    <a:pt x="79" y="47"/>
                    <a:pt x="77" y="50"/>
                    <a:pt x="76" y="52"/>
                  </a:cubicBezTo>
                  <a:cubicBezTo>
                    <a:pt x="75" y="54"/>
                    <a:pt x="74" y="57"/>
                    <a:pt x="72" y="59"/>
                  </a:cubicBezTo>
                  <a:cubicBezTo>
                    <a:pt x="71" y="61"/>
                    <a:pt x="71" y="64"/>
                    <a:pt x="70" y="66"/>
                  </a:cubicBezTo>
                  <a:cubicBezTo>
                    <a:pt x="74" y="68"/>
                    <a:pt x="79" y="70"/>
                    <a:pt x="84" y="70"/>
                  </a:cubicBezTo>
                  <a:cubicBezTo>
                    <a:pt x="89" y="71"/>
                    <a:pt x="95" y="71"/>
                    <a:pt x="100" y="71"/>
                  </a:cubicBezTo>
                  <a:cubicBezTo>
                    <a:pt x="102" y="71"/>
                    <a:pt x="104" y="71"/>
                    <a:pt x="107" y="70"/>
                  </a:cubicBezTo>
                  <a:cubicBezTo>
                    <a:pt x="109" y="70"/>
                    <a:pt x="112" y="70"/>
                    <a:pt x="114" y="69"/>
                  </a:cubicBezTo>
                  <a:cubicBezTo>
                    <a:pt x="117" y="68"/>
                    <a:pt x="119" y="67"/>
                    <a:pt x="121" y="66"/>
                  </a:cubicBezTo>
                  <a:cubicBezTo>
                    <a:pt x="123" y="65"/>
                    <a:pt x="125" y="63"/>
                    <a:pt x="126" y="6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3"/>
            <p:cNvSpPr/>
            <p:nvPr/>
          </p:nvSpPr>
          <p:spPr bwMode="auto">
            <a:xfrm>
              <a:off x="3648" y="2355"/>
              <a:ext cx="128" cy="177"/>
            </a:xfrm>
            <a:custGeom>
              <a:avLst/>
              <a:gdLst>
                <a:gd name="T0" fmla="*/ 54 w 54"/>
                <a:gd name="T1" fmla="*/ 40 h 75"/>
                <a:gd name="T2" fmla="*/ 53 w 54"/>
                <a:gd name="T3" fmla="*/ 50 h 75"/>
                <a:gd name="T4" fmla="*/ 46 w 54"/>
                <a:gd name="T5" fmla="*/ 64 h 75"/>
                <a:gd name="T6" fmla="*/ 32 w 54"/>
                <a:gd name="T7" fmla="*/ 73 h 75"/>
                <a:gd name="T8" fmla="*/ 23 w 54"/>
                <a:gd name="T9" fmla="*/ 72 h 75"/>
                <a:gd name="T10" fmla="*/ 20 w 54"/>
                <a:gd name="T11" fmla="*/ 68 h 75"/>
                <a:gd name="T12" fmla="*/ 23 w 54"/>
                <a:gd name="T13" fmla="*/ 66 h 75"/>
                <a:gd name="T14" fmla="*/ 28 w 54"/>
                <a:gd name="T15" fmla="*/ 65 h 75"/>
                <a:gd name="T16" fmla="*/ 34 w 54"/>
                <a:gd name="T17" fmla="*/ 61 h 75"/>
                <a:gd name="T18" fmla="*/ 41 w 54"/>
                <a:gd name="T19" fmla="*/ 54 h 75"/>
                <a:gd name="T20" fmla="*/ 44 w 54"/>
                <a:gd name="T21" fmla="*/ 44 h 75"/>
                <a:gd name="T22" fmla="*/ 42 w 54"/>
                <a:gd name="T23" fmla="*/ 38 h 75"/>
                <a:gd name="T24" fmla="*/ 40 w 54"/>
                <a:gd name="T25" fmla="*/ 36 h 75"/>
                <a:gd name="T26" fmla="*/ 35 w 54"/>
                <a:gd name="T27" fmla="*/ 38 h 75"/>
                <a:gd name="T28" fmla="*/ 28 w 54"/>
                <a:gd name="T29" fmla="*/ 43 h 75"/>
                <a:gd name="T30" fmla="*/ 22 w 54"/>
                <a:gd name="T31" fmla="*/ 47 h 75"/>
                <a:gd name="T32" fmla="*/ 16 w 54"/>
                <a:gd name="T33" fmla="*/ 50 h 75"/>
                <a:gd name="T34" fmla="*/ 9 w 54"/>
                <a:gd name="T35" fmla="*/ 49 h 75"/>
                <a:gd name="T36" fmla="*/ 5 w 54"/>
                <a:gd name="T37" fmla="*/ 45 h 75"/>
                <a:gd name="T38" fmla="*/ 0 w 54"/>
                <a:gd name="T39" fmla="*/ 32 h 75"/>
                <a:gd name="T40" fmla="*/ 2 w 54"/>
                <a:gd name="T41" fmla="*/ 17 h 75"/>
                <a:gd name="T42" fmla="*/ 7 w 54"/>
                <a:gd name="T43" fmla="*/ 8 h 75"/>
                <a:gd name="T44" fmla="*/ 16 w 54"/>
                <a:gd name="T45" fmla="*/ 2 h 75"/>
                <a:gd name="T46" fmla="*/ 29 w 54"/>
                <a:gd name="T47" fmla="*/ 1 h 75"/>
                <a:gd name="T48" fmla="*/ 35 w 54"/>
                <a:gd name="T49" fmla="*/ 4 h 75"/>
                <a:gd name="T50" fmla="*/ 35 w 54"/>
                <a:gd name="T51" fmla="*/ 6 h 75"/>
                <a:gd name="T52" fmla="*/ 34 w 54"/>
                <a:gd name="T53" fmla="*/ 7 h 75"/>
                <a:gd name="T54" fmla="*/ 30 w 54"/>
                <a:gd name="T55" fmla="*/ 9 h 75"/>
                <a:gd name="T56" fmla="*/ 23 w 54"/>
                <a:gd name="T57" fmla="*/ 11 h 75"/>
                <a:gd name="T58" fmla="*/ 15 w 54"/>
                <a:gd name="T59" fmla="*/ 17 h 75"/>
                <a:gd name="T60" fmla="*/ 11 w 54"/>
                <a:gd name="T61" fmla="*/ 25 h 75"/>
                <a:gd name="T62" fmla="*/ 11 w 54"/>
                <a:gd name="T63" fmla="*/ 31 h 75"/>
                <a:gd name="T64" fmla="*/ 13 w 54"/>
                <a:gd name="T65" fmla="*/ 36 h 75"/>
                <a:gd name="T66" fmla="*/ 17 w 54"/>
                <a:gd name="T67" fmla="*/ 37 h 75"/>
                <a:gd name="T68" fmla="*/ 21 w 54"/>
                <a:gd name="T69" fmla="*/ 34 h 75"/>
                <a:gd name="T70" fmla="*/ 26 w 54"/>
                <a:gd name="T71" fmla="*/ 29 h 75"/>
                <a:gd name="T72" fmla="*/ 36 w 54"/>
                <a:gd name="T73" fmla="*/ 24 h 75"/>
                <a:gd name="T74" fmla="*/ 48 w 54"/>
                <a:gd name="T75" fmla="*/ 2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75">
                  <a:moveTo>
                    <a:pt x="52" y="35"/>
                  </a:moveTo>
                  <a:cubicBezTo>
                    <a:pt x="53" y="36"/>
                    <a:pt x="54" y="38"/>
                    <a:pt x="54" y="40"/>
                  </a:cubicBezTo>
                  <a:cubicBezTo>
                    <a:pt x="54" y="41"/>
                    <a:pt x="54" y="43"/>
                    <a:pt x="54" y="45"/>
                  </a:cubicBezTo>
                  <a:cubicBezTo>
                    <a:pt x="54" y="47"/>
                    <a:pt x="54" y="49"/>
                    <a:pt x="53" y="50"/>
                  </a:cubicBezTo>
                  <a:cubicBezTo>
                    <a:pt x="53" y="52"/>
                    <a:pt x="52" y="54"/>
                    <a:pt x="51" y="55"/>
                  </a:cubicBezTo>
                  <a:cubicBezTo>
                    <a:pt x="50" y="59"/>
                    <a:pt x="48" y="62"/>
                    <a:pt x="46" y="64"/>
                  </a:cubicBezTo>
                  <a:cubicBezTo>
                    <a:pt x="43" y="67"/>
                    <a:pt x="41" y="69"/>
                    <a:pt x="38" y="71"/>
                  </a:cubicBezTo>
                  <a:cubicBezTo>
                    <a:pt x="36" y="72"/>
                    <a:pt x="34" y="73"/>
                    <a:pt x="32" y="73"/>
                  </a:cubicBezTo>
                  <a:cubicBezTo>
                    <a:pt x="30" y="74"/>
                    <a:pt x="28" y="74"/>
                    <a:pt x="26" y="75"/>
                  </a:cubicBezTo>
                  <a:cubicBezTo>
                    <a:pt x="25" y="74"/>
                    <a:pt x="24" y="73"/>
                    <a:pt x="23" y="72"/>
                  </a:cubicBezTo>
                  <a:cubicBezTo>
                    <a:pt x="22" y="71"/>
                    <a:pt x="21" y="70"/>
                    <a:pt x="20" y="68"/>
                  </a:cubicBezTo>
                  <a:cubicBezTo>
                    <a:pt x="20" y="68"/>
                    <a:pt x="20" y="68"/>
                    <a:pt x="20" y="68"/>
                  </a:cubicBezTo>
                  <a:cubicBezTo>
                    <a:pt x="20" y="67"/>
                    <a:pt x="20" y="67"/>
                    <a:pt x="20" y="67"/>
                  </a:cubicBezTo>
                  <a:cubicBezTo>
                    <a:pt x="21" y="67"/>
                    <a:pt x="22" y="66"/>
                    <a:pt x="23" y="66"/>
                  </a:cubicBezTo>
                  <a:cubicBezTo>
                    <a:pt x="23" y="66"/>
                    <a:pt x="24" y="66"/>
                    <a:pt x="25" y="66"/>
                  </a:cubicBezTo>
                  <a:cubicBezTo>
                    <a:pt x="26" y="65"/>
                    <a:pt x="27" y="65"/>
                    <a:pt x="28" y="65"/>
                  </a:cubicBezTo>
                  <a:cubicBezTo>
                    <a:pt x="28" y="64"/>
                    <a:pt x="29" y="64"/>
                    <a:pt x="30" y="64"/>
                  </a:cubicBezTo>
                  <a:cubicBezTo>
                    <a:pt x="31" y="63"/>
                    <a:pt x="33" y="62"/>
                    <a:pt x="34" y="61"/>
                  </a:cubicBezTo>
                  <a:cubicBezTo>
                    <a:pt x="35" y="60"/>
                    <a:pt x="37" y="59"/>
                    <a:pt x="38" y="58"/>
                  </a:cubicBezTo>
                  <a:cubicBezTo>
                    <a:pt x="39" y="57"/>
                    <a:pt x="40" y="55"/>
                    <a:pt x="41" y="54"/>
                  </a:cubicBezTo>
                  <a:cubicBezTo>
                    <a:pt x="42" y="52"/>
                    <a:pt x="43" y="51"/>
                    <a:pt x="44" y="49"/>
                  </a:cubicBezTo>
                  <a:cubicBezTo>
                    <a:pt x="44" y="48"/>
                    <a:pt x="44" y="46"/>
                    <a:pt x="44" y="44"/>
                  </a:cubicBezTo>
                  <a:cubicBezTo>
                    <a:pt x="44" y="43"/>
                    <a:pt x="44" y="41"/>
                    <a:pt x="43" y="39"/>
                  </a:cubicBezTo>
                  <a:cubicBezTo>
                    <a:pt x="42" y="39"/>
                    <a:pt x="42" y="39"/>
                    <a:pt x="42" y="38"/>
                  </a:cubicBezTo>
                  <a:cubicBezTo>
                    <a:pt x="42" y="38"/>
                    <a:pt x="41" y="37"/>
                    <a:pt x="41" y="37"/>
                  </a:cubicBezTo>
                  <a:cubicBezTo>
                    <a:pt x="41" y="36"/>
                    <a:pt x="40" y="36"/>
                    <a:pt x="40" y="36"/>
                  </a:cubicBezTo>
                  <a:cubicBezTo>
                    <a:pt x="39" y="36"/>
                    <a:pt x="39" y="36"/>
                    <a:pt x="38" y="36"/>
                  </a:cubicBezTo>
                  <a:cubicBezTo>
                    <a:pt x="37" y="37"/>
                    <a:pt x="36" y="38"/>
                    <a:pt x="35" y="38"/>
                  </a:cubicBezTo>
                  <a:cubicBezTo>
                    <a:pt x="34" y="39"/>
                    <a:pt x="33" y="40"/>
                    <a:pt x="32" y="41"/>
                  </a:cubicBezTo>
                  <a:cubicBezTo>
                    <a:pt x="31" y="42"/>
                    <a:pt x="30" y="43"/>
                    <a:pt x="28" y="43"/>
                  </a:cubicBezTo>
                  <a:cubicBezTo>
                    <a:pt x="27" y="44"/>
                    <a:pt x="26" y="45"/>
                    <a:pt x="25" y="46"/>
                  </a:cubicBezTo>
                  <a:cubicBezTo>
                    <a:pt x="24" y="46"/>
                    <a:pt x="23" y="47"/>
                    <a:pt x="22" y="47"/>
                  </a:cubicBezTo>
                  <a:cubicBezTo>
                    <a:pt x="21" y="48"/>
                    <a:pt x="20" y="49"/>
                    <a:pt x="19" y="49"/>
                  </a:cubicBezTo>
                  <a:cubicBezTo>
                    <a:pt x="18" y="49"/>
                    <a:pt x="17" y="50"/>
                    <a:pt x="16" y="50"/>
                  </a:cubicBezTo>
                  <a:cubicBezTo>
                    <a:pt x="15" y="50"/>
                    <a:pt x="14" y="50"/>
                    <a:pt x="12" y="50"/>
                  </a:cubicBezTo>
                  <a:cubicBezTo>
                    <a:pt x="11" y="50"/>
                    <a:pt x="10" y="50"/>
                    <a:pt x="9" y="49"/>
                  </a:cubicBezTo>
                  <a:cubicBezTo>
                    <a:pt x="8" y="49"/>
                    <a:pt x="8" y="48"/>
                    <a:pt x="7" y="47"/>
                  </a:cubicBezTo>
                  <a:cubicBezTo>
                    <a:pt x="6" y="46"/>
                    <a:pt x="5" y="46"/>
                    <a:pt x="5" y="45"/>
                  </a:cubicBezTo>
                  <a:cubicBezTo>
                    <a:pt x="4" y="44"/>
                    <a:pt x="3" y="43"/>
                    <a:pt x="3" y="42"/>
                  </a:cubicBezTo>
                  <a:cubicBezTo>
                    <a:pt x="1" y="39"/>
                    <a:pt x="0" y="36"/>
                    <a:pt x="0" y="32"/>
                  </a:cubicBezTo>
                  <a:cubicBezTo>
                    <a:pt x="0" y="29"/>
                    <a:pt x="0" y="25"/>
                    <a:pt x="0" y="22"/>
                  </a:cubicBezTo>
                  <a:cubicBezTo>
                    <a:pt x="1" y="20"/>
                    <a:pt x="1" y="18"/>
                    <a:pt x="2" y="17"/>
                  </a:cubicBezTo>
                  <a:cubicBezTo>
                    <a:pt x="2" y="15"/>
                    <a:pt x="3" y="14"/>
                    <a:pt x="4" y="12"/>
                  </a:cubicBezTo>
                  <a:cubicBezTo>
                    <a:pt x="5" y="11"/>
                    <a:pt x="6" y="9"/>
                    <a:pt x="7" y="8"/>
                  </a:cubicBezTo>
                  <a:cubicBezTo>
                    <a:pt x="8" y="7"/>
                    <a:pt x="10" y="6"/>
                    <a:pt x="11" y="5"/>
                  </a:cubicBezTo>
                  <a:cubicBezTo>
                    <a:pt x="13" y="4"/>
                    <a:pt x="14" y="3"/>
                    <a:pt x="16" y="2"/>
                  </a:cubicBezTo>
                  <a:cubicBezTo>
                    <a:pt x="18" y="1"/>
                    <a:pt x="21" y="1"/>
                    <a:pt x="23" y="1"/>
                  </a:cubicBezTo>
                  <a:cubicBezTo>
                    <a:pt x="25" y="0"/>
                    <a:pt x="27" y="1"/>
                    <a:pt x="29" y="1"/>
                  </a:cubicBezTo>
                  <a:cubicBezTo>
                    <a:pt x="30" y="2"/>
                    <a:pt x="32" y="2"/>
                    <a:pt x="34" y="4"/>
                  </a:cubicBezTo>
                  <a:cubicBezTo>
                    <a:pt x="34" y="4"/>
                    <a:pt x="34" y="4"/>
                    <a:pt x="35" y="4"/>
                  </a:cubicBezTo>
                  <a:cubicBezTo>
                    <a:pt x="35" y="5"/>
                    <a:pt x="35" y="5"/>
                    <a:pt x="35" y="5"/>
                  </a:cubicBezTo>
                  <a:cubicBezTo>
                    <a:pt x="35" y="5"/>
                    <a:pt x="35" y="6"/>
                    <a:pt x="35" y="6"/>
                  </a:cubicBezTo>
                  <a:cubicBezTo>
                    <a:pt x="35" y="6"/>
                    <a:pt x="35" y="7"/>
                    <a:pt x="35" y="7"/>
                  </a:cubicBezTo>
                  <a:cubicBezTo>
                    <a:pt x="35" y="7"/>
                    <a:pt x="35" y="7"/>
                    <a:pt x="34" y="7"/>
                  </a:cubicBezTo>
                  <a:cubicBezTo>
                    <a:pt x="34" y="8"/>
                    <a:pt x="34" y="8"/>
                    <a:pt x="34" y="8"/>
                  </a:cubicBezTo>
                  <a:cubicBezTo>
                    <a:pt x="33" y="8"/>
                    <a:pt x="31" y="9"/>
                    <a:pt x="30" y="9"/>
                  </a:cubicBezTo>
                  <a:cubicBezTo>
                    <a:pt x="29" y="9"/>
                    <a:pt x="28" y="10"/>
                    <a:pt x="27" y="10"/>
                  </a:cubicBezTo>
                  <a:cubicBezTo>
                    <a:pt x="26" y="10"/>
                    <a:pt x="24" y="11"/>
                    <a:pt x="23" y="11"/>
                  </a:cubicBezTo>
                  <a:cubicBezTo>
                    <a:pt x="22" y="11"/>
                    <a:pt x="21" y="12"/>
                    <a:pt x="20" y="12"/>
                  </a:cubicBezTo>
                  <a:cubicBezTo>
                    <a:pt x="18" y="13"/>
                    <a:pt x="16" y="15"/>
                    <a:pt x="15" y="17"/>
                  </a:cubicBezTo>
                  <a:cubicBezTo>
                    <a:pt x="14" y="18"/>
                    <a:pt x="13" y="20"/>
                    <a:pt x="12" y="22"/>
                  </a:cubicBezTo>
                  <a:cubicBezTo>
                    <a:pt x="11" y="23"/>
                    <a:pt x="11" y="24"/>
                    <a:pt x="11" y="25"/>
                  </a:cubicBezTo>
                  <a:cubicBezTo>
                    <a:pt x="10" y="26"/>
                    <a:pt x="10" y="27"/>
                    <a:pt x="10" y="28"/>
                  </a:cubicBezTo>
                  <a:cubicBezTo>
                    <a:pt x="10" y="29"/>
                    <a:pt x="10" y="30"/>
                    <a:pt x="11" y="31"/>
                  </a:cubicBezTo>
                  <a:cubicBezTo>
                    <a:pt x="11" y="33"/>
                    <a:pt x="11" y="33"/>
                    <a:pt x="12" y="34"/>
                  </a:cubicBezTo>
                  <a:cubicBezTo>
                    <a:pt x="12" y="35"/>
                    <a:pt x="12" y="36"/>
                    <a:pt x="13" y="36"/>
                  </a:cubicBezTo>
                  <a:cubicBezTo>
                    <a:pt x="14" y="37"/>
                    <a:pt x="14" y="37"/>
                    <a:pt x="15" y="37"/>
                  </a:cubicBezTo>
                  <a:cubicBezTo>
                    <a:pt x="15" y="37"/>
                    <a:pt x="16" y="37"/>
                    <a:pt x="17" y="37"/>
                  </a:cubicBezTo>
                  <a:cubicBezTo>
                    <a:pt x="18" y="37"/>
                    <a:pt x="18" y="37"/>
                    <a:pt x="19" y="36"/>
                  </a:cubicBezTo>
                  <a:cubicBezTo>
                    <a:pt x="20" y="36"/>
                    <a:pt x="21" y="35"/>
                    <a:pt x="21" y="34"/>
                  </a:cubicBezTo>
                  <a:cubicBezTo>
                    <a:pt x="22" y="33"/>
                    <a:pt x="23" y="33"/>
                    <a:pt x="24" y="32"/>
                  </a:cubicBezTo>
                  <a:cubicBezTo>
                    <a:pt x="25" y="31"/>
                    <a:pt x="26" y="30"/>
                    <a:pt x="26" y="29"/>
                  </a:cubicBezTo>
                  <a:cubicBezTo>
                    <a:pt x="27" y="29"/>
                    <a:pt x="28" y="28"/>
                    <a:pt x="29" y="27"/>
                  </a:cubicBezTo>
                  <a:cubicBezTo>
                    <a:pt x="31" y="26"/>
                    <a:pt x="33" y="25"/>
                    <a:pt x="36" y="24"/>
                  </a:cubicBezTo>
                  <a:cubicBezTo>
                    <a:pt x="38" y="24"/>
                    <a:pt x="41" y="24"/>
                    <a:pt x="43" y="25"/>
                  </a:cubicBezTo>
                  <a:cubicBezTo>
                    <a:pt x="45" y="26"/>
                    <a:pt x="47" y="27"/>
                    <a:pt x="48" y="29"/>
                  </a:cubicBezTo>
                  <a:cubicBezTo>
                    <a:pt x="50" y="31"/>
                    <a:pt x="51" y="33"/>
                    <a:pt x="52" y="35"/>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p:nvPr/>
          </p:nvSpPr>
          <p:spPr bwMode="auto">
            <a:xfrm>
              <a:off x="3282" y="2705"/>
              <a:ext cx="144" cy="226"/>
            </a:xfrm>
            <a:custGeom>
              <a:avLst/>
              <a:gdLst>
                <a:gd name="T0" fmla="*/ 60 w 61"/>
                <a:gd name="T1" fmla="*/ 13 h 96"/>
                <a:gd name="T2" fmla="*/ 57 w 61"/>
                <a:gd name="T3" fmla="*/ 20 h 96"/>
                <a:gd name="T4" fmla="*/ 57 w 61"/>
                <a:gd name="T5" fmla="*/ 31 h 96"/>
                <a:gd name="T6" fmla="*/ 56 w 61"/>
                <a:gd name="T7" fmla="*/ 41 h 96"/>
                <a:gd name="T8" fmla="*/ 54 w 61"/>
                <a:gd name="T9" fmla="*/ 61 h 96"/>
                <a:gd name="T10" fmla="*/ 46 w 61"/>
                <a:gd name="T11" fmla="*/ 83 h 96"/>
                <a:gd name="T12" fmla="*/ 34 w 61"/>
                <a:gd name="T13" fmla="*/ 95 h 96"/>
                <a:gd name="T14" fmla="*/ 20 w 61"/>
                <a:gd name="T15" fmla="*/ 95 h 96"/>
                <a:gd name="T16" fmla="*/ 10 w 61"/>
                <a:gd name="T17" fmla="*/ 89 h 96"/>
                <a:gd name="T18" fmla="*/ 1 w 61"/>
                <a:gd name="T19" fmla="*/ 73 h 96"/>
                <a:gd name="T20" fmla="*/ 1 w 61"/>
                <a:gd name="T21" fmla="*/ 52 h 96"/>
                <a:gd name="T22" fmla="*/ 4 w 61"/>
                <a:gd name="T23" fmla="*/ 34 h 96"/>
                <a:gd name="T24" fmla="*/ 5 w 61"/>
                <a:gd name="T25" fmla="*/ 24 h 96"/>
                <a:gd name="T26" fmla="*/ 5 w 61"/>
                <a:gd name="T27" fmla="*/ 22 h 96"/>
                <a:gd name="T28" fmla="*/ 5 w 61"/>
                <a:gd name="T29" fmla="*/ 15 h 96"/>
                <a:gd name="T30" fmla="*/ 5 w 61"/>
                <a:gd name="T31" fmla="*/ 9 h 96"/>
                <a:gd name="T32" fmla="*/ 9 w 61"/>
                <a:gd name="T33" fmla="*/ 3 h 96"/>
                <a:gd name="T34" fmla="*/ 20 w 61"/>
                <a:gd name="T35" fmla="*/ 4 h 96"/>
                <a:gd name="T36" fmla="*/ 22 w 61"/>
                <a:gd name="T37" fmla="*/ 15 h 96"/>
                <a:gd name="T38" fmla="*/ 20 w 61"/>
                <a:gd name="T39" fmla="*/ 31 h 96"/>
                <a:gd name="T40" fmla="*/ 18 w 61"/>
                <a:gd name="T41" fmla="*/ 50 h 96"/>
                <a:gd name="T42" fmla="*/ 17 w 61"/>
                <a:gd name="T43" fmla="*/ 66 h 96"/>
                <a:gd name="T44" fmla="*/ 18 w 61"/>
                <a:gd name="T45" fmla="*/ 75 h 96"/>
                <a:gd name="T46" fmla="*/ 21 w 61"/>
                <a:gd name="T47" fmla="*/ 80 h 96"/>
                <a:gd name="T48" fmla="*/ 30 w 61"/>
                <a:gd name="T49" fmla="*/ 78 h 96"/>
                <a:gd name="T50" fmla="*/ 36 w 61"/>
                <a:gd name="T51" fmla="*/ 66 h 96"/>
                <a:gd name="T52" fmla="*/ 40 w 61"/>
                <a:gd name="T53" fmla="*/ 40 h 96"/>
                <a:gd name="T54" fmla="*/ 44 w 61"/>
                <a:gd name="T55" fmla="*/ 15 h 96"/>
                <a:gd name="T56" fmla="*/ 47 w 61"/>
                <a:gd name="T57" fmla="*/ 6 h 96"/>
                <a:gd name="T58" fmla="*/ 51 w 61"/>
                <a:gd name="T59" fmla="*/ 2 h 96"/>
                <a:gd name="T60" fmla="*/ 59 w 61"/>
                <a:gd name="T61" fmla="*/ 5 h 96"/>
                <a:gd name="T62" fmla="*/ 61 w 61"/>
                <a:gd name="T63"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 h="96">
                  <a:moveTo>
                    <a:pt x="61" y="10"/>
                  </a:moveTo>
                  <a:cubicBezTo>
                    <a:pt x="61" y="11"/>
                    <a:pt x="61" y="12"/>
                    <a:pt x="60" y="13"/>
                  </a:cubicBezTo>
                  <a:cubicBezTo>
                    <a:pt x="60" y="14"/>
                    <a:pt x="59" y="14"/>
                    <a:pt x="59" y="15"/>
                  </a:cubicBezTo>
                  <a:cubicBezTo>
                    <a:pt x="58" y="17"/>
                    <a:pt x="58" y="19"/>
                    <a:pt x="57" y="20"/>
                  </a:cubicBezTo>
                  <a:cubicBezTo>
                    <a:pt x="57" y="22"/>
                    <a:pt x="57" y="24"/>
                    <a:pt x="57" y="26"/>
                  </a:cubicBezTo>
                  <a:cubicBezTo>
                    <a:pt x="57" y="27"/>
                    <a:pt x="57" y="29"/>
                    <a:pt x="57" y="31"/>
                  </a:cubicBezTo>
                  <a:cubicBezTo>
                    <a:pt x="57" y="33"/>
                    <a:pt x="57" y="34"/>
                    <a:pt x="57" y="36"/>
                  </a:cubicBezTo>
                  <a:cubicBezTo>
                    <a:pt x="57" y="38"/>
                    <a:pt x="56" y="39"/>
                    <a:pt x="56" y="41"/>
                  </a:cubicBezTo>
                  <a:cubicBezTo>
                    <a:pt x="56" y="43"/>
                    <a:pt x="56" y="45"/>
                    <a:pt x="56" y="46"/>
                  </a:cubicBezTo>
                  <a:cubicBezTo>
                    <a:pt x="56" y="51"/>
                    <a:pt x="55" y="56"/>
                    <a:pt x="54" y="61"/>
                  </a:cubicBezTo>
                  <a:cubicBezTo>
                    <a:pt x="53" y="66"/>
                    <a:pt x="52" y="71"/>
                    <a:pt x="50" y="75"/>
                  </a:cubicBezTo>
                  <a:cubicBezTo>
                    <a:pt x="49" y="78"/>
                    <a:pt x="47" y="81"/>
                    <a:pt x="46" y="83"/>
                  </a:cubicBezTo>
                  <a:cubicBezTo>
                    <a:pt x="44" y="86"/>
                    <a:pt x="42" y="88"/>
                    <a:pt x="40" y="90"/>
                  </a:cubicBezTo>
                  <a:cubicBezTo>
                    <a:pt x="38" y="92"/>
                    <a:pt x="36" y="93"/>
                    <a:pt x="34" y="95"/>
                  </a:cubicBezTo>
                  <a:cubicBezTo>
                    <a:pt x="32" y="96"/>
                    <a:pt x="29" y="96"/>
                    <a:pt x="26" y="96"/>
                  </a:cubicBezTo>
                  <a:cubicBezTo>
                    <a:pt x="24" y="96"/>
                    <a:pt x="22" y="96"/>
                    <a:pt x="20" y="95"/>
                  </a:cubicBezTo>
                  <a:cubicBezTo>
                    <a:pt x="18" y="95"/>
                    <a:pt x="16" y="94"/>
                    <a:pt x="14" y="93"/>
                  </a:cubicBezTo>
                  <a:cubicBezTo>
                    <a:pt x="13" y="92"/>
                    <a:pt x="11" y="91"/>
                    <a:pt x="10" y="89"/>
                  </a:cubicBezTo>
                  <a:cubicBezTo>
                    <a:pt x="8" y="88"/>
                    <a:pt x="7" y="86"/>
                    <a:pt x="6" y="84"/>
                  </a:cubicBezTo>
                  <a:cubicBezTo>
                    <a:pt x="4" y="81"/>
                    <a:pt x="2" y="77"/>
                    <a:pt x="1" y="73"/>
                  </a:cubicBezTo>
                  <a:cubicBezTo>
                    <a:pt x="0" y="69"/>
                    <a:pt x="0" y="65"/>
                    <a:pt x="1" y="60"/>
                  </a:cubicBezTo>
                  <a:cubicBezTo>
                    <a:pt x="1" y="57"/>
                    <a:pt x="1" y="55"/>
                    <a:pt x="1" y="52"/>
                  </a:cubicBezTo>
                  <a:cubicBezTo>
                    <a:pt x="2" y="49"/>
                    <a:pt x="2" y="46"/>
                    <a:pt x="2" y="43"/>
                  </a:cubicBezTo>
                  <a:cubicBezTo>
                    <a:pt x="3" y="40"/>
                    <a:pt x="3" y="37"/>
                    <a:pt x="4" y="34"/>
                  </a:cubicBezTo>
                  <a:cubicBezTo>
                    <a:pt x="4" y="31"/>
                    <a:pt x="4" y="28"/>
                    <a:pt x="5" y="25"/>
                  </a:cubicBezTo>
                  <a:cubicBezTo>
                    <a:pt x="5" y="24"/>
                    <a:pt x="5" y="24"/>
                    <a:pt x="5" y="24"/>
                  </a:cubicBezTo>
                  <a:cubicBezTo>
                    <a:pt x="5" y="23"/>
                    <a:pt x="5" y="23"/>
                    <a:pt x="5" y="23"/>
                  </a:cubicBezTo>
                  <a:cubicBezTo>
                    <a:pt x="5" y="22"/>
                    <a:pt x="5" y="22"/>
                    <a:pt x="5" y="22"/>
                  </a:cubicBezTo>
                  <a:cubicBezTo>
                    <a:pt x="5" y="21"/>
                    <a:pt x="5" y="20"/>
                    <a:pt x="5" y="19"/>
                  </a:cubicBezTo>
                  <a:cubicBezTo>
                    <a:pt x="5" y="18"/>
                    <a:pt x="5" y="16"/>
                    <a:pt x="5" y="15"/>
                  </a:cubicBezTo>
                  <a:cubicBezTo>
                    <a:pt x="5" y="14"/>
                    <a:pt x="5" y="13"/>
                    <a:pt x="5" y="12"/>
                  </a:cubicBezTo>
                  <a:cubicBezTo>
                    <a:pt x="5" y="11"/>
                    <a:pt x="5" y="10"/>
                    <a:pt x="5" y="9"/>
                  </a:cubicBezTo>
                  <a:cubicBezTo>
                    <a:pt x="5" y="7"/>
                    <a:pt x="6" y="6"/>
                    <a:pt x="6" y="5"/>
                  </a:cubicBezTo>
                  <a:cubicBezTo>
                    <a:pt x="7" y="5"/>
                    <a:pt x="8" y="4"/>
                    <a:pt x="9" y="3"/>
                  </a:cubicBezTo>
                  <a:cubicBezTo>
                    <a:pt x="11" y="2"/>
                    <a:pt x="13" y="1"/>
                    <a:pt x="15" y="0"/>
                  </a:cubicBezTo>
                  <a:cubicBezTo>
                    <a:pt x="17" y="1"/>
                    <a:pt x="19" y="2"/>
                    <a:pt x="20" y="4"/>
                  </a:cubicBezTo>
                  <a:cubicBezTo>
                    <a:pt x="21" y="5"/>
                    <a:pt x="21" y="7"/>
                    <a:pt x="22" y="9"/>
                  </a:cubicBezTo>
                  <a:cubicBezTo>
                    <a:pt x="22" y="11"/>
                    <a:pt x="22" y="13"/>
                    <a:pt x="22" y="15"/>
                  </a:cubicBezTo>
                  <a:cubicBezTo>
                    <a:pt x="22" y="17"/>
                    <a:pt x="22" y="19"/>
                    <a:pt x="22" y="21"/>
                  </a:cubicBezTo>
                  <a:cubicBezTo>
                    <a:pt x="21" y="25"/>
                    <a:pt x="21" y="28"/>
                    <a:pt x="20" y="31"/>
                  </a:cubicBezTo>
                  <a:cubicBezTo>
                    <a:pt x="20" y="34"/>
                    <a:pt x="19" y="37"/>
                    <a:pt x="19" y="40"/>
                  </a:cubicBezTo>
                  <a:cubicBezTo>
                    <a:pt x="19" y="44"/>
                    <a:pt x="18" y="47"/>
                    <a:pt x="18" y="50"/>
                  </a:cubicBezTo>
                  <a:cubicBezTo>
                    <a:pt x="17" y="53"/>
                    <a:pt x="17" y="57"/>
                    <a:pt x="17" y="60"/>
                  </a:cubicBezTo>
                  <a:cubicBezTo>
                    <a:pt x="16" y="62"/>
                    <a:pt x="16" y="64"/>
                    <a:pt x="17" y="66"/>
                  </a:cubicBezTo>
                  <a:cubicBezTo>
                    <a:pt x="17" y="68"/>
                    <a:pt x="17" y="70"/>
                    <a:pt x="17" y="72"/>
                  </a:cubicBezTo>
                  <a:cubicBezTo>
                    <a:pt x="17" y="73"/>
                    <a:pt x="18" y="74"/>
                    <a:pt x="18" y="75"/>
                  </a:cubicBezTo>
                  <a:cubicBezTo>
                    <a:pt x="18" y="76"/>
                    <a:pt x="19" y="77"/>
                    <a:pt x="19" y="78"/>
                  </a:cubicBezTo>
                  <a:cubicBezTo>
                    <a:pt x="20" y="79"/>
                    <a:pt x="20" y="79"/>
                    <a:pt x="21" y="80"/>
                  </a:cubicBezTo>
                  <a:cubicBezTo>
                    <a:pt x="22" y="80"/>
                    <a:pt x="23" y="81"/>
                    <a:pt x="24" y="81"/>
                  </a:cubicBezTo>
                  <a:cubicBezTo>
                    <a:pt x="26" y="80"/>
                    <a:pt x="28" y="79"/>
                    <a:pt x="30" y="78"/>
                  </a:cubicBezTo>
                  <a:cubicBezTo>
                    <a:pt x="31" y="77"/>
                    <a:pt x="33" y="75"/>
                    <a:pt x="34" y="73"/>
                  </a:cubicBezTo>
                  <a:cubicBezTo>
                    <a:pt x="35" y="71"/>
                    <a:pt x="35" y="68"/>
                    <a:pt x="36" y="66"/>
                  </a:cubicBezTo>
                  <a:cubicBezTo>
                    <a:pt x="37" y="64"/>
                    <a:pt x="37" y="62"/>
                    <a:pt x="38" y="60"/>
                  </a:cubicBezTo>
                  <a:cubicBezTo>
                    <a:pt x="39" y="53"/>
                    <a:pt x="39" y="47"/>
                    <a:pt x="40" y="40"/>
                  </a:cubicBezTo>
                  <a:cubicBezTo>
                    <a:pt x="41" y="34"/>
                    <a:pt x="42" y="27"/>
                    <a:pt x="43" y="21"/>
                  </a:cubicBezTo>
                  <a:cubicBezTo>
                    <a:pt x="43" y="19"/>
                    <a:pt x="43" y="17"/>
                    <a:pt x="44" y="15"/>
                  </a:cubicBezTo>
                  <a:cubicBezTo>
                    <a:pt x="44" y="13"/>
                    <a:pt x="44" y="11"/>
                    <a:pt x="45" y="10"/>
                  </a:cubicBezTo>
                  <a:cubicBezTo>
                    <a:pt x="46" y="8"/>
                    <a:pt x="46" y="7"/>
                    <a:pt x="47" y="6"/>
                  </a:cubicBezTo>
                  <a:cubicBezTo>
                    <a:pt x="47" y="5"/>
                    <a:pt x="48" y="4"/>
                    <a:pt x="48" y="4"/>
                  </a:cubicBezTo>
                  <a:cubicBezTo>
                    <a:pt x="49" y="3"/>
                    <a:pt x="50" y="2"/>
                    <a:pt x="51" y="2"/>
                  </a:cubicBezTo>
                  <a:cubicBezTo>
                    <a:pt x="51" y="1"/>
                    <a:pt x="52" y="1"/>
                    <a:pt x="53" y="2"/>
                  </a:cubicBezTo>
                  <a:cubicBezTo>
                    <a:pt x="56" y="2"/>
                    <a:pt x="57" y="3"/>
                    <a:pt x="59" y="5"/>
                  </a:cubicBezTo>
                  <a:cubicBezTo>
                    <a:pt x="59" y="6"/>
                    <a:pt x="60" y="6"/>
                    <a:pt x="61" y="7"/>
                  </a:cubicBezTo>
                  <a:cubicBezTo>
                    <a:pt x="61" y="8"/>
                    <a:pt x="61" y="9"/>
                    <a:pt x="61" y="10"/>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5"/>
            <p:cNvSpPr/>
            <p:nvPr/>
          </p:nvSpPr>
          <p:spPr bwMode="auto">
            <a:xfrm>
              <a:off x="4500" y="1584"/>
              <a:ext cx="212" cy="246"/>
            </a:xfrm>
            <a:custGeom>
              <a:avLst/>
              <a:gdLst>
                <a:gd name="T0" fmla="*/ 89 w 90"/>
                <a:gd name="T1" fmla="*/ 37 h 104"/>
                <a:gd name="T2" fmla="*/ 83 w 90"/>
                <a:gd name="T3" fmla="*/ 44 h 104"/>
                <a:gd name="T4" fmla="*/ 79 w 90"/>
                <a:gd name="T5" fmla="*/ 46 h 104"/>
                <a:gd name="T6" fmla="*/ 75 w 90"/>
                <a:gd name="T7" fmla="*/ 49 h 104"/>
                <a:gd name="T8" fmla="*/ 68 w 90"/>
                <a:gd name="T9" fmla="*/ 55 h 104"/>
                <a:gd name="T10" fmla="*/ 62 w 90"/>
                <a:gd name="T11" fmla="*/ 62 h 104"/>
                <a:gd name="T12" fmla="*/ 54 w 90"/>
                <a:gd name="T13" fmla="*/ 71 h 104"/>
                <a:gd name="T14" fmla="*/ 45 w 90"/>
                <a:gd name="T15" fmla="*/ 80 h 104"/>
                <a:gd name="T16" fmla="*/ 36 w 90"/>
                <a:gd name="T17" fmla="*/ 89 h 104"/>
                <a:gd name="T18" fmla="*/ 26 w 90"/>
                <a:gd name="T19" fmla="*/ 97 h 104"/>
                <a:gd name="T20" fmla="*/ 21 w 90"/>
                <a:gd name="T21" fmla="*/ 100 h 104"/>
                <a:gd name="T22" fmla="*/ 15 w 90"/>
                <a:gd name="T23" fmla="*/ 103 h 104"/>
                <a:gd name="T24" fmla="*/ 9 w 90"/>
                <a:gd name="T25" fmla="*/ 104 h 104"/>
                <a:gd name="T26" fmla="*/ 3 w 90"/>
                <a:gd name="T27" fmla="*/ 103 h 104"/>
                <a:gd name="T28" fmla="*/ 1 w 90"/>
                <a:gd name="T29" fmla="*/ 100 h 104"/>
                <a:gd name="T30" fmla="*/ 0 w 90"/>
                <a:gd name="T31" fmla="*/ 97 h 104"/>
                <a:gd name="T32" fmla="*/ 0 w 90"/>
                <a:gd name="T33" fmla="*/ 93 h 104"/>
                <a:gd name="T34" fmla="*/ 1 w 90"/>
                <a:gd name="T35" fmla="*/ 89 h 104"/>
                <a:gd name="T36" fmla="*/ 4 w 90"/>
                <a:gd name="T37" fmla="*/ 79 h 104"/>
                <a:gd name="T38" fmla="*/ 7 w 90"/>
                <a:gd name="T39" fmla="*/ 70 h 104"/>
                <a:gd name="T40" fmla="*/ 10 w 90"/>
                <a:gd name="T41" fmla="*/ 60 h 104"/>
                <a:gd name="T42" fmla="*/ 13 w 90"/>
                <a:gd name="T43" fmla="*/ 50 h 104"/>
                <a:gd name="T44" fmla="*/ 20 w 90"/>
                <a:gd name="T45" fmla="*/ 27 h 104"/>
                <a:gd name="T46" fmla="*/ 26 w 90"/>
                <a:gd name="T47" fmla="*/ 4 h 104"/>
                <a:gd name="T48" fmla="*/ 26 w 90"/>
                <a:gd name="T49" fmla="*/ 3 h 104"/>
                <a:gd name="T50" fmla="*/ 29 w 90"/>
                <a:gd name="T51" fmla="*/ 1 h 104"/>
                <a:gd name="T52" fmla="*/ 32 w 90"/>
                <a:gd name="T53" fmla="*/ 0 h 104"/>
                <a:gd name="T54" fmla="*/ 35 w 90"/>
                <a:gd name="T55" fmla="*/ 0 h 104"/>
                <a:gd name="T56" fmla="*/ 38 w 90"/>
                <a:gd name="T57" fmla="*/ 1 h 104"/>
                <a:gd name="T58" fmla="*/ 42 w 90"/>
                <a:gd name="T59" fmla="*/ 4 h 104"/>
                <a:gd name="T60" fmla="*/ 42 w 90"/>
                <a:gd name="T61" fmla="*/ 10 h 104"/>
                <a:gd name="T62" fmla="*/ 41 w 90"/>
                <a:gd name="T63" fmla="*/ 15 h 104"/>
                <a:gd name="T64" fmla="*/ 39 w 90"/>
                <a:gd name="T65" fmla="*/ 20 h 104"/>
                <a:gd name="T66" fmla="*/ 32 w 90"/>
                <a:gd name="T67" fmla="*/ 37 h 104"/>
                <a:gd name="T68" fmla="*/ 25 w 90"/>
                <a:gd name="T69" fmla="*/ 55 h 104"/>
                <a:gd name="T70" fmla="*/ 23 w 90"/>
                <a:gd name="T71" fmla="*/ 59 h 104"/>
                <a:gd name="T72" fmla="*/ 22 w 90"/>
                <a:gd name="T73" fmla="*/ 64 h 104"/>
                <a:gd name="T74" fmla="*/ 21 w 90"/>
                <a:gd name="T75" fmla="*/ 68 h 104"/>
                <a:gd name="T76" fmla="*/ 21 w 90"/>
                <a:gd name="T77" fmla="*/ 71 h 104"/>
                <a:gd name="T78" fmla="*/ 21 w 90"/>
                <a:gd name="T79" fmla="*/ 73 h 104"/>
                <a:gd name="T80" fmla="*/ 23 w 90"/>
                <a:gd name="T81" fmla="*/ 75 h 104"/>
                <a:gd name="T82" fmla="*/ 27 w 90"/>
                <a:gd name="T83" fmla="*/ 73 h 104"/>
                <a:gd name="T84" fmla="*/ 32 w 90"/>
                <a:gd name="T85" fmla="*/ 69 h 104"/>
                <a:gd name="T86" fmla="*/ 36 w 90"/>
                <a:gd name="T87" fmla="*/ 65 h 104"/>
                <a:gd name="T88" fmla="*/ 40 w 90"/>
                <a:gd name="T89" fmla="*/ 61 h 104"/>
                <a:gd name="T90" fmla="*/ 49 w 90"/>
                <a:gd name="T91" fmla="*/ 51 h 104"/>
                <a:gd name="T92" fmla="*/ 57 w 90"/>
                <a:gd name="T93" fmla="*/ 41 h 104"/>
                <a:gd name="T94" fmla="*/ 64 w 90"/>
                <a:gd name="T95" fmla="*/ 34 h 104"/>
                <a:gd name="T96" fmla="*/ 72 w 90"/>
                <a:gd name="T97" fmla="*/ 27 h 104"/>
                <a:gd name="T98" fmla="*/ 75 w 90"/>
                <a:gd name="T99" fmla="*/ 24 h 104"/>
                <a:gd name="T100" fmla="*/ 78 w 90"/>
                <a:gd name="T101" fmla="*/ 22 h 104"/>
                <a:gd name="T102" fmla="*/ 82 w 90"/>
                <a:gd name="T103" fmla="*/ 20 h 104"/>
                <a:gd name="T104" fmla="*/ 86 w 90"/>
                <a:gd name="T105" fmla="*/ 19 h 104"/>
                <a:gd name="T106" fmla="*/ 89 w 90"/>
                <a:gd name="T107" fmla="*/ 23 h 104"/>
                <a:gd name="T108" fmla="*/ 90 w 90"/>
                <a:gd name="T109" fmla="*/ 28 h 104"/>
                <a:gd name="T110" fmla="*/ 90 w 90"/>
                <a:gd name="T111" fmla="*/ 32 h 104"/>
                <a:gd name="T112" fmla="*/ 89 w 90"/>
                <a:gd name="T113" fmla="*/ 3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 h="104">
                  <a:moveTo>
                    <a:pt x="89" y="37"/>
                  </a:moveTo>
                  <a:cubicBezTo>
                    <a:pt x="88" y="39"/>
                    <a:pt x="86" y="42"/>
                    <a:pt x="83" y="44"/>
                  </a:cubicBezTo>
                  <a:cubicBezTo>
                    <a:pt x="82" y="45"/>
                    <a:pt x="80" y="46"/>
                    <a:pt x="79" y="46"/>
                  </a:cubicBezTo>
                  <a:cubicBezTo>
                    <a:pt x="78" y="47"/>
                    <a:pt x="76" y="48"/>
                    <a:pt x="75" y="49"/>
                  </a:cubicBezTo>
                  <a:cubicBezTo>
                    <a:pt x="73" y="51"/>
                    <a:pt x="71" y="53"/>
                    <a:pt x="68" y="55"/>
                  </a:cubicBezTo>
                  <a:cubicBezTo>
                    <a:pt x="66" y="57"/>
                    <a:pt x="64" y="60"/>
                    <a:pt x="62" y="62"/>
                  </a:cubicBezTo>
                  <a:cubicBezTo>
                    <a:pt x="59" y="65"/>
                    <a:pt x="57" y="68"/>
                    <a:pt x="54" y="71"/>
                  </a:cubicBezTo>
                  <a:cubicBezTo>
                    <a:pt x="51" y="74"/>
                    <a:pt x="48" y="77"/>
                    <a:pt x="45" y="80"/>
                  </a:cubicBezTo>
                  <a:cubicBezTo>
                    <a:pt x="42" y="83"/>
                    <a:pt x="39" y="86"/>
                    <a:pt x="36" y="89"/>
                  </a:cubicBezTo>
                  <a:cubicBezTo>
                    <a:pt x="33" y="91"/>
                    <a:pt x="29" y="94"/>
                    <a:pt x="26" y="97"/>
                  </a:cubicBezTo>
                  <a:cubicBezTo>
                    <a:pt x="25" y="98"/>
                    <a:pt x="23" y="99"/>
                    <a:pt x="21" y="100"/>
                  </a:cubicBezTo>
                  <a:cubicBezTo>
                    <a:pt x="19" y="101"/>
                    <a:pt x="17" y="102"/>
                    <a:pt x="15" y="103"/>
                  </a:cubicBezTo>
                  <a:cubicBezTo>
                    <a:pt x="13" y="104"/>
                    <a:pt x="11" y="104"/>
                    <a:pt x="9" y="104"/>
                  </a:cubicBezTo>
                  <a:cubicBezTo>
                    <a:pt x="7" y="104"/>
                    <a:pt x="5" y="104"/>
                    <a:pt x="3" y="103"/>
                  </a:cubicBezTo>
                  <a:cubicBezTo>
                    <a:pt x="2" y="102"/>
                    <a:pt x="1" y="101"/>
                    <a:pt x="1" y="100"/>
                  </a:cubicBezTo>
                  <a:cubicBezTo>
                    <a:pt x="0" y="99"/>
                    <a:pt x="0" y="98"/>
                    <a:pt x="0" y="97"/>
                  </a:cubicBezTo>
                  <a:cubicBezTo>
                    <a:pt x="0" y="95"/>
                    <a:pt x="0" y="94"/>
                    <a:pt x="0" y="93"/>
                  </a:cubicBezTo>
                  <a:cubicBezTo>
                    <a:pt x="1" y="92"/>
                    <a:pt x="1" y="90"/>
                    <a:pt x="1" y="89"/>
                  </a:cubicBezTo>
                  <a:cubicBezTo>
                    <a:pt x="2" y="86"/>
                    <a:pt x="3" y="83"/>
                    <a:pt x="4" y="79"/>
                  </a:cubicBezTo>
                  <a:cubicBezTo>
                    <a:pt x="5" y="76"/>
                    <a:pt x="6" y="73"/>
                    <a:pt x="7" y="70"/>
                  </a:cubicBezTo>
                  <a:cubicBezTo>
                    <a:pt x="8" y="67"/>
                    <a:pt x="9" y="63"/>
                    <a:pt x="10" y="60"/>
                  </a:cubicBezTo>
                  <a:cubicBezTo>
                    <a:pt x="11" y="57"/>
                    <a:pt x="12" y="53"/>
                    <a:pt x="13" y="50"/>
                  </a:cubicBezTo>
                  <a:cubicBezTo>
                    <a:pt x="16" y="42"/>
                    <a:pt x="18" y="35"/>
                    <a:pt x="20" y="27"/>
                  </a:cubicBezTo>
                  <a:cubicBezTo>
                    <a:pt x="22" y="19"/>
                    <a:pt x="24" y="12"/>
                    <a:pt x="26" y="4"/>
                  </a:cubicBezTo>
                  <a:cubicBezTo>
                    <a:pt x="26" y="4"/>
                    <a:pt x="26" y="3"/>
                    <a:pt x="26" y="3"/>
                  </a:cubicBezTo>
                  <a:cubicBezTo>
                    <a:pt x="27" y="2"/>
                    <a:pt x="28" y="1"/>
                    <a:pt x="29" y="1"/>
                  </a:cubicBezTo>
                  <a:cubicBezTo>
                    <a:pt x="30" y="1"/>
                    <a:pt x="31" y="0"/>
                    <a:pt x="32" y="0"/>
                  </a:cubicBezTo>
                  <a:cubicBezTo>
                    <a:pt x="33" y="0"/>
                    <a:pt x="34" y="0"/>
                    <a:pt x="35" y="0"/>
                  </a:cubicBezTo>
                  <a:cubicBezTo>
                    <a:pt x="36" y="0"/>
                    <a:pt x="37" y="0"/>
                    <a:pt x="38" y="1"/>
                  </a:cubicBezTo>
                  <a:cubicBezTo>
                    <a:pt x="40" y="2"/>
                    <a:pt x="41" y="3"/>
                    <a:pt x="42" y="4"/>
                  </a:cubicBezTo>
                  <a:cubicBezTo>
                    <a:pt x="42" y="6"/>
                    <a:pt x="42" y="8"/>
                    <a:pt x="42" y="10"/>
                  </a:cubicBezTo>
                  <a:cubicBezTo>
                    <a:pt x="42" y="11"/>
                    <a:pt x="41" y="13"/>
                    <a:pt x="41" y="15"/>
                  </a:cubicBezTo>
                  <a:cubicBezTo>
                    <a:pt x="40" y="17"/>
                    <a:pt x="39" y="19"/>
                    <a:pt x="39" y="20"/>
                  </a:cubicBezTo>
                  <a:cubicBezTo>
                    <a:pt x="37" y="26"/>
                    <a:pt x="34" y="32"/>
                    <a:pt x="32" y="37"/>
                  </a:cubicBezTo>
                  <a:cubicBezTo>
                    <a:pt x="30" y="43"/>
                    <a:pt x="27" y="49"/>
                    <a:pt x="25" y="55"/>
                  </a:cubicBezTo>
                  <a:cubicBezTo>
                    <a:pt x="24" y="56"/>
                    <a:pt x="24" y="58"/>
                    <a:pt x="23" y="59"/>
                  </a:cubicBezTo>
                  <a:cubicBezTo>
                    <a:pt x="23" y="61"/>
                    <a:pt x="22" y="62"/>
                    <a:pt x="22" y="64"/>
                  </a:cubicBezTo>
                  <a:cubicBezTo>
                    <a:pt x="22" y="65"/>
                    <a:pt x="21" y="66"/>
                    <a:pt x="21" y="68"/>
                  </a:cubicBezTo>
                  <a:cubicBezTo>
                    <a:pt x="21" y="69"/>
                    <a:pt x="21" y="70"/>
                    <a:pt x="21" y="71"/>
                  </a:cubicBezTo>
                  <a:cubicBezTo>
                    <a:pt x="21" y="72"/>
                    <a:pt x="21" y="73"/>
                    <a:pt x="21" y="73"/>
                  </a:cubicBezTo>
                  <a:cubicBezTo>
                    <a:pt x="21" y="74"/>
                    <a:pt x="22" y="75"/>
                    <a:pt x="23" y="75"/>
                  </a:cubicBezTo>
                  <a:cubicBezTo>
                    <a:pt x="24" y="75"/>
                    <a:pt x="26" y="74"/>
                    <a:pt x="27" y="73"/>
                  </a:cubicBezTo>
                  <a:cubicBezTo>
                    <a:pt x="29" y="72"/>
                    <a:pt x="30" y="71"/>
                    <a:pt x="32" y="69"/>
                  </a:cubicBezTo>
                  <a:cubicBezTo>
                    <a:pt x="33" y="68"/>
                    <a:pt x="34" y="66"/>
                    <a:pt x="36" y="65"/>
                  </a:cubicBezTo>
                  <a:cubicBezTo>
                    <a:pt x="37" y="63"/>
                    <a:pt x="38" y="62"/>
                    <a:pt x="40" y="61"/>
                  </a:cubicBezTo>
                  <a:cubicBezTo>
                    <a:pt x="43" y="57"/>
                    <a:pt x="46" y="54"/>
                    <a:pt x="49" y="51"/>
                  </a:cubicBezTo>
                  <a:cubicBezTo>
                    <a:pt x="52" y="48"/>
                    <a:pt x="55" y="44"/>
                    <a:pt x="57" y="41"/>
                  </a:cubicBezTo>
                  <a:cubicBezTo>
                    <a:pt x="60" y="38"/>
                    <a:pt x="62" y="36"/>
                    <a:pt x="64" y="34"/>
                  </a:cubicBezTo>
                  <a:cubicBezTo>
                    <a:pt x="67" y="31"/>
                    <a:pt x="69" y="29"/>
                    <a:pt x="72" y="27"/>
                  </a:cubicBezTo>
                  <a:cubicBezTo>
                    <a:pt x="73" y="26"/>
                    <a:pt x="74" y="25"/>
                    <a:pt x="75" y="24"/>
                  </a:cubicBezTo>
                  <a:cubicBezTo>
                    <a:pt x="76" y="24"/>
                    <a:pt x="77" y="23"/>
                    <a:pt x="78" y="22"/>
                  </a:cubicBezTo>
                  <a:cubicBezTo>
                    <a:pt x="80" y="21"/>
                    <a:pt x="81" y="20"/>
                    <a:pt x="82" y="20"/>
                  </a:cubicBezTo>
                  <a:cubicBezTo>
                    <a:pt x="83" y="19"/>
                    <a:pt x="85" y="19"/>
                    <a:pt x="86" y="19"/>
                  </a:cubicBezTo>
                  <a:cubicBezTo>
                    <a:pt x="87" y="20"/>
                    <a:pt x="88" y="22"/>
                    <a:pt x="89" y="23"/>
                  </a:cubicBezTo>
                  <a:cubicBezTo>
                    <a:pt x="89" y="25"/>
                    <a:pt x="90" y="26"/>
                    <a:pt x="90" y="28"/>
                  </a:cubicBezTo>
                  <a:cubicBezTo>
                    <a:pt x="90" y="29"/>
                    <a:pt x="90" y="31"/>
                    <a:pt x="90" y="32"/>
                  </a:cubicBezTo>
                  <a:cubicBezTo>
                    <a:pt x="90" y="34"/>
                    <a:pt x="90" y="35"/>
                    <a:pt x="89" y="3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6"/>
            <p:cNvSpPr/>
            <p:nvPr/>
          </p:nvSpPr>
          <p:spPr bwMode="auto">
            <a:xfrm>
              <a:off x="3360" y="2967"/>
              <a:ext cx="125" cy="132"/>
            </a:xfrm>
            <a:custGeom>
              <a:avLst/>
              <a:gdLst>
                <a:gd name="T0" fmla="*/ 25 w 53"/>
                <a:gd name="T1" fmla="*/ 3 h 56"/>
                <a:gd name="T2" fmla="*/ 30 w 53"/>
                <a:gd name="T3" fmla="*/ 7 h 56"/>
                <a:gd name="T4" fmla="*/ 35 w 53"/>
                <a:gd name="T5" fmla="*/ 10 h 56"/>
                <a:gd name="T6" fmla="*/ 38 w 53"/>
                <a:gd name="T7" fmla="*/ 11 h 56"/>
                <a:gd name="T8" fmla="*/ 44 w 53"/>
                <a:gd name="T9" fmla="*/ 17 h 56"/>
                <a:gd name="T10" fmla="*/ 51 w 53"/>
                <a:gd name="T11" fmla="*/ 24 h 56"/>
                <a:gd name="T12" fmla="*/ 53 w 53"/>
                <a:gd name="T13" fmla="*/ 30 h 56"/>
                <a:gd name="T14" fmla="*/ 50 w 53"/>
                <a:gd name="T15" fmla="*/ 37 h 56"/>
                <a:gd name="T16" fmla="*/ 43 w 53"/>
                <a:gd name="T17" fmla="*/ 38 h 56"/>
                <a:gd name="T18" fmla="*/ 41 w 53"/>
                <a:gd name="T19" fmla="*/ 40 h 56"/>
                <a:gd name="T20" fmla="*/ 45 w 53"/>
                <a:gd name="T21" fmla="*/ 48 h 56"/>
                <a:gd name="T22" fmla="*/ 42 w 53"/>
                <a:gd name="T23" fmla="*/ 54 h 56"/>
                <a:gd name="T24" fmla="*/ 38 w 53"/>
                <a:gd name="T25" fmla="*/ 56 h 56"/>
                <a:gd name="T26" fmla="*/ 32 w 53"/>
                <a:gd name="T27" fmla="*/ 55 h 56"/>
                <a:gd name="T28" fmla="*/ 26 w 53"/>
                <a:gd name="T29" fmla="*/ 52 h 56"/>
                <a:gd name="T30" fmla="*/ 21 w 53"/>
                <a:gd name="T31" fmla="*/ 49 h 56"/>
                <a:gd name="T32" fmla="*/ 13 w 53"/>
                <a:gd name="T33" fmla="*/ 44 h 56"/>
                <a:gd name="T34" fmla="*/ 5 w 53"/>
                <a:gd name="T35" fmla="*/ 36 h 56"/>
                <a:gd name="T36" fmla="*/ 0 w 53"/>
                <a:gd name="T37" fmla="*/ 30 h 56"/>
                <a:gd name="T38" fmla="*/ 1 w 53"/>
                <a:gd name="T39" fmla="*/ 25 h 56"/>
                <a:gd name="T40" fmla="*/ 5 w 53"/>
                <a:gd name="T41" fmla="*/ 25 h 56"/>
                <a:gd name="T42" fmla="*/ 9 w 53"/>
                <a:gd name="T43" fmla="*/ 28 h 56"/>
                <a:gd name="T44" fmla="*/ 13 w 53"/>
                <a:gd name="T45" fmla="*/ 32 h 56"/>
                <a:gd name="T46" fmla="*/ 19 w 53"/>
                <a:gd name="T47" fmla="*/ 38 h 56"/>
                <a:gd name="T48" fmla="*/ 28 w 53"/>
                <a:gd name="T49" fmla="*/ 44 h 56"/>
                <a:gd name="T50" fmla="*/ 29 w 53"/>
                <a:gd name="T51" fmla="*/ 40 h 56"/>
                <a:gd name="T52" fmla="*/ 21 w 53"/>
                <a:gd name="T53" fmla="*/ 32 h 56"/>
                <a:gd name="T54" fmla="*/ 15 w 53"/>
                <a:gd name="T55" fmla="*/ 26 h 56"/>
                <a:gd name="T56" fmla="*/ 12 w 53"/>
                <a:gd name="T57" fmla="*/ 24 h 56"/>
                <a:gd name="T58" fmla="*/ 11 w 53"/>
                <a:gd name="T59" fmla="*/ 21 h 56"/>
                <a:gd name="T60" fmla="*/ 14 w 53"/>
                <a:gd name="T61" fmla="*/ 18 h 56"/>
                <a:gd name="T62" fmla="*/ 20 w 53"/>
                <a:gd name="T63" fmla="*/ 19 h 56"/>
                <a:gd name="T64" fmla="*/ 26 w 53"/>
                <a:gd name="T65" fmla="*/ 22 h 56"/>
                <a:gd name="T66" fmla="*/ 36 w 53"/>
                <a:gd name="T67" fmla="*/ 26 h 56"/>
                <a:gd name="T68" fmla="*/ 40 w 53"/>
                <a:gd name="T69" fmla="*/ 25 h 56"/>
                <a:gd name="T70" fmla="*/ 35 w 53"/>
                <a:gd name="T71" fmla="*/ 21 h 56"/>
                <a:gd name="T72" fmla="*/ 27 w 53"/>
                <a:gd name="T73" fmla="*/ 15 h 56"/>
                <a:gd name="T74" fmla="*/ 19 w 53"/>
                <a:gd name="T75" fmla="*/ 10 h 56"/>
                <a:gd name="T76" fmla="*/ 14 w 53"/>
                <a:gd name="T77" fmla="*/ 6 h 56"/>
                <a:gd name="T78" fmla="*/ 13 w 53"/>
                <a:gd name="T79" fmla="*/ 5 h 56"/>
                <a:gd name="T80" fmla="*/ 12 w 53"/>
                <a:gd name="T81" fmla="*/ 3 h 56"/>
                <a:gd name="T82" fmla="*/ 15 w 53"/>
                <a:gd name="T83" fmla="*/ 1 h 56"/>
                <a:gd name="T84" fmla="*/ 20 w 53"/>
                <a:gd name="T85"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6">
                  <a:moveTo>
                    <a:pt x="23" y="2"/>
                  </a:moveTo>
                  <a:cubicBezTo>
                    <a:pt x="24" y="3"/>
                    <a:pt x="24" y="3"/>
                    <a:pt x="25" y="3"/>
                  </a:cubicBezTo>
                  <a:cubicBezTo>
                    <a:pt x="26" y="4"/>
                    <a:pt x="26" y="4"/>
                    <a:pt x="27" y="5"/>
                  </a:cubicBezTo>
                  <a:cubicBezTo>
                    <a:pt x="28" y="5"/>
                    <a:pt x="29" y="6"/>
                    <a:pt x="30" y="7"/>
                  </a:cubicBezTo>
                  <a:cubicBezTo>
                    <a:pt x="31" y="8"/>
                    <a:pt x="32" y="8"/>
                    <a:pt x="33" y="9"/>
                  </a:cubicBezTo>
                  <a:cubicBezTo>
                    <a:pt x="34" y="9"/>
                    <a:pt x="34" y="9"/>
                    <a:pt x="35" y="10"/>
                  </a:cubicBezTo>
                  <a:cubicBezTo>
                    <a:pt x="35" y="10"/>
                    <a:pt x="36" y="10"/>
                    <a:pt x="36" y="11"/>
                  </a:cubicBezTo>
                  <a:cubicBezTo>
                    <a:pt x="37" y="11"/>
                    <a:pt x="37" y="11"/>
                    <a:pt x="38" y="11"/>
                  </a:cubicBezTo>
                  <a:cubicBezTo>
                    <a:pt x="38" y="12"/>
                    <a:pt x="39" y="12"/>
                    <a:pt x="39" y="12"/>
                  </a:cubicBezTo>
                  <a:cubicBezTo>
                    <a:pt x="41" y="14"/>
                    <a:pt x="43" y="15"/>
                    <a:pt x="44" y="17"/>
                  </a:cubicBezTo>
                  <a:cubicBezTo>
                    <a:pt x="46" y="18"/>
                    <a:pt x="48" y="20"/>
                    <a:pt x="49" y="21"/>
                  </a:cubicBezTo>
                  <a:cubicBezTo>
                    <a:pt x="50" y="22"/>
                    <a:pt x="50" y="23"/>
                    <a:pt x="51" y="24"/>
                  </a:cubicBezTo>
                  <a:cubicBezTo>
                    <a:pt x="52" y="25"/>
                    <a:pt x="52" y="26"/>
                    <a:pt x="53" y="27"/>
                  </a:cubicBezTo>
                  <a:cubicBezTo>
                    <a:pt x="53" y="28"/>
                    <a:pt x="53" y="29"/>
                    <a:pt x="53" y="30"/>
                  </a:cubicBezTo>
                  <a:cubicBezTo>
                    <a:pt x="53" y="32"/>
                    <a:pt x="53" y="33"/>
                    <a:pt x="53" y="34"/>
                  </a:cubicBezTo>
                  <a:cubicBezTo>
                    <a:pt x="52" y="35"/>
                    <a:pt x="51" y="36"/>
                    <a:pt x="50" y="37"/>
                  </a:cubicBezTo>
                  <a:cubicBezTo>
                    <a:pt x="49" y="37"/>
                    <a:pt x="48" y="38"/>
                    <a:pt x="47" y="38"/>
                  </a:cubicBezTo>
                  <a:cubicBezTo>
                    <a:pt x="45" y="38"/>
                    <a:pt x="44" y="38"/>
                    <a:pt x="43" y="38"/>
                  </a:cubicBezTo>
                  <a:cubicBezTo>
                    <a:pt x="41" y="38"/>
                    <a:pt x="40" y="37"/>
                    <a:pt x="38" y="37"/>
                  </a:cubicBezTo>
                  <a:cubicBezTo>
                    <a:pt x="39" y="38"/>
                    <a:pt x="40" y="39"/>
                    <a:pt x="41" y="40"/>
                  </a:cubicBezTo>
                  <a:cubicBezTo>
                    <a:pt x="42" y="41"/>
                    <a:pt x="43" y="43"/>
                    <a:pt x="44" y="44"/>
                  </a:cubicBezTo>
                  <a:cubicBezTo>
                    <a:pt x="44" y="45"/>
                    <a:pt x="45" y="46"/>
                    <a:pt x="45" y="48"/>
                  </a:cubicBezTo>
                  <a:cubicBezTo>
                    <a:pt x="45" y="49"/>
                    <a:pt x="45" y="50"/>
                    <a:pt x="44" y="52"/>
                  </a:cubicBezTo>
                  <a:cubicBezTo>
                    <a:pt x="44" y="52"/>
                    <a:pt x="43" y="53"/>
                    <a:pt x="42" y="54"/>
                  </a:cubicBezTo>
                  <a:cubicBezTo>
                    <a:pt x="42" y="54"/>
                    <a:pt x="41" y="55"/>
                    <a:pt x="40" y="55"/>
                  </a:cubicBezTo>
                  <a:cubicBezTo>
                    <a:pt x="39" y="55"/>
                    <a:pt x="38" y="55"/>
                    <a:pt x="38" y="56"/>
                  </a:cubicBezTo>
                  <a:cubicBezTo>
                    <a:pt x="37" y="56"/>
                    <a:pt x="36" y="56"/>
                    <a:pt x="35" y="55"/>
                  </a:cubicBezTo>
                  <a:cubicBezTo>
                    <a:pt x="34" y="55"/>
                    <a:pt x="33" y="55"/>
                    <a:pt x="32" y="55"/>
                  </a:cubicBezTo>
                  <a:cubicBezTo>
                    <a:pt x="31" y="54"/>
                    <a:pt x="30" y="54"/>
                    <a:pt x="29" y="53"/>
                  </a:cubicBezTo>
                  <a:cubicBezTo>
                    <a:pt x="28" y="53"/>
                    <a:pt x="27" y="52"/>
                    <a:pt x="26" y="52"/>
                  </a:cubicBezTo>
                  <a:cubicBezTo>
                    <a:pt x="25" y="51"/>
                    <a:pt x="24" y="51"/>
                    <a:pt x="23" y="50"/>
                  </a:cubicBezTo>
                  <a:cubicBezTo>
                    <a:pt x="22" y="50"/>
                    <a:pt x="21" y="49"/>
                    <a:pt x="21" y="49"/>
                  </a:cubicBezTo>
                  <a:cubicBezTo>
                    <a:pt x="20" y="48"/>
                    <a:pt x="19" y="48"/>
                    <a:pt x="18" y="47"/>
                  </a:cubicBezTo>
                  <a:cubicBezTo>
                    <a:pt x="16" y="46"/>
                    <a:pt x="15" y="45"/>
                    <a:pt x="13" y="44"/>
                  </a:cubicBezTo>
                  <a:cubicBezTo>
                    <a:pt x="11" y="42"/>
                    <a:pt x="9" y="41"/>
                    <a:pt x="8" y="39"/>
                  </a:cubicBezTo>
                  <a:cubicBezTo>
                    <a:pt x="7" y="38"/>
                    <a:pt x="6" y="37"/>
                    <a:pt x="5" y="36"/>
                  </a:cubicBezTo>
                  <a:cubicBezTo>
                    <a:pt x="4" y="35"/>
                    <a:pt x="3" y="34"/>
                    <a:pt x="2" y="33"/>
                  </a:cubicBezTo>
                  <a:cubicBezTo>
                    <a:pt x="1" y="32"/>
                    <a:pt x="1" y="31"/>
                    <a:pt x="0" y="30"/>
                  </a:cubicBezTo>
                  <a:cubicBezTo>
                    <a:pt x="0" y="29"/>
                    <a:pt x="0" y="27"/>
                    <a:pt x="0" y="26"/>
                  </a:cubicBezTo>
                  <a:cubicBezTo>
                    <a:pt x="0" y="25"/>
                    <a:pt x="1" y="25"/>
                    <a:pt x="1" y="25"/>
                  </a:cubicBezTo>
                  <a:cubicBezTo>
                    <a:pt x="2" y="25"/>
                    <a:pt x="2" y="25"/>
                    <a:pt x="3" y="25"/>
                  </a:cubicBezTo>
                  <a:cubicBezTo>
                    <a:pt x="4" y="25"/>
                    <a:pt x="4" y="25"/>
                    <a:pt x="5" y="25"/>
                  </a:cubicBezTo>
                  <a:cubicBezTo>
                    <a:pt x="5" y="26"/>
                    <a:pt x="6" y="26"/>
                    <a:pt x="7" y="26"/>
                  </a:cubicBezTo>
                  <a:cubicBezTo>
                    <a:pt x="7" y="27"/>
                    <a:pt x="8" y="28"/>
                    <a:pt x="9" y="28"/>
                  </a:cubicBezTo>
                  <a:cubicBezTo>
                    <a:pt x="10" y="29"/>
                    <a:pt x="11" y="30"/>
                    <a:pt x="12" y="31"/>
                  </a:cubicBezTo>
                  <a:cubicBezTo>
                    <a:pt x="12" y="31"/>
                    <a:pt x="12" y="31"/>
                    <a:pt x="13" y="32"/>
                  </a:cubicBezTo>
                  <a:cubicBezTo>
                    <a:pt x="13" y="32"/>
                    <a:pt x="13" y="32"/>
                    <a:pt x="13" y="33"/>
                  </a:cubicBezTo>
                  <a:cubicBezTo>
                    <a:pt x="15" y="35"/>
                    <a:pt x="17" y="36"/>
                    <a:pt x="19" y="38"/>
                  </a:cubicBezTo>
                  <a:cubicBezTo>
                    <a:pt x="21" y="39"/>
                    <a:pt x="23" y="41"/>
                    <a:pt x="25" y="42"/>
                  </a:cubicBezTo>
                  <a:cubicBezTo>
                    <a:pt x="26" y="43"/>
                    <a:pt x="27" y="44"/>
                    <a:pt x="28" y="44"/>
                  </a:cubicBezTo>
                  <a:cubicBezTo>
                    <a:pt x="29" y="45"/>
                    <a:pt x="31" y="45"/>
                    <a:pt x="32" y="45"/>
                  </a:cubicBezTo>
                  <a:cubicBezTo>
                    <a:pt x="31" y="43"/>
                    <a:pt x="30" y="41"/>
                    <a:pt x="29" y="40"/>
                  </a:cubicBezTo>
                  <a:cubicBezTo>
                    <a:pt x="28" y="38"/>
                    <a:pt x="27" y="37"/>
                    <a:pt x="25" y="36"/>
                  </a:cubicBezTo>
                  <a:cubicBezTo>
                    <a:pt x="24" y="34"/>
                    <a:pt x="22" y="33"/>
                    <a:pt x="21" y="32"/>
                  </a:cubicBezTo>
                  <a:cubicBezTo>
                    <a:pt x="19" y="30"/>
                    <a:pt x="18" y="29"/>
                    <a:pt x="17" y="28"/>
                  </a:cubicBezTo>
                  <a:cubicBezTo>
                    <a:pt x="16" y="27"/>
                    <a:pt x="15" y="27"/>
                    <a:pt x="15" y="26"/>
                  </a:cubicBezTo>
                  <a:cubicBezTo>
                    <a:pt x="14" y="26"/>
                    <a:pt x="14" y="25"/>
                    <a:pt x="13" y="25"/>
                  </a:cubicBezTo>
                  <a:cubicBezTo>
                    <a:pt x="13" y="24"/>
                    <a:pt x="12" y="24"/>
                    <a:pt x="12" y="24"/>
                  </a:cubicBezTo>
                  <a:cubicBezTo>
                    <a:pt x="12" y="23"/>
                    <a:pt x="12" y="23"/>
                    <a:pt x="12" y="22"/>
                  </a:cubicBezTo>
                  <a:cubicBezTo>
                    <a:pt x="11" y="22"/>
                    <a:pt x="11" y="22"/>
                    <a:pt x="11" y="21"/>
                  </a:cubicBezTo>
                  <a:cubicBezTo>
                    <a:pt x="11" y="21"/>
                    <a:pt x="12" y="20"/>
                    <a:pt x="12" y="20"/>
                  </a:cubicBezTo>
                  <a:cubicBezTo>
                    <a:pt x="12" y="19"/>
                    <a:pt x="13" y="18"/>
                    <a:pt x="14" y="18"/>
                  </a:cubicBezTo>
                  <a:cubicBezTo>
                    <a:pt x="15" y="18"/>
                    <a:pt x="16" y="18"/>
                    <a:pt x="17" y="18"/>
                  </a:cubicBezTo>
                  <a:cubicBezTo>
                    <a:pt x="18" y="18"/>
                    <a:pt x="19" y="18"/>
                    <a:pt x="20" y="19"/>
                  </a:cubicBezTo>
                  <a:cubicBezTo>
                    <a:pt x="21" y="19"/>
                    <a:pt x="22" y="20"/>
                    <a:pt x="22" y="20"/>
                  </a:cubicBezTo>
                  <a:cubicBezTo>
                    <a:pt x="24" y="21"/>
                    <a:pt x="25" y="21"/>
                    <a:pt x="26" y="22"/>
                  </a:cubicBezTo>
                  <a:cubicBezTo>
                    <a:pt x="27" y="22"/>
                    <a:pt x="28" y="23"/>
                    <a:pt x="29" y="24"/>
                  </a:cubicBezTo>
                  <a:cubicBezTo>
                    <a:pt x="31" y="25"/>
                    <a:pt x="33" y="26"/>
                    <a:pt x="36" y="26"/>
                  </a:cubicBezTo>
                  <a:cubicBezTo>
                    <a:pt x="38" y="27"/>
                    <a:pt x="40" y="28"/>
                    <a:pt x="42" y="28"/>
                  </a:cubicBezTo>
                  <a:cubicBezTo>
                    <a:pt x="42" y="27"/>
                    <a:pt x="41" y="26"/>
                    <a:pt x="40" y="25"/>
                  </a:cubicBezTo>
                  <a:cubicBezTo>
                    <a:pt x="40" y="25"/>
                    <a:pt x="39" y="24"/>
                    <a:pt x="38" y="23"/>
                  </a:cubicBezTo>
                  <a:cubicBezTo>
                    <a:pt x="37" y="22"/>
                    <a:pt x="36" y="22"/>
                    <a:pt x="35" y="21"/>
                  </a:cubicBezTo>
                  <a:cubicBezTo>
                    <a:pt x="35" y="21"/>
                    <a:pt x="34" y="20"/>
                    <a:pt x="33" y="19"/>
                  </a:cubicBezTo>
                  <a:cubicBezTo>
                    <a:pt x="31" y="18"/>
                    <a:pt x="29" y="17"/>
                    <a:pt x="27" y="15"/>
                  </a:cubicBezTo>
                  <a:cubicBezTo>
                    <a:pt x="25" y="14"/>
                    <a:pt x="23" y="13"/>
                    <a:pt x="21" y="11"/>
                  </a:cubicBezTo>
                  <a:cubicBezTo>
                    <a:pt x="20" y="11"/>
                    <a:pt x="20" y="10"/>
                    <a:pt x="19" y="10"/>
                  </a:cubicBezTo>
                  <a:cubicBezTo>
                    <a:pt x="18" y="9"/>
                    <a:pt x="17" y="8"/>
                    <a:pt x="16" y="8"/>
                  </a:cubicBezTo>
                  <a:cubicBezTo>
                    <a:pt x="15" y="7"/>
                    <a:pt x="15" y="7"/>
                    <a:pt x="14" y="6"/>
                  </a:cubicBezTo>
                  <a:cubicBezTo>
                    <a:pt x="14" y="6"/>
                    <a:pt x="14" y="6"/>
                    <a:pt x="13" y="5"/>
                  </a:cubicBezTo>
                  <a:cubicBezTo>
                    <a:pt x="13" y="5"/>
                    <a:pt x="13" y="5"/>
                    <a:pt x="13" y="5"/>
                  </a:cubicBezTo>
                  <a:cubicBezTo>
                    <a:pt x="13" y="4"/>
                    <a:pt x="13" y="4"/>
                    <a:pt x="13" y="4"/>
                  </a:cubicBezTo>
                  <a:cubicBezTo>
                    <a:pt x="12" y="4"/>
                    <a:pt x="12" y="4"/>
                    <a:pt x="12" y="3"/>
                  </a:cubicBezTo>
                  <a:cubicBezTo>
                    <a:pt x="12" y="3"/>
                    <a:pt x="12" y="3"/>
                    <a:pt x="12" y="3"/>
                  </a:cubicBezTo>
                  <a:cubicBezTo>
                    <a:pt x="13" y="2"/>
                    <a:pt x="14" y="1"/>
                    <a:pt x="15" y="1"/>
                  </a:cubicBezTo>
                  <a:cubicBezTo>
                    <a:pt x="16" y="1"/>
                    <a:pt x="16" y="0"/>
                    <a:pt x="17" y="0"/>
                  </a:cubicBezTo>
                  <a:cubicBezTo>
                    <a:pt x="18" y="0"/>
                    <a:pt x="19" y="1"/>
                    <a:pt x="20" y="1"/>
                  </a:cubicBezTo>
                  <a:cubicBezTo>
                    <a:pt x="21" y="1"/>
                    <a:pt x="22" y="2"/>
                    <a:pt x="23" y="2"/>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7"/>
            <p:cNvSpPr/>
            <p:nvPr/>
          </p:nvSpPr>
          <p:spPr bwMode="auto">
            <a:xfrm>
              <a:off x="4464" y="2035"/>
              <a:ext cx="180" cy="287"/>
            </a:xfrm>
            <a:custGeom>
              <a:avLst/>
              <a:gdLst>
                <a:gd name="T0" fmla="*/ 73 w 76"/>
                <a:gd name="T1" fmla="*/ 117 h 121"/>
                <a:gd name="T2" fmla="*/ 68 w 76"/>
                <a:gd name="T3" fmla="*/ 120 h 121"/>
                <a:gd name="T4" fmla="*/ 59 w 76"/>
                <a:gd name="T5" fmla="*/ 119 h 121"/>
                <a:gd name="T6" fmla="*/ 52 w 76"/>
                <a:gd name="T7" fmla="*/ 110 h 121"/>
                <a:gd name="T8" fmla="*/ 42 w 76"/>
                <a:gd name="T9" fmla="*/ 91 h 121"/>
                <a:gd name="T10" fmla="*/ 29 w 76"/>
                <a:gd name="T11" fmla="*/ 91 h 121"/>
                <a:gd name="T12" fmla="*/ 20 w 76"/>
                <a:gd name="T13" fmla="*/ 109 h 121"/>
                <a:gd name="T14" fmla="*/ 13 w 76"/>
                <a:gd name="T15" fmla="*/ 119 h 121"/>
                <a:gd name="T16" fmla="*/ 4 w 76"/>
                <a:gd name="T17" fmla="*/ 120 h 121"/>
                <a:gd name="T18" fmla="*/ 0 w 76"/>
                <a:gd name="T19" fmla="*/ 115 h 121"/>
                <a:gd name="T20" fmla="*/ 0 w 76"/>
                <a:gd name="T21" fmla="*/ 110 h 121"/>
                <a:gd name="T22" fmla="*/ 3 w 76"/>
                <a:gd name="T23" fmla="*/ 98 h 121"/>
                <a:gd name="T24" fmla="*/ 13 w 76"/>
                <a:gd name="T25" fmla="*/ 80 h 121"/>
                <a:gd name="T26" fmla="*/ 23 w 76"/>
                <a:gd name="T27" fmla="*/ 65 h 121"/>
                <a:gd name="T28" fmla="*/ 22 w 76"/>
                <a:gd name="T29" fmla="*/ 44 h 121"/>
                <a:gd name="T30" fmla="*/ 14 w 76"/>
                <a:gd name="T31" fmla="*/ 24 h 121"/>
                <a:gd name="T32" fmla="*/ 10 w 76"/>
                <a:gd name="T33" fmla="*/ 13 h 121"/>
                <a:gd name="T34" fmla="*/ 11 w 76"/>
                <a:gd name="T35" fmla="*/ 4 h 121"/>
                <a:gd name="T36" fmla="*/ 15 w 76"/>
                <a:gd name="T37" fmla="*/ 1 h 121"/>
                <a:gd name="T38" fmla="*/ 21 w 76"/>
                <a:gd name="T39" fmla="*/ 0 h 121"/>
                <a:gd name="T40" fmla="*/ 25 w 76"/>
                <a:gd name="T41" fmla="*/ 2 h 121"/>
                <a:gd name="T42" fmla="*/ 30 w 76"/>
                <a:gd name="T43" fmla="*/ 11 h 121"/>
                <a:gd name="T44" fmla="*/ 37 w 76"/>
                <a:gd name="T45" fmla="*/ 27 h 121"/>
                <a:gd name="T46" fmla="*/ 47 w 76"/>
                <a:gd name="T47" fmla="*/ 26 h 121"/>
                <a:gd name="T48" fmla="*/ 55 w 76"/>
                <a:gd name="T49" fmla="*/ 11 h 121"/>
                <a:gd name="T50" fmla="*/ 61 w 76"/>
                <a:gd name="T51" fmla="*/ 3 h 121"/>
                <a:gd name="T52" fmla="*/ 70 w 76"/>
                <a:gd name="T53" fmla="*/ 1 h 121"/>
                <a:gd name="T54" fmla="*/ 75 w 76"/>
                <a:gd name="T55" fmla="*/ 7 h 121"/>
                <a:gd name="T56" fmla="*/ 72 w 76"/>
                <a:gd name="T57" fmla="*/ 25 h 121"/>
                <a:gd name="T58" fmla="*/ 57 w 76"/>
                <a:gd name="T59" fmla="*/ 48 h 121"/>
                <a:gd name="T60" fmla="*/ 56 w 76"/>
                <a:gd name="T61" fmla="*/ 75 h 121"/>
                <a:gd name="T62" fmla="*/ 70 w 76"/>
                <a:gd name="T63" fmla="*/ 10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 h="121">
                  <a:moveTo>
                    <a:pt x="75" y="114"/>
                  </a:moveTo>
                  <a:cubicBezTo>
                    <a:pt x="74" y="115"/>
                    <a:pt x="74" y="116"/>
                    <a:pt x="73" y="117"/>
                  </a:cubicBezTo>
                  <a:cubicBezTo>
                    <a:pt x="72" y="117"/>
                    <a:pt x="72" y="118"/>
                    <a:pt x="71" y="119"/>
                  </a:cubicBezTo>
                  <a:cubicBezTo>
                    <a:pt x="70" y="119"/>
                    <a:pt x="69" y="120"/>
                    <a:pt x="68" y="120"/>
                  </a:cubicBezTo>
                  <a:cubicBezTo>
                    <a:pt x="67" y="121"/>
                    <a:pt x="66" y="121"/>
                    <a:pt x="65" y="121"/>
                  </a:cubicBezTo>
                  <a:cubicBezTo>
                    <a:pt x="63" y="121"/>
                    <a:pt x="61" y="121"/>
                    <a:pt x="59" y="119"/>
                  </a:cubicBezTo>
                  <a:cubicBezTo>
                    <a:pt x="58" y="118"/>
                    <a:pt x="56" y="117"/>
                    <a:pt x="55" y="115"/>
                  </a:cubicBezTo>
                  <a:cubicBezTo>
                    <a:pt x="54" y="113"/>
                    <a:pt x="53" y="112"/>
                    <a:pt x="52" y="110"/>
                  </a:cubicBezTo>
                  <a:cubicBezTo>
                    <a:pt x="50" y="108"/>
                    <a:pt x="49" y="106"/>
                    <a:pt x="48" y="105"/>
                  </a:cubicBezTo>
                  <a:cubicBezTo>
                    <a:pt x="46" y="100"/>
                    <a:pt x="44" y="96"/>
                    <a:pt x="42" y="91"/>
                  </a:cubicBezTo>
                  <a:cubicBezTo>
                    <a:pt x="40" y="87"/>
                    <a:pt x="38" y="82"/>
                    <a:pt x="36" y="78"/>
                  </a:cubicBezTo>
                  <a:cubicBezTo>
                    <a:pt x="34" y="82"/>
                    <a:pt x="31" y="86"/>
                    <a:pt x="29" y="91"/>
                  </a:cubicBezTo>
                  <a:cubicBezTo>
                    <a:pt x="27" y="95"/>
                    <a:pt x="25" y="100"/>
                    <a:pt x="23" y="104"/>
                  </a:cubicBezTo>
                  <a:cubicBezTo>
                    <a:pt x="22" y="105"/>
                    <a:pt x="21" y="107"/>
                    <a:pt x="20" y="109"/>
                  </a:cubicBezTo>
                  <a:cubicBezTo>
                    <a:pt x="19" y="111"/>
                    <a:pt x="18" y="113"/>
                    <a:pt x="17" y="114"/>
                  </a:cubicBezTo>
                  <a:cubicBezTo>
                    <a:pt x="16" y="116"/>
                    <a:pt x="15" y="118"/>
                    <a:pt x="13" y="119"/>
                  </a:cubicBezTo>
                  <a:cubicBezTo>
                    <a:pt x="12" y="120"/>
                    <a:pt x="10" y="121"/>
                    <a:pt x="8" y="121"/>
                  </a:cubicBezTo>
                  <a:cubicBezTo>
                    <a:pt x="7" y="121"/>
                    <a:pt x="5" y="120"/>
                    <a:pt x="4" y="120"/>
                  </a:cubicBezTo>
                  <a:cubicBezTo>
                    <a:pt x="3" y="119"/>
                    <a:pt x="3" y="119"/>
                    <a:pt x="2" y="118"/>
                  </a:cubicBezTo>
                  <a:cubicBezTo>
                    <a:pt x="1" y="117"/>
                    <a:pt x="1" y="116"/>
                    <a:pt x="0" y="115"/>
                  </a:cubicBezTo>
                  <a:cubicBezTo>
                    <a:pt x="0" y="114"/>
                    <a:pt x="0" y="113"/>
                    <a:pt x="0" y="111"/>
                  </a:cubicBezTo>
                  <a:cubicBezTo>
                    <a:pt x="0" y="111"/>
                    <a:pt x="0" y="110"/>
                    <a:pt x="0" y="110"/>
                  </a:cubicBezTo>
                  <a:cubicBezTo>
                    <a:pt x="0" y="109"/>
                    <a:pt x="0" y="109"/>
                    <a:pt x="0" y="108"/>
                  </a:cubicBezTo>
                  <a:cubicBezTo>
                    <a:pt x="0" y="105"/>
                    <a:pt x="1" y="101"/>
                    <a:pt x="3" y="98"/>
                  </a:cubicBezTo>
                  <a:cubicBezTo>
                    <a:pt x="4" y="95"/>
                    <a:pt x="6" y="92"/>
                    <a:pt x="7" y="89"/>
                  </a:cubicBezTo>
                  <a:cubicBezTo>
                    <a:pt x="9" y="86"/>
                    <a:pt x="11" y="83"/>
                    <a:pt x="13" y="80"/>
                  </a:cubicBezTo>
                  <a:cubicBezTo>
                    <a:pt x="15" y="77"/>
                    <a:pt x="17" y="74"/>
                    <a:pt x="19" y="71"/>
                  </a:cubicBezTo>
                  <a:cubicBezTo>
                    <a:pt x="20" y="69"/>
                    <a:pt x="22" y="67"/>
                    <a:pt x="23" y="65"/>
                  </a:cubicBezTo>
                  <a:cubicBezTo>
                    <a:pt x="25" y="62"/>
                    <a:pt x="26" y="60"/>
                    <a:pt x="27" y="58"/>
                  </a:cubicBezTo>
                  <a:cubicBezTo>
                    <a:pt x="26" y="53"/>
                    <a:pt x="24" y="48"/>
                    <a:pt x="22" y="44"/>
                  </a:cubicBezTo>
                  <a:cubicBezTo>
                    <a:pt x="20" y="39"/>
                    <a:pt x="18" y="34"/>
                    <a:pt x="16" y="30"/>
                  </a:cubicBezTo>
                  <a:cubicBezTo>
                    <a:pt x="16" y="28"/>
                    <a:pt x="15" y="26"/>
                    <a:pt x="14" y="24"/>
                  </a:cubicBezTo>
                  <a:cubicBezTo>
                    <a:pt x="13" y="22"/>
                    <a:pt x="13" y="20"/>
                    <a:pt x="12" y="18"/>
                  </a:cubicBezTo>
                  <a:cubicBezTo>
                    <a:pt x="11" y="16"/>
                    <a:pt x="11" y="15"/>
                    <a:pt x="10" y="13"/>
                  </a:cubicBezTo>
                  <a:cubicBezTo>
                    <a:pt x="10" y="11"/>
                    <a:pt x="10" y="9"/>
                    <a:pt x="10" y="7"/>
                  </a:cubicBezTo>
                  <a:cubicBezTo>
                    <a:pt x="10" y="6"/>
                    <a:pt x="10" y="5"/>
                    <a:pt x="11" y="4"/>
                  </a:cubicBezTo>
                  <a:cubicBezTo>
                    <a:pt x="11" y="3"/>
                    <a:pt x="12" y="3"/>
                    <a:pt x="12" y="2"/>
                  </a:cubicBezTo>
                  <a:cubicBezTo>
                    <a:pt x="13" y="2"/>
                    <a:pt x="14" y="1"/>
                    <a:pt x="15" y="1"/>
                  </a:cubicBezTo>
                  <a:cubicBezTo>
                    <a:pt x="16" y="1"/>
                    <a:pt x="17" y="1"/>
                    <a:pt x="18" y="0"/>
                  </a:cubicBezTo>
                  <a:cubicBezTo>
                    <a:pt x="19" y="0"/>
                    <a:pt x="20" y="0"/>
                    <a:pt x="21" y="0"/>
                  </a:cubicBezTo>
                  <a:cubicBezTo>
                    <a:pt x="22" y="0"/>
                    <a:pt x="23" y="0"/>
                    <a:pt x="23" y="0"/>
                  </a:cubicBezTo>
                  <a:cubicBezTo>
                    <a:pt x="24" y="1"/>
                    <a:pt x="25" y="1"/>
                    <a:pt x="25" y="2"/>
                  </a:cubicBezTo>
                  <a:cubicBezTo>
                    <a:pt x="26" y="3"/>
                    <a:pt x="26" y="3"/>
                    <a:pt x="27" y="4"/>
                  </a:cubicBezTo>
                  <a:cubicBezTo>
                    <a:pt x="28" y="6"/>
                    <a:pt x="29" y="8"/>
                    <a:pt x="30" y="11"/>
                  </a:cubicBezTo>
                  <a:cubicBezTo>
                    <a:pt x="31" y="13"/>
                    <a:pt x="32" y="15"/>
                    <a:pt x="33" y="17"/>
                  </a:cubicBezTo>
                  <a:cubicBezTo>
                    <a:pt x="35" y="20"/>
                    <a:pt x="36" y="24"/>
                    <a:pt x="37" y="27"/>
                  </a:cubicBezTo>
                  <a:cubicBezTo>
                    <a:pt x="38" y="30"/>
                    <a:pt x="40" y="33"/>
                    <a:pt x="41" y="36"/>
                  </a:cubicBezTo>
                  <a:cubicBezTo>
                    <a:pt x="43" y="33"/>
                    <a:pt x="45" y="29"/>
                    <a:pt x="47" y="26"/>
                  </a:cubicBezTo>
                  <a:cubicBezTo>
                    <a:pt x="49" y="22"/>
                    <a:pt x="51" y="19"/>
                    <a:pt x="53" y="15"/>
                  </a:cubicBezTo>
                  <a:cubicBezTo>
                    <a:pt x="54" y="14"/>
                    <a:pt x="55" y="12"/>
                    <a:pt x="55" y="11"/>
                  </a:cubicBezTo>
                  <a:cubicBezTo>
                    <a:pt x="56" y="9"/>
                    <a:pt x="57" y="8"/>
                    <a:pt x="58" y="7"/>
                  </a:cubicBezTo>
                  <a:cubicBezTo>
                    <a:pt x="59" y="5"/>
                    <a:pt x="60" y="4"/>
                    <a:pt x="61" y="3"/>
                  </a:cubicBezTo>
                  <a:cubicBezTo>
                    <a:pt x="63" y="1"/>
                    <a:pt x="64" y="0"/>
                    <a:pt x="66" y="0"/>
                  </a:cubicBezTo>
                  <a:cubicBezTo>
                    <a:pt x="67" y="0"/>
                    <a:pt x="68" y="0"/>
                    <a:pt x="70" y="1"/>
                  </a:cubicBezTo>
                  <a:cubicBezTo>
                    <a:pt x="71" y="2"/>
                    <a:pt x="72" y="3"/>
                    <a:pt x="73" y="4"/>
                  </a:cubicBezTo>
                  <a:cubicBezTo>
                    <a:pt x="74" y="5"/>
                    <a:pt x="75" y="6"/>
                    <a:pt x="75" y="7"/>
                  </a:cubicBezTo>
                  <a:cubicBezTo>
                    <a:pt x="76" y="9"/>
                    <a:pt x="76" y="10"/>
                    <a:pt x="76" y="12"/>
                  </a:cubicBezTo>
                  <a:cubicBezTo>
                    <a:pt x="75" y="16"/>
                    <a:pt x="74" y="21"/>
                    <a:pt x="72" y="25"/>
                  </a:cubicBezTo>
                  <a:cubicBezTo>
                    <a:pt x="70" y="29"/>
                    <a:pt x="68" y="33"/>
                    <a:pt x="65" y="37"/>
                  </a:cubicBezTo>
                  <a:cubicBezTo>
                    <a:pt x="63" y="41"/>
                    <a:pt x="60" y="45"/>
                    <a:pt x="57" y="48"/>
                  </a:cubicBezTo>
                  <a:cubicBezTo>
                    <a:pt x="54" y="52"/>
                    <a:pt x="52" y="56"/>
                    <a:pt x="49" y="59"/>
                  </a:cubicBezTo>
                  <a:cubicBezTo>
                    <a:pt x="51" y="65"/>
                    <a:pt x="53" y="70"/>
                    <a:pt x="56" y="75"/>
                  </a:cubicBezTo>
                  <a:cubicBezTo>
                    <a:pt x="59" y="80"/>
                    <a:pt x="61" y="85"/>
                    <a:pt x="64" y="91"/>
                  </a:cubicBezTo>
                  <a:cubicBezTo>
                    <a:pt x="66" y="95"/>
                    <a:pt x="68" y="98"/>
                    <a:pt x="70" y="102"/>
                  </a:cubicBezTo>
                  <a:cubicBezTo>
                    <a:pt x="72" y="106"/>
                    <a:pt x="74" y="110"/>
                    <a:pt x="75" y="114"/>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8"/>
            <p:cNvSpPr/>
            <p:nvPr/>
          </p:nvSpPr>
          <p:spPr bwMode="auto">
            <a:xfrm>
              <a:off x="3478" y="1402"/>
              <a:ext cx="229" cy="305"/>
            </a:xfrm>
            <a:custGeom>
              <a:avLst/>
              <a:gdLst>
                <a:gd name="T0" fmla="*/ 56 w 97"/>
                <a:gd name="T1" fmla="*/ 4 h 129"/>
                <a:gd name="T2" fmla="*/ 59 w 97"/>
                <a:gd name="T3" fmla="*/ 9 h 129"/>
                <a:gd name="T4" fmla="*/ 62 w 97"/>
                <a:gd name="T5" fmla="*/ 15 h 129"/>
                <a:gd name="T6" fmla="*/ 64 w 97"/>
                <a:gd name="T7" fmla="*/ 22 h 129"/>
                <a:gd name="T8" fmla="*/ 65 w 97"/>
                <a:gd name="T9" fmla="*/ 29 h 129"/>
                <a:gd name="T10" fmla="*/ 69 w 97"/>
                <a:gd name="T11" fmla="*/ 44 h 129"/>
                <a:gd name="T12" fmla="*/ 73 w 97"/>
                <a:gd name="T13" fmla="*/ 60 h 129"/>
                <a:gd name="T14" fmla="*/ 80 w 97"/>
                <a:gd name="T15" fmla="*/ 78 h 129"/>
                <a:gd name="T16" fmla="*/ 87 w 97"/>
                <a:gd name="T17" fmla="*/ 95 h 129"/>
                <a:gd name="T18" fmla="*/ 91 w 97"/>
                <a:gd name="T19" fmla="*/ 103 h 129"/>
                <a:gd name="T20" fmla="*/ 94 w 97"/>
                <a:gd name="T21" fmla="*/ 110 h 129"/>
                <a:gd name="T22" fmla="*/ 95 w 97"/>
                <a:gd name="T23" fmla="*/ 114 h 129"/>
                <a:gd name="T24" fmla="*/ 97 w 97"/>
                <a:gd name="T25" fmla="*/ 118 h 129"/>
                <a:gd name="T26" fmla="*/ 97 w 97"/>
                <a:gd name="T27" fmla="*/ 121 h 129"/>
                <a:gd name="T28" fmla="*/ 96 w 97"/>
                <a:gd name="T29" fmla="*/ 125 h 129"/>
                <a:gd name="T30" fmla="*/ 91 w 97"/>
                <a:gd name="T31" fmla="*/ 128 h 129"/>
                <a:gd name="T32" fmla="*/ 86 w 97"/>
                <a:gd name="T33" fmla="*/ 128 h 129"/>
                <a:gd name="T34" fmla="*/ 81 w 97"/>
                <a:gd name="T35" fmla="*/ 126 h 129"/>
                <a:gd name="T36" fmla="*/ 77 w 97"/>
                <a:gd name="T37" fmla="*/ 123 h 129"/>
                <a:gd name="T38" fmla="*/ 71 w 97"/>
                <a:gd name="T39" fmla="*/ 114 h 129"/>
                <a:gd name="T40" fmla="*/ 66 w 97"/>
                <a:gd name="T41" fmla="*/ 104 h 129"/>
                <a:gd name="T42" fmla="*/ 63 w 97"/>
                <a:gd name="T43" fmla="*/ 93 h 129"/>
                <a:gd name="T44" fmla="*/ 60 w 97"/>
                <a:gd name="T45" fmla="*/ 83 h 129"/>
                <a:gd name="T46" fmla="*/ 53 w 97"/>
                <a:gd name="T47" fmla="*/ 87 h 129"/>
                <a:gd name="T48" fmla="*/ 44 w 97"/>
                <a:gd name="T49" fmla="*/ 88 h 129"/>
                <a:gd name="T50" fmla="*/ 36 w 97"/>
                <a:gd name="T51" fmla="*/ 87 h 129"/>
                <a:gd name="T52" fmla="*/ 28 w 97"/>
                <a:gd name="T53" fmla="*/ 83 h 129"/>
                <a:gd name="T54" fmla="*/ 15 w 97"/>
                <a:gd name="T55" fmla="*/ 73 h 129"/>
                <a:gd name="T56" fmla="*/ 4 w 97"/>
                <a:gd name="T57" fmla="*/ 61 h 129"/>
                <a:gd name="T58" fmla="*/ 2 w 97"/>
                <a:gd name="T59" fmla="*/ 57 h 129"/>
                <a:gd name="T60" fmla="*/ 1 w 97"/>
                <a:gd name="T61" fmla="*/ 53 h 129"/>
                <a:gd name="T62" fmla="*/ 1 w 97"/>
                <a:gd name="T63" fmla="*/ 48 h 129"/>
                <a:gd name="T64" fmla="*/ 3 w 97"/>
                <a:gd name="T65" fmla="*/ 44 h 129"/>
                <a:gd name="T66" fmla="*/ 6 w 97"/>
                <a:gd name="T67" fmla="*/ 42 h 129"/>
                <a:gd name="T68" fmla="*/ 9 w 97"/>
                <a:gd name="T69" fmla="*/ 43 h 129"/>
                <a:gd name="T70" fmla="*/ 13 w 97"/>
                <a:gd name="T71" fmla="*/ 45 h 129"/>
                <a:gd name="T72" fmla="*/ 16 w 97"/>
                <a:gd name="T73" fmla="*/ 47 h 129"/>
                <a:gd name="T74" fmla="*/ 25 w 97"/>
                <a:gd name="T75" fmla="*/ 55 h 129"/>
                <a:gd name="T76" fmla="*/ 33 w 97"/>
                <a:gd name="T77" fmla="*/ 63 h 129"/>
                <a:gd name="T78" fmla="*/ 37 w 97"/>
                <a:gd name="T79" fmla="*/ 65 h 129"/>
                <a:gd name="T80" fmla="*/ 41 w 97"/>
                <a:gd name="T81" fmla="*/ 67 h 129"/>
                <a:gd name="T82" fmla="*/ 45 w 97"/>
                <a:gd name="T83" fmla="*/ 67 h 129"/>
                <a:gd name="T84" fmla="*/ 49 w 97"/>
                <a:gd name="T85" fmla="*/ 65 h 129"/>
                <a:gd name="T86" fmla="*/ 50 w 97"/>
                <a:gd name="T87" fmla="*/ 57 h 129"/>
                <a:gd name="T88" fmla="*/ 49 w 97"/>
                <a:gd name="T89" fmla="*/ 50 h 129"/>
                <a:gd name="T90" fmla="*/ 47 w 97"/>
                <a:gd name="T91" fmla="*/ 43 h 129"/>
                <a:gd name="T92" fmla="*/ 45 w 97"/>
                <a:gd name="T93" fmla="*/ 36 h 129"/>
                <a:gd name="T94" fmla="*/ 42 w 97"/>
                <a:gd name="T95" fmla="*/ 29 h 129"/>
                <a:gd name="T96" fmla="*/ 40 w 97"/>
                <a:gd name="T97" fmla="*/ 22 h 129"/>
                <a:gd name="T98" fmla="*/ 38 w 97"/>
                <a:gd name="T99" fmla="*/ 15 h 129"/>
                <a:gd name="T100" fmla="*/ 36 w 97"/>
                <a:gd name="T101" fmla="*/ 8 h 129"/>
                <a:gd name="T102" fmla="*/ 37 w 97"/>
                <a:gd name="T103" fmla="*/ 5 h 129"/>
                <a:gd name="T104" fmla="*/ 39 w 97"/>
                <a:gd name="T105" fmla="*/ 3 h 129"/>
                <a:gd name="T106" fmla="*/ 43 w 97"/>
                <a:gd name="T107" fmla="*/ 1 h 129"/>
                <a:gd name="T108" fmla="*/ 47 w 97"/>
                <a:gd name="T109" fmla="*/ 0 h 129"/>
                <a:gd name="T110" fmla="*/ 52 w 97"/>
                <a:gd name="T111" fmla="*/ 1 h 129"/>
                <a:gd name="T112" fmla="*/ 56 w 97"/>
                <a:gd name="T113" fmla="*/ 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7" h="129">
                  <a:moveTo>
                    <a:pt x="56" y="4"/>
                  </a:moveTo>
                  <a:cubicBezTo>
                    <a:pt x="57" y="5"/>
                    <a:pt x="58" y="7"/>
                    <a:pt x="59" y="9"/>
                  </a:cubicBezTo>
                  <a:cubicBezTo>
                    <a:pt x="60" y="11"/>
                    <a:pt x="61" y="13"/>
                    <a:pt x="62" y="15"/>
                  </a:cubicBezTo>
                  <a:cubicBezTo>
                    <a:pt x="63" y="17"/>
                    <a:pt x="63" y="20"/>
                    <a:pt x="64" y="22"/>
                  </a:cubicBezTo>
                  <a:cubicBezTo>
                    <a:pt x="64" y="24"/>
                    <a:pt x="65" y="26"/>
                    <a:pt x="65" y="29"/>
                  </a:cubicBezTo>
                  <a:cubicBezTo>
                    <a:pt x="67" y="34"/>
                    <a:pt x="68" y="39"/>
                    <a:pt x="69" y="44"/>
                  </a:cubicBezTo>
                  <a:cubicBezTo>
                    <a:pt x="70" y="49"/>
                    <a:pt x="71" y="55"/>
                    <a:pt x="73" y="60"/>
                  </a:cubicBezTo>
                  <a:cubicBezTo>
                    <a:pt x="75" y="66"/>
                    <a:pt x="77" y="72"/>
                    <a:pt x="80" y="78"/>
                  </a:cubicBezTo>
                  <a:cubicBezTo>
                    <a:pt x="82" y="83"/>
                    <a:pt x="85" y="89"/>
                    <a:pt x="87" y="95"/>
                  </a:cubicBezTo>
                  <a:cubicBezTo>
                    <a:pt x="88" y="98"/>
                    <a:pt x="90" y="100"/>
                    <a:pt x="91" y="103"/>
                  </a:cubicBezTo>
                  <a:cubicBezTo>
                    <a:pt x="92" y="105"/>
                    <a:pt x="93" y="108"/>
                    <a:pt x="94" y="110"/>
                  </a:cubicBezTo>
                  <a:cubicBezTo>
                    <a:pt x="95" y="111"/>
                    <a:pt x="95" y="113"/>
                    <a:pt x="95" y="114"/>
                  </a:cubicBezTo>
                  <a:cubicBezTo>
                    <a:pt x="96" y="115"/>
                    <a:pt x="96" y="116"/>
                    <a:pt x="97" y="118"/>
                  </a:cubicBezTo>
                  <a:cubicBezTo>
                    <a:pt x="97" y="119"/>
                    <a:pt x="97" y="120"/>
                    <a:pt x="97" y="121"/>
                  </a:cubicBezTo>
                  <a:cubicBezTo>
                    <a:pt x="97" y="123"/>
                    <a:pt x="96" y="124"/>
                    <a:pt x="96" y="125"/>
                  </a:cubicBezTo>
                  <a:cubicBezTo>
                    <a:pt x="94" y="126"/>
                    <a:pt x="93" y="127"/>
                    <a:pt x="91" y="128"/>
                  </a:cubicBezTo>
                  <a:cubicBezTo>
                    <a:pt x="89" y="128"/>
                    <a:pt x="88" y="129"/>
                    <a:pt x="86" y="128"/>
                  </a:cubicBezTo>
                  <a:cubicBezTo>
                    <a:pt x="84" y="128"/>
                    <a:pt x="82" y="127"/>
                    <a:pt x="81" y="126"/>
                  </a:cubicBezTo>
                  <a:cubicBezTo>
                    <a:pt x="79" y="126"/>
                    <a:pt x="78" y="124"/>
                    <a:pt x="77" y="123"/>
                  </a:cubicBezTo>
                  <a:cubicBezTo>
                    <a:pt x="74" y="120"/>
                    <a:pt x="72" y="117"/>
                    <a:pt x="71" y="114"/>
                  </a:cubicBezTo>
                  <a:cubicBezTo>
                    <a:pt x="69" y="111"/>
                    <a:pt x="68" y="107"/>
                    <a:pt x="66" y="104"/>
                  </a:cubicBezTo>
                  <a:cubicBezTo>
                    <a:pt x="65" y="100"/>
                    <a:pt x="64" y="97"/>
                    <a:pt x="63" y="93"/>
                  </a:cubicBezTo>
                  <a:cubicBezTo>
                    <a:pt x="62" y="90"/>
                    <a:pt x="61" y="86"/>
                    <a:pt x="60" y="83"/>
                  </a:cubicBezTo>
                  <a:cubicBezTo>
                    <a:pt x="57" y="85"/>
                    <a:pt x="55" y="87"/>
                    <a:pt x="53" y="87"/>
                  </a:cubicBezTo>
                  <a:cubicBezTo>
                    <a:pt x="50" y="88"/>
                    <a:pt x="47" y="89"/>
                    <a:pt x="44" y="88"/>
                  </a:cubicBezTo>
                  <a:cubicBezTo>
                    <a:pt x="42" y="88"/>
                    <a:pt x="39" y="88"/>
                    <a:pt x="36" y="87"/>
                  </a:cubicBezTo>
                  <a:cubicBezTo>
                    <a:pt x="33" y="86"/>
                    <a:pt x="31" y="85"/>
                    <a:pt x="28" y="83"/>
                  </a:cubicBezTo>
                  <a:cubicBezTo>
                    <a:pt x="24" y="80"/>
                    <a:pt x="19" y="77"/>
                    <a:pt x="15" y="73"/>
                  </a:cubicBezTo>
                  <a:cubicBezTo>
                    <a:pt x="11" y="69"/>
                    <a:pt x="8" y="65"/>
                    <a:pt x="4" y="61"/>
                  </a:cubicBezTo>
                  <a:cubicBezTo>
                    <a:pt x="3" y="60"/>
                    <a:pt x="2" y="58"/>
                    <a:pt x="2" y="57"/>
                  </a:cubicBezTo>
                  <a:cubicBezTo>
                    <a:pt x="1" y="56"/>
                    <a:pt x="1" y="54"/>
                    <a:pt x="1" y="53"/>
                  </a:cubicBezTo>
                  <a:cubicBezTo>
                    <a:pt x="0" y="51"/>
                    <a:pt x="0" y="50"/>
                    <a:pt x="1" y="48"/>
                  </a:cubicBezTo>
                  <a:cubicBezTo>
                    <a:pt x="1" y="47"/>
                    <a:pt x="2" y="46"/>
                    <a:pt x="3" y="44"/>
                  </a:cubicBezTo>
                  <a:cubicBezTo>
                    <a:pt x="4" y="43"/>
                    <a:pt x="5" y="43"/>
                    <a:pt x="6" y="42"/>
                  </a:cubicBezTo>
                  <a:cubicBezTo>
                    <a:pt x="7" y="42"/>
                    <a:pt x="8" y="42"/>
                    <a:pt x="9" y="43"/>
                  </a:cubicBezTo>
                  <a:cubicBezTo>
                    <a:pt x="11" y="43"/>
                    <a:pt x="12" y="44"/>
                    <a:pt x="13" y="45"/>
                  </a:cubicBezTo>
                  <a:cubicBezTo>
                    <a:pt x="14" y="45"/>
                    <a:pt x="15" y="46"/>
                    <a:pt x="16" y="47"/>
                  </a:cubicBezTo>
                  <a:cubicBezTo>
                    <a:pt x="19" y="49"/>
                    <a:pt x="22" y="52"/>
                    <a:pt x="25" y="55"/>
                  </a:cubicBezTo>
                  <a:cubicBezTo>
                    <a:pt x="27" y="57"/>
                    <a:pt x="30" y="60"/>
                    <a:pt x="33" y="63"/>
                  </a:cubicBezTo>
                  <a:cubicBezTo>
                    <a:pt x="34" y="64"/>
                    <a:pt x="36" y="64"/>
                    <a:pt x="37" y="65"/>
                  </a:cubicBezTo>
                  <a:cubicBezTo>
                    <a:pt x="38" y="66"/>
                    <a:pt x="40" y="66"/>
                    <a:pt x="41" y="67"/>
                  </a:cubicBezTo>
                  <a:cubicBezTo>
                    <a:pt x="43" y="67"/>
                    <a:pt x="44" y="67"/>
                    <a:pt x="45" y="67"/>
                  </a:cubicBezTo>
                  <a:cubicBezTo>
                    <a:pt x="47" y="67"/>
                    <a:pt x="48" y="66"/>
                    <a:pt x="49" y="65"/>
                  </a:cubicBezTo>
                  <a:cubicBezTo>
                    <a:pt x="50" y="62"/>
                    <a:pt x="50" y="60"/>
                    <a:pt x="50" y="57"/>
                  </a:cubicBezTo>
                  <a:cubicBezTo>
                    <a:pt x="50" y="55"/>
                    <a:pt x="50" y="53"/>
                    <a:pt x="49" y="50"/>
                  </a:cubicBezTo>
                  <a:cubicBezTo>
                    <a:pt x="49" y="48"/>
                    <a:pt x="48" y="45"/>
                    <a:pt x="47" y="43"/>
                  </a:cubicBezTo>
                  <a:cubicBezTo>
                    <a:pt x="46" y="41"/>
                    <a:pt x="45" y="38"/>
                    <a:pt x="45" y="36"/>
                  </a:cubicBezTo>
                  <a:cubicBezTo>
                    <a:pt x="44" y="34"/>
                    <a:pt x="43" y="32"/>
                    <a:pt x="42" y="29"/>
                  </a:cubicBezTo>
                  <a:cubicBezTo>
                    <a:pt x="41" y="27"/>
                    <a:pt x="41" y="25"/>
                    <a:pt x="40" y="22"/>
                  </a:cubicBezTo>
                  <a:cubicBezTo>
                    <a:pt x="39" y="20"/>
                    <a:pt x="38" y="18"/>
                    <a:pt x="38" y="15"/>
                  </a:cubicBezTo>
                  <a:cubicBezTo>
                    <a:pt x="37" y="13"/>
                    <a:pt x="36" y="10"/>
                    <a:pt x="36" y="8"/>
                  </a:cubicBezTo>
                  <a:cubicBezTo>
                    <a:pt x="36" y="7"/>
                    <a:pt x="36" y="6"/>
                    <a:pt x="37" y="5"/>
                  </a:cubicBezTo>
                  <a:cubicBezTo>
                    <a:pt x="38" y="4"/>
                    <a:pt x="38" y="3"/>
                    <a:pt x="39" y="3"/>
                  </a:cubicBezTo>
                  <a:cubicBezTo>
                    <a:pt x="40" y="2"/>
                    <a:pt x="42" y="1"/>
                    <a:pt x="43" y="1"/>
                  </a:cubicBezTo>
                  <a:cubicBezTo>
                    <a:pt x="45" y="0"/>
                    <a:pt x="46" y="0"/>
                    <a:pt x="47" y="0"/>
                  </a:cubicBezTo>
                  <a:cubicBezTo>
                    <a:pt x="49" y="0"/>
                    <a:pt x="50" y="1"/>
                    <a:pt x="52" y="1"/>
                  </a:cubicBezTo>
                  <a:cubicBezTo>
                    <a:pt x="53" y="2"/>
                    <a:pt x="54" y="3"/>
                    <a:pt x="56" y="4"/>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9"/>
            <p:cNvSpPr/>
            <p:nvPr/>
          </p:nvSpPr>
          <p:spPr bwMode="auto">
            <a:xfrm>
              <a:off x="3861" y="2548"/>
              <a:ext cx="133" cy="149"/>
            </a:xfrm>
            <a:custGeom>
              <a:avLst/>
              <a:gdLst>
                <a:gd name="T0" fmla="*/ 36 w 56"/>
                <a:gd name="T1" fmla="*/ 60 h 63"/>
                <a:gd name="T2" fmla="*/ 34 w 56"/>
                <a:gd name="T3" fmla="*/ 62 h 63"/>
                <a:gd name="T4" fmla="*/ 31 w 56"/>
                <a:gd name="T5" fmla="*/ 63 h 63"/>
                <a:gd name="T6" fmla="*/ 22 w 56"/>
                <a:gd name="T7" fmla="*/ 61 h 63"/>
                <a:gd name="T8" fmla="*/ 13 w 56"/>
                <a:gd name="T9" fmla="*/ 59 h 63"/>
                <a:gd name="T10" fmla="*/ 8 w 56"/>
                <a:gd name="T11" fmla="*/ 57 h 63"/>
                <a:gd name="T12" fmla="*/ 3 w 56"/>
                <a:gd name="T13" fmla="*/ 55 h 63"/>
                <a:gd name="T14" fmla="*/ 2 w 56"/>
                <a:gd name="T15" fmla="*/ 53 h 63"/>
                <a:gd name="T16" fmla="*/ 1 w 56"/>
                <a:gd name="T17" fmla="*/ 51 h 63"/>
                <a:gd name="T18" fmla="*/ 0 w 56"/>
                <a:gd name="T19" fmla="*/ 49 h 63"/>
                <a:gd name="T20" fmla="*/ 0 w 56"/>
                <a:gd name="T21" fmla="*/ 47 h 63"/>
                <a:gd name="T22" fmla="*/ 1 w 56"/>
                <a:gd name="T23" fmla="*/ 46 h 63"/>
                <a:gd name="T24" fmla="*/ 2 w 56"/>
                <a:gd name="T25" fmla="*/ 45 h 63"/>
                <a:gd name="T26" fmla="*/ 9 w 56"/>
                <a:gd name="T27" fmla="*/ 39 h 63"/>
                <a:gd name="T28" fmla="*/ 16 w 56"/>
                <a:gd name="T29" fmla="*/ 34 h 63"/>
                <a:gd name="T30" fmla="*/ 31 w 56"/>
                <a:gd name="T31" fmla="*/ 26 h 63"/>
                <a:gd name="T32" fmla="*/ 46 w 56"/>
                <a:gd name="T33" fmla="*/ 17 h 63"/>
                <a:gd name="T34" fmla="*/ 43 w 56"/>
                <a:gd name="T35" fmla="*/ 15 h 63"/>
                <a:gd name="T36" fmla="*/ 40 w 56"/>
                <a:gd name="T37" fmla="*/ 13 h 63"/>
                <a:gd name="T38" fmla="*/ 38 w 56"/>
                <a:gd name="T39" fmla="*/ 12 h 63"/>
                <a:gd name="T40" fmla="*/ 36 w 56"/>
                <a:gd name="T41" fmla="*/ 12 h 63"/>
                <a:gd name="T42" fmla="*/ 35 w 56"/>
                <a:gd name="T43" fmla="*/ 11 h 63"/>
                <a:gd name="T44" fmla="*/ 33 w 56"/>
                <a:gd name="T45" fmla="*/ 10 h 63"/>
                <a:gd name="T46" fmla="*/ 30 w 56"/>
                <a:gd name="T47" fmla="*/ 9 h 63"/>
                <a:gd name="T48" fmla="*/ 27 w 56"/>
                <a:gd name="T49" fmla="*/ 7 h 63"/>
                <a:gd name="T50" fmla="*/ 25 w 56"/>
                <a:gd name="T51" fmla="*/ 6 h 63"/>
                <a:gd name="T52" fmla="*/ 24 w 56"/>
                <a:gd name="T53" fmla="*/ 5 h 63"/>
                <a:gd name="T54" fmla="*/ 23 w 56"/>
                <a:gd name="T55" fmla="*/ 4 h 63"/>
                <a:gd name="T56" fmla="*/ 24 w 56"/>
                <a:gd name="T57" fmla="*/ 2 h 63"/>
                <a:gd name="T58" fmla="*/ 28 w 56"/>
                <a:gd name="T59" fmla="*/ 1 h 63"/>
                <a:gd name="T60" fmla="*/ 32 w 56"/>
                <a:gd name="T61" fmla="*/ 1 h 63"/>
                <a:gd name="T62" fmla="*/ 36 w 56"/>
                <a:gd name="T63" fmla="*/ 2 h 63"/>
                <a:gd name="T64" fmla="*/ 40 w 56"/>
                <a:gd name="T65" fmla="*/ 3 h 63"/>
                <a:gd name="T66" fmla="*/ 43 w 56"/>
                <a:gd name="T67" fmla="*/ 4 h 63"/>
                <a:gd name="T68" fmla="*/ 45 w 56"/>
                <a:gd name="T69" fmla="*/ 5 h 63"/>
                <a:gd name="T70" fmla="*/ 47 w 56"/>
                <a:gd name="T71" fmla="*/ 6 h 63"/>
                <a:gd name="T72" fmla="*/ 51 w 56"/>
                <a:gd name="T73" fmla="*/ 9 h 63"/>
                <a:gd name="T74" fmla="*/ 54 w 56"/>
                <a:gd name="T75" fmla="*/ 12 h 63"/>
                <a:gd name="T76" fmla="*/ 56 w 56"/>
                <a:gd name="T77" fmla="*/ 16 h 63"/>
                <a:gd name="T78" fmla="*/ 55 w 56"/>
                <a:gd name="T79" fmla="*/ 20 h 63"/>
                <a:gd name="T80" fmla="*/ 50 w 56"/>
                <a:gd name="T81" fmla="*/ 26 h 63"/>
                <a:gd name="T82" fmla="*/ 45 w 56"/>
                <a:gd name="T83" fmla="*/ 30 h 63"/>
                <a:gd name="T84" fmla="*/ 36 w 56"/>
                <a:gd name="T85" fmla="*/ 35 h 63"/>
                <a:gd name="T86" fmla="*/ 27 w 56"/>
                <a:gd name="T87" fmla="*/ 40 h 63"/>
                <a:gd name="T88" fmla="*/ 20 w 56"/>
                <a:gd name="T89" fmla="*/ 44 h 63"/>
                <a:gd name="T90" fmla="*/ 12 w 56"/>
                <a:gd name="T91" fmla="*/ 49 h 63"/>
                <a:gd name="T92" fmla="*/ 22 w 56"/>
                <a:gd name="T93" fmla="*/ 52 h 63"/>
                <a:gd name="T94" fmla="*/ 31 w 56"/>
                <a:gd name="T95" fmla="*/ 54 h 63"/>
                <a:gd name="T96" fmla="*/ 32 w 56"/>
                <a:gd name="T97" fmla="*/ 54 h 63"/>
                <a:gd name="T98" fmla="*/ 32 w 56"/>
                <a:gd name="T99" fmla="*/ 55 h 63"/>
                <a:gd name="T100" fmla="*/ 34 w 56"/>
                <a:gd name="T101" fmla="*/ 55 h 63"/>
                <a:gd name="T102" fmla="*/ 36 w 56"/>
                <a:gd name="T103" fmla="*/ 57 h 63"/>
                <a:gd name="T104" fmla="*/ 36 w 56"/>
                <a:gd name="T105" fmla="*/ 58 h 63"/>
                <a:gd name="T106" fmla="*/ 36 w 56"/>
                <a:gd name="T10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63">
                  <a:moveTo>
                    <a:pt x="36" y="60"/>
                  </a:moveTo>
                  <a:cubicBezTo>
                    <a:pt x="35" y="61"/>
                    <a:pt x="34" y="61"/>
                    <a:pt x="34" y="62"/>
                  </a:cubicBezTo>
                  <a:cubicBezTo>
                    <a:pt x="33" y="62"/>
                    <a:pt x="32" y="63"/>
                    <a:pt x="31" y="63"/>
                  </a:cubicBezTo>
                  <a:cubicBezTo>
                    <a:pt x="28" y="62"/>
                    <a:pt x="25" y="62"/>
                    <a:pt x="22" y="61"/>
                  </a:cubicBezTo>
                  <a:cubicBezTo>
                    <a:pt x="19" y="61"/>
                    <a:pt x="16" y="60"/>
                    <a:pt x="13" y="59"/>
                  </a:cubicBezTo>
                  <a:cubicBezTo>
                    <a:pt x="11" y="58"/>
                    <a:pt x="9" y="58"/>
                    <a:pt x="8" y="57"/>
                  </a:cubicBezTo>
                  <a:cubicBezTo>
                    <a:pt x="6" y="56"/>
                    <a:pt x="5" y="56"/>
                    <a:pt x="3" y="55"/>
                  </a:cubicBezTo>
                  <a:cubicBezTo>
                    <a:pt x="3" y="54"/>
                    <a:pt x="2" y="54"/>
                    <a:pt x="2" y="53"/>
                  </a:cubicBezTo>
                  <a:cubicBezTo>
                    <a:pt x="1" y="53"/>
                    <a:pt x="1" y="52"/>
                    <a:pt x="1" y="51"/>
                  </a:cubicBezTo>
                  <a:cubicBezTo>
                    <a:pt x="1" y="51"/>
                    <a:pt x="0" y="50"/>
                    <a:pt x="0" y="49"/>
                  </a:cubicBezTo>
                  <a:cubicBezTo>
                    <a:pt x="0" y="49"/>
                    <a:pt x="0" y="48"/>
                    <a:pt x="0" y="47"/>
                  </a:cubicBezTo>
                  <a:cubicBezTo>
                    <a:pt x="1" y="47"/>
                    <a:pt x="1" y="46"/>
                    <a:pt x="1" y="46"/>
                  </a:cubicBezTo>
                  <a:cubicBezTo>
                    <a:pt x="2" y="45"/>
                    <a:pt x="2" y="45"/>
                    <a:pt x="2" y="45"/>
                  </a:cubicBezTo>
                  <a:cubicBezTo>
                    <a:pt x="4" y="43"/>
                    <a:pt x="7" y="41"/>
                    <a:pt x="9" y="39"/>
                  </a:cubicBezTo>
                  <a:cubicBezTo>
                    <a:pt x="11" y="38"/>
                    <a:pt x="13" y="36"/>
                    <a:pt x="16" y="34"/>
                  </a:cubicBezTo>
                  <a:cubicBezTo>
                    <a:pt x="21" y="31"/>
                    <a:pt x="26" y="28"/>
                    <a:pt x="31" y="26"/>
                  </a:cubicBezTo>
                  <a:cubicBezTo>
                    <a:pt x="36" y="23"/>
                    <a:pt x="41" y="20"/>
                    <a:pt x="46" y="17"/>
                  </a:cubicBezTo>
                  <a:cubicBezTo>
                    <a:pt x="45" y="16"/>
                    <a:pt x="44" y="16"/>
                    <a:pt x="43" y="15"/>
                  </a:cubicBezTo>
                  <a:cubicBezTo>
                    <a:pt x="42" y="14"/>
                    <a:pt x="41" y="14"/>
                    <a:pt x="40" y="13"/>
                  </a:cubicBezTo>
                  <a:cubicBezTo>
                    <a:pt x="39" y="13"/>
                    <a:pt x="39" y="13"/>
                    <a:pt x="38" y="12"/>
                  </a:cubicBezTo>
                  <a:cubicBezTo>
                    <a:pt x="37" y="12"/>
                    <a:pt x="37" y="12"/>
                    <a:pt x="36" y="12"/>
                  </a:cubicBezTo>
                  <a:cubicBezTo>
                    <a:pt x="36" y="11"/>
                    <a:pt x="35" y="11"/>
                    <a:pt x="35" y="11"/>
                  </a:cubicBezTo>
                  <a:cubicBezTo>
                    <a:pt x="34" y="11"/>
                    <a:pt x="33" y="10"/>
                    <a:pt x="33" y="10"/>
                  </a:cubicBezTo>
                  <a:cubicBezTo>
                    <a:pt x="32" y="10"/>
                    <a:pt x="31" y="9"/>
                    <a:pt x="30" y="9"/>
                  </a:cubicBezTo>
                  <a:cubicBezTo>
                    <a:pt x="29" y="8"/>
                    <a:pt x="28" y="8"/>
                    <a:pt x="27" y="7"/>
                  </a:cubicBezTo>
                  <a:cubicBezTo>
                    <a:pt x="26" y="7"/>
                    <a:pt x="26" y="7"/>
                    <a:pt x="25" y="6"/>
                  </a:cubicBezTo>
                  <a:cubicBezTo>
                    <a:pt x="25" y="6"/>
                    <a:pt x="24" y="5"/>
                    <a:pt x="24" y="5"/>
                  </a:cubicBezTo>
                  <a:cubicBezTo>
                    <a:pt x="24" y="5"/>
                    <a:pt x="24" y="4"/>
                    <a:pt x="23" y="4"/>
                  </a:cubicBezTo>
                  <a:cubicBezTo>
                    <a:pt x="23" y="3"/>
                    <a:pt x="23" y="3"/>
                    <a:pt x="24" y="2"/>
                  </a:cubicBezTo>
                  <a:cubicBezTo>
                    <a:pt x="25" y="1"/>
                    <a:pt x="26" y="1"/>
                    <a:pt x="28" y="1"/>
                  </a:cubicBezTo>
                  <a:cubicBezTo>
                    <a:pt x="29" y="0"/>
                    <a:pt x="30" y="1"/>
                    <a:pt x="32" y="1"/>
                  </a:cubicBezTo>
                  <a:cubicBezTo>
                    <a:pt x="33" y="1"/>
                    <a:pt x="34" y="1"/>
                    <a:pt x="36" y="2"/>
                  </a:cubicBezTo>
                  <a:cubicBezTo>
                    <a:pt x="37" y="2"/>
                    <a:pt x="38" y="3"/>
                    <a:pt x="40" y="3"/>
                  </a:cubicBezTo>
                  <a:cubicBezTo>
                    <a:pt x="43" y="4"/>
                    <a:pt x="43" y="4"/>
                    <a:pt x="43" y="4"/>
                  </a:cubicBezTo>
                  <a:cubicBezTo>
                    <a:pt x="44" y="5"/>
                    <a:pt x="44" y="5"/>
                    <a:pt x="45" y="5"/>
                  </a:cubicBezTo>
                  <a:cubicBezTo>
                    <a:pt x="46" y="6"/>
                    <a:pt x="46" y="6"/>
                    <a:pt x="47" y="6"/>
                  </a:cubicBezTo>
                  <a:cubicBezTo>
                    <a:pt x="48" y="7"/>
                    <a:pt x="49" y="8"/>
                    <a:pt x="51" y="9"/>
                  </a:cubicBezTo>
                  <a:cubicBezTo>
                    <a:pt x="52" y="9"/>
                    <a:pt x="53" y="11"/>
                    <a:pt x="54" y="12"/>
                  </a:cubicBezTo>
                  <a:cubicBezTo>
                    <a:pt x="55" y="13"/>
                    <a:pt x="55" y="14"/>
                    <a:pt x="56" y="16"/>
                  </a:cubicBezTo>
                  <a:cubicBezTo>
                    <a:pt x="56" y="17"/>
                    <a:pt x="56" y="19"/>
                    <a:pt x="55" y="20"/>
                  </a:cubicBezTo>
                  <a:cubicBezTo>
                    <a:pt x="54" y="22"/>
                    <a:pt x="52" y="24"/>
                    <a:pt x="50" y="26"/>
                  </a:cubicBezTo>
                  <a:cubicBezTo>
                    <a:pt x="49" y="27"/>
                    <a:pt x="47" y="29"/>
                    <a:pt x="45" y="30"/>
                  </a:cubicBezTo>
                  <a:cubicBezTo>
                    <a:pt x="42" y="32"/>
                    <a:pt x="39" y="34"/>
                    <a:pt x="36" y="35"/>
                  </a:cubicBezTo>
                  <a:cubicBezTo>
                    <a:pt x="33" y="37"/>
                    <a:pt x="30" y="39"/>
                    <a:pt x="27" y="40"/>
                  </a:cubicBezTo>
                  <a:cubicBezTo>
                    <a:pt x="25" y="42"/>
                    <a:pt x="22" y="43"/>
                    <a:pt x="20" y="44"/>
                  </a:cubicBezTo>
                  <a:cubicBezTo>
                    <a:pt x="17" y="46"/>
                    <a:pt x="15" y="47"/>
                    <a:pt x="12" y="49"/>
                  </a:cubicBezTo>
                  <a:cubicBezTo>
                    <a:pt x="15" y="50"/>
                    <a:pt x="18" y="51"/>
                    <a:pt x="22" y="52"/>
                  </a:cubicBezTo>
                  <a:cubicBezTo>
                    <a:pt x="25" y="53"/>
                    <a:pt x="28" y="54"/>
                    <a:pt x="31" y="54"/>
                  </a:cubicBezTo>
                  <a:cubicBezTo>
                    <a:pt x="31" y="54"/>
                    <a:pt x="32" y="54"/>
                    <a:pt x="32" y="54"/>
                  </a:cubicBezTo>
                  <a:cubicBezTo>
                    <a:pt x="32" y="54"/>
                    <a:pt x="32" y="55"/>
                    <a:pt x="32" y="55"/>
                  </a:cubicBezTo>
                  <a:cubicBezTo>
                    <a:pt x="33" y="55"/>
                    <a:pt x="33" y="55"/>
                    <a:pt x="34" y="55"/>
                  </a:cubicBezTo>
                  <a:cubicBezTo>
                    <a:pt x="35" y="56"/>
                    <a:pt x="35" y="56"/>
                    <a:pt x="36" y="57"/>
                  </a:cubicBezTo>
                  <a:cubicBezTo>
                    <a:pt x="36" y="57"/>
                    <a:pt x="36" y="58"/>
                    <a:pt x="36" y="58"/>
                  </a:cubicBezTo>
                  <a:cubicBezTo>
                    <a:pt x="36" y="59"/>
                    <a:pt x="36" y="59"/>
                    <a:pt x="36" y="60"/>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0"/>
            <p:cNvSpPr/>
            <p:nvPr/>
          </p:nvSpPr>
          <p:spPr bwMode="auto">
            <a:xfrm>
              <a:off x="4358" y="1879"/>
              <a:ext cx="239" cy="109"/>
            </a:xfrm>
            <a:custGeom>
              <a:avLst/>
              <a:gdLst>
                <a:gd name="T0" fmla="*/ 79 w 101"/>
                <a:gd name="T1" fmla="*/ 29 h 46"/>
                <a:gd name="T2" fmla="*/ 66 w 101"/>
                <a:gd name="T3" fmla="*/ 32 h 46"/>
                <a:gd name="T4" fmla="*/ 53 w 101"/>
                <a:gd name="T5" fmla="*/ 35 h 46"/>
                <a:gd name="T6" fmla="*/ 39 w 101"/>
                <a:gd name="T7" fmla="*/ 38 h 46"/>
                <a:gd name="T8" fmla="*/ 26 w 101"/>
                <a:gd name="T9" fmla="*/ 42 h 46"/>
                <a:gd name="T10" fmla="*/ 23 w 101"/>
                <a:gd name="T11" fmla="*/ 43 h 46"/>
                <a:gd name="T12" fmla="*/ 19 w 101"/>
                <a:gd name="T13" fmla="*/ 44 h 46"/>
                <a:gd name="T14" fmla="*/ 16 w 101"/>
                <a:gd name="T15" fmla="*/ 45 h 46"/>
                <a:gd name="T16" fmla="*/ 13 w 101"/>
                <a:gd name="T17" fmla="*/ 45 h 46"/>
                <a:gd name="T18" fmla="*/ 10 w 101"/>
                <a:gd name="T19" fmla="*/ 46 h 46"/>
                <a:gd name="T20" fmla="*/ 7 w 101"/>
                <a:gd name="T21" fmla="*/ 46 h 46"/>
                <a:gd name="T22" fmla="*/ 4 w 101"/>
                <a:gd name="T23" fmla="*/ 46 h 46"/>
                <a:gd name="T24" fmla="*/ 1 w 101"/>
                <a:gd name="T25" fmla="*/ 43 h 46"/>
                <a:gd name="T26" fmla="*/ 0 w 101"/>
                <a:gd name="T27" fmla="*/ 39 h 46"/>
                <a:gd name="T28" fmla="*/ 1 w 101"/>
                <a:gd name="T29" fmla="*/ 35 h 46"/>
                <a:gd name="T30" fmla="*/ 8 w 101"/>
                <a:gd name="T31" fmla="*/ 31 h 46"/>
                <a:gd name="T32" fmla="*/ 15 w 101"/>
                <a:gd name="T33" fmla="*/ 29 h 46"/>
                <a:gd name="T34" fmla="*/ 27 w 101"/>
                <a:gd name="T35" fmla="*/ 26 h 46"/>
                <a:gd name="T36" fmla="*/ 38 w 101"/>
                <a:gd name="T37" fmla="*/ 23 h 46"/>
                <a:gd name="T38" fmla="*/ 51 w 101"/>
                <a:gd name="T39" fmla="*/ 21 h 46"/>
                <a:gd name="T40" fmla="*/ 63 w 101"/>
                <a:gd name="T41" fmla="*/ 18 h 46"/>
                <a:gd name="T42" fmla="*/ 68 w 101"/>
                <a:gd name="T43" fmla="*/ 16 h 46"/>
                <a:gd name="T44" fmla="*/ 72 w 101"/>
                <a:gd name="T45" fmla="*/ 15 h 46"/>
                <a:gd name="T46" fmla="*/ 76 w 101"/>
                <a:gd name="T47" fmla="*/ 13 h 46"/>
                <a:gd name="T48" fmla="*/ 80 w 101"/>
                <a:gd name="T49" fmla="*/ 10 h 46"/>
                <a:gd name="T50" fmla="*/ 81 w 101"/>
                <a:gd name="T51" fmla="*/ 7 h 46"/>
                <a:gd name="T52" fmla="*/ 82 w 101"/>
                <a:gd name="T53" fmla="*/ 5 h 46"/>
                <a:gd name="T54" fmla="*/ 84 w 101"/>
                <a:gd name="T55" fmla="*/ 2 h 46"/>
                <a:gd name="T56" fmla="*/ 87 w 101"/>
                <a:gd name="T57" fmla="*/ 1 h 46"/>
                <a:gd name="T58" fmla="*/ 91 w 101"/>
                <a:gd name="T59" fmla="*/ 0 h 46"/>
                <a:gd name="T60" fmla="*/ 94 w 101"/>
                <a:gd name="T61" fmla="*/ 1 h 46"/>
                <a:gd name="T62" fmla="*/ 98 w 101"/>
                <a:gd name="T63" fmla="*/ 2 h 46"/>
                <a:gd name="T64" fmla="*/ 101 w 101"/>
                <a:gd name="T65" fmla="*/ 5 h 46"/>
                <a:gd name="T66" fmla="*/ 101 w 101"/>
                <a:gd name="T67" fmla="*/ 11 h 46"/>
                <a:gd name="T68" fmla="*/ 99 w 101"/>
                <a:gd name="T69" fmla="*/ 16 h 46"/>
                <a:gd name="T70" fmla="*/ 95 w 101"/>
                <a:gd name="T71" fmla="*/ 21 h 46"/>
                <a:gd name="T72" fmla="*/ 91 w 101"/>
                <a:gd name="T73" fmla="*/ 24 h 46"/>
                <a:gd name="T74" fmla="*/ 79 w 101"/>
                <a:gd name="T75" fmla="*/ 2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46">
                  <a:moveTo>
                    <a:pt x="79" y="29"/>
                  </a:moveTo>
                  <a:cubicBezTo>
                    <a:pt x="75" y="30"/>
                    <a:pt x="70" y="31"/>
                    <a:pt x="66" y="32"/>
                  </a:cubicBezTo>
                  <a:cubicBezTo>
                    <a:pt x="62" y="33"/>
                    <a:pt x="57" y="34"/>
                    <a:pt x="53" y="35"/>
                  </a:cubicBezTo>
                  <a:cubicBezTo>
                    <a:pt x="48" y="37"/>
                    <a:pt x="44" y="37"/>
                    <a:pt x="39" y="38"/>
                  </a:cubicBezTo>
                  <a:cubicBezTo>
                    <a:pt x="35" y="39"/>
                    <a:pt x="30" y="40"/>
                    <a:pt x="26" y="42"/>
                  </a:cubicBezTo>
                  <a:cubicBezTo>
                    <a:pt x="25" y="42"/>
                    <a:pt x="24" y="42"/>
                    <a:pt x="23" y="43"/>
                  </a:cubicBezTo>
                  <a:cubicBezTo>
                    <a:pt x="22" y="43"/>
                    <a:pt x="20" y="43"/>
                    <a:pt x="19" y="44"/>
                  </a:cubicBezTo>
                  <a:cubicBezTo>
                    <a:pt x="18" y="44"/>
                    <a:pt x="17" y="44"/>
                    <a:pt x="16" y="45"/>
                  </a:cubicBezTo>
                  <a:cubicBezTo>
                    <a:pt x="15" y="45"/>
                    <a:pt x="14" y="45"/>
                    <a:pt x="13" y="45"/>
                  </a:cubicBezTo>
                  <a:cubicBezTo>
                    <a:pt x="12" y="46"/>
                    <a:pt x="11" y="46"/>
                    <a:pt x="10" y="46"/>
                  </a:cubicBezTo>
                  <a:cubicBezTo>
                    <a:pt x="9" y="46"/>
                    <a:pt x="8" y="46"/>
                    <a:pt x="7" y="46"/>
                  </a:cubicBezTo>
                  <a:cubicBezTo>
                    <a:pt x="6" y="46"/>
                    <a:pt x="5" y="46"/>
                    <a:pt x="4" y="46"/>
                  </a:cubicBezTo>
                  <a:cubicBezTo>
                    <a:pt x="3" y="45"/>
                    <a:pt x="2" y="44"/>
                    <a:pt x="1" y="43"/>
                  </a:cubicBezTo>
                  <a:cubicBezTo>
                    <a:pt x="0" y="42"/>
                    <a:pt x="0" y="41"/>
                    <a:pt x="0" y="39"/>
                  </a:cubicBezTo>
                  <a:cubicBezTo>
                    <a:pt x="0" y="38"/>
                    <a:pt x="1" y="36"/>
                    <a:pt x="1" y="35"/>
                  </a:cubicBezTo>
                  <a:cubicBezTo>
                    <a:pt x="3" y="33"/>
                    <a:pt x="5" y="32"/>
                    <a:pt x="8" y="31"/>
                  </a:cubicBezTo>
                  <a:cubicBezTo>
                    <a:pt x="10" y="31"/>
                    <a:pt x="12" y="30"/>
                    <a:pt x="15" y="29"/>
                  </a:cubicBezTo>
                  <a:cubicBezTo>
                    <a:pt x="19" y="28"/>
                    <a:pt x="23" y="27"/>
                    <a:pt x="27" y="26"/>
                  </a:cubicBezTo>
                  <a:cubicBezTo>
                    <a:pt x="31" y="25"/>
                    <a:pt x="35" y="24"/>
                    <a:pt x="38" y="23"/>
                  </a:cubicBezTo>
                  <a:cubicBezTo>
                    <a:pt x="43" y="22"/>
                    <a:pt x="47" y="22"/>
                    <a:pt x="51" y="21"/>
                  </a:cubicBezTo>
                  <a:cubicBezTo>
                    <a:pt x="55" y="20"/>
                    <a:pt x="59" y="19"/>
                    <a:pt x="63" y="18"/>
                  </a:cubicBezTo>
                  <a:cubicBezTo>
                    <a:pt x="65" y="17"/>
                    <a:pt x="66" y="17"/>
                    <a:pt x="68" y="16"/>
                  </a:cubicBezTo>
                  <a:cubicBezTo>
                    <a:pt x="69" y="16"/>
                    <a:pt x="71" y="15"/>
                    <a:pt x="72" y="15"/>
                  </a:cubicBezTo>
                  <a:cubicBezTo>
                    <a:pt x="73" y="14"/>
                    <a:pt x="75" y="13"/>
                    <a:pt x="76" y="13"/>
                  </a:cubicBezTo>
                  <a:cubicBezTo>
                    <a:pt x="77" y="12"/>
                    <a:pt x="79" y="11"/>
                    <a:pt x="80" y="10"/>
                  </a:cubicBezTo>
                  <a:cubicBezTo>
                    <a:pt x="80" y="9"/>
                    <a:pt x="80" y="8"/>
                    <a:pt x="81" y="7"/>
                  </a:cubicBezTo>
                  <a:cubicBezTo>
                    <a:pt x="81" y="6"/>
                    <a:pt x="82" y="5"/>
                    <a:pt x="82" y="5"/>
                  </a:cubicBezTo>
                  <a:cubicBezTo>
                    <a:pt x="83" y="4"/>
                    <a:pt x="83" y="3"/>
                    <a:pt x="84" y="2"/>
                  </a:cubicBezTo>
                  <a:cubicBezTo>
                    <a:pt x="85" y="2"/>
                    <a:pt x="86" y="1"/>
                    <a:pt x="87" y="1"/>
                  </a:cubicBezTo>
                  <a:cubicBezTo>
                    <a:pt x="88" y="1"/>
                    <a:pt x="89" y="0"/>
                    <a:pt x="91" y="0"/>
                  </a:cubicBezTo>
                  <a:cubicBezTo>
                    <a:pt x="92" y="0"/>
                    <a:pt x="93" y="0"/>
                    <a:pt x="94" y="1"/>
                  </a:cubicBezTo>
                  <a:cubicBezTo>
                    <a:pt x="96" y="1"/>
                    <a:pt x="97" y="1"/>
                    <a:pt x="98" y="2"/>
                  </a:cubicBezTo>
                  <a:cubicBezTo>
                    <a:pt x="99" y="3"/>
                    <a:pt x="100" y="4"/>
                    <a:pt x="101" y="5"/>
                  </a:cubicBezTo>
                  <a:cubicBezTo>
                    <a:pt x="101" y="7"/>
                    <a:pt x="101" y="9"/>
                    <a:pt x="101" y="11"/>
                  </a:cubicBezTo>
                  <a:cubicBezTo>
                    <a:pt x="100" y="13"/>
                    <a:pt x="100" y="14"/>
                    <a:pt x="99" y="16"/>
                  </a:cubicBezTo>
                  <a:cubicBezTo>
                    <a:pt x="98" y="18"/>
                    <a:pt x="97" y="19"/>
                    <a:pt x="95" y="21"/>
                  </a:cubicBezTo>
                  <a:cubicBezTo>
                    <a:pt x="94" y="22"/>
                    <a:pt x="93" y="23"/>
                    <a:pt x="91" y="24"/>
                  </a:cubicBezTo>
                  <a:cubicBezTo>
                    <a:pt x="87" y="26"/>
                    <a:pt x="83" y="28"/>
                    <a:pt x="79" y="29"/>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1"/>
            <p:cNvSpPr/>
            <p:nvPr/>
          </p:nvSpPr>
          <p:spPr bwMode="auto">
            <a:xfrm>
              <a:off x="3778" y="1842"/>
              <a:ext cx="414" cy="678"/>
            </a:xfrm>
            <a:custGeom>
              <a:avLst/>
              <a:gdLst>
                <a:gd name="T0" fmla="*/ 160 w 175"/>
                <a:gd name="T1" fmla="*/ 261 h 287"/>
                <a:gd name="T2" fmla="*/ 127 w 175"/>
                <a:gd name="T3" fmla="*/ 273 h 287"/>
                <a:gd name="T4" fmla="*/ 71 w 175"/>
                <a:gd name="T5" fmla="*/ 284 h 287"/>
                <a:gd name="T6" fmla="*/ 22 w 175"/>
                <a:gd name="T7" fmla="*/ 283 h 287"/>
                <a:gd name="T8" fmla="*/ 12 w 175"/>
                <a:gd name="T9" fmla="*/ 266 h 287"/>
                <a:gd name="T10" fmla="*/ 21 w 175"/>
                <a:gd name="T11" fmla="*/ 224 h 287"/>
                <a:gd name="T12" fmla="*/ 61 w 175"/>
                <a:gd name="T13" fmla="*/ 160 h 287"/>
                <a:gd name="T14" fmla="*/ 94 w 175"/>
                <a:gd name="T15" fmla="*/ 110 h 287"/>
                <a:gd name="T16" fmla="*/ 109 w 175"/>
                <a:gd name="T17" fmla="*/ 78 h 287"/>
                <a:gd name="T18" fmla="*/ 113 w 175"/>
                <a:gd name="T19" fmla="*/ 52 h 287"/>
                <a:gd name="T20" fmla="*/ 104 w 175"/>
                <a:gd name="T21" fmla="*/ 40 h 287"/>
                <a:gd name="T22" fmla="*/ 72 w 175"/>
                <a:gd name="T23" fmla="*/ 43 h 287"/>
                <a:gd name="T24" fmla="*/ 42 w 175"/>
                <a:gd name="T25" fmla="*/ 62 h 287"/>
                <a:gd name="T26" fmla="*/ 28 w 175"/>
                <a:gd name="T27" fmla="*/ 84 h 287"/>
                <a:gd name="T28" fmla="*/ 6 w 175"/>
                <a:gd name="T29" fmla="*/ 86 h 287"/>
                <a:gd name="T30" fmla="*/ 0 w 175"/>
                <a:gd name="T31" fmla="*/ 70 h 287"/>
                <a:gd name="T32" fmla="*/ 8 w 175"/>
                <a:gd name="T33" fmla="*/ 44 h 287"/>
                <a:gd name="T34" fmla="*/ 34 w 175"/>
                <a:gd name="T35" fmla="*/ 21 h 287"/>
                <a:gd name="T36" fmla="*/ 85 w 175"/>
                <a:gd name="T37" fmla="*/ 3 h 287"/>
                <a:gd name="T38" fmla="*/ 131 w 175"/>
                <a:gd name="T39" fmla="*/ 3 h 287"/>
                <a:gd name="T40" fmla="*/ 147 w 175"/>
                <a:gd name="T41" fmla="*/ 16 h 287"/>
                <a:gd name="T42" fmla="*/ 157 w 175"/>
                <a:gd name="T43" fmla="*/ 46 h 287"/>
                <a:gd name="T44" fmla="*/ 156 w 175"/>
                <a:gd name="T45" fmla="*/ 84 h 287"/>
                <a:gd name="T46" fmla="*/ 143 w 175"/>
                <a:gd name="T47" fmla="*/ 113 h 287"/>
                <a:gd name="T48" fmla="*/ 114 w 175"/>
                <a:gd name="T49" fmla="*/ 157 h 287"/>
                <a:gd name="T50" fmla="*/ 84 w 175"/>
                <a:gd name="T51" fmla="*/ 201 h 287"/>
                <a:gd name="T52" fmla="*/ 69 w 175"/>
                <a:gd name="T53" fmla="*/ 230 h 287"/>
                <a:gd name="T54" fmla="*/ 88 w 175"/>
                <a:gd name="T55" fmla="*/ 241 h 287"/>
                <a:gd name="T56" fmla="*/ 133 w 175"/>
                <a:gd name="T57" fmla="*/ 232 h 287"/>
                <a:gd name="T58" fmla="*/ 158 w 175"/>
                <a:gd name="T59" fmla="*/ 229 h 287"/>
                <a:gd name="T60" fmla="*/ 167 w 175"/>
                <a:gd name="T61" fmla="*/ 233 h 287"/>
                <a:gd name="T62" fmla="*/ 174 w 175"/>
                <a:gd name="T63" fmla="*/ 24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5" h="287">
                  <a:moveTo>
                    <a:pt x="174" y="250"/>
                  </a:moveTo>
                  <a:cubicBezTo>
                    <a:pt x="170" y="255"/>
                    <a:pt x="166" y="258"/>
                    <a:pt x="160" y="261"/>
                  </a:cubicBezTo>
                  <a:cubicBezTo>
                    <a:pt x="155" y="264"/>
                    <a:pt x="150" y="266"/>
                    <a:pt x="144" y="268"/>
                  </a:cubicBezTo>
                  <a:cubicBezTo>
                    <a:pt x="139" y="270"/>
                    <a:pt x="133" y="272"/>
                    <a:pt x="127" y="273"/>
                  </a:cubicBezTo>
                  <a:cubicBezTo>
                    <a:pt x="121" y="275"/>
                    <a:pt x="116" y="276"/>
                    <a:pt x="110" y="278"/>
                  </a:cubicBezTo>
                  <a:cubicBezTo>
                    <a:pt x="98" y="280"/>
                    <a:pt x="84" y="282"/>
                    <a:pt x="71" y="284"/>
                  </a:cubicBezTo>
                  <a:cubicBezTo>
                    <a:pt x="58" y="286"/>
                    <a:pt x="45" y="287"/>
                    <a:pt x="32" y="286"/>
                  </a:cubicBezTo>
                  <a:cubicBezTo>
                    <a:pt x="28" y="286"/>
                    <a:pt x="25" y="285"/>
                    <a:pt x="22" y="283"/>
                  </a:cubicBezTo>
                  <a:cubicBezTo>
                    <a:pt x="20" y="281"/>
                    <a:pt x="17" y="278"/>
                    <a:pt x="16" y="275"/>
                  </a:cubicBezTo>
                  <a:cubicBezTo>
                    <a:pt x="14" y="273"/>
                    <a:pt x="13" y="269"/>
                    <a:pt x="12" y="266"/>
                  </a:cubicBezTo>
                  <a:cubicBezTo>
                    <a:pt x="12" y="262"/>
                    <a:pt x="12" y="259"/>
                    <a:pt x="12" y="255"/>
                  </a:cubicBezTo>
                  <a:cubicBezTo>
                    <a:pt x="13" y="244"/>
                    <a:pt x="16" y="234"/>
                    <a:pt x="21" y="224"/>
                  </a:cubicBezTo>
                  <a:cubicBezTo>
                    <a:pt x="26" y="214"/>
                    <a:pt x="31" y="204"/>
                    <a:pt x="37" y="195"/>
                  </a:cubicBezTo>
                  <a:cubicBezTo>
                    <a:pt x="45" y="183"/>
                    <a:pt x="53" y="171"/>
                    <a:pt x="61" y="160"/>
                  </a:cubicBezTo>
                  <a:cubicBezTo>
                    <a:pt x="69" y="148"/>
                    <a:pt x="77" y="136"/>
                    <a:pt x="85" y="125"/>
                  </a:cubicBezTo>
                  <a:cubicBezTo>
                    <a:pt x="88" y="120"/>
                    <a:pt x="91" y="115"/>
                    <a:pt x="94" y="110"/>
                  </a:cubicBezTo>
                  <a:cubicBezTo>
                    <a:pt x="97" y="105"/>
                    <a:pt x="100" y="99"/>
                    <a:pt x="103" y="94"/>
                  </a:cubicBezTo>
                  <a:cubicBezTo>
                    <a:pt x="105" y="88"/>
                    <a:pt x="108" y="83"/>
                    <a:pt x="109" y="78"/>
                  </a:cubicBezTo>
                  <a:cubicBezTo>
                    <a:pt x="111" y="72"/>
                    <a:pt x="112" y="66"/>
                    <a:pt x="113" y="60"/>
                  </a:cubicBezTo>
                  <a:cubicBezTo>
                    <a:pt x="114" y="58"/>
                    <a:pt x="114" y="55"/>
                    <a:pt x="113" y="52"/>
                  </a:cubicBezTo>
                  <a:cubicBezTo>
                    <a:pt x="113" y="49"/>
                    <a:pt x="112" y="47"/>
                    <a:pt x="110" y="45"/>
                  </a:cubicBezTo>
                  <a:cubicBezTo>
                    <a:pt x="108" y="42"/>
                    <a:pt x="106" y="41"/>
                    <a:pt x="104" y="40"/>
                  </a:cubicBezTo>
                  <a:cubicBezTo>
                    <a:pt x="101" y="38"/>
                    <a:pt x="99" y="38"/>
                    <a:pt x="95" y="39"/>
                  </a:cubicBezTo>
                  <a:cubicBezTo>
                    <a:pt x="87" y="39"/>
                    <a:pt x="80" y="40"/>
                    <a:pt x="72" y="43"/>
                  </a:cubicBezTo>
                  <a:cubicBezTo>
                    <a:pt x="65" y="46"/>
                    <a:pt x="58" y="49"/>
                    <a:pt x="50" y="52"/>
                  </a:cubicBezTo>
                  <a:cubicBezTo>
                    <a:pt x="47" y="55"/>
                    <a:pt x="44" y="58"/>
                    <a:pt x="42" y="62"/>
                  </a:cubicBezTo>
                  <a:cubicBezTo>
                    <a:pt x="40" y="66"/>
                    <a:pt x="38" y="70"/>
                    <a:pt x="36" y="74"/>
                  </a:cubicBezTo>
                  <a:cubicBezTo>
                    <a:pt x="35" y="78"/>
                    <a:pt x="32" y="81"/>
                    <a:pt x="28" y="84"/>
                  </a:cubicBezTo>
                  <a:cubicBezTo>
                    <a:pt x="24" y="87"/>
                    <a:pt x="20" y="88"/>
                    <a:pt x="16" y="88"/>
                  </a:cubicBezTo>
                  <a:cubicBezTo>
                    <a:pt x="12" y="89"/>
                    <a:pt x="9" y="88"/>
                    <a:pt x="6" y="86"/>
                  </a:cubicBezTo>
                  <a:cubicBezTo>
                    <a:pt x="4" y="85"/>
                    <a:pt x="3" y="82"/>
                    <a:pt x="2" y="80"/>
                  </a:cubicBezTo>
                  <a:cubicBezTo>
                    <a:pt x="1" y="77"/>
                    <a:pt x="0" y="74"/>
                    <a:pt x="0" y="70"/>
                  </a:cubicBezTo>
                  <a:cubicBezTo>
                    <a:pt x="0" y="67"/>
                    <a:pt x="0" y="64"/>
                    <a:pt x="1" y="61"/>
                  </a:cubicBezTo>
                  <a:cubicBezTo>
                    <a:pt x="2" y="55"/>
                    <a:pt x="4" y="49"/>
                    <a:pt x="8" y="44"/>
                  </a:cubicBezTo>
                  <a:cubicBezTo>
                    <a:pt x="11" y="39"/>
                    <a:pt x="15" y="35"/>
                    <a:pt x="19" y="31"/>
                  </a:cubicBezTo>
                  <a:cubicBezTo>
                    <a:pt x="24" y="27"/>
                    <a:pt x="29" y="24"/>
                    <a:pt x="34" y="21"/>
                  </a:cubicBezTo>
                  <a:cubicBezTo>
                    <a:pt x="40" y="17"/>
                    <a:pt x="45" y="15"/>
                    <a:pt x="50" y="13"/>
                  </a:cubicBezTo>
                  <a:cubicBezTo>
                    <a:pt x="62" y="8"/>
                    <a:pt x="73" y="4"/>
                    <a:pt x="85" y="3"/>
                  </a:cubicBezTo>
                  <a:cubicBezTo>
                    <a:pt x="97" y="1"/>
                    <a:pt x="109" y="0"/>
                    <a:pt x="121" y="1"/>
                  </a:cubicBezTo>
                  <a:cubicBezTo>
                    <a:pt x="125" y="1"/>
                    <a:pt x="128" y="2"/>
                    <a:pt x="131" y="3"/>
                  </a:cubicBezTo>
                  <a:cubicBezTo>
                    <a:pt x="135" y="4"/>
                    <a:pt x="137" y="6"/>
                    <a:pt x="140" y="8"/>
                  </a:cubicBezTo>
                  <a:cubicBezTo>
                    <a:pt x="142" y="11"/>
                    <a:pt x="145" y="13"/>
                    <a:pt x="147" y="16"/>
                  </a:cubicBezTo>
                  <a:cubicBezTo>
                    <a:pt x="148" y="19"/>
                    <a:pt x="150" y="22"/>
                    <a:pt x="151" y="26"/>
                  </a:cubicBezTo>
                  <a:cubicBezTo>
                    <a:pt x="154" y="32"/>
                    <a:pt x="156" y="39"/>
                    <a:pt x="157" y="46"/>
                  </a:cubicBezTo>
                  <a:cubicBezTo>
                    <a:pt x="159" y="54"/>
                    <a:pt x="159" y="61"/>
                    <a:pt x="158" y="68"/>
                  </a:cubicBezTo>
                  <a:cubicBezTo>
                    <a:pt x="158" y="73"/>
                    <a:pt x="157" y="78"/>
                    <a:pt x="156" y="84"/>
                  </a:cubicBezTo>
                  <a:cubicBezTo>
                    <a:pt x="154" y="89"/>
                    <a:pt x="153" y="94"/>
                    <a:pt x="150" y="98"/>
                  </a:cubicBezTo>
                  <a:cubicBezTo>
                    <a:pt x="148" y="103"/>
                    <a:pt x="146" y="108"/>
                    <a:pt x="143" y="113"/>
                  </a:cubicBezTo>
                  <a:cubicBezTo>
                    <a:pt x="141" y="117"/>
                    <a:pt x="138" y="122"/>
                    <a:pt x="135" y="126"/>
                  </a:cubicBezTo>
                  <a:cubicBezTo>
                    <a:pt x="128" y="137"/>
                    <a:pt x="121" y="147"/>
                    <a:pt x="114" y="157"/>
                  </a:cubicBezTo>
                  <a:cubicBezTo>
                    <a:pt x="107" y="167"/>
                    <a:pt x="100" y="177"/>
                    <a:pt x="93" y="187"/>
                  </a:cubicBezTo>
                  <a:cubicBezTo>
                    <a:pt x="90" y="192"/>
                    <a:pt x="87" y="196"/>
                    <a:pt x="84" y="201"/>
                  </a:cubicBezTo>
                  <a:cubicBezTo>
                    <a:pt x="81" y="205"/>
                    <a:pt x="78" y="210"/>
                    <a:pt x="76" y="215"/>
                  </a:cubicBezTo>
                  <a:cubicBezTo>
                    <a:pt x="73" y="220"/>
                    <a:pt x="71" y="225"/>
                    <a:pt x="69" y="230"/>
                  </a:cubicBezTo>
                  <a:cubicBezTo>
                    <a:pt x="67" y="235"/>
                    <a:pt x="66" y="240"/>
                    <a:pt x="65" y="245"/>
                  </a:cubicBezTo>
                  <a:cubicBezTo>
                    <a:pt x="73" y="244"/>
                    <a:pt x="81" y="242"/>
                    <a:pt x="88" y="241"/>
                  </a:cubicBezTo>
                  <a:cubicBezTo>
                    <a:pt x="96" y="240"/>
                    <a:pt x="103" y="238"/>
                    <a:pt x="111" y="236"/>
                  </a:cubicBezTo>
                  <a:cubicBezTo>
                    <a:pt x="118" y="235"/>
                    <a:pt x="126" y="233"/>
                    <a:pt x="133" y="232"/>
                  </a:cubicBezTo>
                  <a:cubicBezTo>
                    <a:pt x="140" y="230"/>
                    <a:pt x="147" y="229"/>
                    <a:pt x="155" y="229"/>
                  </a:cubicBezTo>
                  <a:cubicBezTo>
                    <a:pt x="156" y="229"/>
                    <a:pt x="157" y="229"/>
                    <a:pt x="158" y="229"/>
                  </a:cubicBezTo>
                  <a:cubicBezTo>
                    <a:pt x="160" y="229"/>
                    <a:pt x="161" y="229"/>
                    <a:pt x="162" y="229"/>
                  </a:cubicBezTo>
                  <a:cubicBezTo>
                    <a:pt x="164" y="230"/>
                    <a:pt x="165" y="232"/>
                    <a:pt x="167" y="233"/>
                  </a:cubicBezTo>
                  <a:cubicBezTo>
                    <a:pt x="168" y="235"/>
                    <a:pt x="169" y="237"/>
                    <a:pt x="171" y="239"/>
                  </a:cubicBezTo>
                  <a:cubicBezTo>
                    <a:pt x="172" y="240"/>
                    <a:pt x="173" y="242"/>
                    <a:pt x="174" y="244"/>
                  </a:cubicBezTo>
                  <a:cubicBezTo>
                    <a:pt x="174" y="246"/>
                    <a:pt x="175" y="248"/>
                    <a:pt x="174" y="250"/>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2"/>
            <p:cNvSpPr/>
            <p:nvPr/>
          </p:nvSpPr>
          <p:spPr bwMode="auto">
            <a:xfrm>
              <a:off x="3611" y="2726"/>
              <a:ext cx="106" cy="168"/>
            </a:xfrm>
            <a:custGeom>
              <a:avLst/>
              <a:gdLst>
                <a:gd name="T0" fmla="*/ 43 w 45"/>
                <a:gd name="T1" fmla="*/ 48 h 71"/>
                <a:gd name="T2" fmla="*/ 37 w 45"/>
                <a:gd name="T3" fmla="*/ 58 h 71"/>
                <a:gd name="T4" fmla="*/ 28 w 45"/>
                <a:gd name="T5" fmla="*/ 66 h 71"/>
                <a:gd name="T6" fmla="*/ 17 w 45"/>
                <a:gd name="T7" fmla="*/ 70 h 71"/>
                <a:gd name="T8" fmla="*/ 8 w 45"/>
                <a:gd name="T9" fmla="*/ 70 h 71"/>
                <a:gd name="T10" fmla="*/ 5 w 45"/>
                <a:gd name="T11" fmla="*/ 65 h 71"/>
                <a:gd name="T12" fmla="*/ 5 w 45"/>
                <a:gd name="T13" fmla="*/ 60 h 71"/>
                <a:gd name="T14" fmla="*/ 7 w 45"/>
                <a:gd name="T15" fmla="*/ 59 h 71"/>
                <a:gd name="T16" fmla="*/ 12 w 45"/>
                <a:gd name="T17" fmla="*/ 59 h 71"/>
                <a:gd name="T18" fmla="*/ 21 w 45"/>
                <a:gd name="T19" fmla="*/ 57 h 71"/>
                <a:gd name="T20" fmla="*/ 29 w 45"/>
                <a:gd name="T21" fmla="*/ 51 h 71"/>
                <a:gd name="T22" fmla="*/ 33 w 45"/>
                <a:gd name="T23" fmla="*/ 46 h 71"/>
                <a:gd name="T24" fmla="*/ 34 w 45"/>
                <a:gd name="T25" fmla="*/ 41 h 71"/>
                <a:gd name="T26" fmla="*/ 32 w 45"/>
                <a:gd name="T27" fmla="*/ 38 h 71"/>
                <a:gd name="T28" fmla="*/ 22 w 45"/>
                <a:gd name="T29" fmla="*/ 38 h 71"/>
                <a:gd name="T30" fmla="*/ 11 w 45"/>
                <a:gd name="T31" fmla="*/ 42 h 71"/>
                <a:gd name="T32" fmla="*/ 7 w 45"/>
                <a:gd name="T33" fmla="*/ 42 h 71"/>
                <a:gd name="T34" fmla="*/ 4 w 45"/>
                <a:gd name="T35" fmla="*/ 39 h 71"/>
                <a:gd name="T36" fmla="*/ 4 w 45"/>
                <a:gd name="T37" fmla="*/ 35 h 71"/>
                <a:gd name="T38" fmla="*/ 7 w 45"/>
                <a:gd name="T39" fmla="*/ 32 h 71"/>
                <a:gd name="T40" fmla="*/ 14 w 45"/>
                <a:gd name="T41" fmla="*/ 27 h 71"/>
                <a:gd name="T42" fmla="*/ 23 w 45"/>
                <a:gd name="T43" fmla="*/ 20 h 71"/>
                <a:gd name="T44" fmla="*/ 25 w 45"/>
                <a:gd name="T45" fmla="*/ 14 h 71"/>
                <a:gd name="T46" fmla="*/ 24 w 45"/>
                <a:gd name="T47" fmla="*/ 12 h 71"/>
                <a:gd name="T48" fmla="*/ 21 w 45"/>
                <a:gd name="T49" fmla="*/ 12 h 71"/>
                <a:gd name="T50" fmla="*/ 15 w 45"/>
                <a:gd name="T51" fmla="*/ 14 h 71"/>
                <a:gd name="T52" fmla="*/ 9 w 45"/>
                <a:gd name="T53" fmla="*/ 18 h 71"/>
                <a:gd name="T54" fmla="*/ 3 w 45"/>
                <a:gd name="T55" fmla="*/ 20 h 71"/>
                <a:gd name="T56" fmla="*/ 1 w 45"/>
                <a:gd name="T57" fmla="*/ 17 h 71"/>
                <a:gd name="T58" fmla="*/ 1 w 45"/>
                <a:gd name="T59" fmla="*/ 14 h 71"/>
                <a:gd name="T60" fmla="*/ 6 w 45"/>
                <a:gd name="T61" fmla="*/ 9 h 71"/>
                <a:gd name="T62" fmla="*/ 12 w 45"/>
                <a:gd name="T63" fmla="*/ 5 h 71"/>
                <a:gd name="T64" fmla="*/ 18 w 45"/>
                <a:gd name="T65" fmla="*/ 2 h 71"/>
                <a:gd name="T66" fmla="*/ 25 w 45"/>
                <a:gd name="T67" fmla="*/ 0 h 71"/>
                <a:gd name="T68" fmla="*/ 34 w 45"/>
                <a:gd name="T69" fmla="*/ 4 h 71"/>
                <a:gd name="T70" fmla="*/ 38 w 45"/>
                <a:gd name="T71" fmla="*/ 13 h 71"/>
                <a:gd name="T72" fmla="*/ 36 w 45"/>
                <a:gd name="T73" fmla="*/ 20 h 71"/>
                <a:gd name="T74" fmla="*/ 31 w 45"/>
                <a:gd name="T75" fmla="*/ 26 h 71"/>
                <a:gd name="T76" fmla="*/ 42 w 45"/>
                <a:gd name="T77" fmla="*/ 31 h 71"/>
                <a:gd name="T78" fmla="*/ 44 w 45"/>
                <a:gd name="T79"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 h="71">
                  <a:moveTo>
                    <a:pt x="44" y="42"/>
                  </a:moveTo>
                  <a:cubicBezTo>
                    <a:pt x="44" y="44"/>
                    <a:pt x="44" y="46"/>
                    <a:pt x="43" y="48"/>
                  </a:cubicBezTo>
                  <a:cubicBezTo>
                    <a:pt x="43" y="50"/>
                    <a:pt x="42" y="52"/>
                    <a:pt x="41" y="53"/>
                  </a:cubicBezTo>
                  <a:cubicBezTo>
                    <a:pt x="40" y="55"/>
                    <a:pt x="38" y="57"/>
                    <a:pt x="37" y="58"/>
                  </a:cubicBezTo>
                  <a:cubicBezTo>
                    <a:pt x="36" y="60"/>
                    <a:pt x="34" y="61"/>
                    <a:pt x="33" y="62"/>
                  </a:cubicBezTo>
                  <a:cubicBezTo>
                    <a:pt x="31" y="64"/>
                    <a:pt x="30" y="65"/>
                    <a:pt x="28" y="66"/>
                  </a:cubicBezTo>
                  <a:cubicBezTo>
                    <a:pt x="26" y="67"/>
                    <a:pt x="24" y="68"/>
                    <a:pt x="23" y="69"/>
                  </a:cubicBezTo>
                  <a:cubicBezTo>
                    <a:pt x="21" y="69"/>
                    <a:pt x="19" y="70"/>
                    <a:pt x="17" y="70"/>
                  </a:cubicBezTo>
                  <a:cubicBezTo>
                    <a:pt x="15" y="71"/>
                    <a:pt x="13" y="71"/>
                    <a:pt x="11" y="71"/>
                  </a:cubicBezTo>
                  <a:cubicBezTo>
                    <a:pt x="10" y="71"/>
                    <a:pt x="9" y="70"/>
                    <a:pt x="8" y="70"/>
                  </a:cubicBezTo>
                  <a:cubicBezTo>
                    <a:pt x="8" y="69"/>
                    <a:pt x="7" y="68"/>
                    <a:pt x="6" y="68"/>
                  </a:cubicBezTo>
                  <a:cubicBezTo>
                    <a:pt x="6" y="67"/>
                    <a:pt x="5" y="66"/>
                    <a:pt x="5" y="65"/>
                  </a:cubicBezTo>
                  <a:cubicBezTo>
                    <a:pt x="5" y="64"/>
                    <a:pt x="5" y="63"/>
                    <a:pt x="5" y="62"/>
                  </a:cubicBezTo>
                  <a:cubicBezTo>
                    <a:pt x="5" y="61"/>
                    <a:pt x="5" y="61"/>
                    <a:pt x="5" y="60"/>
                  </a:cubicBezTo>
                  <a:cubicBezTo>
                    <a:pt x="6" y="60"/>
                    <a:pt x="6" y="60"/>
                    <a:pt x="6" y="59"/>
                  </a:cubicBezTo>
                  <a:cubicBezTo>
                    <a:pt x="7" y="59"/>
                    <a:pt x="7" y="59"/>
                    <a:pt x="7" y="59"/>
                  </a:cubicBezTo>
                  <a:cubicBezTo>
                    <a:pt x="8" y="59"/>
                    <a:pt x="8" y="59"/>
                    <a:pt x="8" y="59"/>
                  </a:cubicBezTo>
                  <a:cubicBezTo>
                    <a:pt x="9" y="59"/>
                    <a:pt x="11" y="59"/>
                    <a:pt x="12" y="59"/>
                  </a:cubicBezTo>
                  <a:cubicBezTo>
                    <a:pt x="13" y="59"/>
                    <a:pt x="14" y="59"/>
                    <a:pt x="15" y="59"/>
                  </a:cubicBezTo>
                  <a:cubicBezTo>
                    <a:pt x="17" y="58"/>
                    <a:pt x="19" y="57"/>
                    <a:pt x="21" y="57"/>
                  </a:cubicBezTo>
                  <a:cubicBezTo>
                    <a:pt x="23" y="56"/>
                    <a:pt x="25" y="55"/>
                    <a:pt x="27" y="53"/>
                  </a:cubicBezTo>
                  <a:cubicBezTo>
                    <a:pt x="28" y="53"/>
                    <a:pt x="29" y="52"/>
                    <a:pt x="29" y="51"/>
                  </a:cubicBezTo>
                  <a:cubicBezTo>
                    <a:pt x="30" y="50"/>
                    <a:pt x="31" y="49"/>
                    <a:pt x="32" y="48"/>
                  </a:cubicBezTo>
                  <a:cubicBezTo>
                    <a:pt x="32" y="48"/>
                    <a:pt x="33" y="47"/>
                    <a:pt x="33" y="46"/>
                  </a:cubicBezTo>
                  <a:cubicBezTo>
                    <a:pt x="34" y="45"/>
                    <a:pt x="34" y="44"/>
                    <a:pt x="34" y="42"/>
                  </a:cubicBezTo>
                  <a:cubicBezTo>
                    <a:pt x="34" y="42"/>
                    <a:pt x="34" y="41"/>
                    <a:pt x="34" y="41"/>
                  </a:cubicBezTo>
                  <a:cubicBezTo>
                    <a:pt x="34" y="40"/>
                    <a:pt x="34" y="39"/>
                    <a:pt x="33" y="39"/>
                  </a:cubicBezTo>
                  <a:cubicBezTo>
                    <a:pt x="33" y="38"/>
                    <a:pt x="33" y="38"/>
                    <a:pt x="32" y="38"/>
                  </a:cubicBezTo>
                  <a:cubicBezTo>
                    <a:pt x="32" y="37"/>
                    <a:pt x="31" y="37"/>
                    <a:pt x="30" y="37"/>
                  </a:cubicBezTo>
                  <a:cubicBezTo>
                    <a:pt x="27" y="37"/>
                    <a:pt x="25" y="37"/>
                    <a:pt x="22" y="38"/>
                  </a:cubicBezTo>
                  <a:cubicBezTo>
                    <a:pt x="19" y="38"/>
                    <a:pt x="16" y="39"/>
                    <a:pt x="13" y="41"/>
                  </a:cubicBezTo>
                  <a:cubicBezTo>
                    <a:pt x="12" y="41"/>
                    <a:pt x="12" y="42"/>
                    <a:pt x="11" y="42"/>
                  </a:cubicBezTo>
                  <a:cubicBezTo>
                    <a:pt x="10" y="42"/>
                    <a:pt x="9" y="43"/>
                    <a:pt x="9" y="43"/>
                  </a:cubicBezTo>
                  <a:cubicBezTo>
                    <a:pt x="8" y="43"/>
                    <a:pt x="7" y="43"/>
                    <a:pt x="7" y="42"/>
                  </a:cubicBezTo>
                  <a:cubicBezTo>
                    <a:pt x="6" y="42"/>
                    <a:pt x="6" y="41"/>
                    <a:pt x="5" y="41"/>
                  </a:cubicBezTo>
                  <a:cubicBezTo>
                    <a:pt x="5" y="40"/>
                    <a:pt x="4" y="40"/>
                    <a:pt x="4" y="39"/>
                  </a:cubicBezTo>
                  <a:cubicBezTo>
                    <a:pt x="4" y="38"/>
                    <a:pt x="3" y="38"/>
                    <a:pt x="3" y="37"/>
                  </a:cubicBezTo>
                  <a:cubicBezTo>
                    <a:pt x="4" y="36"/>
                    <a:pt x="4" y="35"/>
                    <a:pt x="4" y="35"/>
                  </a:cubicBezTo>
                  <a:cubicBezTo>
                    <a:pt x="5" y="34"/>
                    <a:pt x="5" y="34"/>
                    <a:pt x="5" y="33"/>
                  </a:cubicBezTo>
                  <a:cubicBezTo>
                    <a:pt x="6" y="33"/>
                    <a:pt x="7" y="32"/>
                    <a:pt x="7" y="32"/>
                  </a:cubicBezTo>
                  <a:cubicBezTo>
                    <a:pt x="8" y="31"/>
                    <a:pt x="8" y="31"/>
                    <a:pt x="9" y="30"/>
                  </a:cubicBezTo>
                  <a:cubicBezTo>
                    <a:pt x="11" y="29"/>
                    <a:pt x="12" y="28"/>
                    <a:pt x="14" y="27"/>
                  </a:cubicBezTo>
                  <a:cubicBezTo>
                    <a:pt x="16" y="26"/>
                    <a:pt x="17" y="25"/>
                    <a:pt x="19" y="24"/>
                  </a:cubicBezTo>
                  <a:cubicBezTo>
                    <a:pt x="21" y="23"/>
                    <a:pt x="22" y="22"/>
                    <a:pt x="23" y="20"/>
                  </a:cubicBezTo>
                  <a:cubicBezTo>
                    <a:pt x="24" y="19"/>
                    <a:pt x="25" y="17"/>
                    <a:pt x="25" y="15"/>
                  </a:cubicBezTo>
                  <a:cubicBezTo>
                    <a:pt x="25" y="15"/>
                    <a:pt x="25" y="14"/>
                    <a:pt x="25" y="14"/>
                  </a:cubicBezTo>
                  <a:cubicBezTo>
                    <a:pt x="25" y="14"/>
                    <a:pt x="25" y="13"/>
                    <a:pt x="25" y="13"/>
                  </a:cubicBezTo>
                  <a:cubicBezTo>
                    <a:pt x="25" y="12"/>
                    <a:pt x="25" y="12"/>
                    <a:pt x="24" y="12"/>
                  </a:cubicBezTo>
                  <a:cubicBezTo>
                    <a:pt x="24" y="11"/>
                    <a:pt x="24" y="11"/>
                    <a:pt x="23" y="11"/>
                  </a:cubicBezTo>
                  <a:cubicBezTo>
                    <a:pt x="22" y="11"/>
                    <a:pt x="21" y="12"/>
                    <a:pt x="21" y="12"/>
                  </a:cubicBezTo>
                  <a:cubicBezTo>
                    <a:pt x="20" y="12"/>
                    <a:pt x="19" y="13"/>
                    <a:pt x="18" y="13"/>
                  </a:cubicBezTo>
                  <a:cubicBezTo>
                    <a:pt x="17" y="14"/>
                    <a:pt x="16" y="14"/>
                    <a:pt x="15" y="14"/>
                  </a:cubicBezTo>
                  <a:cubicBezTo>
                    <a:pt x="15" y="15"/>
                    <a:pt x="14" y="15"/>
                    <a:pt x="13" y="16"/>
                  </a:cubicBezTo>
                  <a:cubicBezTo>
                    <a:pt x="12" y="17"/>
                    <a:pt x="10" y="18"/>
                    <a:pt x="9" y="18"/>
                  </a:cubicBezTo>
                  <a:cubicBezTo>
                    <a:pt x="8" y="19"/>
                    <a:pt x="7" y="20"/>
                    <a:pt x="5" y="21"/>
                  </a:cubicBezTo>
                  <a:cubicBezTo>
                    <a:pt x="5" y="21"/>
                    <a:pt x="4" y="20"/>
                    <a:pt x="3" y="20"/>
                  </a:cubicBezTo>
                  <a:cubicBezTo>
                    <a:pt x="3" y="20"/>
                    <a:pt x="2" y="19"/>
                    <a:pt x="2" y="19"/>
                  </a:cubicBezTo>
                  <a:cubicBezTo>
                    <a:pt x="1" y="18"/>
                    <a:pt x="1" y="18"/>
                    <a:pt x="1" y="17"/>
                  </a:cubicBezTo>
                  <a:cubicBezTo>
                    <a:pt x="0" y="17"/>
                    <a:pt x="0" y="16"/>
                    <a:pt x="0" y="16"/>
                  </a:cubicBezTo>
                  <a:cubicBezTo>
                    <a:pt x="0" y="15"/>
                    <a:pt x="1" y="15"/>
                    <a:pt x="1" y="14"/>
                  </a:cubicBezTo>
                  <a:cubicBezTo>
                    <a:pt x="2" y="13"/>
                    <a:pt x="2" y="12"/>
                    <a:pt x="3" y="11"/>
                  </a:cubicBezTo>
                  <a:cubicBezTo>
                    <a:pt x="4" y="10"/>
                    <a:pt x="5" y="10"/>
                    <a:pt x="6" y="9"/>
                  </a:cubicBezTo>
                  <a:cubicBezTo>
                    <a:pt x="7" y="8"/>
                    <a:pt x="8" y="7"/>
                    <a:pt x="9" y="7"/>
                  </a:cubicBezTo>
                  <a:cubicBezTo>
                    <a:pt x="10" y="6"/>
                    <a:pt x="11" y="5"/>
                    <a:pt x="12" y="5"/>
                  </a:cubicBezTo>
                  <a:cubicBezTo>
                    <a:pt x="13" y="4"/>
                    <a:pt x="14" y="4"/>
                    <a:pt x="15" y="3"/>
                  </a:cubicBezTo>
                  <a:cubicBezTo>
                    <a:pt x="16" y="3"/>
                    <a:pt x="17" y="2"/>
                    <a:pt x="18" y="2"/>
                  </a:cubicBezTo>
                  <a:cubicBezTo>
                    <a:pt x="19" y="1"/>
                    <a:pt x="21" y="1"/>
                    <a:pt x="22" y="1"/>
                  </a:cubicBezTo>
                  <a:cubicBezTo>
                    <a:pt x="23" y="0"/>
                    <a:pt x="24" y="0"/>
                    <a:pt x="25" y="0"/>
                  </a:cubicBezTo>
                  <a:cubicBezTo>
                    <a:pt x="27" y="0"/>
                    <a:pt x="29" y="1"/>
                    <a:pt x="30" y="1"/>
                  </a:cubicBezTo>
                  <a:cubicBezTo>
                    <a:pt x="32" y="2"/>
                    <a:pt x="33" y="3"/>
                    <a:pt x="34" y="4"/>
                  </a:cubicBezTo>
                  <a:cubicBezTo>
                    <a:pt x="35" y="5"/>
                    <a:pt x="36" y="6"/>
                    <a:pt x="37" y="8"/>
                  </a:cubicBezTo>
                  <a:cubicBezTo>
                    <a:pt x="38" y="9"/>
                    <a:pt x="38" y="11"/>
                    <a:pt x="38" y="13"/>
                  </a:cubicBezTo>
                  <a:cubicBezTo>
                    <a:pt x="38" y="14"/>
                    <a:pt x="37" y="15"/>
                    <a:pt x="37" y="16"/>
                  </a:cubicBezTo>
                  <a:cubicBezTo>
                    <a:pt x="37" y="17"/>
                    <a:pt x="36" y="19"/>
                    <a:pt x="36" y="20"/>
                  </a:cubicBezTo>
                  <a:cubicBezTo>
                    <a:pt x="35" y="21"/>
                    <a:pt x="34" y="22"/>
                    <a:pt x="34" y="23"/>
                  </a:cubicBezTo>
                  <a:cubicBezTo>
                    <a:pt x="33" y="24"/>
                    <a:pt x="32" y="25"/>
                    <a:pt x="31" y="26"/>
                  </a:cubicBezTo>
                  <a:cubicBezTo>
                    <a:pt x="34" y="26"/>
                    <a:pt x="36" y="26"/>
                    <a:pt x="37" y="27"/>
                  </a:cubicBezTo>
                  <a:cubicBezTo>
                    <a:pt x="39" y="28"/>
                    <a:pt x="41" y="29"/>
                    <a:pt x="42" y="31"/>
                  </a:cubicBezTo>
                  <a:cubicBezTo>
                    <a:pt x="43" y="32"/>
                    <a:pt x="44" y="34"/>
                    <a:pt x="44" y="36"/>
                  </a:cubicBezTo>
                  <a:cubicBezTo>
                    <a:pt x="45" y="38"/>
                    <a:pt x="45" y="40"/>
                    <a:pt x="44" y="42"/>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3"/>
            <p:cNvSpPr/>
            <p:nvPr/>
          </p:nvSpPr>
          <p:spPr bwMode="auto">
            <a:xfrm>
              <a:off x="3230" y="2279"/>
              <a:ext cx="376" cy="598"/>
            </a:xfrm>
            <a:custGeom>
              <a:avLst/>
              <a:gdLst>
                <a:gd name="T0" fmla="*/ 157 w 159"/>
                <a:gd name="T1" fmla="*/ 148 h 253"/>
                <a:gd name="T2" fmla="*/ 149 w 159"/>
                <a:gd name="T3" fmla="*/ 159 h 253"/>
                <a:gd name="T4" fmla="*/ 141 w 159"/>
                <a:gd name="T5" fmla="*/ 168 h 253"/>
                <a:gd name="T6" fmla="*/ 139 w 159"/>
                <a:gd name="T7" fmla="*/ 189 h 253"/>
                <a:gd name="T8" fmla="*/ 137 w 159"/>
                <a:gd name="T9" fmla="*/ 214 h 253"/>
                <a:gd name="T10" fmla="*/ 135 w 159"/>
                <a:gd name="T11" fmla="*/ 234 h 253"/>
                <a:gd name="T12" fmla="*/ 125 w 159"/>
                <a:gd name="T13" fmla="*/ 249 h 253"/>
                <a:gd name="T14" fmla="*/ 111 w 159"/>
                <a:gd name="T15" fmla="*/ 253 h 253"/>
                <a:gd name="T16" fmla="*/ 100 w 159"/>
                <a:gd name="T17" fmla="*/ 246 h 253"/>
                <a:gd name="T18" fmla="*/ 96 w 159"/>
                <a:gd name="T19" fmla="*/ 227 h 253"/>
                <a:gd name="T20" fmla="*/ 99 w 159"/>
                <a:gd name="T21" fmla="*/ 204 h 253"/>
                <a:gd name="T22" fmla="*/ 102 w 159"/>
                <a:gd name="T23" fmla="*/ 186 h 253"/>
                <a:gd name="T24" fmla="*/ 104 w 159"/>
                <a:gd name="T25" fmla="*/ 170 h 253"/>
                <a:gd name="T26" fmla="*/ 91 w 159"/>
                <a:gd name="T27" fmla="*/ 161 h 253"/>
                <a:gd name="T28" fmla="*/ 59 w 159"/>
                <a:gd name="T29" fmla="*/ 159 h 253"/>
                <a:gd name="T30" fmla="*/ 20 w 159"/>
                <a:gd name="T31" fmla="*/ 150 h 253"/>
                <a:gd name="T32" fmla="*/ 0 w 159"/>
                <a:gd name="T33" fmla="*/ 131 h 253"/>
                <a:gd name="T34" fmla="*/ 5 w 159"/>
                <a:gd name="T35" fmla="*/ 100 h 253"/>
                <a:gd name="T36" fmla="*/ 23 w 159"/>
                <a:gd name="T37" fmla="*/ 57 h 253"/>
                <a:gd name="T38" fmla="*/ 41 w 159"/>
                <a:gd name="T39" fmla="*/ 28 h 253"/>
                <a:gd name="T40" fmla="*/ 54 w 159"/>
                <a:gd name="T41" fmla="*/ 11 h 253"/>
                <a:gd name="T42" fmla="*/ 70 w 159"/>
                <a:gd name="T43" fmla="*/ 7 h 253"/>
                <a:gd name="T44" fmla="*/ 82 w 159"/>
                <a:gd name="T45" fmla="*/ 18 h 253"/>
                <a:gd name="T46" fmla="*/ 75 w 159"/>
                <a:gd name="T47" fmla="*/ 46 h 253"/>
                <a:gd name="T48" fmla="*/ 59 w 159"/>
                <a:gd name="T49" fmla="*/ 76 h 253"/>
                <a:gd name="T50" fmla="*/ 48 w 159"/>
                <a:gd name="T51" fmla="*/ 97 h 253"/>
                <a:gd name="T52" fmla="*/ 45 w 159"/>
                <a:gd name="T53" fmla="*/ 111 h 253"/>
                <a:gd name="T54" fmla="*/ 59 w 159"/>
                <a:gd name="T55" fmla="*/ 112 h 253"/>
                <a:gd name="T56" fmla="*/ 85 w 159"/>
                <a:gd name="T57" fmla="*/ 117 h 253"/>
                <a:gd name="T58" fmla="*/ 102 w 159"/>
                <a:gd name="T59" fmla="*/ 118 h 253"/>
                <a:gd name="T60" fmla="*/ 108 w 159"/>
                <a:gd name="T61" fmla="*/ 82 h 253"/>
                <a:gd name="T62" fmla="*/ 112 w 159"/>
                <a:gd name="T63" fmla="*/ 33 h 253"/>
                <a:gd name="T64" fmla="*/ 117 w 159"/>
                <a:gd name="T65" fmla="*/ 11 h 253"/>
                <a:gd name="T66" fmla="*/ 127 w 159"/>
                <a:gd name="T67" fmla="*/ 1 h 253"/>
                <a:gd name="T68" fmla="*/ 142 w 159"/>
                <a:gd name="T69" fmla="*/ 3 h 253"/>
                <a:gd name="T70" fmla="*/ 151 w 159"/>
                <a:gd name="T71" fmla="*/ 16 h 253"/>
                <a:gd name="T72" fmla="*/ 150 w 159"/>
                <a:gd name="T73" fmla="*/ 46 h 253"/>
                <a:gd name="T74" fmla="*/ 147 w 159"/>
                <a:gd name="T75" fmla="*/ 86 h 253"/>
                <a:gd name="T76" fmla="*/ 144 w 159"/>
                <a:gd name="T77" fmla="*/ 113 h 253"/>
                <a:gd name="T78" fmla="*/ 155 w 159"/>
                <a:gd name="T79" fmla="*/ 13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253">
                  <a:moveTo>
                    <a:pt x="158" y="142"/>
                  </a:moveTo>
                  <a:cubicBezTo>
                    <a:pt x="158" y="144"/>
                    <a:pt x="158" y="146"/>
                    <a:pt x="157" y="148"/>
                  </a:cubicBezTo>
                  <a:cubicBezTo>
                    <a:pt x="156" y="150"/>
                    <a:pt x="155" y="152"/>
                    <a:pt x="154" y="154"/>
                  </a:cubicBezTo>
                  <a:cubicBezTo>
                    <a:pt x="153" y="156"/>
                    <a:pt x="151" y="157"/>
                    <a:pt x="149" y="159"/>
                  </a:cubicBezTo>
                  <a:cubicBezTo>
                    <a:pt x="148" y="160"/>
                    <a:pt x="146" y="160"/>
                    <a:pt x="143" y="160"/>
                  </a:cubicBezTo>
                  <a:cubicBezTo>
                    <a:pt x="143" y="163"/>
                    <a:pt x="142" y="166"/>
                    <a:pt x="141" y="168"/>
                  </a:cubicBezTo>
                  <a:cubicBezTo>
                    <a:pt x="141" y="171"/>
                    <a:pt x="140" y="174"/>
                    <a:pt x="140" y="177"/>
                  </a:cubicBezTo>
                  <a:cubicBezTo>
                    <a:pt x="139" y="181"/>
                    <a:pt x="139" y="185"/>
                    <a:pt x="139" y="189"/>
                  </a:cubicBezTo>
                  <a:cubicBezTo>
                    <a:pt x="139" y="193"/>
                    <a:pt x="138" y="197"/>
                    <a:pt x="138" y="201"/>
                  </a:cubicBezTo>
                  <a:cubicBezTo>
                    <a:pt x="138" y="206"/>
                    <a:pt x="138" y="210"/>
                    <a:pt x="137" y="214"/>
                  </a:cubicBezTo>
                  <a:cubicBezTo>
                    <a:pt x="137" y="218"/>
                    <a:pt x="137" y="222"/>
                    <a:pt x="137" y="226"/>
                  </a:cubicBezTo>
                  <a:cubicBezTo>
                    <a:pt x="136" y="229"/>
                    <a:pt x="136" y="231"/>
                    <a:pt x="135" y="234"/>
                  </a:cubicBezTo>
                  <a:cubicBezTo>
                    <a:pt x="134" y="237"/>
                    <a:pt x="132" y="240"/>
                    <a:pt x="131" y="243"/>
                  </a:cubicBezTo>
                  <a:cubicBezTo>
                    <a:pt x="129" y="245"/>
                    <a:pt x="128" y="247"/>
                    <a:pt x="125" y="249"/>
                  </a:cubicBezTo>
                  <a:cubicBezTo>
                    <a:pt x="123" y="251"/>
                    <a:pt x="120" y="252"/>
                    <a:pt x="117" y="253"/>
                  </a:cubicBezTo>
                  <a:cubicBezTo>
                    <a:pt x="115" y="253"/>
                    <a:pt x="113" y="253"/>
                    <a:pt x="111" y="253"/>
                  </a:cubicBezTo>
                  <a:cubicBezTo>
                    <a:pt x="108" y="252"/>
                    <a:pt x="106" y="252"/>
                    <a:pt x="105" y="251"/>
                  </a:cubicBezTo>
                  <a:cubicBezTo>
                    <a:pt x="103" y="250"/>
                    <a:pt x="101" y="248"/>
                    <a:pt x="100" y="246"/>
                  </a:cubicBezTo>
                  <a:cubicBezTo>
                    <a:pt x="99" y="245"/>
                    <a:pt x="98" y="243"/>
                    <a:pt x="98" y="240"/>
                  </a:cubicBezTo>
                  <a:cubicBezTo>
                    <a:pt x="97" y="236"/>
                    <a:pt x="96" y="232"/>
                    <a:pt x="96" y="227"/>
                  </a:cubicBezTo>
                  <a:cubicBezTo>
                    <a:pt x="97" y="222"/>
                    <a:pt x="97" y="218"/>
                    <a:pt x="97" y="213"/>
                  </a:cubicBezTo>
                  <a:cubicBezTo>
                    <a:pt x="98" y="210"/>
                    <a:pt x="99" y="207"/>
                    <a:pt x="99" y="204"/>
                  </a:cubicBezTo>
                  <a:cubicBezTo>
                    <a:pt x="99" y="201"/>
                    <a:pt x="99" y="198"/>
                    <a:pt x="100" y="195"/>
                  </a:cubicBezTo>
                  <a:cubicBezTo>
                    <a:pt x="100" y="192"/>
                    <a:pt x="101" y="189"/>
                    <a:pt x="102" y="186"/>
                  </a:cubicBezTo>
                  <a:cubicBezTo>
                    <a:pt x="102" y="183"/>
                    <a:pt x="103" y="180"/>
                    <a:pt x="103" y="177"/>
                  </a:cubicBezTo>
                  <a:cubicBezTo>
                    <a:pt x="103" y="174"/>
                    <a:pt x="103" y="172"/>
                    <a:pt x="104" y="170"/>
                  </a:cubicBezTo>
                  <a:cubicBezTo>
                    <a:pt x="104" y="167"/>
                    <a:pt x="104" y="165"/>
                    <a:pt x="103" y="162"/>
                  </a:cubicBezTo>
                  <a:cubicBezTo>
                    <a:pt x="99" y="162"/>
                    <a:pt x="95" y="161"/>
                    <a:pt x="91" y="161"/>
                  </a:cubicBezTo>
                  <a:cubicBezTo>
                    <a:pt x="87" y="161"/>
                    <a:pt x="83" y="161"/>
                    <a:pt x="79" y="160"/>
                  </a:cubicBezTo>
                  <a:cubicBezTo>
                    <a:pt x="73" y="160"/>
                    <a:pt x="66" y="159"/>
                    <a:pt x="59" y="159"/>
                  </a:cubicBezTo>
                  <a:cubicBezTo>
                    <a:pt x="52" y="158"/>
                    <a:pt x="45" y="157"/>
                    <a:pt x="39" y="156"/>
                  </a:cubicBezTo>
                  <a:cubicBezTo>
                    <a:pt x="32" y="155"/>
                    <a:pt x="26" y="153"/>
                    <a:pt x="20" y="150"/>
                  </a:cubicBezTo>
                  <a:cubicBezTo>
                    <a:pt x="14" y="147"/>
                    <a:pt x="8" y="144"/>
                    <a:pt x="3" y="139"/>
                  </a:cubicBezTo>
                  <a:cubicBezTo>
                    <a:pt x="2" y="137"/>
                    <a:pt x="1" y="134"/>
                    <a:pt x="0" y="131"/>
                  </a:cubicBezTo>
                  <a:cubicBezTo>
                    <a:pt x="0" y="128"/>
                    <a:pt x="0" y="125"/>
                    <a:pt x="0" y="122"/>
                  </a:cubicBezTo>
                  <a:cubicBezTo>
                    <a:pt x="0" y="115"/>
                    <a:pt x="2" y="107"/>
                    <a:pt x="5" y="100"/>
                  </a:cubicBezTo>
                  <a:cubicBezTo>
                    <a:pt x="7" y="93"/>
                    <a:pt x="10" y="86"/>
                    <a:pt x="13" y="79"/>
                  </a:cubicBezTo>
                  <a:cubicBezTo>
                    <a:pt x="16" y="72"/>
                    <a:pt x="20" y="64"/>
                    <a:pt x="23" y="57"/>
                  </a:cubicBezTo>
                  <a:cubicBezTo>
                    <a:pt x="26" y="50"/>
                    <a:pt x="30" y="43"/>
                    <a:pt x="35" y="37"/>
                  </a:cubicBezTo>
                  <a:cubicBezTo>
                    <a:pt x="37" y="34"/>
                    <a:pt x="39" y="31"/>
                    <a:pt x="41" y="28"/>
                  </a:cubicBezTo>
                  <a:cubicBezTo>
                    <a:pt x="43" y="25"/>
                    <a:pt x="45" y="22"/>
                    <a:pt x="47" y="19"/>
                  </a:cubicBezTo>
                  <a:cubicBezTo>
                    <a:pt x="49" y="16"/>
                    <a:pt x="51" y="13"/>
                    <a:pt x="54" y="11"/>
                  </a:cubicBezTo>
                  <a:cubicBezTo>
                    <a:pt x="56" y="9"/>
                    <a:pt x="59" y="7"/>
                    <a:pt x="62" y="5"/>
                  </a:cubicBezTo>
                  <a:cubicBezTo>
                    <a:pt x="65" y="5"/>
                    <a:pt x="68" y="5"/>
                    <a:pt x="70" y="7"/>
                  </a:cubicBezTo>
                  <a:cubicBezTo>
                    <a:pt x="73" y="8"/>
                    <a:pt x="75" y="10"/>
                    <a:pt x="77" y="12"/>
                  </a:cubicBezTo>
                  <a:cubicBezTo>
                    <a:pt x="79" y="14"/>
                    <a:pt x="80" y="16"/>
                    <a:pt x="82" y="18"/>
                  </a:cubicBezTo>
                  <a:cubicBezTo>
                    <a:pt x="83" y="21"/>
                    <a:pt x="83" y="23"/>
                    <a:pt x="84" y="26"/>
                  </a:cubicBezTo>
                  <a:cubicBezTo>
                    <a:pt x="81" y="33"/>
                    <a:pt x="78" y="40"/>
                    <a:pt x="75" y="46"/>
                  </a:cubicBezTo>
                  <a:cubicBezTo>
                    <a:pt x="71" y="52"/>
                    <a:pt x="68" y="59"/>
                    <a:pt x="64" y="65"/>
                  </a:cubicBezTo>
                  <a:cubicBezTo>
                    <a:pt x="62" y="69"/>
                    <a:pt x="61" y="72"/>
                    <a:pt x="59" y="76"/>
                  </a:cubicBezTo>
                  <a:cubicBezTo>
                    <a:pt x="57" y="79"/>
                    <a:pt x="55" y="83"/>
                    <a:pt x="53" y="86"/>
                  </a:cubicBezTo>
                  <a:cubicBezTo>
                    <a:pt x="51" y="90"/>
                    <a:pt x="50" y="93"/>
                    <a:pt x="48" y="97"/>
                  </a:cubicBezTo>
                  <a:cubicBezTo>
                    <a:pt x="47" y="101"/>
                    <a:pt x="45" y="104"/>
                    <a:pt x="45" y="108"/>
                  </a:cubicBezTo>
                  <a:cubicBezTo>
                    <a:pt x="45" y="111"/>
                    <a:pt x="45" y="111"/>
                    <a:pt x="45" y="111"/>
                  </a:cubicBezTo>
                  <a:cubicBezTo>
                    <a:pt x="45" y="111"/>
                    <a:pt x="45" y="111"/>
                    <a:pt x="45" y="111"/>
                  </a:cubicBezTo>
                  <a:cubicBezTo>
                    <a:pt x="50" y="111"/>
                    <a:pt x="54" y="111"/>
                    <a:pt x="59" y="112"/>
                  </a:cubicBezTo>
                  <a:cubicBezTo>
                    <a:pt x="63" y="112"/>
                    <a:pt x="67" y="113"/>
                    <a:pt x="72" y="114"/>
                  </a:cubicBezTo>
                  <a:cubicBezTo>
                    <a:pt x="76" y="115"/>
                    <a:pt x="81" y="116"/>
                    <a:pt x="85" y="117"/>
                  </a:cubicBezTo>
                  <a:cubicBezTo>
                    <a:pt x="90" y="117"/>
                    <a:pt x="94" y="118"/>
                    <a:pt x="99" y="118"/>
                  </a:cubicBezTo>
                  <a:cubicBezTo>
                    <a:pt x="102" y="118"/>
                    <a:pt x="102" y="118"/>
                    <a:pt x="102" y="118"/>
                  </a:cubicBezTo>
                  <a:cubicBezTo>
                    <a:pt x="103" y="118"/>
                    <a:pt x="103" y="118"/>
                    <a:pt x="103" y="118"/>
                  </a:cubicBezTo>
                  <a:cubicBezTo>
                    <a:pt x="105" y="106"/>
                    <a:pt x="107" y="94"/>
                    <a:pt x="108" y="82"/>
                  </a:cubicBezTo>
                  <a:cubicBezTo>
                    <a:pt x="109" y="71"/>
                    <a:pt x="110" y="59"/>
                    <a:pt x="111" y="47"/>
                  </a:cubicBezTo>
                  <a:cubicBezTo>
                    <a:pt x="112" y="43"/>
                    <a:pt x="112" y="38"/>
                    <a:pt x="112" y="33"/>
                  </a:cubicBezTo>
                  <a:cubicBezTo>
                    <a:pt x="113" y="28"/>
                    <a:pt x="113" y="23"/>
                    <a:pt x="115" y="18"/>
                  </a:cubicBezTo>
                  <a:cubicBezTo>
                    <a:pt x="115" y="16"/>
                    <a:pt x="116" y="13"/>
                    <a:pt x="117" y="11"/>
                  </a:cubicBezTo>
                  <a:cubicBezTo>
                    <a:pt x="118" y="9"/>
                    <a:pt x="120" y="7"/>
                    <a:pt x="121" y="5"/>
                  </a:cubicBezTo>
                  <a:cubicBezTo>
                    <a:pt x="123" y="4"/>
                    <a:pt x="125" y="2"/>
                    <a:pt x="127" y="1"/>
                  </a:cubicBezTo>
                  <a:cubicBezTo>
                    <a:pt x="129" y="0"/>
                    <a:pt x="132" y="0"/>
                    <a:pt x="134" y="0"/>
                  </a:cubicBezTo>
                  <a:cubicBezTo>
                    <a:pt x="137" y="1"/>
                    <a:pt x="140" y="2"/>
                    <a:pt x="142" y="3"/>
                  </a:cubicBezTo>
                  <a:cubicBezTo>
                    <a:pt x="144" y="5"/>
                    <a:pt x="146" y="6"/>
                    <a:pt x="148" y="9"/>
                  </a:cubicBezTo>
                  <a:cubicBezTo>
                    <a:pt x="149" y="11"/>
                    <a:pt x="151" y="13"/>
                    <a:pt x="151" y="16"/>
                  </a:cubicBezTo>
                  <a:cubicBezTo>
                    <a:pt x="152" y="19"/>
                    <a:pt x="152" y="22"/>
                    <a:pt x="152" y="25"/>
                  </a:cubicBezTo>
                  <a:cubicBezTo>
                    <a:pt x="151" y="32"/>
                    <a:pt x="151" y="39"/>
                    <a:pt x="150" y="46"/>
                  </a:cubicBezTo>
                  <a:cubicBezTo>
                    <a:pt x="150" y="53"/>
                    <a:pt x="149" y="60"/>
                    <a:pt x="148" y="67"/>
                  </a:cubicBezTo>
                  <a:cubicBezTo>
                    <a:pt x="148" y="74"/>
                    <a:pt x="147" y="80"/>
                    <a:pt x="147" y="86"/>
                  </a:cubicBezTo>
                  <a:cubicBezTo>
                    <a:pt x="147" y="92"/>
                    <a:pt x="146" y="98"/>
                    <a:pt x="145" y="104"/>
                  </a:cubicBezTo>
                  <a:cubicBezTo>
                    <a:pt x="144" y="107"/>
                    <a:pt x="144" y="110"/>
                    <a:pt x="144" y="113"/>
                  </a:cubicBezTo>
                  <a:cubicBezTo>
                    <a:pt x="144" y="116"/>
                    <a:pt x="144" y="119"/>
                    <a:pt x="145" y="122"/>
                  </a:cubicBezTo>
                  <a:cubicBezTo>
                    <a:pt x="149" y="124"/>
                    <a:pt x="152" y="126"/>
                    <a:pt x="155" y="130"/>
                  </a:cubicBezTo>
                  <a:cubicBezTo>
                    <a:pt x="158" y="133"/>
                    <a:pt x="159" y="138"/>
                    <a:pt x="158" y="142"/>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4"/>
            <p:cNvSpPr/>
            <p:nvPr/>
          </p:nvSpPr>
          <p:spPr bwMode="auto">
            <a:xfrm>
              <a:off x="4197" y="1480"/>
              <a:ext cx="296" cy="440"/>
            </a:xfrm>
            <a:custGeom>
              <a:avLst/>
              <a:gdLst>
                <a:gd name="T0" fmla="*/ 119 w 125"/>
                <a:gd name="T1" fmla="*/ 119 h 186"/>
                <a:gd name="T2" fmla="*/ 99 w 125"/>
                <a:gd name="T3" fmla="*/ 148 h 186"/>
                <a:gd name="T4" fmla="*/ 72 w 125"/>
                <a:gd name="T5" fmla="*/ 171 h 186"/>
                <a:gd name="T6" fmla="*/ 39 w 125"/>
                <a:gd name="T7" fmla="*/ 185 h 186"/>
                <a:gd name="T8" fmla="*/ 16 w 125"/>
                <a:gd name="T9" fmla="*/ 183 h 186"/>
                <a:gd name="T10" fmla="*/ 8 w 125"/>
                <a:gd name="T11" fmla="*/ 171 h 186"/>
                <a:gd name="T12" fmla="*/ 8 w 125"/>
                <a:gd name="T13" fmla="*/ 158 h 186"/>
                <a:gd name="T14" fmla="*/ 21 w 125"/>
                <a:gd name="T15" fmla="*/ 154 h 186"/>
                <a:gd name="T16" fmla="*/ 37 w 125"/>
                <a:gd name="T17" fmla="*/ 153 h 186"/>
                <a:gd name="T18" fmla="*/ 60 w 125"/>
                <a:gd name="T19" fmla="*/ 143 h 186"/>
                <a:gd name="T20" fmla="*/ 79 w 125"/>
                <a:gd name="T21" fmla="*/ 124 h 186"/>
                <a:gd name="T22" fmla="*/ 88 w 125"/>
                <a:gd name="T23" fmla="*/ 109 h 186"/>
                <a:gd name="T24" fmla="*/ 91 w 125"/>
                <a:gd name="T25" fmla="*/ 96 h 186"/>
                <a:gd name="T26" fmla="*/ 87 w 125"/>
                <a:gd name="T27" fmla="*/ 88 h 186"/>
                <a:gd name="T28" fmla="*/ 68 w 125"/>
                <a:gd name="T29" fmla="*/ 91 h 186"/>
                <a:gd name="T30" fmla="*/ 42 w 125"/>
                <a:gd name="T31" fmla="*/ 111 h 186"/>
                <a:gd name="T32" fmla="*/ 22 w 125"/>
                <a:gd name="T33" fmla="*/ 125 h 186"/>
                <a:gd name="T34" fmla="*/ 7 w 125"/>
                <a:gd name="T35" fmla="*/ 123 h 186"/>
                <a:gd name="T36" fmla="*/ 1 w 125"/>
                <a:gd name="T37" fmla="*/ 108 h 186"/>
                <a:gd name="T38" fmla="*/ 3 w 125"/>
                <a:gd name="T39" fmla="*/ 82 h 186"/>
                <a:gd name="T40" fmla="*/ 8 w 125"/>
                <a:gd name="T41" fmla="*/ 48 h 186"/>
                <a:gd name="T42" fmla="*/ 13 w 125"/>
                <a:gd name="T43" fmla="*/ 24 h 186"/>
                <a:gd name="T44" fmla="*/ 31 w 125"/>
                <a:gd name="T45" fmla="*/ 7 h 186"/>
                <a:gd name="T46" fmla="*/ 64 w 125"/>
                <a:gd name="T47" fmla="*/ 0 h 186"/>
                <a:gd name="T48" fmla="*/ 88 w 125"/>
                <a:gd name="T49" fmla="*/ 0 h 186"/>
                <a:gd name="T50" fmla="*/ 100 w 125"/>
                <a:gd name="T51" fmla="*/ 16 h 186"/>
                <a:gd name="T52" fmla="*/ 95 w 125"/>
                <a:gd name="T53" fmla="*/ 23 h 186"/>
                <a:gd name="T54" fmla="*/ 88 w 125"/>
                <a:gd name="T55" fmla="*/ 23 h 186"/>
                <a:gd name="T56" fmla="*/ 63 w 125"/>
                <a:gd name="T57" fmla="*/ 25 h 186"/>
                <a:gd name="T58" fmla="*/ 40 w 125"/>
                <a:gd name="T59" fmla="*/ 32 h 186"/>
                <a:gd name="T60" fmla="*/ 35 w 125"/>
                <a:gd name="T61" fmla="*/ 57 h 186"/>
                <a:gd name="T62" fmla="*/ 32 w 125"/>
                <a:gd name="T63" fmla="*/ 83 h 186"/>
                <a:gd name="T64" fmla="*/ 32 w 125"/>
                <a:gd name="T65" fmla="*/ 87 h 186"/>
                <a:gd name="T66" fmla="*/ 55 w 125"/>
                <a:gd name="T67" fmla="*/ 63 h 186"/>
                <a:gd name="T68" fmla="*/ 86 w 125"/>
                <a:gd name="T69" fmla="*/ 55 h 186"/>
                <a:gd name="T70" fmla="*/ 116 w 125"/>
                <a:gd name="T71" fmla="*/ 68 h 186"/>
                <a:gd name="T72" fmla="*/ 124 w 125"/>
                <a:gd name="T73" fmla="*/ 10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5" h="186">
                  <a:moveTo>
                    <a:pt x="124" y="102"/>
                  </a:moveTo>
                  <a:cubicBezTo>
                    <a:pt x="123" y="108"/>
                    <a:pt x="122" y="113"/>
                    <a:pt x="119" y="119"/>
                  </a:cubicBezTo>
                  <a:cubicBezTo>
                    <a:pt x="117" y="124"/>
                    <a:pt x="114" y="129"/>
                    <a:pt x="111" y="134"/>
                  </a:cubicBezTo>
                  <a:cubicBezTo>
                    <a:pt x="107" y="139"/>
                    <a:pt x="103" y="144"/>
                    <a:pt x="99" y="148"/>
                  </a:cubicBezTo>
                  <a:cubicBezTo>
                    <a:pt x="95" y="153"/>
                    <a:pt x="90" y="157"/>
                    <a:pt x="86" y="160"/>
                  </a:cubicBezTo>
                  <a:cubicBezTo>
                    <a:pt x="81" y="164"/>
                    <a:pt x="77" y="168"/>
                    <a:pt x="72" y="171"/>
                  </a:cubicBezTo>
                  <a:cubicBezTo>
                    <a:pt x="67" y="175"/>
                    <a:pt x="61" y="177"/>
                    <a:pt x="56" y="180"/>
                  </a:cubicBezTo>
                  <a:cubicBezTo>
                    <a:pt x="51" y="182"/>
                    <a:pt x="45" y="184"/>
                    <a:pt x="39" y="185"/>
                  </a:cubicBezTo>
                  <a:cubicBezTo>
                    <a:pt x="34" y="186"/>
                    <a:pt x="28" y="186"/>
                    <a:pt x="22" y="186"/>
                  </a:cubicBezTo>
                  <a:cubicBezTo>
                    <a:pt x="20" y="185"/>
                    <a:pt x="18" y="184"/>
                    <a:pt x="16" y="183"/>
                  </a:cubicBezTo>
                  <a:cubicBezTo>
                    <a:pt x="13" y="182"/>
                    <a:pt x="12" y="180"/>
                    <a:pt x="11" y="178"/>
                  </a:cubicBezTo>
                  <a:cubicBezTo>
                    <a:pt x="9" y="176"/>
                    <a:pt x="8" y="173"/>
                    <a:pt x="8" y="171"/>
                  </a:cubicBezTo>
                  <a:cubicBezTo>
                    <a:pt x="7" y="169"/>
                    <a:pt x="7" y="166"/>
                    <a:pt x="7" y="164"/>
                  </a:cubicBezTo>
                  <a:cubicBezTo>
                    <a:pt x="7" y="162"/>
                    <a:pt x="7" y="160"/>
                    <a:pt x="8" y="158"/>
                  </a:cubicBezTo>
                  <a:cubicBezTo>
                    <a:pt x="10" y="156"/>
                    <a:pt x="11" y="155"/>
                    <a:pt x="13" y="154"/>
                  </a:cubicBezTo>
                  <a:cubicBezTo>
                    <a:pt x="16" y="154"/>
                    <a:pt x="18" y="154"/>
                    <a:pt x="21" y="154"/>
                  </a:cubicBezTo>
                  <a:cubicBezTo>
                    <a:pt x="23" y="153"/>
                    <a:pt x="26" y="153"/>
                    <a:pt x="29" y="153"/>
                  </a:cubicBezTo>
                  <a:cubicBezTo>
                    <a:pt x="31" y="153"/>
                    <a:pt x="34" y="153"/>
                    <a:pt x="37" y="153"/>
                  </a:cubicBezTo>
                  <a:cubicBezTo>
                    <a:pt x="39" y="153"/>
                    <a:pt x="42" y="153"/>
                    <a:pt x="45" y="152"/>
                  </a:cubicBezTo>
                  <a:cubicBezTo>
                    <a:pt x="50" y="150"/>
                    <a:pt x="56" y="147"/>
                    <a:pt x="60" y="143"/>
                  </a:cubicBezTo>
                  <a:cubicBezTo>
                    <a:pt x="65" y="139"/>
                    <a:pt x="69" y="135"/>
                    <a:pt x="73" y="130"/>
                  </a:cubicBezTo>
                  <a:cubicBezTo>
                    <a:pt x="75" y="128"/>
                    <a:pt x="77" y="126"/>
                    <a:pt x="79" y="124"/>
                  </a:cubicBezTo>
                  <a:cubicBezTo>
                    <a:pt x="80" y="121"/>
                    <a:pt x="82" y="119"/>
                    <a:pt x="84" y="116"/>
                  </a:cubicBezTo>
                  <a:cubicBezTo>
                    <a:pt x="85" y="114"/>
                    <a:pt x="87" y="111"/>
                    <a:pt x="88" y="109"/>
                  </a:cubicBezTo>
                  <a:cubicBezTo>
                    <a:pt x="89" y="106"/>
                    <a:pt x="90" y="103"/>
                    <a:pt x="90" y="100"/>
                  </a:cubicBezTo>
                  <a:cubicBezTo>
                    <a:pt x="91" y="99"/>
                    <a:pt x="91" y="97"/>
                    <a:pt x="91" y="96"/>
                  </a:cubicBezTo>
                  <a:cubicBezTo>
                    <a:pt x="91" y="94"/>
                    <a:pt x="90" y="93"/>
                    <a:pt x="90" y="91"/>
                  </a:cubicBezTo>
                  <a:cubicBezTo>
                    <a:pt x="89" y="90"/>
                    <a:pt x="88" y="89"/>
                    <a:pt x="87" y="88"/>
                  </a:cubicBezTo>
                  <a:cubicBezTo>
                    <a:pt x="86" y="87"/>
                    <a:pt x="85" y="86"/>
                    <a:pt x="83" y="86"/>
                  </a:cubicBezTo>
                  <a:cubicBezTo>
                    <a:pt x="78" y="87"/>
                    <a:pt x="73" y="89"/>
                    <a:pt x="68" y="91"/>
                  </a:cubicBezTo>
                  <a:cubicBezTo>
                    <a:pt x="64" y="94"/>
                    <a:pt x="59" y="97"/>
                    <a:pt x="55" y="100"/>
                  </a:cubicBezTo>
                  <a:cubicBezTo>
                    <a:pt x="51" y="104"/>
                    <a:pt x="46" y="107"/>
                    <a:pt x="42" y="111"/>
                  </a:cubicBezTo>
                  <a:cubicBezTo>
                    <a:pt x="38" y="114"/>
                    <a:pt x="34" y="117"/>
                    <a:pt x="29" y="121"/>
                  </a:cubicBezTo>
                  <a:cubicBezTo>
                    <a:pt x="27" y="122"/>
                    <a:pt x="25" y="124"/>
                    <a:pt x="22" y="125"/>
                  </a:cubicBezTo>
                  <a:cubicBezTo>
                    <a:pt x="20" y="126"/>
                    <a:pt x="17" y="127"/>
                    <a:pt x="15" y="127"/>
                  </a:cubicBezTo>
                  <a:cubicBezTo>
                    <a:pt x="12" y="126"/>
                    <a:pt x="9" y="125"/>
                    <a:pt x="7" y="123"/>
                  </a:cubicBezTo>
                  <a:cubicBezTo>
                    <a:pt x="5" y="122"/>
                    <a:pt x="4" y="119"/>
                    <a:pt x="3" y="117"/>
                  </a:cubicBezTo>
                  <a:cubicBezTo>
                    <a:pt x="2" y="114"/>
                    <a:pt x="1" y="111"/>
                    <a:pt x="1" y="108"/>
                  </a:cubicBezTo>
                  <a:cubicBezTo>
                    <a:pt x="0" y="106"/>
                    <a:pt x="0" y="103"/>
                    <a:pt x="1" y="100"/>
                  </a:cubicBezTo>
                  <a:cubicBezTo>
                    <a:pt x="1" y="94"/>
                    <a:pt x="2" y="88"/>
                    <a:pt x="3" y="82"/>
                  </a:cubicBezTo>
                  <a:cubicBezTo>
                    <a:pt x="3" y="77"/>
                    <a:pt x="4" y="71"/>
                    <a:pt x="5" y="65"/>
                  </a:cubicBezTo>
                  <a:cubicBezTo>
                    <a:pt x="6" y="59"/>
                    <a:pt x="7" y="54"/>
                    <a:pt x="8" y="48"/>
                  </a:cubicBezTo>
                  <a:cubicBezTo>
                    <a:pt x="9" y="42"/>
                    <a:pt x="10" y="37"/>
                    <a:pt x="11" y="31"/>
                  </a:cubicBezTo>
                  <a:cubicBezTo>
                    <a:pt x="12" y="28"/>
                    <a:pt x="12" y="26"/>
                    <a:pt x="13" y="24"/>
                  </a:cubicBezTo>
                  <a:cubicBezTo>
                    <a:pt x="14" y="21"/>
                    <a:pt x="15" y="19"/>
                    <a:pt x="16" y="17"/>
                  </a:cubicBezTo>
                  <a:cubicBezTo>
                    <a:pt x="21" y="13"/>
                    <a:pt x="26" y="9"/>
                    <a:pt x="31" y="7"/>
                  </a:cubicBezTo>
                  <a:cubicBezTo>
                    <a:pt x="36" y="5"/>
                    <a:pt x="41" y="3"/>
                    <a:pt x="47" y="2"/>
                  </a:cubicBezTo>
                  <a:cubicBezTo>
                    <a:pt x="53" y="1"/>
                    <a:pt x="59" y="0"/>
                    <a:pt x="64" y="0"/>
                  </a:cubicBezTo>
                  <a:cubicBezTo>
                    <a:pt x="70" y="0"/>
                    <a:pt x="76" y="0"/>
                    <a:pt x="81" y="0"/>
                  </a:cubicBezTo>
                  <a:cubicBezTo>
                    <a:pt x="84" y="0"/>
                    <a:pt x="86" y="0"/>
                    <a:pt x="88" y="0"/>
                  </a:cubicBezTo>
                  <a:cubicBezTo>
                    <a:pt x="91" y="1"/>
                    <a:pt x="93" y="2"/>
                    <a:pt x="95" y="3"/>
                  </a:cubicBezTo>
                  <a:cubicBezTo>
                    <a:pt x="99" y="7"/>
                    <a:pt x="101" y="11"/>
                    <a:pt x="100" y="16"/>
                  </a:cubicBezTo>
                  <a:cubicBezTo>
                    <a:pt x="100" y="18"/>
                    <a:pt x="100" y="19"/>
                    <a:pt x="99" y="21"/>
                  </a:cubicBezTo>
                  <a:cubicBezTo>
                    <a:pt x="98" y="22"/>
                    <a:pt x="96" y="23"/>
                    <a:pt x="95" y="23"/>
                  </a:cubicBezTo>
                  <a:cubicBezTo>
                    <a:pt x="94" y="24"/>
                    <a:pt x="93" y="24"/>
                    <a:pt x="92" y="23"/>
                  </a:cubicBezTo>
                  <a:cubicBezTo>
                    <a:pt x="90" y="23"/>
                    <a:pt x="89" y="23"/>
                    <a:pt x="88" y="23"/>
                  </a:cubicBezTo>
                  <a:cubicBezTo>
                    <a:pt x="84" y="23"/>
                    <a:pt x="80" y="23"/>
                    <a:pt x="76" y="24"/>
                  </a:cubicBezTo>
                  <a:cubicBezTo>
                    <a:pt x="71" y="24"/>
                    <a:pt x="67" y="24"/>
                    <a:pt x="63" y="25"/>
                  </a:cubicBezTo>
                  <a:cubicBezTo>
                    <a:pt x="59" y="26"/>
                    <a:pt x="55" y="26"/>
                    <a:pt x="51" y="27"/>
                  </a:cubicBezTo>
                  <a:cubicBezTo>
                    <a:pt x="47" y="28"/>
                    <a:pt x="43" y="30"/>
                    <a:pt x="40" y="32"/>
                  </a:cubicBezTo>
                  <a:cubicBezTo>
                    <a:pt x="39" y="36"/>
                    <a:pt x="38" y="40"/>
                    <a:pt x="38" y="44"/>
                  </a:cubicBezTo>
                  <a:cubicBezTo>
                    <a:pt x="37" y="49"/>
                    <a:pt x="36" y="53"/>
                    <a:pt x="35" y="57"/>
                  </a:cubicBezTo>
                  <a:cubicBezTo>
                    <a:pt x="35" y="61"/>
                    <a:pt x="34" y="66"/>
                    <a:pt x="33" y="70"/>
                  </a:cubicBezTo>
                  <a:cubicBezTo>
                    <a:pt x="33" y="74"/>
                    <a:pt x="32" y="78"/>
                    <a:pt x="32" y="83"/>
                  </a:cubicBezTo>
                  <a:cubicBezTo>
                    <a:pt x="31" y="85"/>
                    <a:pt x="31" y="85"/>
                    <a:pt x="31" y="85"/>
                  </a:cubicBezTo>
                  <a:cubicBezTo>
                    <a:pt x="32" y="87"/>
                    <a:pt x="32" y="87"/>
                    <a:pt x="32" y="87"/>
                  </a:cubicBezTo>
                  <a:cubicBezTo>
                    <a:pt x="35" y="82"/>
                    <a:pt x="38" y="78"/>
                    <a:pt x="42" y="74"/>
                  </a:cubicBezTo>
                  <a:cubicBezTo>
                    <a:pt x="46" y="70"/>
                    <a:pt x="51" y="66"/>
                    <a:pt x="55" y="63"/>
                  </a:cubicBezTo>
                  <a:cubicBezTo>
                    <a:pt x="60" y="61"/>
                    <a:pt x="65" y="58"/>
                    <a:pt x="70" y="57"/>
                  </a:cubicBezTo>
                  <a:cubicBezTo>
                    <a:pt x="76" y="55"/>
                    <a:pt x="81" y="55"/>
                    <a:pt x="86" y="55"/>
                  </a:cubicBezTo>
                  <a:cubicBezTo>
                    <a:pt x="93" y="54"/>
                    <a:pt x="99" y="55"/>
                    <a:pt x="104" y="58"/>
                  </a:cubicBezTo>
                  <a:cubicBezTo>
                    <a:pt x="109" y="60"/>
                    <a:pt x="113" y="64"/>
                    <a:pt x="116" y="68"/>
                  </a:cubicBezTo>
                  <a:cubicBezTo>
                    <a:pt x="120" y="73"/>
                    <a:pt x="122" y="78"/>
                    <a:pt x="123" y="84"/>
                  </a:cubicBezTo>
                  <a:cubicBezTo>
                    <a:pt x="125" y="90"/>
                    <a:pt x="125" y="96"/>
                    <a:pt x="124" y="102"/>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5"/>
            <p:cNvSpPr>
              <a:spLocks noEditPoints="1"/>
            </p:cNvSpPr>
            <p:nvPr/>
          </p:nvSpPr>
          <p:spPr bwMode="auto">
            <a:xfrm>
              <a:off x="2712" y="1669"/>
              <a:ext cx="482" cy="688"/>
            </a:xfrm>
            <a:custGeom>
              <a:avLst/>
              <a:gdLst>
                <a:gd name="T0" fmla="*/ 194 w 204"/>
                <a:gd name="T1" fmla="*/ 215 h 291"/>
                <a:gd name="T2" fmla="*/ 168 w 204"/>
                <a:gd name="T3" fmla="*/ 250 h 291"/>
                <a:gd name="T4" fmla="*/ 132 w 204"/>
                <a:gd name="T5" fmla="*/ 275 h 291"/>
                <a:gd name="T6" fmla="*/ 111 w 204"/>
                <a:gd name="T7" fmla="*/ 285 h 291"/>
                <a:gd name="T8" fmla="*/ 90 w 204"/>
                <a:gd name="T9" fmla="*/ 290 h 291"/>
                <a:gd name="T10" fmla="*/ 68 w 204"/>
                <a:gd name="T11" fmla="*/ 291 h 291"/>
                <a:gd name="T12" fmla="*/ 47 w 204"/>
                <a:gd name="T13" fmla="*/ 285 h 291"/>
                <a:gd name="T14" fmla="*/ 30 w 204"/>
                <a:gd name="T15" fmla="*/ 276 h 291"/>
                <a:gd name="T16" fmla="*/ 18 w 204"/>
                <a:gd name="T17" fmla="*/ 262 h 291"/>
                <a:gd name="T18" fmla="*/ 9 w 204"/>
                <a:gd name="T19" fmla="*/ 246 h 291"/>
                <a:gd name="T20" fmla="*/ 4 w 204"/>
                <a:gd name="T21" fmla="*/ 228 h 291"/>
                <a:gd name="T22" fmla="*/ 1 w 204"/>
                <a:gd name="T23" fmla="*/ 192 h 291"/>
                <a:gd name="T24" fmla="*/ 10 w 204"/>
                <a:gd name="T25" fmla="*/ 157 h 291"/>
                <a:gd name="T26" fmla="*/ 36 w 204"/>
                <a:gd name="T27" fmla="*/ 113 h 291"/>
                <a:gd name="T28" fmla="*/ 69 w 204"/>
                <a:gd name="T29" fmla="*/ 73 h 291"/>
                <a:gd name="T30" fmla="*/ 86 w 204"/>
                <a:gd name="T31" fmla="*/ 53 h 291"/>
                <a:gd name="T32" fmla="*/ 104 w 204"/>
                <a:gd name="T33" fmla="*/ 35 h 291"/>
                <a:gd name="T34" fmla="*/ 123 w 204"/>
                <a:gd name="T35" fmla="*/ 17 h 291"/>
                <a:gd name="T36" fmla="*/ 144 w 204"/>
                <a:gd name="T37" fmla="*/ 3 h 291"/>
                <a:gd name="T38" fmla="*/ 156 w 204"/>
                <a:gd name="T39" fmla="*/ 0 h 291"/>
                <a:gd name="T40" fmla="*/ 169 w 204"/>
                <a:gd name="T41" fmla="*/ 2 h 291"/>
                <a:gd name="T42" fmla="*/ 175 w 204"/>
                <a:gd name="T43" fmla="*/ 4 h 291"/>
                <a:gd name="T44" fmla="*/ 179 w 204"/>
                <a:gd name="T45" fmla="*/ 8 h 291"/>
                <a:gd name="T46" fmla="*/ 180 w 204"/>
                <a:gd name="T47" fmla="*/ 16 h 291"/>
                <a:gd name="T48" fmla="*/ 179 w 204"/>
                <a:gd name="T49" fmla="*/ 21 h 291"/>
                <a:gd name="T50" fmla="*/ 178 w 204"/>
                <a:gd name="T51" fmla="*/ 28 h 291"/>
                <a:gd name="T52" fmla="*/ 175 w 204"/>
                <a:gd name="T53" fmla="*/ 34 h 291"/>
                <a:gd name="T54" fmla="*/ 155 w 204"/>
                <a:gd name="T55" fmla="*/ 52 h 291"/>
                <a:gd name="T56" fmla="*/ 135 w 204"/>
                <a:gd name="T57" fmla="*/ 70 h 291"/>
                <a:gd name="T58" fmla="*/ 110 w 204"/>
                <a:gd name="T59" fmla="*/ 93 h 291"/>
                <a:gd name="T60" fmla="*/ 89 w 204"/>
                <a:gd name="T61" fmla="*/ 119 h 291"/>
                <a:gd name="T62" fmla="*/ 108 w 204"/>
                <a:gd name="T63" fmla="*/ 114 h 291"/>
                <a:gd name="T64" fmla="*/ 127 w 204"/>
                <a:gd name="T65" fmla="*/ 114 h 291"/>
                <a:gd name="T66" fmla="*/ 145 w 204"/>
                <a:gd name="T67" fmla="*/ 117 h 291"/>
                <a:gd name="T68" fmla="*/ 163 w 204"/>
                <a:gd name="T69" fmla="*/ 123 h 291"/>
                <a:gd name="T70" fmla="*/ 187 w 204"/>
                <a:gd name="T71" fmla="*/ 138 h 291"/>
                <a:gd name="T72" fmla="*/ 201 w 204"/>
                <a:gd name="T73" fmla="*/ 162 h 291"/>
                <a:gd name="T74" fmla="*/ 202 w 204"/>
                <a:gd name="T75" fmla="*/ 189 h 291"/>
                <a:gd name="T76" fmla="*/ 194 w 204"/>
                <a:gd name="T77" fmla="*/ 215 h 291"/>
                <a:gd name="T78" fmla="*/ 151 w 204"/>
                <a:gd name="T79" fmla="*/ 203 h 291"/>
                <a:gd name="T80" fmla="*/ 155 w 204"/>
                <a:gd name="T81" fmla="*/ 192 h 291"/>
                <a:gd name="T82" fmla="*/ 156 w 204"/>
                <a:gd name="T83" fmla="*/ 180 h 291"/>
                <a:gd name="T84" fmla="*/ 151 w 204"/>
                <a:gd name="T85" fmla="*/ 170 h 291"/>
                <a:gd name="T86" fmla="*/ 141 w 204"/>
                <a:gd name="T87" fmla="*/ 163 h 291"/>
                <a:gd name="T88" fmla="*/ 121 w 204"/>
                <a:gd name="T89" fmla="*/ 160 h 291"/>
                <a:gd name="T90" fmla="*/ 101 w 204"/>
                <a:gd name="T91" fmla="*/ 163 h 291"/>
                <a:gd name="T92" fmla="*/ 82 w 204"/>
                <a:gd name="T93" fmla="*/ 168 h 291"/>
                <a:gd name="T94" fmla="*/ 64 w 204"/>
                <a:gd name="T95" fmla="*/ 179 h 291"/>
                <a:gd name="T96" fmla="*/ 52 w 204"/>
                <a:gd name="T97" fmla="*/ 191 h 291"/>
                <a:gd name="T98" fmla="*/ 43 w 204"/>
                <a:gd name="T99" fmla="*/ 205 h 291"/>
                <a:gd name="T100" fmla="*/ 41 w 204"/>
                <a:gd name="T101" fmla="*/ 217 h 291"/>
                <a:gd name="T102" fmla="*/ 45 w 204"/>
                <a:gd name="T103" fmla="*/ 227 h 291"/>
                <a:gd name="T104" fmla="*/ 54 w 204"/>
                <a:gd name="T105" fmla="*/ 235 h 291"/>
                <a:gd name="T106" fmla="*/ 65 w 204"/>
                <a:gd name="T107" fmla="*/ 240 h 291"/>
                <a:gd name="T108" fmla="*/ 90 w 204"/>
                <a:gd name="T109" fmla="*/ 245 h 291"/>
                <a:gd name="T110" fmla="*/ 116 w 204"/>
                <a:gd name="T111" fmla="*/ 240 h 291"/>
                <a:gd name="T112" fmla="*/ 136 w 204"/>
                <a:gd name="T113" fmla="*/ 224 h 291"/>
                <a:gd name="T114" fmla="*/ 151 w 204"/>
                <a:gd name="T115" fmla="*/ 203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4" h="291">
                  <a:moveTo>
                    <a:pt x="194" y="215"/>
                  </a:moveTo>
                  <a:cubicBezTo>
                    <a:pt x="187" y="228"/>
                    <a:pt x="179" y="239"/>
                    <a:pt x="168" y="250"/>
                  </a:cubicBezTo>
                  <a:cubicBezTo>
                    <a:pt x="157" y="260"/>
                    <a:pt x="145" y="269"/>
                    <a:pt x="132" y="275"/>
                  </a:cubicBezTo>
                  <a:cubicBezTo>
                    <a:pt x="125" y="279"/>
                    <a:pt x="118" y="282"/>
                    <a:pt x="111" y="285"/>
                  </a:cubicBezTo>
                  <a:cubicBezTo>
                    <a:pt x="104" y="287"/>
                    <a:pt x="97" y="289"/>
                    <a:pt x="90" y="290"/>
                  </a:cubicBezTo>
                  <a:cubicBezTo>
                    <a:pt x="82" y="291"/>
                    <a:pt x="75" y="291"/>
                    <a:pt x="68" y="291"/>
                  </a:cubicBezTo>
                  <a:cubicBezTo>
                    <a:pt x="61" y="290"/>
                    <a:pt x="54" y="288"/>
                    <a:pt x="47" y="285"/>
                  </a:cubicBezTo>
                  <a:cubicBezTo>
                    <a:pt x="41" y="283"/>
                    <a:pt x="35" y="280"/>
                    <a:pt x="30" y="276"/>
                  </a:cubicBezTo>
                  <a:cubicBezTo>
                    <a:pt x="26" y="272"/>
                    <a:pt x="22" y="267"/>
                    <a:pt x="18" y="262"/>
                  </a:cubicBezTo>
                  <a:cubicBezTo>
                    <a:pt x="14" y="257"/>
                    <a:pt x="11" y="252"/>
                    <a:pt x="9" y="246"/>
                  </a:cubicBezTo>
                  <a:cubicBezTo>
                    <a:pt x="7" y="240"/>
                    <a:pt x="5" y="234"/>
                    <a:pt x="4" y="228"/>
                  </a:cubicBezTo>
                  <a:cubicBezTo>
                    <a:pt x="1" y="217"/>
                    <a:pt x="0" y="205"/>
                    <a:pt x="1" y="192"/>
                  </a:cubicBezTo>
                  <a:cubicBezTo>
                    <a:pt x="1" y="180"/>
                    <a:pt x="4" y="168"/>
                    <a:pt x="10" y="157"/>
                  </a:cubicBezTo>
                  <a:cubicBezTo>
                    <a:pt x="17" y="141"/>
                    <a:pt x="26" y="126"/>
                    <a:pt x="36" y="113"/>
                  </a:cubicBezTo>
                  <a:cubicBezTo>
                    <a:pt x="47" y="99"/>
                    <a:pt x="58" y="86"/>
                    <a:pt x="69" y="73"/>
                  </a:cubicBezTo>
                  <a:cubicBezTo>
                    <a:pt x="74" y="66"/>
                    <a:pt x="80" y="60"/>
                    <a:pt x="86" y="53"/>
                  </a:cubicBezTo>
                  <a:cubicBezTo>
                    <a:pt x="92" y="47"/>
                    <a:pt x="98" y="41"/>
                    <a:pt x="104" y="35"/>
                  </a:cubicBezTo>
                  <a:cubicBezTo>
                    <a:pt x="110" y="28"/>
                    <a:pt x="116" y="23"/>
                    <a:pt x="123" y="17"/>
                  </a:cubicBezTo>
                  <a:cubicBezTo>
                    <a:pt x="129" y="12"/>
                    <a:pt x="136" y="7"/>
                    <a:pt x="144" y="3"/>
                  </a:cubicBezTo>
                  <a:cubicBezTo>
                    <a:pt x="148" y="1"/>
                    <a:pt x="152" y="0"/>
                    <a:pt x="156" y="0"/>
                  </a:cubicBezTo>
                  <a:cubicBezTo>
                    <a:pt x="161" y="0"/>
                    <a:pt x="165" y="1"/>
                    <a:pt x="169" y="2"/>
                  </a:cubicBezTo>
                  <a:cubicBezTo>
                    <a:pt x="171" y="3"/>
                    <a:pt x="173" y="3"/>
                    <a:pt x="175" y="4"/>
                  </a:cubicBezTo>
                  <a:cubicBezTo>
                    <a:pt x="176" y="5"/>
                    <a:pt x="178" y="6"/>
                    <a:pt x="179" y="8"/>
                  </a:cubicBezTo>
                  <a:cubicBezTo>
                    <a:pt x="179" y="11"/>
                    <a:pt x="180" y="14"/>
                    <a:pt x="180" y="16"/>
                  </a:cubicBezTo>
                  <a:cubicBezTo>
                    <a:pt x="180" y="18"/>
                    <a:pt x="180" y="20"/>
                    <a:pt x="179" y="21"/>
                  </a:cubicBezTo>
                  <a:cubicBezTo>
                    <a:pt x="179" y="23"/>
                    <a:pt x="178" y="25"/>
                    <a:pt x="178" y="28"/>
                  </a:cubicBezTo>
                  <a:cubicBezTo>
                    <a:pt x="177" y="30"/>
                    <a:pt x="176" y="32"/>
                    <a:pt x="175" y="34"/>
                  </a:cubicBezTo>
                  <a:cubicBezTo>
                    <a:pt x="169" y="40"/>
                    <a:pt x="162" y="46"/>
                    <a:pt x="155" y="52"/>
                  </a:cubicBezTo>
                  <a:cubicBezTo>
                    <a:pt x="149" y="58"/>
                    <a:pt x="142" y="64"/>
                    <a:pt x="135" y="70"/>
                  </a:cubicBezTo>
                  <a:cubicBezTo>
                    <a:pt x="126" y="78"/>
                    <a:pt x="118" y="85"/>
                    <a:pt x="110" y="93"/>
                  </a:cubicBezTo>
                  <a:cubicBezTo>
                    <a:pt x="102" y="101"/>
                    <a:pt x="95" y="110"/>
                    <a:pt x="89" y="119"/>
                  </a:cubicBezTo>
                  <a:cubicBezTo>
                    <a:pt x="95" y="117"/>
                    <a:pt x="102" y="115"/>
                    <a:pt x="108" y="114"/>
                  </a:cubicBezTo>
                  <a:cubicBezTo>
                    <a:pt x="114" y="113"/>
                    <a:pt x="120" y="113"/>
                    <a:pt x="127" y="114"/>
                  </a:cubicBezTo>
                  <a:cubicBezTo>
                    <a:pt x="133" y="114"/>
                    <a:pt x="139" y="115"/>
                    <a:pt x="145" y="117"/>
                  </a:cubicBezTo>
                  <a:cubicBezTo>
                    <a:pt x="151" y="119"/>
                    <a:pt x="157" y="120"/>
                    <a:pt x="163" y="123"/>
                  </a:cubicBezTo>
                  <a:cubicBezTo>
                    <a:pt x="172" y="126"/>
                    <a:pt x="180" y="131"/>
                    <a:pt x="187" y="138"/>
                  </a:cubicBezTo>
                  <a:cubicBezTo>
                    <a:pt x="194" y="144"/>
                    <a:pt x="199" y="152"/>
                    <a:pt x="201" y="162"/>
                  </a:cubicBezTo>
                  <a:cubicBezTo>
                    <a:pt x="204" y="171"/>
                    <a:pt x="204" y="180"/>
                    <a:pt x="202" y="189"/>
                  </a:cubicBezTo>
                  <a:cubicBezTo>
                    <a:pt x="201" y="198"/>
                    <a:pt x="198" y="207"/>
                    <a:pt x="194" y="215"/>
                  </a:cubicBezTo>
                  <a:close/>
                  <a:moveTo>
                    <a:pt x="151" y="203"/>
                  </a:moveTo>
                  <a:cubicBezTo>
                    <a:pt x="153" y="200"/>
                    <a:pt x="154" y="196"/>
                    <a:pt x="155" y="192"/>
                  </a:cubicBezTo>
                  <a:cubicBezTo>
                    <a:pt x="156" y="188"/>
                    <a:pt x="156" y="184"/>
                    <a:pt x="156" y="180"/>
                  </a:cubicBezTo>
                  <a:cubicBezTo>
                    <a:pt x="155" y="176"/>
                    <a:pt x="154" y="173"/>
                    <a:pt x="151" y="170"/>
                  </a:cubicBezTo>
                  <a:cubicBezTo>
                    <a:pt x="149" y="166"/>
                    <a:pt x="146" y="164"/>
                    <a:pt x="141" y="163"/>
                  </a:cubicBezTo>
                  <a:cubicBezTo>
                    <a:pt x="135" y="161"/>
                    <a:pt x="128" y="160"/>
                    <a:pt x="121" y="160"/>
                  </a:cubicBezTo>
                  <a:cubicBezTo>
                    <a:pt x="115" y="160"/>
                    <a:pt x="108" y="161"/>
                    <a:pt x="101" y="163"/>
                  </a:cubicBezTo>
                  <a:cubicBezTo>
                    <a:pt x="95" y="164"/>
                    <a:pt x="88" y="166"/>
                    <a:pt x="82" y="168"/>
                  </a:cubicBezTo>
                  <a:cubicBezTo>
                    <a:pt x="75" y="171"/>
                    <a:pt x="69" y="174"/>
                    <a:pt x="64" y="179"/>
                  </a:cubicBezTo>
                  <a:cubicBezTo>
                    <a:pt x="60" y="182"/>
                    <a:pt x="56" y="186"/>
                    <a:pt x="52" y="191"/>
                  </a:cubicBezTo>
                  <a:cubicBezTo>
                    <a:pt x="49" y="195"/>
                    <a:pt x="46" y="200"/>
                    <a:pt x="43" y="205"/>
                  </a:cubicBezTo>
                  <a:cubicBezTo>
                    <a:pt x="41" y="209"/>
                    <a:pt x="40" y="213"/>
                    <a:pt x="41" y="217"/>
                  </a:cubicBezTo>
                  <a:cubicBezTo>
                    <a:pt x="41" y="221"/>
                    <a:pt x="43" y="224"/>
                    <a:pt x="45" y="227"/>
                  </a:cubicBezTo>
                  <a:cubicBezTo>
                    <a:pt x="48" y="230"/>
                    <a:pt x="51" y="233"/>
                    <a:pt x="54" y="235"/>
                  </a:cubicBezTo>
                  <a:cubicBezTo>
                    <a:pt x="57" y="238"/>
                    <a:pt x="61" y="239"/>
                    <a:pt x="65" y="240"/>
                  </a:cubicBezTo>
                  <a:cubicBezTo>
                    <a:pt x="73" y="244"/>
                    <a:pt x="81" y="245"/>
                    <a:pt x="90" y="245"/>
                  </a:cubicBezTo>
                  <a:cubicBezTo>
                    <a:pt x="99" y="245"/>
                    <a:pt x="108" y="243"/>
                    <a:pt x="116" y="240"/>
                  </a:cubicBezTo>
                  <a:cubicBezTo>
                    <a:pt x="124" y="236"/>
                    <a:pt x="131" y="230"/>
                    <a:pt x="136" y="224"/>
                  </a:cubicBezTo>
                  <a:cubicBezTo>
                    <a:pt x="142" y="218"/>
                    <a:pt x="147" y="211"/>
                    <a:pt x="151" y="203"/>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6"/>
            <p:cNvSpPr/>
            <p:nvPr/>
          </p:nvSpPr>
          <p:spPr bwMode="auto">
            <a:xfrm>
              <a:off x="4065" y="1627"/>
              <a:ext cx="108" cy="177"/>
            </a:xfrm>
            <a:custGeom>
              <a:avLst/>
              <a:gdLst>
                <a:gd name="T0" fmla="*/ 46 w 46"/>
                <a:gd name="T1" fmla="*/ 9 h 75"/>
                <a:gd name="T2" fmla="*/ 44 w 46"/>
                <a:gd name="T3" fmla="*/ 14 h 75"/>
                <a:gd name="T4" fmla="*/ 42 w 46"/>
                <a:gd name="T5" fmla="*/ 20 h 75"/>
                <a:gd name="T6" fmla="*/ 34 w 46"/>
                <a:gd name="T7" fmla="*/ 38 h 75"/>
                <a:gd name="T8" fmla="*/ 25 w 46"/>
                <a:gd name="T9" fmla="*/ 56 h 75"/>
                <a:gd name="T10" fmla="*/ 24 w 46"/>
                <a:gd name="T11" fmla="*/ 59 h 75"/>
                <a:gd name="T12" fmla="*/ 23 w 46"/>
                <a:gd name="T13" fmla="*/ 62 h 75"/>
                <a:gd name="T14" fmla="*/ 22 w 46"/>
                <a:gd name="T15" fmla="*/ 66 h 75"/>
                <a:gd name="T16" fmla="*/ 21 w 46"/>
                <a:gd name="T17" fmla="*/ 69 h 75"/>
                <a:gd name="T18" fmla="*/ 21 w 46"/>
                <a:gd name="T19" fmla="*/ 71 h 75"/>
                <a:gd name="T20" fmla="*/ 20 w 46"/>
                <a:gd name="T21" fmla="*/ 74 h 75"/>
                <a:gd name="T22" fmla="*/ 15 w 46"/>
                <a:gd name="T23" fmla="*/ 75 h 75"/>
                <a:gd name="T24" fmla="*/ 13 w 46"/>
                <a:gd name="T25" fmla="*/ 74 h 75"/>
                <a:gd name="T26" fmla="*/ 11 w 46"/>
                <a:gd name="T27" fmla="*/ 73 h 75"/>
                <a:gd name="T28" fmla="*/ 10 w 46"/>
                <a:gd name="T29" fmla="*/ 70 h 75"/>
                <a:gd name="T30" fmla="*/ 9 w 46"/>
                <a:gd name="T31" fmla="*/ 67 h 75"/>
                <a:gd name="T32" fmla="*/ 11 w 46"/>
                <a:gd name="T33" fmla="*/ 61 h 75"/>
                <a:gd name="T34" fmla="*/ 13 w 46"/>
                <a:gd name="T35" fmla="*/ 54 h 75"/>
                <a:gd name="T36" fmla="*/ 21 w 46"/>
                <a:gd name="T37" fmla="*/ 38 h 75"/>
                <a:gd name="T38" fmla="*/ 28 w 46"/>
                <a:gd name="T39" fmla="*/ 21 h 75"/>
                <a:gd name="T40" fmla="*/ 30 w 46"/>
                <a:gd name="T41" fmla="*/ 16 h 75"/>
                <a:gd name="T42" fmla="*/ 32 w 46"/>
                <a:gd name="T43" fmla="*/ 11 h 75"/>
                <a:gd name="T44" fmla="*/ 30 w 46"/>
                <a:gd name="T45" fmla="*/ 11 h 75"/>
                <a:gd name="T46" fmla="*/ 28 w 46"/>
                <a:gd name="T47" fmla="*/ 10 h 75"/>
                <a:gd name="T48" fmla="*/ 26 w 46"/>
                <a:gd name="T49" fmla="*/ 10 h 75"/>
                <a:gd name="T50" fmla="*/ 24 w 46"/>
                <a:gd name="T51" fmla="*/ 10 h 75"/>
                <a:gd name="T52" fmla="*/ 19 w 46"/>
                <a:gd name="T53" fmla="*/ 11 h 75"/>
                <a:gd name="T54" fmla="*/ 14 w 46"/>
                <a:gd name="T55" fmla="*/ 12 h 75"/>
                <a:gd name="T56" fmla="*/ 12 w 46"/>
                <a:gd name="T57" fmla="*/ 14 h 75"/>
                <a:gd name="T58" fmla="*/ 10 w 46"/>
                <a:gd name="T59" fmla="*/ 16 h 75"/>
                <a:gd name="T60" fmla="*/ 8 w 46"/>
                <a:gd name="T61" fmla="*/ 18 h 75"/>
                <a:gd name="T62" fmla="*/ 6 w 46"/>
                <a:gd name="T63" fmla="*/ 18 h 75"/>
                <a:gd name="T64" fmla="*/ 1 w 46"/>
                <a:gd name="T65" fmla="*/ 17 h 75"/>
                <a:gd name="T66" fmla="*/ 0 w 46"/>
                <a:gd name="T67" fmla="*/ 16 h 75"/>
                <a:gd name="T68" fmla="*/ 0 w 46"/>
                <a:gd name="T69" fmla="*/ 14 h 75"/>
                <a:gd name="T70" fmla="*/ 1 w 46"/>
                <a:gd name="T71" fmla="*/ 9 h 75"/>
                <a:gd name="T72" fmla="*/ 5 w 46"/>
                <a:gd name="T73" fmla="*/ 6 h 75"/>
                <a:gd name="T74" fmla="*/ 9 w 46"/>
                <a:gd name="T75" fmla="*/ 3 h 75"/>
                <a:gd name="T76" fmla="*/ 13 w 46"/>
                <a:gd name="T77" fmla="*/ 1 h 75"/>
                <a:gd name="T78" fmla="*/ 23 w 46"/>
                <a:gd name="T79" fmla="*/ 0 h 75"/>
                <a:gd name="T80" fmla="*/ 33 w 46"/>
                <a:gd name="T81" fmla="*/ 0 h 75"/>
                <a:gd name="T82" fmla="*/ 37 w 46"/>
                <a:gd name="T83" fmla="*/ 1 h 75"/>
                <a:gd name="T84" fmla="*/ 41 w 46"/>
                <a:gd name="T85" fmla="*/ 2 h 75"/>
                <a:gd name="T86" fmla="*/ 44 w 46"/>
                <a:gd name="T87" fmla="*/ 5 h 75"/>
                <a:gd name="T88" fmla="*/ 46 w 46"/>
                <a:gd name="T89"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75">
                  <a:moveTo>
                    <a:pt x="46" y="9"/>
                  </a:moveTo>
                  <a:cubicBezTo>
                    <a:pt x="45" y="11"/>
                    <a:pt x="45" y="13"/>
                    <a:pt x="44" y="14"/>
                  </a:cubicBezTo>
                  <a:cubicBezTo>
                    <a:pt x="43" y="16"/>
                    <a:pt x="42" y="18"/>
                    <a:pt x="42" y="20"/>
                  </a:cubicBezTo>
                  <a:cubicBezTo>
                    <a:pt x="39" y="26"/>
                    <a:pt x="36" y="32"/>
                    <a:pt x="34" y="38"/>
                  </a:cubicBezTo>
                  <a:cubicBezTo>
                    <a:pt x="31" y="44"/>
                    <a:pt x="28" y="50"/>
                    <a:pt x="25" y="56"/>
                  </a:cubicBezTo>
                  <a:cubicBezTo>
                    <a:pt x="25" y="57"/>
                    <a:pt x="24" y="58"/>
                    <a:pt x="24" y="59"/>
                  </a:cubicBezTo>
                  <a:cubicBezTo>
                    <a:pt x="23" y="60"/>
                    <a:pt x="23" y="61"/>
                    <a:pt x="23" y="62"/>
                  </a:cubicBezTo>
                  <a:cubicBezTo>
                    <a:pt x="22" y="64"/>
                    <a:pt x="22" y="65"/>
                    <a:pt x="22" y="66"/>
                  </a:cubicBezTo>
                  <a:cubicBezTo>
                    <a:pt x="22" y="66"/>
                    <a:pt x="22" y="67"/>
                    <a:pt x="21" y="69"/>
                  </a:cubicBezTo>
                  <a:cubicBezTo>
                    <a:pt x="21" y="69"/>
                    <a:pt x="21" y="70"/>
                    <a:pt x="21" y="71"/>
                  </a:cubicBezTo>
                  <a:cubicBezTo>
                    <a:pt x="20" y="72"/>
                    <a:pt x="20" y="73"/>
                    <a:pt x="20" y="74"/>
                  </a:cubicBezTo>
                  <a:cubicBezTo>
                    <a:pt x="18" y="75"/>
                    <a:pt x="17" y="75"/>
                    <a:pt x="15" y="75"/>
                  </a:cubicBezTo>
                  <a:cubicBezTo>
                    <a:pt x="14" y="75"/>
                    <a:pt x="13" y="75"/>
                    <a:pt x="13" y="74"/>
                  </a:cubicBezTo>
                  <a:cubicBezTo>
                    <a:pt x="12" y="74"/>
                    <a:pt x="11" y="73"/>
                    <a:pt x="11" y="73"/>
                  </a:cubicBezTo>
                  <a:cubicBezTo>
                    <a:pt x="10" y="72"/>
                    <a:pt x="10" y="71"/>
                    <a:pt x="10" y="70"/>
                  </a:cubicBezTo>
                  <a:cubicBezTo>
                    <a:pt x="9" y="69"/>
                    <a:pt x="9" y="68"/>
                    <a:pt x="9" y="67"/>
                  </a:cubicBezTo>
                  <a:cubicBezTo>
                    <a:pt x="10" y="65"/>
                    <a:pt x="10" y="63"/>
                    <a:pt x="11" y="61"/>
                  </a:cubicBezTo>
                  <a:cubicBezTo>
                    <a:pt x="12" y="59"/>
                    <a:pt x="12" y="56"/>
                    <a:pt x="13" y="54"/>
                  </a:cubicBezTo>
                  <a:cubicBezTo>
                    <a:pt x="16" y="49"/>
                    <a:pt x="18" y="43"/>
                    <a:pt x="21" y="38"/>
                  </a:cubicBezTo>
                  <a:cubicBezTo>
                    <a:pt x="24" y="32"/>
                    <a:pt x="26" y="27"/>
                    <a:pt x="28" y="21"/>
                  </a:cubicBezTo>
                  <a:cubicBezTo>
                    <a:pt x="29" y="19"/>
                    <a:pt x="30" y="18"/>
                    <a:pt x="30" y="16"/>
                  </a:cubicBezTo>
                  <a:cubicBezTo>
                    <a:pt x="31" y="14"/>
                    <a:pt x="32" y="13"/>
                    <a:pt x="32" y="11"/>
                  </a:cubicBezTo>
                  <a:cubicBezTo>
                    <a:pt x="32" y="11"/>
                    <a:pt x="31" y="11"/>
                    <a:pt x="30" y="11"/>
                  </a:cubicBezTo>
                  <a:cubicBezTo>
                    <a:pt x="30" y="11"/>
                    <a:pt x="29" y="10"/>
                    <a:pt x="28" y="10"/>
                  </a:cubicBezTo>
                  <a:cubicBezTo>
                    <a:pt x="27" y="10"/>
                    <a:pt x="27" y="10"/>
                    <a:pt x="26" y="10"/>
                  </a:cubicBezTo>
                  <a:cubicBezTo>
                    <a:pt x="25" y="10"/>
                    <a:pt x="25" y="10"/>
                    <a:pt x="24" y="10"/>
                  </a:cubicBezTo>
                  <a:cubicBezTo>
                    <a:pt x="22" y="10"/>
                    <a:pt x="20" y="10"/>
                    <a:pt x="19" y="11"/>
                  </a:cubicBezTo>
                  <a:cubicBezTo>
                    <a:pt x="17" y="11"/>
                    <a:pt x="15" y="12"/>
                    <a:pt x="14" y="12"/>
                  </a:cubicBezTo>
                  <a:cubicBezTo>
                    <a:pt x="13" y="13"/>
                    <a:pt x="12" y="13"/>
                    <a:pt x="12" y="14"/>
                  </a:cubicBezTo>
                  <a:cubicBezTo>
                    <a:pt x="11" y="15"/>
                    <a:pt x="10" y="15"/>
                    <a:pt x="10" y="16"/>
                  </a:cubicBezTo>
                  <a:cubicBezTo>
                    <a:pt x="9" y="17"/>
                    <a:pt x="9" y="17"/>
                    <a:pt x="8" y="18"/>
                  </a:cubicBezTo>
                  <a:cubicBezTo>
                    <a:pt x="8" y="18"/>
                    <a:pt x="7" y="18"/>
                    <a:pt x="6" y="18"/>
                  </a:cubicBezTo>
                  <a:cubicBezTo>
                    <a:pt x="5" y="18"/>
                    <a:pt x="3" y="18"/>
                    <a:pt x="1" y="17"/>
                  </a:cubicBezTo>
                  <a:cubicBezTo>
                    <a:pt x="1" y="17"/>
                    <a:pt x="0" y="16"/>
                    <a:pt x="0" y="16"/>
                  </a:cubicBezTo>
                  <a:cubicBezTo>
                    <a:pt x="0" y="15"/>
                    <a:pt x="0" y="14"/>
                    <a:pt x="0" y="14"/>
                  </a:cubicBezTo>
                  <a:cubicBezTo>
                    <a:pt x="0" y="12"/>
                    <a:pt x="1" y="10"/>
                    <a:pt x="1" y="9"/>
                  </a:cubicBezTo>
                  <a:cubicBezTo>
                    <a:pt x="2" y="8"/>
                    <a:pt x="3" y="7"/>
                    <a:pt x="5" y="6"/>
                  </a:cubicBezTo>
                  <a:cubicBezTo>
                    <a:pt x="6" y="5"/>
                    <a:pt x="7" y="4"/>
                    <a:pt x="9" y="3"/>
                  </a:cubicBezTo>
                  <a:cubicBezTo>
                    <a:pt x="10" y="2"/>
                    <a:pt x="12" y="2"/>
                    <a:pt x="13" y="1"/>
                  </a:cubicBezTo>
                  <a:cubicBezTo>
                    <a:pt x="17" y="0"/>
                    <a:pt x="20" y="0"/>
                    <a:pt x="23" y="0"/>
                  </a:cubicBezTo>
                  <a:cubicBezTo>
                    <a:pt x="26" y="0"/>
                    <a:pt x="30" y="0"/>
                    <a:pt x="33" y="0"/>
                  </a:cubicBezTo>
                  <a:cubicBezTo>
                    <a:pt x="34" y="0"/>
                    <a:pt x="36" y="1"/>
                    <a:pt x="37" y="1"/>
                  </a:cubicBezTo>
                  <a:cubicBezTo>
                    <a:pt x="39" y="1"/>
                    <a:pt x="40" y="2"/>
                    <a:pt x="41" y="2"/>
                  </a:cubicBezTo>
                  <a:cubicBezTo>
                    <a:pt x="43" y="3"/>
                    <a:pt x="44" y="4"/>
                    <a:pt x="44" y="5"/>
                  </a:cubicBezTo>
                  <a:cubicBezTo>
                    <a:pt x="45" y="6"/>
                    <a:pt x="46" y="7"/>
                    <a:pt x="46" y="9"/>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7"/>
            <p:cNvSpPr/>
            <p:nvPr/>
          </p:nvSpPr>
          <p:spPr bwMode="auto">
            <a:xfrm>
              <a:off x="3008" y="-258"/>
              <a:ext cx="1773" cy="1676"/>
            </a:xfrm>
            <a:custGeom>
              <a:avLst/>
              <a:gdLst>
                <a:gd name="T0" fmla="*/ 926 w 1773"/>
                <a:gd name="T1" fmla="*/ 1672 h 1676"/>
                <a:gd name="T2" fmla="*/ 971 w 1773"/>
                <a:gd name="T3" fmla="*/ 1076 h 1676"/>
                <a:gd name="T4" fmla="*/ 1773 w 1773"/>
                <a:gd name="T5" fmla="*/ 0 h 1676"/>
                <a:gd name="T6" fmla="*/ 0 w 1773"/>
                <a:gd name="T7" fmla="*/ 12 h 1676"/>
                <a:gd name="T8" fmla="*/ 830 w 1773"/>
                <a:gd name="T9" fmla="*/ 1059 h 1676"/>
                <a:gd name="T10" fmla="*/ 837 w 1773"/>
                <a:gd name="T11" fmla="*/ 1676 h 1676"/>
                <a:gd name="T12" fmla="*/ 926 w 1773"/>
                <a:gd name="T13" fmla="*/ 1672 h 1676"/>
              </a:gdLst>
              <a:ahLst/>
              <a:cxnLst>
                <a:cxn ang="0">
                  <a:pos x="T0" y="T1"/>
                </a:cxn>
                <a:cxn ang="0">
                  <a:pos x="T2" y="T3"/>
                </a:cxn>
                <a:cxn ang="0">
                  <a:pos x="T4" y="T5"/>
                </a:cxn>
                <a:cxn ang="0">
                  <a:pos x="T6" y="T7"/>
                </a:cxn>
                <a:cxn ang="0">
                  <a:pos x="T8" y="T9"/>
                </a:cxn>
                <a:cxn ang="0">
                  <a:pos x="T10" y="T11"/>
                </a:cxn>
                <a:cxn ang="0">
                  <a:pos x="T12" y="T13"/>
                </a:cxn>
              </a:cxnLst>
              <a:rect l="0" t="0" r="r" b="b"/>
              <a:pathLst>
                <a:path w="1773" h="1676">
                  <a:moveTo>
                    <a:pt x="926" y="1672"/>
                  </a:moveTo>
                  <a:lnTo>
                    <a:pt x="971" y="1076"/>
                  </a:lnTo>
                  <a:lnTo>
                    <a:pt x="1773" y="0"/>
                  </a:lnTo>
                  <a:lnTo>
                    <a:pt x="0" y="12"/>
                  </a:lnTo>
                  <a:lnTo>
                    <a:pt x="830" y="1059"/>
                  </a:lnTo>
                  <a:lnTo>
                    <a:pt x="837" y="1676"/>
                  </a:lnTo>
                  <a:lnTo>
                    <a:pt x="926" y="1672"/>
                  </a:ln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8"/>
            <p:cNvSpPr/>
            <p:nvPr/>
          </p:nvSpPr>
          <p:spPr bwMode="auto">
            <a:xfrm>
              <a:off x="3024" y="-1083"/>
              <a:ext cx="341" cy="431"/>
            </a:xfrm>
            <a:custGeom>
              <a:avLst/>
              <a:gdLst>
                <a:gd name="T0" fmla="*/ 143 w 144"/>
                <a:gd name="T1" fmla="*/ 45 h 182"/>
                <a:gd name="T2" fmla="*/ 139 w 144"/>
                <a:gd name="T3" fmla="*/ 50 h 182"/>
                <a:gd name="T4" fmla="*/ 134 w 144"/>
                <a:gd name="T5" fmla="*/ 52 h 182"/>
                <a:gd name="T6" fmla="*/ 127 w 144"/>
                <a:gd name="T7" fmla="*/ 53 h 182"/>
                <a:gd name="T8" fmla="*/ 121 w 144"/>
                <a:gd name="T9" fmla="*/ 52 h 182"/>
                <a:gd name="T10" fmla="*/ 106 w 144"/>
                <a:gd name="T11" fmla="*/ 48 h 182"/>
                <a:gd name="T12" fmla="*/ 92 w 144"/>
                <a:gd name="T13" fmla="*/ 43 h 182"/>
                <a:gd name="T14" fmla="*/ 79 w 144"/>
                <a:gd name="T15" fmla="*/ 71 h 182"/>
                <a:gd name="T16" fmla="*/ 66 w 144"/>
                <a:gd name="T17" fmla="*/ 99 h 182"/>
                <a:gd name="T18" fmla="*/ 54 w 144"/>
                <a:gd name="T19" fmla="*/ 127 h 182"/>
                <a:gd name="T20" fmla="*/ 40 w 144"/>
                <a:gd name="T21" fmla="*/ 155 h 182"/>
                <a:gd name="T22" fmla="*/ 35 w 144"/>
                <a:gd name="T23" fmla="*/ 163 h 182"/>
                <a:gd name="T24" fmla="*/ 30 w 144"/>
                <a:gd name="T25" fmla="*/ 172 h 182"/>
                <a:gd name="T26" fmla="*/ 23 w 144"/>
                <a:gd name="T27" fmla="*/ 179 h 182"/>
                <a:gd name="T28" fmla="*/ 14 w 144"/>
                <a:gd name="T29" fmla="*/ 182 h 182"/>
                <a:gd name="T30" fmla="*/ 7 w 144"/>
                <a:gd name="T31" fmla="*/ 179 h 182"/>
                <a:gd name="T32" fmla="*/ 2 w 144"/>
                <a:gd name="T33" fmla="*/ 174 h 182"/>
                <a:gd name="T34" fmla="*/ 0 w 144"/>
                <a:gd name="T35" fmla="*/ 168 h 182"/>
                <a:gd name="T36" fmla="*/ 1 w 144"/>
                <a:gd name="T37" fmla="*/ 161 h 182"/>
                <a:gd name="T38" fmla="*/ 6 w 144"/>
                <a:gd name="T39" fmla="*/ 149 h 182"/>
                <a:gd name="T40" fmla="*/ 12 w 144"/>
                <a:gd name="T41" fmla="*/ 138 h 182"/>
                <a:gd name="T42" fmla="*/ 25 w 144"/>
                <a:gd name="T43" fmla="*/ 114 h 182"/>
                <a:gd name="T44" fmla="*/ 36 w 144"/>
                <a:gd name="T45" fmla="*/ 91 h 182"/>
                <a:gd name="T46" fmla="*/ 46 w 144"/>
                <a:gd name="T47" fmla="*/ 61 h 182"/>
                <a:gd name="T48" fmla="*/ 53 w 144"/>
                <a:gd name="T49" fmla="*/ 31 h 182"/>
                <a:gd name="T50" fmla="*/ 34 w 144"/>
                <a:gd name="T51" fmla="*/ 26 h 182"/>
                <a:gd name="T52" fmla="*/ 14 w 144"/>
                <a:gd name="T53" fmla="*/ 22 h 182"/>
                <a:gd name="T54" fmla="*/ 12 w 144"/>
                <a:gd name="T55" fmla="*/ 19 h 182"/>
                <a:gd name="T56" fmla="*/ 12 w 144"/>
                <a:gd name="T57" fmla="*/ 15 h 182"/>
                <a:gd name="T58" fmla="*/ 12 w 144"/>
                <a:gd name="T59" fmla="*/ 13 h 182"/>
                <a:gd name="T60" fmla="*/ 13 w 144"/>
                <a:gd name="T61" fmla="*/ 9 h 182"/>
                <a:gd name="T62" fmla="*/ 14 w 144"/>
                <a:gd name="T63" fmla="*/ 4 h 182"/>
                <a:gd name="T64" fmla="*/ 17 w 144"/>
                <a:gd name="T65" fmla="*/ 1 h 182"/>
                <a:gd name="T66" fmla="*/ 20 w 144"/>
                <a:gd name="T67" fmla="*/ 0 h 182"/>
                <a:gd name="T68" fmla="*/ 24 w 144"/>
                <a:gd name="T69" fmla="*/ 0 h 182"/>
                <a:gd name="T70" fmla="*/ 28 w 144"/>
                <a:gd name="T71" fmla="*/ 0 h 182"/>
                <a:gd name="T72" fmla="*/ 58 w 144"/>
                <a:gd name="T73" fmla="*/ 5 h 182"/>
                <a:gd name="T74" fmla="*/ 88 w 144"/>
                <a:gd name="T75" fmla="*/ 11 h 182"/>
                <a:gd name="T76" fmla="*/ 110 w 144"/>
                <a:gd name="T77" fmla="*/ 17 h 182"/>
                <a:gd name="T78" fmla="*/ 132 w 144"/>
                <a:gd name="T79" fmla="*/ 24 h 182"/>
                <a:gd name="T80" fmla="*/ 137 w 144"/>
                <a:gd name="T81" fmla="*/ 28 h 182"/>
                <a:gd name="T82" fmla="*/ 141 w 144"/>
                <a:gd name="T83" fmla="*/ 33 h 182"/>
                <a:gd name="T84" fmla="*/ 143 w 144"/>
                <a:gd name="T85" fmla="*/ 39 h 182"/>
                <a:gd name="T86" fmla="*/ 143 w 144"/>
                <a:gd name="T87" fmla="*/ 4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82">
                  <a:moveTo>
                    <a:pt x="143" y="45"/>
                  </a:moveTo>
                  <a:cubicBezTo>
                    <a:pt x="142" y="47"/>
                    <a:pt x="141" y="49"/>
                    <a:pt x="139" y="50"/>
                  </a:cubicBezTo>
                  <a:cubicBezTo>
                    <a:pt x="138" y="51"/>
                    <a:pt x="136" y="52"/>
                    <a:pt x="134" y="52"/>
                  </a:cubicBezTo>
                  <a:cubicBezTo>
                    <a:pt x="132" y="53"/>
                    <a:pt x="129" y="53"/>
                    <a:pt x="127" y="53"/>
                  </a:cubicBezTo>
                  <a:cubicBezTo>
                    <a:pt x="125" y="52"/>
                    <a:pt x="123" y="52"/>
                    <a:pt x="121" y="52"/>
                  </a:cubicBezTo>
                  <a:cubicBezTo>
                    <a:pt x="116" y="51"/>
                    <a:pt x="111" y="49"/>
                    <a:pt x="106" y="48"/>
                  </a:cubicBezTo>
                  <a:cubicBezTo>
                    <a:pt x="102" y="46"/>
                    <a:pt x="97" y="45"/>
                    <a:pt x="92" y="43"/>
                  </a:cubicBezTo>
                  <a:cubicBezTo>
                    <a:pt x="88" y="52"/>
                    <a:pt x="83" y="62"/>
                    <a:pt x="79" y="71"/>
                  </a:cubicBezTo>
                  <a:cubicBezTo>
                    <a:pt x="75" y="80"/>
                    <a:pt x="71" y="90"/>
                    <a:pt x="66" y="99"/>
                  </a:cubicBezTo>
                  <a:cubicBezTo>
                    <a:pt x="62" y="108"/>
                    <a:pt x="58" y="118"/>
                    <a:pt x="54" y="127"/>
                  </a:cubicBezTo>
                  <a:cubicBezTo>
                    <a:pt x="49" y="136"/>
                    <a:pt x="45" y="146"/>
                    <a:pt x="40" y="155"/>
                  </a:cubicBezTo>
                  <a:cubicBezTo>
                    <a:pt x="39" y="158"/>
                    <a:pt x="37" y="160"/>
                    <a:pt x="35" y="163"/>
                  </a:cubicBezTo>
                  <a:cubicBezTo>
                    <a:pt x="34" y="167"/>
                    <a:pt x="32" y="169"/>
                    <a:pt x="30" y="172"/>
                  </a:cubicBezTo>
                  <a:cubicBezTo>
                    <a:pt x="28" y="175"/>
                    <a:pt x="26" y="177"/>
                    <a:pt x="23" y="179"/>
                  </a:cubicBezTo>
                  <a:cubicBezTo>
                    <a:pt x="21" y="181"/>
                    <a:pt x="18" y="182"/>
                    <a:pt x="14" y="182"/>
                  </a:cubicBezTo>
                  <a:cubicBezTo>
                    <a:pt x="12" y="182"/>
                    <a:pt x="9" y="181"/>
                    <a:pt x="7" y="179"/>
                  </a:cubicBezTo>
                  <a:cubicBezTo>
                    <a:pt x="5" y="178"/>
                    <a:pt x="3" y="176"/>
                    <a:pt x="2" y="174"/>
                  </a:cubicBezTo>
                  <a:cubicBezTo>
                    <a:pt x="1" y="173"/>
                    <a:pt x="0" y="170"/>
                    <a:pt x="0" y="168"/>
                  </a:cubicBezTo>
                  <a:cubicBezTo>
                    <a:pt x="0" y="166"/>
                    <a:pt x="0" y="163"/>
                    <a:pt x="1" y="161"/>
                  </a:cubicBezTo>
                  <a:cubicBezTo>
                    <a:pt x="3" y="157"/>
                    <a:pt x="5" y="153"/>
                    <a:pt x="6" y="149"/>
                  </a:cubicBezTo>
                  <a:cubicBezTo>
                    <a:pt x="8" y="145"/>
                    <a:pt x="10" y="141"/>
                    <a:pt x="12" y="138"/>
                  </a:cubicBezTo>
                  <a:cubicBezTo>
                    <a:pt x="16" y="130"/>
                    <a:pt x="20" y="122"/>
                    <a:pt x="25" y="114"/>
                  </a:cubicBezTo>
                  <a:cubicBezTo>
                    <a:pt x="29" y="107"/>
                    <a:pt x="33" y="99"/>
                    <a:pt x="36" y="91"/>
                  </a:cubicBezTo>
                  <a:cubicBezTo>
                    <a:pt x="40" y="81"/>
                    <a:pt x="43" y="71"/>
                    <a:pt x="46" y="61"/>
                  </a:cubicBezTo>
                  <a:cubicBezTo>
                    <a:pt x="50" y="51"/>
                    <a:pt x="52" y="41"/>
                    <a:pt x="53" y="31"/>
                  </a:cubicBezTo>
                  <a:cubicBezTo>
                    <a:pt x="47" y="29"/>
                    <a:pt x="40" y="28"/>
                    <a:pt x="34" y="26"/>
                  </a:cubicBezTo>
                  <a:cubicBezTo>
                    <a:pt x="27" y="25"/>
                    <a:pt x="20" y="23"/>
                    <a:pt x="14" y="22"/>
                  </a:cubicBezTo>
                  <a:cubicBezTo>
                    <a:pt x="13" y="21"/>
                    <a:pt x="12" y="20"/>
                    <a:pt x="12" y="19"/>
                  </a:cubicBezTo>
                  <a:cubicBezTo>
                    <a:pt x="12" y="17"/>
                    <a:pt x="12" y="16"/>
                    <a:pt x="12" y="15"/>
                  </a:cubicBezTo>
                  <a:cubicBezTo>
                    <a:pt x="12" y="15"/>
                    <a:pt x="12" y="14"/>
                    <a:pt x="12" y="13"/>
                  </a:cubicBezTo>
                  <a:cubicBezTo>
                    <a:pt x="12" y="12"/>
                    <a:pt x="12" y="10"/>
                    <a:pt x="13" y="9"/>
                  </a:cubicBezTo>
                  <a:cubicBezTo>
                    <a:pt x="13" y="7"/>
                    <a:pt x="14" y="6"/>
                    <a:pt x="14" y="4"/>
                  </a:cubicBezTo>
                  <a:cubicBezTo>
                    <a:pt x="15" y="3"/>
                    <a:pt x="16" y="2"/>
                    <a:pt x="17" y="1"/>
                  </a:cubicBezTo>
                  <a:cubicBezTo>
                    <a:pt x="18" y="1"/>
                    <a:pt x="19" y="0"/>
                    <a:pt x="20" y="0"/>
                  </a:cubicBezTo>
                  <a:cubicBezTo>
                    <a:pt x="22" y="0"/>
                    <a:pt x="23" y="0"/>
                    <a:pt x="24" y="0"/>
                  </a:cubicBezTo>
                  <a:cubicBezTo>
                    <a:pt x="26" y="0"/>
                    <a:pt x="27" y="0"/>
                    <a:pt x="28" y="0"/>
                  </a:cubicBezTo>
                  <a:cubicBezTo>
                    <a:pt x="38" y="2"/>
                    <a:pt x="48" y="3"/>
                    <a:pt x="58" y="5"/>
                  </a:cubicBezTo>
                  <a:cubicBezTo>
                    <a:pt x="68" y="7"/>
                    <a:pt x="78" y="9"/>
                    <a:pt x="88" y="11"/>
                  </a:cubicBezTo>
                  <a:cubicBezTo>
                    <a:pt x="96" y="13"/>
                    <a:pt x="103" y="15"/>
                    <a:pt x="110" y="17"/>
                  </a:cubicBezTo>
                  <a:cubicBezTo>
                    <a:pt x="118" y="19"/>
                    <a:pt x="125" y="22"/>
                    <a:pt x="132" y="24"/>
                  </a:cubicBezTo>
                  <a:cubicBezTo>
                    <a:pt x="134" y="25"/>
                    <a:pt x="136" y="26"/>
                    <a:pt x="137" y="28"/>
                  </a:cubicBezTo>
                  <a:cubicBezTo>
                    <a:pt x="138" y="29"/>
                    <a:pt x="140" y="31"/>
                    <a:pt x="141" y="33"/>
                  </a:cubicBezTo>
                  <a:cubicBezTo>
                    <a:pt x="142" y="35"/>
                    <a:pt x="142" y="37"/>
                    <a:pt x="143" y="39"/>
                  </a:cubicBezTo>
                  <a:cubicBezTo>
                    <a:pt x="143" y="41"/>
                    <a:pt x="144" y="43"/>
                    <a:pt x="143" y="45"/>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9"/>
            <p:cNvSpPr>
              <a:spLocks noEditPoints="1"/>
            </p:cNvSpPr>
            <p:nvPr/>
          </p:nvSpPr>
          <p:spPr bwMode="auto">
            <a:xfrm>
              <a:off x="3220" y="-792"/>
              <a:ext cx="577" cy="719"/>
            </a:xfrm>
            <a:custGeom>
              <a:avLst/>
              <a:gdLst>
                <a:gd name="T0" fmla="*/ 228 w 244"/>
                <a:gd name="T1" fmla="*/ 133 h 304"/>
                <a:gd name="T2" fmla="*/ 186 w 244"/>
                <a:gd name="T3" fmla="*/ 160 h 304"/>
                <a:gd name="T4" fmla="*/ 176 w 244"/>
                <a:gd name="T5" fmla="*/ 179 h 304"/>
                <a:gd name="T6" fmla="*/ 189 w 244"/>
                <a:gd name="T7" fmla="*/ 219 h 304"/>
                <a:gd name="T8" fmla="*/ 163 w 244"/>
                <a:gd name="T9" fmla="*/ 270 h 304"/>
                <a:gd name="T10" fmla="*/ 97 w 244"/>
                <a:gd name="T11" fmla="*/ 302 h 304"/>
                <a:gd name="T12" fmla="*/ 32 w 244"/>
                <a:gd name="T13" fmla="*/ 283 h 304"/>
                <a:gd name="T14" fmla="*/ 1 w 244"/>
                <a:gd name="T15" fmla="*/ 228 h 304"/>
                <a:gd name="T16" fmla="*/ 16 w 244"/>
                <a:gd name="T17" fmla="*/ 175 h 304"/>
                <a:gd name="T18" fmla="*/ 59 w 244"/>
                <a:gd name="T19" fmla="*/ 149 h 304"/>
                <a:gd name="T20" fmla="*/ 68 w 244"/>
                <a:gd name="T21" fmla="*/ 130 h 304"/>
                <a:gd name="T22" fmla="*/ 50 w 244"/>
                <a:gd name="T23" fmla="*/ 90 h 304"/>
                <a:gd name="T24" fmla="*/ 78 w 244"/>
                <a:gd name="T25" fmla="*/ 37 h 304"/>
                <a:gd name="T26" fmla="*/ 148 w 244"/>
                <a:gd name="T27" fmla="*/ 2 h 304"/>
                <a:gd name="T28" fmla="*/ 214 w 244"/>
                <a:gd name="T29" fmla="*/ 21 h 304"/>
                <a:gd name="T30" fmla="*/ 242 w 244"/>
                <a:gd name="T31" fmla="*/ 79 h 304"/>
                <a:gd name="T32" fmla="*/ 129 w 244"/>
                <a:gd name="T33" fmla="*/ 234 h 304"/>
                <a:gd name="T34" fmla="*/ 128 w 244"/>
                <a:gd name="T35" fmla="*/ 209 h 304"/>
                <a:gd name="T36" fmla="*/ 109 w 244"/>
                <a:gd name="T37" fmla="*/ 192 h 304"/>
                <a:gd name="T38" fmla="*/ 76 w 244"/>
                <a:gd name="T39" fmla="*/ 195 h 304"/>
                <a:gd name="T40" fmla="*/ 53 w 244"/>
                <a:gd name="T41" fmla="*/ 215 h 304"/>
                <a:gd name="T42" fmla="*/ 58 w 244"/>
                <a:gd name="T43" fmla="*/ 238 h 304"/>
                <a:gd name="T44" fmla="*/ 79 w 244"/>
                <a:gd name="T45" fmla="*/ 251 h 304"/>
                <a:gd name="T46" fmla="*/ 121 w 244"/>
                <a:gd name="T47" fmla="*/ 246 h 304"/>
                <a:gd name="T48" fmla="*/ 189 w 244"/>
                <a:gd name="T49" fmla="*/ 87 h 304"/>
                <a:gd name="T50" fmla="*/ 189 w 244"/>
                <a:gd name="T51" fmla="*/ 64 h 304"/>
                <a:gd name="T52" fmla="*/ 173 w 244"/>
                <a:gd name="T53" fmla="*/ 48 h 304"/>
                <a:gd name="T54" fmla="*/ 139 w 244"/>
                <a:gd name="T55" fmla="*/ 52 h 304"/>
                <a:gd name="T56" fmla="*/ 114 w 244"/>
                <a:gd name="T57" fmla="*/ 75 h 304"/>
                <a:gd name="T58" fmla="*/ 113 w 244"/>
                <a:gd name="T59" fmla="*/ 100 h 304"/>
                <a:gd name="T60" fmla="*/ 132 w 244"/>
                <a:gd name="T61" fmla="*/ 117 h 304"/>
                <a:gd name="T62" fmla="*/ 166 w 244"/>
                <a:gd name="T63" fmla="*/ 111 h 304"/>
                <a:gd name="T64" fmla="*/ 189 w 244"/>
                <a:gd name="T65" fmla="*/ 8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304">
                  <a:moveTo>
                    <a:pt x="239" y="111"/>
                  </a:moveTo>
                  <a:cubicBezTo>
                    <a:pt x="237" y="119"/>
                    <a:pt x="233" y="127"/>
                    <a:pt x="228" y="133"/>
                  </a:cubicBezTo>
                  <a:cubicBezTo>
                    <a:pt x="222" y="139"/>
                    <a:pt x="216" y="145"/>
                    <a:pt x="209" y="149"/>
                  </a:cubicBezTo>
                  <a:cubicBezTo>
                    <a:pt x="202" y="154"/>
                    <a:pt x="194" y="157"/>
                    <a:pt x="186" y="160"/>
                  </a:cubicBezTo>
                  <a:cubicBezTo>
                    <a:pt x="177" y="162"/>
                    <a:pt x="169" y="164"/>
                    <a:pt x="161" y="164"/>
                  </a:cubicBezTo>
                  <a:cubicBezTo>
                    <a:pt x="166" y="168"/>
                    <a:pt x="171" y="173"/>
                    <a:pt x="176" y="179"/>
                  </a:cubicBezTo>
                  <a:cubicBezTo>
                    <a:pt x="180" y="185"/>
                    <a:pt x="184" y="191"/>
                    <a:pt x="186" y="198"/>
                  </a:cubicBezTo>
                  <a:cubicBezTo>
                    <a:pt x="188" y="205"/>
                    <a:pt x="190" y="212"/>
                    <a:pt x="189" y="219"/>
                  </a:cubicBezTo>
                  <a:cubicBezTo>
                    <a:pt x="189" y="226"/>
                    <a:pt x="188" y="234"/>
                    <a:pt x="184" y="241"/>
                  </a:cubicBezTo>
                  <a:cubicBezTo>
                    <a:pt x="179" y="252"/>
                    <a:pt x="172" y="261"/>
                    <a:pt x="163" y="270"/>
                  </a:cubicBezTo>
                  <a:cubicBezTo>
                    <a:pt x="154" y="279"/>
                    <a:pt x="143" y="286"/>
                    <a:pt x="132" y="291"/>
                  </a:cubicBezTo>
                  <a:cubicBezTo>
                    <a:pt x="121" y="296"/>
                    <a:pt x="109" y="300"/>
                    <a:pt x="97" y="302"/>
                  </a:cubicBezTo>
                  <a:cubicBezTo>
                    <a:pt x="84" y="304"/>
                    <a:pt x="72" y="303"/>
                    <a:pt x="61" y="299"/>
                  </a:cubicBezTo>
                  <a:cubicBezTo>
                    <a:pt x="50" y="295"/>
                    <a:pt x="40" y="290"/>
                    <a:pt x="32" y="283"/>
                  </a:cubicBezTo>
                  <a:cubicBezTo>
                    <a:pt x="23" y="277"/>
                    <a:pt x="16" y="268"/>
                    <a:pt x="11" y="259"/>
                  </a:cubicBezTo>
                  <a:cubicBezTo>
                    <a:pt x="6" y="249"/>
                    <a:pt x="2" y="239"/>
                    <a:pt x="1" y="228"/>
                  </a:cubicBezTo>
                  <a:cubicBezTo>
                    <a:pt x="0" y="217"/>
                    <a:pt x="1" y="206"/>
                    <a:pt x="4" y="196"/>
                  </a:cubicBezTo>
                  <a:cubicBezTo>
                    <a:pt x="7" y="188"/>
                    <a:pt x="11" y="182"/>
                    <a:pt x="16" y="175"/>
                  </a:cubicBezTo>
                  <a:cubicBezTo>
                    <a:pt x="22" y="169"/>
                    <a:pt x="28" y="164"/>
                    <a:pt x="35" y="160"/>
                  </a:cubicBezTo>
                  <a:cubicBezTo>
                    <a:pt x="43" y="155"/>
                    <a:pt x="51" y="152"/>
                    <a:pt x="59" y="149"/>
                  </a:cubicBezTo>
                  <a:cubicBezTo>
                    <a:pt x="68" y="146"/>
                    <a:pt x="76" y="145"/>
                    <a:pt x="85" y="145"/>
                  </a:cubicBezTo>
                  <a:cubicBezTo>
                    <a:pt x="79" y="141"/>
                    <a:pt x="73" y="136"/>
                    <a:pt x="68" y="130"/>
                  </a:cubicBezTo>
                  <a:cubicBezTo>
                    <a:pt x="63" y="124"/>
                    <a:pt x="59" y="118"/>
                    <a:pt x="56" y="111"/>
                  </a:cubicBezTo>
                  <a:cubicBezTo>
                    <a:pt x="52" y="105"/>
                    <a:pt x="51" y="97"/>
                    <a:pt x="50" y="90"/>
                  </a:cubicBezTo>
                  <a:cubicBezTo>
                    <a:pt x="50" y="82"/>
                    <a:pt x="52" y="75"/>
                    <a:pt x="55" y="67"/>
                  </a:cubicBezTo>
                  <a:cubicBezTo>
                    <a:pt x="61" y="56"/>
                    <a:pt x="68" y="46"/>
                    <a:pt x="78" y="37"/>
                  </a:cubicBezTo>
                  <a:cubicBezTo>
                    <a:pt x="88" y="28"/>
                    <a:pt x="99" y="21"/>
                    <a:pt x="110" y="15"/>
                  </a:cubicBezTo>
                  <a:cubicBezTo>
                    <a:pt x="122" y="9"/>
                    <a:pt x="135" y="4"/>
                    <a:pt x="148" y="2"/>
                  </a:cubicBezTo>
                  <a:cubicBezTo>
                    <a:pt x="161" y="0"/>
                    <a:pt x="174" y="1"/>
                    <a:pt x="186" y="5"/>
                  </a:cubicBezTo>
                  <a:cubicBezTo>
                    <a:pt x="197" y="8"/>
                    <a:pt x="206" y="14"/>
                    <a:pt x="214" y="21"/>
                  </a:cubicBezTo>
                  <a:cubicBezTo>
                    <a:pt x="222" y="29"/>
                    <a:pt x="229" y="38"/>
                    <a:pt x="233" y="48"/>
                  </a:cubicBezTo>
                  <a:cubicBezTo>
                    <a:pt x="238" y="58"/>
                    <a:pt x="241" y="68"/>
                    <a:pt x="242" y="79"/>
                  </a:cubicBezTo>
                  <a:cubicBezTo>
                    <a:pt x="244" y="89"/>
                    <a:pt x="243" y="100"/>
                    <a:pt x="239" y="111"/>
                  </a:cubicBezTo>
                  <a:close/>
                  <a:moveTo>
                    <a:pt x="129" y="234"/>
                  </a:moveTo>
                  <a:cubicBezTo>
                    <a:pt x="131" y="230"/>
                    <a:pt x="132" y="226"/>
                    <a:pt x="131" y="222"/>
                  </a:cubicBezTo>
                  <a:cubicBezTo>
                    <a:pt x="131" y="217"/>
                    <a:pt x="130" y="213"/>
                    <a:pt x="128" y="209"/>
                  </a:cubicBezTo>
                  <a:cubicBezTo>
                    <a:pt x="126" y="205"/>
                    <a:pt x="124" y="201"/>
                    <a:pt x="120" y="199"/>
                  </a:cubicBezTo>
                  <a:cubicBezTo>
                    <a:pt x="117" y="196"/>
                    <a:pt x="113" y="194"/>
                    <a:pt x="109" y="192"/>
                  </a:cubicBezTo>
                  <a:cubicBezTo>
                    <a:pt x="104" y="191"/>
                    <a:pt x="98" y="190"/>
                    <a:pt x="92" y="191"/>
                  </a:cubicBezTo>
                  <a:cubicBezTo>
                    <a:pt x="87" y="191"/>
                    <a:pt x="81" y="193"/>
                    <a:pt x="76" y="195"/>
                  </a:cubicBezTo>
                  <a:cubicBezTo>
                    <a:pt x="71" y="197"/>
                    <a:pt x="66" y="199"/>
                    <a:pt x="62" y="203"/>
                  </a:cubicBezTo>
                  <a:cubicBezTo>
                    <a:pt x="58" y="206"/>
                    <a:pt x="55" y="210"/>
                    <a:pt x="53" y="215"/>
                  </a:cubicBezTo>
                  <a:cubicBezTo>
                    <a:pt x="52" y="219"/>
                    <a:pt x="51" y="223"/>
                    <a:pt x="52" y="227"/>
                  </a:cubicBezTo>
                  <a:cubicBezTo>
                    <a:pt x="54" y="231"/>
                    <a:pt x="55" y="235"/>
                    <a:pt x="58" y="238"/>
                  </a:cubicBezTo>
                  <a:cubicBezTo>
                    <a:pt x="60" y="241"/>
                    <a:pt x="64" y="244"/>
                    <a:pt x="68" y="246"/>
                  </a:cubicBezTo>
                  <a:cubicBezTo>
                    <a:pt x="71" y="248"/>
                    <a:pt x="75" y="250"/>
                    <a:pt x="79" y="251"/>
                  </a:cubicBezTo>
                  <a:cubicBezTo>
                    <a:pt x="89" y="254"/>
                    <a:pt x="98" y="255"/>
                    <a:pt x="109" y="253"/>
                  </a:cubicBezTo>
                  <a:cubicBezTo>
                    <a:pt x="113" y="251"/>
                    <a:pt x="117" y="249"/>
                    <a:pt x="121" y="246"/>
                  </a:cubicBezTo>
                  <a:cubicBezTo>
                    <a:pt x="125" y="243"/>
                    <a:pt x="128" y="239"/>
                    <a:pt x="129" y="234"/>
                  </a:cubicBezTo>
                  <a:close/>
                  <a:moveTo>
                    <a:pt x="189" y="87"/>
                  </a:moveTo>
                  <a:cubicBezTo>
                    <a:pt x="190" y="83"/>
                    <a:pt x="191" y="80"/>
                    <a:pt x="191" y="75"/>
                  </a:cubicBezTo>
                  <a:cubicBezTo>
                    <a:pt x="191" y="71"/>
                    <a:pt x="190" y="67"/>
                    <a:pt x="189" y="64"/>
                  </a:cubicBezTo>
                  <a:cubicBezTo>
                    <a:pt x="188" y="60"/>
                    <a:pt x="186" y="57"/>
                    <a:pt x="183" y="54"/>
                  </a:cubicBezTo>
                  <a:cubicBezTo>
                    <a:pt x="180" y="51"/>
                    <a:pt x="177" y="49"/>
                    <a:pt x="173" y="48"/>
                  </a:cubicBezTo>
                  <a:cubicBezTo>
                    <a:pt x="167" y="46"/>
                    <a:pt x="161" y="46"/>
                    <a:pt x="155" y="47"/>
                  </a:cubicBezTo>
                  <a:cubicBezTo>
                    <a:pt x="149" y="48"/>
                    <a:pt x="144" y="49"/>
                    <a:pt x="139" y="52"/>
                  </a:cubicBezTo>
                  <a:cubicBezTo>
                    <a:pt x="134" y="55"/>
                    <a:pt x="129" y="58"/>
                    <a:pt x="124" y="62"/>
                  </a:cubicBezTo>
                  <a:cubicBezTo>
                    <a:pt x="120" y="66"/>
                    <a:pt x="116" y="70"/>
                    <a:pt x="114" y="75"/>
                  </a:cubicBezTo>
                  <a:cubicBezTo>
                    <a:pt x="112" y="79"/>
                    <a:pt x="111" y="83"/>
                    <a:pt x="111" y="88"/>
                  </a:cubicBezTo>
                  <a:cubicBezTo>
                    <a:pt x="111" y="92"/>
                    <a:pt x="112" y="96"/>
                    <a:pt x="113" y="100"/>
                  </a:cubicBezTo>
                  <a:cubicBezTo>
                    <a:pt x="115" y="104"/>
                    <a:pt x="118" y="108"/>
                    <a:pt x="121" y="110"/>
                  </a:cubicBezTo>
                  <a:cubicBezTo>
                    <a:pt x="124" y="113"/>
                    <a:pt x="128" y="115"/>
                    <a:pt x="132" y="117"/>
                  </a:cubicBezTo>
                  <a:cubicBezTo>
                    <a:pt x="138" y="118"/>
                    <a:pt x="144" y="119"/>
                    <a:pt x="149" y="117"/>
                  </a:cubicBezTo>
                  <a:cubicBezTo>
                    <a:pt x="155" y="116"/>
                    <a:pt x="161" y="114"/>
                    <a:pt x="166" y="111"/>
                  </a:cubicBezTo>
                  <a:cubicBezTo>
                    <a:pt x="171" y="108"/>
                    <a:pt x="175" y="105"/>
                    <a:pt x="179" y="101"/>
                  </a:cubicBezTo>
                  <a:cubicBezTo>
                    <a:pt x="184" y="97"/>
                    <a:pt x="187" y="93"/>
                    <a:pt x="189" y="8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0"/>
            <p:cNvSpPr>
              <a:spLocks noEditPoints="1"/>
            </p:cNvSpPr>
            <p:nvPr/>
          </p:nvSpPr>
          <p:spPr bwMode="auto">
            <a:xfrm>
              <a:off x="4100" y="-738"/>
              <a:ext cx="511" cy="811"/>
            </a:xfrm>
            <a:custGeom>
              <a:avLst/>
              <a:gdLst>
                <a:gd name="T0" fmla="*/ 215 w 216"/>
                <a:gd name="T1" fmla="*/ 119 h 343"/>
                <a:gd name="T2" fmla="*/ 211 w 216"/>
                <a:gd name="T3" fmla="*/ 151 h 343"/>
                <a:gd name="T4" fmla="*/ 203 w 216"/>
                <a:gd name="T5" fmla="*/ 183 h 343"/>
                <a:gd name="T6" fmla="*/ 192 w 216"/>
                <a:gd name="T7" fmla="*/ 214 h 343"/>
                <a:gd name="T8" fmla="*/ 180 w 216"/>
                <a:gd name="T9" fmla="*/ 244 h 343"/>
                <a:gd name="T10" fmla="*/ 168 w 216"/>
                <a:gd name="T11" fmla="*/ 272 h 343"/>
                <a:gd name="T12" fmla="*/ 154 w 216"/>
                <a:gd name="T13" fmla="*/ 300 h 343"/>
                <a:gd name="T14" fmla="*/ 137 w 216"/>
                <a:gd name="T15" fmla="*/ 325 h 343"/>
                <a:gd name="T16" fmla="*/ 113 w 216"/>
                <a:gd name="T17" fmla="*/ 343 h 343"/>
                <a:gd name="T18" fmla="*/ 101 w 216"/>
                <a:gd name="T19" fmla="*/ 339 h 343"/>
                <a:gd name="T20" fmla="*/ 97 w 216"/>
                <a:gd name="T21" fmla="*/ 326 h 343"/>
                <a:gd name="T22" fmla="*/ 98 w 216"/>
                <a:gd name="T23" fmla="*/ 319 h 343"/>
                <a:gd name="T24" fmla="*/ 99 w 216"/>
                <a:gd name="T25" fmla="*/ 316 h 343"/>
                <a:gd name="T26" fmla="*/ 99 w 216"/>
                <a:gd name="T27" fmla="*/ 312 h 343"/>
                <a:gd name="T28" fmla="*/ 107 w 216"/>
                <a:gd name="T29" fmla="*/ 291 h 343"/>
                <a:gd name="T30" fmla="*/ 116 w 216"/>
                <a:gd name="T31" fmla="*/ 270 h 343"/>
                <a:gd name="T32" fmla="*/ 126 w 216"/>
                <a:gd name="T33" fmla="*/ 249 h 343"/>
                <a:gd name="T34" fmla="*/ 137 w 216"/>
                <a:gd name="T35" fmla="*/ 229 h 343"/>
                <a:gd name="T36" fmla="*/ 151 w 216"/>
                <a:gd name="T37" fmla="*/ 198 h 343"/>
                <a:gd name="T38" fmla="*/ 161 w 216"/>
                <a:gd name="T39" fmla="*/ 167 h 343"/>
                <a:gd name="T40" fmla="*/ 143 w 216"/>
                <a:gd name="T41" fmla="*/ 187 h 343"/>
                <a:gd name="T42" fmla="*/ 121 w 216"/>
                <a:gd name="T43" fmla="*/ 201 h 343"/>
                <a:gd name="T44" fmla="*/ 96 w 216"/>
                <a:gd name="T45" fmla="*/ 210 h 343"/>
                <a:gd name="T46" fmla="*/ 70 w 216"/>
                <a:gd name="T47" fmla="*/ 214 h 343"/>
                <a:gd name="T48" fmla="*/ 38 w 216"/>
                <a:gd name="T49" fmla="*/ 208 h 343"/>
                <a:gd name="T50" fmla="*/ 14 w 216"/>
                <a:gd name="T51" fmla="*/ 188 h 343"/>
                <a:gd name="T52" fmla="*/ 3 w 216"/>
                <a:gd name="T53" fmla="*/ 161 h 343"/>
                <a:gd name="T54" fmla="*/ 1 w 216"/>
                <a:gd name="T55" fmla="*/ 130 h 343"/>
                <a:gd name="T56" fmla="*/ 9 w 216"/>
                <a:gd name="T57" fmla="*/ 95 h 343"/>
                <a:gd name="T58" fmla="*/ 25 w 216"/>
                <a:gd name="T59" fmla="*/ 62 h 343"/>
                <a:gd name="T60" fmla="*/ 48 w 216"/>
                <a:gd name="T61" fmla="*/ 34 h 343"/>
                <a:gd name="T62" fmla="*/ 77 w 216"/>
                <a:gd name="T63" fmla="*/ 13 h 343"/>
                <a:gd name="T64" fmla="*/ 100 w 216"/>
                <a:gd name="T65" fmla="*/ 3 h 343"/>
                <a:gd name="T66" fmla="*/ 125 w 216"/>
                <a:gd name="T67" fmla="*/ 0 h 343"/>
                <a:gd name="T68" fmla="*/ 146 w 216"/>
                <a:gd name="T69" fmla="*/ 3 h 343"/>
                <a:gd name="T70" fmla="*/ 165 w 216"/>
                <a:gd name="T71" fmla="*/ 11 h 343"/>
                <a:gd name="T72" fmla="*/ 181 w 216"/>
                <a:gd name="T73" fmla="*/ 24 h 343"/>
                <a:gd name="T74" fmla="*/ 194 w 216"/>
                <a:gd name="T75" fmla="*/ 40 h 343"/>
                <a:gd name="T76" fmla="*/ 211 w 216"/>
                <a:gd name="T77" fmla="*/ 77 h 343"/>
                <a:gd name="T78" fmla="*/ 215 w 216"/>
                <a:gd name="T79" fmla="*/ 119 h 343"/>
                <a:gd name="T80" fmla="*/ 160 w 216"/>
                <a:gd name="T81" fmla="*/ 82 h 343"/>
                <a:gd name="T82" fmla="*/ 158 w 216"/>
                <a:gd name="T83" fmla="*/ 70 h 343"/>
                <a:gd name="T84" fmla="*/ 150 w 216"/>
                <a:gd name="T85" fmla="*/ 63 h 343"/>
                <a:gd name="T86" fmla="*/ 139 w 216"/>
                <a:gd name="T87" fmla="*/ 59 h 343"/>
                <a:gd name="T88" fmla="*/ 126 w 216"/>
                <a:gd name="T89" fmla="*/ 58 h 343"/>
                <a:gd name="T90" fmla="*/ 98 w 216"/>
                <a:gd name="T91" fmla="*/ 62 h 343"/>
                <a:gd name="T92" fmla="*/ 74 w 216"/>
                <a:gd name="T93" fmla="*/ 78 h 343"/>
                <a:gd name="T94" fmla="*/ 57 w 216"/>
                <a:gd name="T95" fmla="*/ 102 h 343"/>
                <a:gd name="T96" fmla="*/ 50 w 216"/>
                <a:gd name="T97" fmla="*/ 131 h 343"/>
                <a:gd name="T98" fmla="*/ 50 w 216"/>
                <a:gd name="T99" fmla="*/ 144 h 343"/>
                <a:gd name="T100" fmla="*/ 53 w 216"/>
                <a:gd name="T101" fmla="*/ 156 h 343"/>
                <a:gd name="T102" fmla="*/ 60 w 216"/>
                <a:gd name="T103" fmla="*/ 165 h 343"/>
                <a:gd name="T104" fmla="*/ 73 w 216"/>
                <a:gd name="T105" fmla="*/ 168 h 343"/>
                <a:gd name="T106" fmla="*/ 95 w 216"/>
                <a:gd name="T107" fmla="*/ 163 h 343"/>
                <a:gd name="T108" fmla="*/ 116 w 216"/>
                <a:gd name="T109" fmla="*/ 150 h 343"/>
                <a:gd name="T110" fmla="*/ 134 w 216"/>
                <a:gd name="T111" fmla="*/ 135 h 343"/>
                <a:gd name="T112" fmla="*/ 148 w 216"/>
                <a:gd name="T113" fmla="*/ 117 h 343"/>
                <a:gd name="T114" fmla="*/ 155 w 216"/>
                <a:gd name="T115" fmla="*/ 100 h 343"/>
                <a:gd name="T116" fmla="*/ 160 w 216"/>
                <a:gd name="T117" fmla="*/ 8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6" h="343">
                  <a:moveTo>
                    <a:pt x="215" y="119"/>
                  </a:moveTo>
                  <a:cubicBezTo>
                    <a:pt x="214" y="130"/>
                    <a:pt x="213" y="140"/>
                    <a:pt x="211" y="151"/>
                  </a:cubicBezTo>
                  <a:cubicBezTo>
                    <a:pt x="209" y="162"/>
                    <a:pt x="206" y="172"/>
                    <a:pt x="203" y="183"/>
                  </a:cubicBezTo>
                  <a:cubicBezTo>
                    <a:pt x="200" y="193"/>
                    <a:pt x="196" y="203"/>
                    <a:pt x="192" y="214"/>
                  </a:cubicBezTo>
                  <a:cubicBezTo>
                    <a:pt x="188" y="224"/>
                    <a:pt x="184" y="234"/>
                    <a:pt x="180" y="244"/>
                  </a:cubicBezTo>
                  <a:cubicBezTo>
                    <a:pt x="176" y="253"/>
                    <a:pt x="172" y="262"/>
                    <a:pt x="168" y="272"/>
                  </a:cubicBezTo>
                  <a:cubicBezTo>
                    <a:pt x="164" y="281"/>
                    <a:pt x="159" y="291"/>
                    <a:pt x="154" y="300"/>
                  </a:cubicBezTo>
                  <a:cubicBezTo>
                    <a:pt x="149" y="309"/>
                    <a:pt x="143" y="317"/>
                    <a:pt x="137" y="325"/>
                  </a:cubicBezTo>
                  <a:cubicBezTo>
                    <a:pt x="130" y="332"/>
                    <a:pt x="122" y="338"/>
                    <a:pt x="113" y="343"/>
                  </a:cubicBezTo>
                  <a:cubicBezTo>
                    <a:pt x="108" y="343"/>
                    <a:pt x="104" y="342"/>
                    <a:pt x="101" y="339"/>
                  </a:cubicBezTo>
                  <a:cubicBezTo>
                    <a:pt x="98" y="335"/>
                    <a:pt x="97" y="331"/>
                    <a:pt x="97" y="326"/>
                  </a:cubicBezTo>
                  <a:cubicBezTo>
                    <a:pt x="98" y="319"/>
                    <a:pt x="98" y="319"/>
                    <a:pt x="98" y="319"/>
                  </a:cubicBezTo>
                  <a:cubicBezTo>
                    <a:pt x="98" y="318"/>
                    <a:pt x="99" y="317"/>
                    <a:pt x="99" y="316"/>
                  </a:cubicBezTo>
                  <a:cubicBezTo>
                    <a:pt x="99" y="315"/>
                    <a:pt x="99" y="313"/>
                    <a:pt x="99" y="312"/>
                  </a:cubicBezTo>
                  <a:cubicBezTo>
                    <a:pt x="101" y="305"/>
                    <a:pt x="104" y="298"/>
                    <a:pt x="107" y="291"/>
                  </a:cubicBezTo>
                  <a:cubicBezTo>
                    <a:pt x="110" y="284"/>
                    <a:pt x="113" y="277"/>
                    <a:pt x="116" y="270"/>
                  </a:cubicBezTo>
                  <a:cubicBezTo>
                    <a:pt x="119" y="263"/>
                    <a:pt x="123" y="256"/>
                    <a:pt x="126" y="249"/>
                  </a:cubicBezTo>
                  <a:cubicBezTo>
                    <a:pt x="130" y="242"/>
                    <a:pt x="134" y="236"/>
                    <a:pt x="137" y="229"/>
                  </a:cubicBezTo>
                  <a:cubicBezTo>
                    <a:pt x="142" y="219"/>
                    <a:pt x="147" y="209"/>
                    <a:pt x="151" y="198"/>
                  </a:cubicBezTo>
                  <a:cubicBezTo>
                    <a:pt x="155" y="188"/>
                    <a:pt x="159" y="178"/>
                    <a:pt x="161" y="167"/>
                  </a:cubicBezTo>
                  <a:cubicBezTo>
                    <a:pt x="156" y="174"/>
                    <a:pt x="150" y="181"/>
                    <a:pt x="143" y="187"/>
                  </a:cubicBezTo>
                  <a:cubicBezTo>
                    <a:pt x="136" y="192"/>
                    <a:pt x="129" y="197"/>
                    <a:pt x="121" y="201"/>
                  </a:cubicBezTo>
                  <a:cubicBezTo>
                    <a:pt x="113" y="205"/>
                    <a:pt x="104" y="208"/>
                    <a:pt x="96" y="210"/>
                  </a:cubicBezTo>
                  <a:cubicBezTo>
                    <a:pt x="87" y="213"/>
                    <a:pt x="78" y="214"/>
                    <a:pt x="70" y="214"/>
                  </a:cubicBezTo>
                  <a:cubicBezTo>
                    <a:pt x="59" y="214"/>
                    <a:pt x="48" y="212"/>
                    <a:pt x="38" y="208"/>
                  </a:cubicBezTo>
                  <a:cubicBezTo>
                    <a:pt x="28" y="203"/>
                    <a:pt x="20" y="197"/>
                    <a:pt x="14" y="188"/>
                  </a:cubicBezTo>
                  <a:cubicBezTo>
                    <a:pt x="8" y="180"/>
                    <a:pt x="4" y="171"/>
                    <a:pt x="3" y="161"/>
                  </a:cubicBezTo>
                  <a:cubicBezTo>
                    <a:pt x="1" y="150"/>
                    <a:pt x="0" y="140"/>
                    <a:pt x="1" y="130"/>
                  </a:cubicBezTo>
                  <a:cubicBezTo>
                    <a:pt x="2" y="118"/>
                    <a:pt x="5" y="107"/>
                    <a:pt x="9" y="95"/>
                  </a:cubicBezTo>
                  <a:cubicBezTo>
                    <a:pt x="13" y="84"/>
                    <a:pt x="18" y="73"/>
                    <a:pt x="25" y="62"/>
                  </a:cubicBezTo>
                  <a:cubicBezTo>
                    <a:pt x="31" y="52"/>
                    <a:pt x="39" y="43"/>
                    <a:pt x="48" y="34"/>
                  </a:cubicBezTo>
                  <a:cubicBezTo>
                    <a:pt x="56" y="26"/>
                    <a:pt x="66" y="19"/>
                    <a:pt x="77" y="13"/>
                  </a:cubicBezTo>
                  <a:cubicBezTo>
                    <a:pt x="84" y="8"/>
                    <a:pt x="92" y="5"/>
                    <a:pt x="100" y="3"/>
                  </a:cubicBezTo>
                  <a:cubicBezTo>
                    <a:pt x="108" y="1"/>
                    <a:pt x="116" y="0"/>
                    <a:pt x="125" y="0"/>
                  </a:cubicBezTo>
                  <a:cubicBezTo>
                    <a:pt x="132" y="0"/>
                    <a:pt x="139" y="1"/>
                    <a:pt x="146" y="3"/>
                  </a:cubicBezTo>
                  <a:cubicBezTo>
                    <a:pt x="153" y="5"/>
                    <a:pt x="159" y="7"/>
                    <a:pt x="165" y="11"/>
                  </a:cubicBezTo>
                  <a:cubicBezTo>
                    <a:pt x="171" y="14"/>
                    <a:pt x="176" y="19"/>
                    <a:pt x="181" y="24"/>
                  </a:cubicBezTo>
                  <a:cubicBezTo>
                    <a:pt x="186" y="28"/>
                    <a:pt x="191" y="34"/>
                    <a:pt x="194" y="40"/>
                  </a:cubicBezTo>
                  <a:cubicBezTo>
                    <a:pt x="202" y="51"/>
                    <a:pt x="208" y="63"/>
                    <a:pt x="211" y="77"/>
                  </a:cubicBezTo>
                  <a:cubicBezTo>
                    <a:pt x="215" y="91"/>
                    <a:pt x="216" y="105"/>
                    <a:pt x="215" y="119"/>
                  </a:cubicBezTo>
                  <a:close/>
                  <a:moveTo>
                    <a:pt x="160" y="82"/>
                  </a:moveTo>
                  <a:cubicBezTo>
                    <a:pt x="161" y="78"/>
                    <a:pt x="160" y="74"/>
                    <a:pt x="158" y="70"/>
                  </a:cubicBezTo>
                  <a:cubicBezTo>
                    <a:pt x="156" y="67"/>
                    <a:pt x="153" y="65"/>
                    <a:pt x="150" y="63"/>
                  </a:cubicBezTo>
                  <a:cubicBezTo>
                    <a:pt x="147" y="61"/>
                    <a:pt x="143" y="59"/>
                    <a:pt x="139" y="59"/>
                  </a:cubicBezTo>
                  <a:cubicBezTo>
                    <a:pt x="134" y="58"/>
                    <a:pt x="130" y="57"/>
                    <a:pt x="126" y="58"/>
                  </a:cubicBezTo>
                  <a:cubicBezTo>
                    <a:pt x="116" y="57"/>
                    <a:pt x="107" y="58"/>
                    <a:pt x="98" y="62"/>
                  </a:cubicBezTo>
                  <a:cubicBezTo>
                    <a:pt x="89" y="66"/>
                    <a:pt x="81" y="71"/>
                    <a:pt x="74" y="78"/>
                  </a:cubicBezTo>
                  <a:cubicBezTo>
                    <a:pt x="67" y="85"/>
                    <a:pt x="61" y="93"/>
                    <a:pt x="57" y="102"/>
                  </a:cubicBezTo>
                  <a:cubicBezTo>
                    <a:pt x="53" y="112"/>
                    <a:pt x="51" y="121"/>
                    <a:pt x="50" y="131"/>
                  </a:cubicBezTo>
                  <a:cubicBezTo>
                    <a:pt x="50" y="135"/>
                    <a:pt x="49" y="139"/>
                    <a:pt x="50" y="144"/>
                  </a:cubicBezTo>
                  <a:cubicBezTo>
                    <a:pt x="50" y="148"/>
                    <a:pt x="51" y="152"/>
                    <a:pt x="53" y="156"/>
                  </a:cubicBezTo>
                  <a:cubicBezTo>
                    <a:pt x="55" y="160"/>
                    <a:pt x="57" y="163"/>
                    <a:pt x="60" y="165"/>
                  </a:cubicBezTo>
                  <a:cubicBezTo>
                    <a:pt x="63" y="167"/>
                    <a:pt x="67" y="168"/>
                    <a:pt x="73" y="168"/>
                  </a:cubicBezTo>
                  <a:cubicBezTo>
                    <a:pt x="80" y="168"/>
                    <a:pt x="88" y="166"/>
                    <a:pt x="95" y="163"/>
                  </a:cubicBezTo>
                  <a:cubicBezTo>
                    <a:pt x="103" y="159"/>
                    <a:pt x="109" y="155"/>
                    <a:pt x="116" y="150"/>
                  </a:cubicBezTo>
                  <a:cubicBezTo>
                    <a:pt x="122" y="146"/>
                    <a:pt x="128" y="141"/>
                    <a:pt x="134" y="135"/>
                  </a:cubicBezTo>
                  <a:cubicBezTo>
                    <a:pt x="139" y="130"/>
                    <a:pt x="144" y="124"/>
                    <a:pt x="148" y="117"/>
                  </a:cubicBezTo>
                  <a:cubicBezTo>
                    <a:pt x="150" y="112"/>
                    <a:pt x="153" y="106"/>
                    <a:pt x="155" y="100"/>
                  </a:cubicBezTo>
                  <a:cubicBezTo>
                    <a:pt x="158" y="95"/>
                    <a:pt x="159" y="89"/>
                    <a:pt x="160" y="82"/>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1"/>
            <p:cNvSpPr>
              <a:spLocks noEditPoints="1"/>
            </p:cNvSpPr>
            <p:nvPr/>
          </p:nvSpPr>
          <p:spPr bwMode="auto">
            <a:xfrm>
              <a:off x="2395" y="-2163"/>
              <a:ext cx="575" cy="764"/>
            </a:xfrm>
            <a:custGeom>
              <a:avLst/>
              <a:gdLst>
                <a:gd name="T0" fmla="*/ 215 w 243"/>
                <a:gd name="T1" fmla="*/ 114 h 323"/>
                <a:gd name="T2" fmla="*/ 234 w 243"/>
                <a:gd name="T3" fmla="*/ 164 h 323"/>
                <a:gd name="T4" fmla="*/ 243 w 243"/>
                <a:gd name="T5" fmla="*/ 217 h 323"/>
                <a:gd name="T6" fmla="*/ 241 w 243"/>
                <a:gd name="T7" fmla="*/ 245 h 323"/>
                <a:gd name="T8" fmla="*/ 233 w 243"/>
                <a:gd name="T9" fmla="*/ 271 h 323"/>
                <a:gd name="T10" fmla="*/ 219 w 243"/>
                <a:gd name="T11" fmla="*/ 295 h 323"/>
                <a:gd name="T12" fmla="*/ 199 w 243"/>
                <a:gd name="T13" fmla="*/ 312 h 323"/>
                <a:gd name="T14" fmla="*/ 174 w 243"/>
                <a:gd name="T15" fmla="*/ 322 h 323"/>
                <a:gd name="T16" fmla="*/ 149 w 243"/>
                <a:gd name="T17" fmla="*/ 321 h 323"/>
                <a:gd name="T18" fmla="*/ 124 w 243"/>
                <a:gd name="T19" fmla="*/ 313 h 323"/>
                <a:gd name="T20" fmla="*/ 102 w 243"/>
                <a:gd name="T21" fmla="*/ 301 h 323"/>
                <a:gd name="T22" fmla="*/ 63 w 243"/>
                <a:gd name="T23" fmla="*/ 267 h 323"/>
                <a:gd name="T24" fmla="*/ 33 w 243"/>
                <a:gd name="T25" fmla="*/ 224 h 323"/>
                <a:gd name="T26" fmla="*/ 1 w 243"/>
                <a:gd name="T27" fmla="*/ 118 h 323"/>
                <a:gd name="T28" fmla="*/ 0 w 243"/>
                <a:gd name="T29" fmla="*/ 90 h 323"/>
                <a:gd name="T30" fmla="*/ 3 w 243"/>
                <a:gd name="T31" fmla="*/ 62 h 323"/>
                <a:gd name="T32" fmla="*/ 13 w 243"/>
                <a:gd name="T33" fmla="*/ 36 h 323"/>
                <a:gd name="T34" fmla="*/ 31 w 243"/>
                <a:gd name="T35" fmla="*/ 16 h 323"/>
                <a:gd name="T36" fmla="*/ 69 w 243"/>
                <a:gd name="T37" fmla="*/ 2 h 323"/>
                <a:gd name="T38" fmla="*/ 106 w 243"/>
                <a:gd name="T39" fmla="*/ 5 h 323"/>
                <a:gd name="T40" fmla="*/ 140 w 243"/>
                <a:gd name="T41" fmla="*/ 22 h 323"/>
                <a:gd name="T42" fmla="*/ 170 w 243"/>
                <a:gd name="T43" fmla="*/ 48 h 323"/>
                <a:gd name="T44" fmla="*/ 195 w 243"/>
                <a:gd name="T45" fmla="*/ 80 h 323"/>
                <a:gd name="T46" fmla="*/ 215 w 243"/>
                <a:gd name="T47" fmla="*/ 114 h 323"/>
                <a:gd name="T48" fmla="*/ 169 w 243"/>
                <a:gd name="T49" fmla="*/ 135 h 323"/>
                <a:gd name="T50" fmla="*/ 150 w 243"/>
                <a:gd name="T51" fmla="*/ 102 h 323"/>
                <a:gd name="T52" fmla="*/ 127 w 243"/>
                <a:gd name="T53" fmla="*/ 73 h 323"/>
                <a:gd name="T54" fmla="*/ 112 w 243"/>
                <a:gd name="T55" fmla="*/ 61 h 323"/>
                <a:gd name="T56" fmla="*/ 96 w 243"/>
                <a:gd name="T57" fmla="*/ 53 h 323"/>
                <a:gd name="T58" fmla="*/ 79 w 243"/>
                <a:gd name="T59" fmla="*/ 51 h 323"/>
                <a:gd name="T60" fmla="*/ 64 w 243"/>
                <a:gd name="T61" fmla="*/ 57 h 323"/>
                <a:gd name="T62" fmla="*/ 52 w 243"/>
                <a:gd name="T63" fmla="*/ 72 h 323"/>
                <a:gd name="T64" fmla="*/ 49 w 243"/>
                <a:gd name="T65" fmla="*/ 91 h 323"/>
                <a:gd name="T66" fmla="*/ 50 w 243"/>
                <a:gd name="T67" fmla="*/ 111 h 323"/>
                <a:gd name="T68" fmla="*/ 54 w 243"/>
                <a:gd name="T69" fmla="*/ 130 h 323"/>
                <a:gd name="T70" fmla="*/ 66 w 243"/>
                <a:gd name="T71" fmla="*/ 169 h 323"/>
                <a:gd name="T72" fmla="*/ 82 w 243"/>
                <a:gd name="T73" fmla="*/ 207 h 323"/>
                <a:gd name="T74" fmla="*/ 92 w 243"/>
                <a:gd name="T75" fmla="*/ 223 h 323"/>
                <a:gd name="T76" fmla="*/ 103 w 243"/>
                <a:gd name="T77" fmla="*/ 239 h 323"/>
                <a:gd name="T78" fmla="*/ 116 w 243"/>
                <a:gd name="T79" fmla="*/ 254 h 323"/>
                <a:gd name="T80" fmla="*/ 131 w 243"/>
                <a:gd name="T81" fmla="*/ 265 h 323"/>
                <a:gd name="T82" fmla="*/ 148 w 243"/>
                <a:gd name="T83" fmla="*/ 269 h 323"/>
                <a:gd name="T84" fmla="*/ 167 w 243"/>
                <a:gd name="T85" fmla="*/ 264 h 323"/>
                <a:gd name="T86" fmla="*/ 180 w 243"/>
                <a:gd name="T87" fmla="*/ 253 h 323"/>
                <a:gd name="T88" fmla="*/ 188 w 243"/>
                <a:gd name="T89" fmla="*/ 237 h 323"/>
                <a:gd name="T90" fmla="*/ 191 w 243"/>
                <a:gd name="T91" fmla="*/ 220 h 323"/>
                <a:gd name="T92" fmla="*/ 190 w 243"/>
                <a:gd name="T93" fmla="*/ 202 h 323"/>
                <a:gd name="T94" fmla="*/ 182 w 243"/>
                <a:gd name="T95" fmla="*/ 167 h 323"/>
                <a:gd name="T96" fmla="*/ 169 w 243"/>
                <a:gd name="T97" fmla="*/ 13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3" h="323">
                  <a:moveTo>
                    <a:pt x="215" y="114"/>
                  </a:moveTo>
                  <a:cubicBezTo>
                    <a:pt x="223" y="130"/>
                    <a:pt x="229" y="147"/>
                    <a:pt x="234" y="164"/>
                  </a:cubicBezTo>
                  <a:cubicBezTo>
                    <a:pt x="239" y="181"/>
                    <a:pt x="242" y="199"/>
                    <a:pt x="243" y="217"/>
                  </a:cubicBezTo>
                  <a:cubicBezTo>
                    <a:pt x="243" y="226"/>
                    <a:pt x="242" y="235"/>
                    <a:pt x="241" y="245"/>
                  </a:cubicBezTo>
                  <a:cubicBezTo>
                    <a:pt x="239" y="254"/>
                    <a:pt x="236" y="263"/>
                    <a:pt x="233" y="271"/>
                  </a:cubicBezTo>
                  <a:cubicBezTo>
                    <a:pt x="229" y="280"/>
                    <a:pt x="225" y="288"/>
                    <a:pt x="219" y="295"/>
                  </a:cubicBezTo>
                  <a:cubicBezTo>
                    <a:pt x="214" y="302"/>
                    <a:pt x="207" y="308"/>
                    <a:pt x="199" y="312"/>
                  </a:cubicBezTo>
                  <a:cubicBezTo>
                    <a:pt x="191" y="318"/>
                    <a:pt x="183" y="321"/>
                    <a:pt x="174" y="322"/>
                  </a:cubicBezTo>
                  <a:cubicBezTo>
                    <a:pt x="166" y="323"/>
                    <a:pt x="157" y="323"/>
                    <a:pt x="149" y="321"/>
                  </a:cubicBezTo>
                  <a:cubicBezTo>
                    <a:pt x="141" y="320"/>
                    <a:pt x="132" y="317"/>
                    <a:pt x="124" y="313"/>
                  </a:cubicBezTo>
                  <a:cubicBezTo>
                    <a:pt x="116" y="309"/>
                    <a:pt x="109" y="305"/>
                    <a:pt x="102" y="301"/>
                  </a:cubicBezTo>
                  <a:cubicBezTo>
                    <a:pt x="88" y="291"/>
                    <a:pt x="75" y="280"/>
                    <a:pt x="63" y="267"/>
                  </a:cubicBezTo>
                  <a:cubicBezTo>
                    <a:pt x="52" y="254"/>
                    <a:pt x="42" y="239"/>
                    <a:pt x="33" y="224"/>
                  </a:cubicBezTo>
                  <a:cubicBezTo>
                    <a:pt x="16" y="191"/>
                    <a:pt x="5" y="156"/>
                    <a:pt x="1" y="118"/>
                  </a:cubicBezTo>
                  <a:cubicBezTo>
                    <a:pt x="0" y="109"/>
                    <a:pt x="0" y="100"/>
                    <a:pt x="0" y="90"/>
                  </a:cubicBezTo>
                  <a:cubicBezTo>
                    <a:pt x="0" y="81"/>
                    <a:pt x="1" y="71"/>
                    <a:pt x="3" y="62"/>
                  </a:cubicBezTo>
                  <a:cubicBezTo>
                    <a:pt x="5" y="53"/>
                    <a:pt x="8" y="44"/>
                    <a:pt x="13" y="36"/>
                  </a:cubicBezTo>
                  <a:cubicBezTo>
                    <a:pt x="17" y="28"/>
                    <a:pt x="24" y="22"/>
                    <a:pt x="31" y="16"/>
                  </a:cubicBezTo>
                  <a:cubicBezTo>
                    <a:pt x="44" y="8"/>
                    <a:pt x="57" y="3"/>
                    <a:pt x="69" y="2"/>
                  </a:cubicBezTo>
                  <a:cubicBezTo>
                    <a:pt x="82" y="0"/>
                    <a:pt x="94" y="1"/>
                    <a:pt x="106" y="5"/>
                  </a:cubicBezTo>
                  <a:cubicBezTo>
                    <a:pt x="118" y="8"/>
                    <a:pt x="129" y="14"/>
                    <a:pt x="140" y="22"/>
                  </a:cubicBezTo>
                  <a:cubicBezTo>
                    <a:pt x="151" y="29"/>
                    <a:pt x="161" y="38"/>
                    <a:pt x="170" y="48"/>
                  </a:cubicBezTo>
                  <a:cubicBezTo>
                    <a:pt x="179" y="58"/>
                    <a:pt x="188" y="69"/>
                    <a:pt x="195" y="80"/>
                  </a:cubicBezTo>
                  <a:cubicBezTo>
                    <a:pt x="203" y="92"/>
                    <a:pt x="209" y="103"/>
                    <a:pt x="215" y="114"/>
                  </a:cubicBezTo>
                  <a:close/>
                  <a:moveTo>
                    <a:pt x="169" y="135"/>
                  </a:moveTo>
                  <a:cubicBezTo>
                    <a:pt x="163" y="124"/>
                    <a:pt x="156" y="113"/>
                    <a:pt x="150" y="102"/>
                  </a:cubicBezTo>
                  <a:cubicBezTo>
                    <a:pt x="143" y="92"/>
                    <a:pt x="135" y="82"/>
                    <a:pt x="127" y="73"/>
                  </a:cubicBezTo>
                  <a:cubicBezTo>
                    <a:pt x="122" y="69"/>
                    <a:pt x="117" y="64"/>
                    <a:pt x="112" y="61"/>
                  </a:cubicBezTo>
                  <a:cubicBezTo>
                    <a:pt x="107" y="57"/>
                    <a:pt x="101" y="55"/>
                    <a:pt x="96" y="53"/>
                  </a:cubicBezTo>
                  <a:cubicBezTo>
                    <a:pt x="90" y="51"/>
                    <a:pt x="85" y="50"/>
                    <a:pt x="79" y="51"/>
                  </a:cubicBezTo>
                  <a:cubicBezTo>
                    <a:pt x="74" y="51"/>
                    <a:pt x="69" y="53"/>
                    <a:pt x="64" y="57"/>
                  </a:cubicBezTo>
                  <a:cubicBezTo>
                    <a:pt x="58" y="61"/>
                    <a:pt x="54" y="66"/>
                    <a:pt x="52" y="72"/>
                  </a:cubicBezTo>
                  <a:cubicBezTo>
                    <a:pt x="50" y="78"/>
                    <a:pt x="49" y="84"/>
                    <a:pt x="49" y="91"/>
                  </a:cubicBezTo>
                  <a:cubicBezTo>
                    <a:pt x="49" y="98"/>
                    <a:pt x="49" y="104"/>
                    <a:pt x="50" y="111"/>
                  </a:cubicBezTo>
                  <a:cubicBezTo>
                    <a:pt x="52" y="118"/>
                    <a:pt x="53" y="124"/>
                    <a:pt x="54" y="130"/>
                  </a:cubicBezTo>
                  <a:cubicBezTo>
                    <a:pt x="57" y="144"/>
                    <a:pt x="61" y="157"/>
                    <a:pt x="66" y="169"/>
                  </a:cubicBezTo>
                  <a:cubicBezTo>
                    <a:pt x="70" y="182"/>
                    <a:pt x="76" y="195"/>
                    <a:pt x="82" y="207"/>
                  </a:cubicBezTo>
                  <a:cubicBezTo>
                    <a:pt x="85" y="212"/>
                    <a:pt x="88" y="217"/>
                    <a:pt x="92" y="223"/>
                  </a:cubicBezTo>
                  <a:cubicBezTo>
                    <a:pt x="95" y="228"/>
                    <a:pt x="99" y="234"/>
                    <a:pt x="103" y="239"/>
                  </a:cubicBezTo>
                  <a:cubicBezTo>
                    <a:pt x="107" y="245"/>
                    <a:pt x="111" y="250"/>
                    <a:pt x="116" y="254"/>
                  </a:cubicBezTo>
                  <a:cubicBezTo>
                    <a:pt x="121" y="259"/>
                    <a:pt x="126" y="262"/>
                    <a:pt x="131" y="265"/>
                  </a:cubicBezTo>
                  <a:cubicBezTo>
                    <a:pt x="136" y="268"/>
                    <a:pt x="142" y="269"/>
                    <a:pt x="148" y="269"/>
                  </a:cubicBezTo>
                  <a:cubicBezTo>
                    <a:pt x="154" y="269"/>
                    <a:pt x="160" y="268"/>
                    <a:pt x="167" y="264"/>
                  </a:cubicBezTo>
                  <a:cubicBezTo>
                    <a:pt x="172" y="261"/>
                    <a:pt x="176" y="258"/>
                    <a:pt x="180" y="253"/>
                  </a:cubicBezTo>
                  <a:cubicBezTo>
                    <a:pt x="183" y="248"/>
                    <a:pt x="186" y="243"/>
                    <a:pt x="188" y="237"/>
                  </a:cubicBezTo>
                  <a:cubicBezTo>
                    <a:pt x="189" y="232"/>
                    <a:pt x="191" y="226"/>
                    <a:pt x="191" y="220"/>
                  </a:cubicBezTo>
                  <a:cubicBezTo>
                    <a:pt x="191" y="214"/>
                    <a:pt x="191" y="208"/>
                    <a:pt x="190" y="202"/>
                  </a:cubicBezTo>
                  <a:cubicBezTo>
                    <a:pt x="189" y="190"/>
                    <a:pt x="186" y="179"/>
                    <a:pt x="182" y="167"/>
                  </a:cubicBezTo>
                  <a:cubicBezTo>
                    <a:pt x="179" y="156"/>
                    <a:pt x="174" y="145"/>
                    <a:pt x="169" y="135"/>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42"/>
            <p:cNvSpPr>
              <a:spLocks noEditPoints="1"/>
            </p:cNvSpPr>
            <p:nvPr/>
          </p:nvSpPr>
          <p:spPr bwMode="auto">
            <a:xfrm>
              <a:off x="3601" y="-1243"/>
              <a:ext cx="520" cy="553"/>
            </a:xfrm>
            <a:custGeom>
              <a:avLst/>
              <a:gdLst>
                <a:gd name="T0" fmla="*/ 150 w 220"/>
                <a:gd name="T1" fmla="*/ 19 h 234"/>
                <a:gd name="T2" fmla="*/ 171 w 220"/>
                <a:gd name="T3" fmla="*/ 37 h 234"/>
                <a:gd name="T4" fmla="*/ 189 w 220"/>
                <a:gd name="T5" fmla="*/ 59 h 234"/>
                <a:gd name="T6" fmla="*/ 203 w 220"/>
                <a:gd name="T7" fmla="*/ 85 h 234"/>
                <a:gd name="T8" fmla="*/ 212 w 220"/>
                <a:gd name="T9" fmla="*/ 112 h 234"/>
                <a:gd name="T10" fmla="*/ 219 w 220"/>
                <a:gd name="T11" fmla="*/ 140 h 234"/>
                <a:gd name="T12" fmla="*/ 220 w 220"/>
                <a:gd name="T13" fmla="*/ 169 h 234"/>
                <a:gd name="T14" fmla="*/ 214 w 220"/>
                <a:gd name="T15" fmla="*/ 196 h 234"/>
                <a:gd name="T16" fmla="*/ 201 w 220"/>
                <a:gd name="T17" fmla="*/ 220 h 234"/>
                <a:gd name="T18" fmla="*/ 191 w 220"/>
                <a:gd name="T19" fmla="*/ 229 h 234"/>
                <a:gd name="T20" fmla="*/ 179 w 220"/>
                <a:gd name="T21" fmla="*/ 234 h 234"/>
                <a:gd name="T22" fmla="*/ 166 w 220"/>
                <a:gd name="T23" fmla="*/ 233 h 234"/>
                <a:gd name="T24" fmla="*/ 154 w 220"/>
                <a:gd name="T25" fmla="*/ 228 h 234"/>
                <a:gd name="T26" fmla="*/ 147 w 220"/>
                <a:gd name="T27" fmla="*/ 223 h 234"/>
                <a:gd name="T28" fmla="*/ 140 w 220"/>
                <a:gd name="T29" fmla="*/ 218 h 234"/>
                <a:gd name="T30" fmla="*/ 133 w 220"/>
                <a:gd name="T31" fmla="*/ 212 h 234"/>
                <a:gd name="T32" fmla="*/ 126 w 220"/>
                <a:gd name="T33" fmla="*/ 207 h 234"/>
                <a:gd name="T34" fmla="*/ 118 w 220"/>
                <a:gd name="T35" fmla="*/ 201 h 234"/>
                <a:gd name="T36" fmla="*/ 109 w 220"/>
                <a:gd name="T37" fmla="*/ 195 h 234"/>
                <a:gd name="T38" fmla="*/ 97 w 220"/>
                <a:gd name="T39" fmla="*/ 186 h 234"/>
                <a:gd name="T40" fmla="*/ 85 w 220"/>
                <a:gd name="T41" fmla="*/ 178 h 234"/>
                <a:gd name="T42" fmla="*/ 74 w 220"/>
                <a:gd name="T43" fmla="*/ 169 h 234"/>
                <a:gd name="T44" fmla="*/ 62 w 220"/>
                <a:gd name="T45" fmla="*/ 161 h 234"/>
                <a:gd name="T46" fmla="*/ 46 w 220"/>
                <a:gd name="T47" fmla="*/ 147 h 234"/>
                <a:gd name="T48" fmla="*/ 29 w 220"/>
                <a:gd name="T49" fmla="*/ 134 h 234"/>
                <a:gd name="T50" fmla="*/ 14 w 220"/>
                <a:gd name="T51" fmla="*/ 119 h 234"/>
                <a:gd name="T52" fmla="*/ 0 w 220"/>
                <a:gd name="T53" fmla="*/ 103 h 234"/>
                <a:gd name="T54" fmla="*/ 5 w 220"/>
                <a:gd name="T55" fmla="*/ 88 h 234"/>
                <a:gd name="T56" fmla="*/ 10 w 220"/>
                <a:gd name="T57" fmla="*/ 74 h 234"/>
                <a:gd name="T58" fmla="*/ 17 w 220"/>
                <a:gd name="T59" fmla="*/ 58 h 234"/>
                <a:gd name="T60" fmla="*/ 24 w 220"/>
                <a:gd name="T61" fmla="*/ 43 h 234"/>
                <a:gd name="T62" fmla="*/ 39 w 220"/>
                <a:gd name="T63" fmla="*/ 22 h 234"/>
                <a:gd name="T64" fmla="*/ 58 w 220"/>
                <a:gd name="T65" fmla="*/ 9 h 234"/>
                <a:gd name="T66" fmla="*/ 81 w 220"/>
                <a:gd name="T67" fmla="*/ 2 h 234"/>
                <a:gd name="T68" fmla="*/ 105 w 220"/>
                <a:gd name="T69" fmla="*/ 1 h 234"/>
                <a:gd name="T70" fmla="*/ 128 w 220"/>
                <a:gd name="T71" fmla="*/ 6 h 234"/>
                <a:gd name="T72" fmla="*/ 150 w 220"/>
                <a:gd name="T73" fmla="*/ 19 h 234"/>
                <a:gd name="T74" fmla="*/ 122 w 220"/>
                <a:gd name="T75" fmla="*/ 46 h 234"/>
                <a:gd name="T76" fmla="*/ 107 w 220"/>
                <a:gd name="T77" fmla="*/ 37 h 234"/>
                <a:gd name="T78" fmla="*/ 90 w 220"/>
                <a:gd name="T79" fmla="*/ 33 h 234"/>
                <a:gd name="T80" fmla="*/ 82 w 220"/>
                <a:gd name="T81" fmla="*/ 35 h 234"/>
                <a:gd name="T82" fmla="*/ 75 w 220"/>
                <a:gd name="T83" fmla="*/ 40 h 234"/>
                <a:gd name="T84" fmla="*/ 69 w 220"/>
                <a:gd name="T85" fmla="*/ 47 h 234"/>
                <a:gd name="T86" fmla="*/ 64 w 220"/>
                <a:gd name="T87" fmla="*/ 54 h 234"/>
                <a:gd name="T88" fmla="*/ 59 w 220"/>
                <a:gd name="T89" fmla="*/ 62 h 234"/>
                <a:gd name="T90" fmla="*/ 55 w 220"/>
                <a:gd name="T91" fmla="*/ 70 h 234"/>
                <a:gd name="T92" fmla="*/ 51 w 220"/>
                <a:gd name="T93" fmla="*/ 78 h 234"/>
                <a:gd name="T94" fmla="*/ 47 w 220"/>
                <a:gd name="T95" fmla="*/ 86 h 234"/>
                <a:gd name="T96" fmla="*/ 57 w 220"/>
                <a:gd name="T97" fmla="*/ 105 h 234"/>
                <a:gd name="T98" fmla="*/ 72 w 220"/>
                <a:gd name="T99" fmla="*/ 121 h 234"/>
                <a:gd name="T100" fmla="*/ 90 w 220"/>
                <a:gd name="T101" fmla="*/ 134 h 234"/>
                <a:gd name="T102" fmla="*/ 107 w 220"/>
                <a:gd name="T103" fmla="*/ 148 h 234"/>
                <a:gd name="T104" fmla="*/ 136 w 220"/>
                <a:gd name="T105" fmla="*/ 167 h 234"/>
                <a:gd name="T106" fmla="*/ 167 w 220"/>
                <a:gd name="T107" fmla="*/ 183 h 234"/>
                <a:gd name="T108" fmla="*/ 173 w 220"/>
                <a:gd name="T109" fmla="*/ 165 h 234"/>
                <a:gd name="T110" fmla="*/ 173 w 220"/>
                <a:gd name="T111" fmla="*/ 147 h 234"/>
                <a:gd name="T112" fmla="*/ 169 w 220"/>
                <a:gd name="T113" fmla="*/ 128 h 234"/>
                <a:gd name="T114" fmla="*/ 164 w 220"/>
                <a:gd name="T115" fmla="*/ 109 h 234"/>
                <a:gd name="T116" fmla="*/ 156 w 220"/>
                <a:gd name="T117" fmla="*/ 91 h 234"/>
                <a:gd name="T118" fmla="*/ 147 w 220"/>
                <a:gd name="T119" fmla="*/ 74 h 234"/>
                <a:gd name="T120" fmla="*/ 136 w 220"/>
                <a:gd name="T121" fmla="*/ 59 h 234"/>
                <a:gd name="T122" fmla="*/ 122 w 220"/>
                <a:gd name="T123" fmla="*/ 4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0" h="234">
                  <a:moveTo>
                    <a:pt x="150" y="19"/>
                  </a:moveTo>
                  <a:cubicBezTo>
                    <a:pt x="157" y="24"/>
                    <a:pt x="164" y="30"/>
                    <a:pt x="171" y="37"/>
                  </a:cubicBezTo>
                  <a:cubicBezTo>
                    <a:pt x="178" y="44"/>
                    <a:pt x="184" y="51"/>
                    <a:pt x="189" y="59"/>
                  </a:cubicBezTo>
                  <a:cubicBezTo>
                    <a:pt x="194" y="67"/>
                    <a:pt x="199" y="76"/>
                    <a:pt x="203" y="85"/>
                  </a:cubicBezTo>
                  <a:cubicBezTo>
                    <a:pt x="207" y="94"/>
                    <a:pt x="210" y="103"/>
                    <a:pt x="212" y="112"/>
                  </a:cubicBezTo>
                  <a:cubicBezTo>
                    <a:pt x="215" y="121"/>
                    <a:pt x="217" y="130"/>
                    <a:pt x="219" y="140"/>
                  </a:cubicBezTo>
                  <a:cubicBezTo>
                    <a:pt x="220" y="150"/>
                    <a:pt x="220" y="159"/>
                    <a:pt x="220" y="169"/>
                  </a:cubicBezTo>
                  <a:cubicBezTo>
                    <a:pt x="219" y="178"/>
                    <a:pt x="217" y="187"/>
                    <a:pt x="214" y="196"/>
                  </a:cubicBezTo>
                  <a:cubicBezTo>
                    <a:pt x="211" y="205"/>
                    <a:pt x="207" y="213"/>
                    <a:pt x="201" y="220"/>
                  </a:cubicBezTo>
                  <a:cubicBezTo>
                    <a:pt x="198" y="224"/>
                    <a:pt x="195" y="227"/>
                    <a:pt x="191" y="229"/>
                  </a:cubicBezTo>
                  <a:cubicBezTo>
                    <a:pt x="188" y="232"/>
                    <a:pt x="184" y="233"/>
                    <a:pt x="179" y="234"/>
                  </a:cubicBezTo>
                  <a:cubicBezTo>
                    <a:pt x="175" y="234"/>
                    <a:pt x="171" y="234"/>
                    <a:pt x="166" y="233"/>
                  </a:cubicBezTo>
                  <a:cubicBezTo>
                    <a:pt x="162" y="232"/>
                    <a:pt x="158" y="231"/>
                    <a:pt x="154" y="228"/>
                  </a:cubicBezTo>
                  <a:cubicBezTo>
                    <a:pt x="151" y="226"/>
                    <a:pt x="149" y="225"/>
                    <a:pt x="147" y="223"/>
                  </a:cubicBezTo>
                  <a:cubicBezTo>
                    <a:pt x="144" y="221"/>
                    <a:pt x="142" y="220"/>
                    <a:pt x="140" y="218"/>
                  </a:cubicBezTo>
                  <a:cubicBezTo>
                    <a:pt x="138" y="216"/>
                    <a:pt x="135" y="214"/>
                    <a:pt x="133" y="212"/>
                  </a:cubicBezTo>
                  <a:cubicBezTo>
                    <a:pt x="130" y="210"/>
                    <a:pt x="128" y="208"/>
                    <a:pt x="126" y="207"/>
                  </a:cubicBezTo>
                  <a:cubicBezTo>
                    <a:pt x="123" y="204"/>
                    <a:pt x="120" y="202"/>
                    <a:pt x="118" y="201"/>
                  </a:cubicBezTo>
                  <a:cubicBezTo>
                    <a:pt x="115" y="199"/>
                    <a:pt x="112" y="197"/>
                    <a:pt x="109" y="195"/>
                  </a:cubicBezTo>
                  <a:cubicBezTo>
                    <a:pt x="105" y="192"/>
                    <a:pt x="101" y="189"/>
                    <a:pt x="97" y="186"/>
                  </a:cubicBezTo>
                  <a:cubicBezTo>
                    <a:pt x="93" y="183"/>
                    <a:pt x="89" y="181"/>
                    <a:pt x="85" y="178"/>
                  </a:cubicBezTo>
                  <a:cubicBezTo>
                    <a:pt x="81" y="175"/>
                    <a:pt x="77" y="172"/>
                    <a:pt x="74" y="169"/>
                  </a:cubicBezTo>
                  <a:cubicBezTo>
                    <a:pt x="70" y="166"/>
                    <a:pt x="66" y="164"/>
                    <a:pt x="62" y="161"/>
                  </a:cubicBezTo>
                  <a:cubicBezTo>
                    <a:pt x="57" y="156"/>
                    <a:pt x="51" y="152"/>
                    <a:pt x="46" y="147"/>
                  </a:cubicBezTo>
                  <a:cubicBezTo>
                    <a:pt x="40" y="143"/>
                    <a:pt x="35" y="138"/>
                    <a:pt x="29" y="134"/>
                  </a:cubicBezTo>
                  <a:cubicBezTo>
                    <a:pt x="24" y="129"/>
                    <a:pt x="19" y="124"/>
                    <a:pt x="14" y="119"/>
                  </a:cubicBezTo>
                  <a:cubicBezTo>
                    <a:pt x="9" y="114"/>
                    <a:pt x="4" y="109"/>
                    <a:pt x="0" y="103"/>
                  </a:cubicBezTo>
                  <a:cubicBezTo>
                    <a:pt x="1" y="98"/>
                    <a:pt x="3" y="93"/>
                    <a:pt x="5" y="88"/>
                  </a:cubicBezTo>
                  <a:cubicBezTo>
                    <a:pt x="6" y="84"/>
                    <a:pt x="8" y="79"/>
                    <a:pt x="10" y="74"/>
                  </a:cubicBezTo>
                  <a:cubicBezTo>
                    <a:pt x="12" y="68"/>
                    <a:pt x="15" y="63"/>
                    <a:pt x="17" y="58"/>
                  </a:cubicBezTo>
                  <a:cubicBezTo>
                    <a:pt x="19" y="53"/>
                    <a:pt x="22" y="48"/>
                    <a:pt x="24" y="43"/>
                  </a:cubicBezTo>
                  <a:cubicBezTo>
                    <a:pt x="28" y="35"/>
                    <a:pt x="33" y="28"/>
                    <a:pt x="39" y="22"/>
                  </a:cubicBezTo>
                  <a:cubicBezTo>
                    <a:pt x="45" y="17"/>
                    <a:pt x="51" y="12"/>
                    <a:pt x="58" y="9"/>
                  </a:cubicBezTo>
                  <a:cubicBezTo>
                    <a:pt x="65" y="5"/>
                    <a:pt x="73" y="3"/>
                    <a:pt x="81" y="2"/>
                  </a:cubicBezTo>
                  <a:cubicBezTo>
                    <a:pt x="89" y="0"/>
                    <a:pt x="97" y="0"/>
                    <a:pt x="105" y="1"/>
                  </a:cubicBezTo>
                  <a:cubicBezTo>
                    <a:pt x="112" y="2"/>
                    <a:pt x="120" y="3"/>
                    <a:pt x="128" y="6"/>
                  </a:cubicBezTo>
                  <a:cubicBezTo>
                    <a:pt x="136" y="9"/>
                    <a:pt x="143" y="13"/>
                    <a:pt x="150" y="19"/>
                  </a:cubicBezTo>
                  <a:close/>
                  <a:moveTo>
                    <a:pt x="122" y="46"/>
                  </a:moveTo>
                  <a:cubicBezTo>
                    <a:pt x="117" y="42"/>
                    <a:pt x="112" y="39"/>
                    <a:pt x="107" y="37"/>
                  </a:cubicBezTo>
                  <a:cubicBezTo>
                    <a:pt x="101" y="34"/>
                    <a:pt x="96" y="32"/>
                    <a:pt x="90" y="33"/>
                  </a:cubicBezTo>
                  <a:cubicBezTo>
                    <a:pt x="87" y="33"/>
                    <a:pt x="84" y="34"/>
                    <a:pt x="82" y="35"/>
                  </a:cubicBezTo>
                  <a:cubicBezTo>
                    <a:pt x="79" y="37"/>
                    <a:pt x="77" y="38"/>
                    <a:pt x="75" y="40"/>
                  </a:cubicBezTo>
                  <a:cubicBezTo>
                    <a:pt x="73" y="42"/>
                    <a:pt x="71" y="44"/>
                    <a:pt x="69" y="47"/>
                  </a:cubicBezTo>
                  <a:cubicBezTo>
                    <a:pt x="67" y="49"/>
                    <a:pt x="65" y="52"/>
                    <a:pt x="64" y="54"/>
                  </a:cubicBezTo>
                  <a:cubicBezTo>
                    <a:pt x="62" y="57"/>
                    <a:pt x="61" y="59"/>
                    <a:pt x="59" y="62"/>
                  </a:cubicBezTo>
                  <a:cubicBezTo>
                    <a:pt x="58" y="65"/>
                    <a:pt x="56" y="67"/>
                    <a:pt x="55" y="70"/>
                  </a:cubicBezTo>
                  <a:cubicBezTo>
                    <a:pt x="54" y="73"/>
                    <a:pt x="52" y="75"/>
                    <a:pt x="51" y="78"/>
                  </a:cubicBezTo>
                  <a:cubicBezTo>
                    <a:pt x="50" y="81"/>
                    <a:pt x="48" y="83"/>
                    <a:pt x="47" y="86"/>
                  </a:cubicBezTo>
                  <a:cubicBezTo>
                    <a:pt x="49" y="93"/>
                    <a:pt x="52" y="99"/>
                    <a:pt x="57" y="105"/>
                  </a:cubicBezTo>
                  <a:cubicBezTo>
                    <a:pt x="61" y="111"/>
                    <a:pt x="66" y="116"/>
                    <a:pt x="72" y="121"/>
                  </a:cubicBezTo>
                  <a:cubicBezTo>
                    <a:pt x="78" y="125"/>
                    <a:pt x="84" y="130"/>
                    <a:pt x="90" y="134"/>
                  </a:cubicBezTo>
                  <a:cubicBezTo>
                    <a:pt x="96" y="139"/>
                    <a:pt x="102" y="143"/>
                    <a:pt x="107" y="148"/>
                  </a:cubicBezTo>
                  <a:cubicBezTo>
                    <a:pt x="117" y="154"/>
                    <a:pt x="126" y="161"/>
                    <a:pt x="136" y="167"/>
                  </a:cubicBezTo>
                  <a:cubicBezTo>
                    <a:pt x="146" y="174"/>
                    <a:pt x="156" y="179"/>
                    <a:pt x="167" y="183"/>
                  </a:cubicBezTo>
                  <a:cubicBezTo>
                    <a:pt x="170" y="177"/>
                    <a:pt x="172" y="171"/>
                    <a:pt x="173" y="165"/>
                  </a:cubicBezTo>
                  <a:cubicBezTo>
                    <a:pt x="174" y="159"/>
                    <a:pt x="174" y="153"/>
                    <a:pt x="173" y="147"/>
                  </a:cubicBezTo>
                  <a:cubicBezTo>
                    <a:pt x="172" y="140"/>
                    <a:pt x="171" y="134"/>
                    <a:pt x="169" y="128"/>
                  </a:cubicBezTo>
                  <a:cubicBezTo>
                    <a:pt x="168" y="121"/>
                    <a:pt x="166" y="115"/>
                    <a:pt x="164" y="109"/>
                  </a:cubicBezTo>
                  <a:cubicBezTo>
                    <a:pt x="162" y="103"/>
                    <a:pt x="159" y="97"/>
                    <a:pt x="156" y="91"/>
                  </a:cubicBezTo>
                  <a:cubicBezTo>
                    <a:pt x="154" y="85"/>
                    <a:pt x="151" y="80"/>
                    <a:pt x="147" y="74"/>
                  </a:cubicBezTo>
                  <a:cubicBezTo>
                    <a:pt x="144" y="69"/>
                    <a:pt x="140" y="63"/>
                    <a:pt x="136" y="59"/>
                  </a:cubicBezTo>
                  <a:cubicBezTo>
                    <a:pt x="132" y="54"/>
                    <a:pt x="127" y="49"/>
                    <a:pt x="122" y="46"/>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3"/>
            <p:cNvSpPr/>
            <p:nvPr/>
          </p:nvSpPr>
          <p:spPr bwMode="auto">
            <a:xfrm>
              <a:off x="3767" y="-480"/>
              <a:ext cx="231" cy="322"/>
            </a:xfrm>
            <a:custGeom>
              <a:avLst/>
              <a:gdLst>
                <a:gd name="T0" fmla="*/ 97 w 98"/>
                <a:gd name="T1" fmla="*/ 19 h 136"/>
                <a:gd name="T2" fmla="*/ 96 w 98"/>
                <a:gd name="T3" fmla="*/ 21 h 136"/>
                <a:gd name="T4" fmla="*/ 93 w 98"/>
                <a:gd name="T5" fmla="*/ 21 h 136"/>
                <a:gd name="T6" fmla="*/ 88 w 98"/>
                <a:gd name="T7" fmla="*/ 21 h 136"/>
                <a:gd name="T8" fmla="*/ 83 w 98"/>
                <a:gd name="T9" fmla="*/ 22 h 136"/>
                <a:gd name="T10" fmla="*/ 79 w 98"/>
                <a:gd name="T11" fmla="*/ 23 h 136"/>
                <a:gd name="T12" fmla="*/ 78 w 98"/>
                <a:gd name="T13" fmla="*/ 27 h 136"/>
                <a:gd name="T14" fmla="*/ 78 w 98"/>
                <a:gd name="T15" fmla="*/ 30 h 136"/>
                <a:gd name="T16" fmla="*/ 78 w 98"/>
                <a:gd name="T17" fmla="*/ 32 h 136"/>
                <a:gd name="T18" fmla="*/ 79 w 98"/>
                <a:gd name="T19" fmla="*/ 56 h 136"/>
                <a:gd name="T20" fmla="*/ 78 w 98"/>
                <a:gd name="T21" fmla="*/ 81 h 136"/>
                <a:gd name="T22" fmla="*/ 76 w 98"/>
                <a:gd name="T23" fmla="*/ 93 h 136"/>
                <a:gd name="T24" fmla="*/ 74 w 98"/>
                <a:gd name="T25" fmla="*/ 105 h 136"/>
                <a:gd name="T26" fmla="*/ 70 w 98"/>
                <a:gd name="T27" fmla="*/ 116 h 136"/>
                <a:gd name="T28" fmla="*/ 64 w 98"/>
                <a:gd name="T29" fmla="*/ 127 h 136"/>
                <a:gd name="T30" fmla="*/ 56 w 98"/>
                <a:gd name="T31" fmla="*/ 134 h 136"/>
                <a:gd name="T32" fmla="*/ 45 w 98"/>
                <a:gd name="T33" fmla="*/ 136 h 136"/>
                <a:gd name="T34" fmla="*/ 35 w 98"/>
                <a:gd name="T35" fmla="*/ 134 h 136"/>
                <a:gd name="T36" fmla="*/ 27 w 98"/>
                <a:gd name="T37" fmla="*/ 128 h 136"/>
                <a:gd name="T38" fmla="*/ 20 w 98"/>
                <a:gd name="T39" fmla="*/ 120 h 136"/>
                <a:gd name="T40" fmla="*/ 15 w 98"/>
                <a:gd name="T41" fmla="*/ 112 h 136"/>
                <a:gd name="T42" fmla="*/ 6 w 98"/>
                <a:gd name="T43" fmla="*/ 93 h 136"/>
                <a:gd name="T44" fmla="*/ 1 w 98"/>
                <a:gd name="T45" fmla="*/ 74 h 136"/>
                <a:gd name="T46" fmla="*/ 0 w 98"/>
                <a:gd name="T47" fmla="*/ 71 h 136"/>
                <a:gd name="T48" fmla="*/ 0 w 98"/>
                <a:gd name="T49" fmla="*/ 69 h 136"/>
                <a:gd name="T50" fmla="*/ 1 w 98"/>
                <a:gd name="T51" fmla="*/ 66 h 136"/>
                <a:gd name="T52" fmla="*/ 3 w 98"/>
                <a:gd name="T53" fmla="*/ 64 h 136"/>
                <a:gd name="T54" fmla="*/ 5 w 98"/>
                <a:gd name="T55" fmla="*/ 63 h 136"/>
                <a:gd name="T56" fmla="*/ 8 w 98"/>
                <a:gd name="T57" fmla="*/ 63 h 136"/>
                <a:gd name="T58" fmla="*/ 13 w 98"/>
                <a:gd name="T59" fmla="*/ 64 h 136"/>
                <a:gd name="T60" fmla="*/ 17 w 98"/>
                <a:gd name="T61" fmla="*/ 67 h 136"/>
                <a:gd name="T62" fmla="*/ 20 w 98"/>
                <a:gd name="T63" fmla="*/ 71 h 136"/>
                <a:gd name="T64" fmla="*/ 22 w 98"/>
                <a:gd name="T65" fmla="*/ 76 h 136"/>
                <a:gd name="T66" fmla="*/ 25 w 98"/>
                <a:gd name="T67" fmla="*/ 88 h 136"/>
                <a:gd name="T68" fmla="*/ 29 w 98"/>
                <a:gd name="T69" fmla="*/ 100 h 136"/>
                <a:gd name="T70" fmla="*/ 31 w 98"/>
                <a:gd name="T71" fmla="*/ 105 h 136"/>
                <a:gd name="T72" fmla="*/ 34 w 98"/>
                <a:gd name="T73" fmla="*/ 109 h 136"/>
                <a:gd name="T74" fmla="*/ 38 w 98"/>
                <a:gd name="T75" fmla="*/ 112 h 136"/>
                <a:gd name="T76" fmla="*/ 43 w 98"/>
                <a:gd name="T77" fmla="*/ 113 h 136"/>
                <a:gd name="T78" fmla="*/ 48 w 98"/>
                <a:gd name="T79" fmla="*/ 110 h 136"/>
                <a:gd name="T80" fmla="*/ 51 w 98"/>
                <a:gd name="T81" fmla="*/ 105 h 136"/>
                <a:gd name="T82" fmla="*/ 53 w 98"/>
                <a:gd name="T83" fmla="*/ 99 h 136"/>
                <a:gd name="T84" fmla="*/ 54 w 98"/>
                <a:gd name="T85" fmla="*/ 93 h 136"/>
                <a:gd name="T86" fmla="*/ 59 w 98"/>
                <a:gd name="T87" fmla="*/ 66 h 136"/>
                <a:gd name="T88" fmla="*/ 60 w 98"/>
                <a:gd name="T89" fmla="*/ 45 h 136"/>
                <a:gd name="T90" fmla="*/ 58 w 98"/>
                <a:gd name="T91" fmla="*/ 25 h 136"/>
                <a:gd name="T92" fmla="*/ 56 w 98"/>
                <a:gd name="T93" fmla="*/ 21 h 136"/>
                <a:gd name="T94" fmla="*/ 53 w 98"/>
                <a:gd name="T95" fmla="*/ 19 h 136"/>
                <a:gd name="T96" fmla="*/ 50 w 98"/>
                <a:gd name="T97" fmla="*/ 19 h 136"/>
                <a:gd name="T98" fmla="*/ 46 w 98"/>
                <a:gd name="T99" fmla="*/ 19 h 136"/>
                <a:gd name="T100" fmla="*/ 41 w 98"/>
                <a:gd name="T101" fmla="*/ 18 h 136"/>
                <a:gd name="T102" fmla="*/ 37 w 98"/>
                <a:gd name="T103" fmla="*/ 15 h 136"/>
                <a:gd name="T104" fmla="*/ 36 w 98"/>
                <a:gd name="T105" fmla="*/ 10 h 136"/>
                <a:gd name="T106" fmla="*/ 37 w 98"/>
                <a:gd name="T107" fmla="*/ 6 h 136"/>
                <a:gd name="T108" fmla="*/ 39 w 98"/>
                <a:gd name="T109" fmla="*/ 3 h 136"/>
                <a:gd name="T110" fmla="*/ 42 w 98"/>
                <a:gd name="T111" fmla="*/ 1 h 136"/>
                <a:gd name="T112" fmla="*/ 46 w 98"/>
                <a:gd name="T113" fmla="*/ 1 h 136"/>
                <a:gd name="T114" fmla="*/ 67 w 98"/>
                <a:gd name="T115" fmla="*/ 1 h 136"/>
                <a:gd name="T116" fmla="*/ 87 w 98"/>
                <a:gd name="T117" fmla="*/ 3 h 136"/>
                <a:gd name="T118" fmla="*/ 93 w 98"/>
                <a:gd name="T119" fmla="*/ 7 h 136"/>
                <a:gd name="T120" fmla="*/ 97 w 98"/>
                <a:gd name="T121" fmla="*/ 13 h 136"/>
                <a:gd name="T122" fmla="*/ 97 w 98"/>
                <a:gd name="T123" fmla="*/ 16 h 136"/>
                <a:gd name="T124" fmla="*/ 97 w 98"/>
                <a:gd name="T125" fmla="*/ 1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 h="136">
                  <a:moveTo>
                    <a:pt x="97" y="19"/>
                  </a:moveTo>
                  <a:cubicBezTo>
                    <a:pt x="97" y="20"/>
                    <a:pt x="97" y="21"/>
                    <a:pt x="96" y="21"/>
                  </a:cubicBezTo>
                  <a:cubicBezTo>
                    <a:pt x="95" y="21"/>
                    <a:pt x="94" y="21"/>
                    <a:pt x="93" y="21"/>
                  </a:cubicBezTo>
                  <a:cubicBezTo>
                    <a:pt x="91" y="21"/>
                    <a:pt x="89" y="21"/>
                    <a:pt x="88" y="21"/>
                  </a:cubicBezTo>
                  <a:cubicBezTo>
                    <a:pt x="86" y="21"/>
                    <a:pt x="85" y="21"/>
                    <a:pt x="83" y="22"/>
                  </a:cubicBezTo>
                  <a:cubicBezTo>
                    <a:pt x="82" y="22"/>
                    <a:pt x="80" y="22"/>
                    <a:pt x="79" y="23"/>
                  </a:cubicBezTo>
                  <a:cubicBezTo>
                    <a:pt x="78" y="24"/>
                    <a:pt x="78" y="26"/>
                    <a:pt x="78" y="27"/>
                  </a:cubicBezTo>
                  <a:cubicBezTo>
                    <a:pt x="78" y="28"/>
                    <a:pt x="78" y="29"/>
                    <a:pt x="78" y="30"/>
                  </a:cubicBezTo>
                  <a:cubicBezTo>
                    <a:pt x="78" y="30"/>
                    <a:pt x="78" y="31"/>
                    <a:pt x="78" y="32"/>
                  </a:cubicBezTo>
                  <a:cubicBezTo>
                    <a:pt x="79" y="40"/>
                    <a:pt x="79" y="48"/>
                    <a:pt x="79" y="56"/>
                  </a:cubicBezTo>
                  <a:cubicBezTo>
                    <a:pt x="79" y="65"/>
                    <a:pt x="79" y="73"/>
                    <a:pt x="78" y="81"/>
                  </a:cubicBezTo>
                  <a:cubicBezTo>
                    <a:pt x="78" y="85"/>
                    <a:pt x="77" y="89"/>
                    <a:pt x="76" y="93"/>
                  </a:cubicBezTo>
                  <a:cubicBezTo>
                    <a:pt x="76" y="97"/>
                    <a:pt x="75" y="101"/>
                    <a:pt x="74" y="105"/>
                  </a:cubicBezTo>
                  <a:cubicBezTo>
                    <a:pt x="73" y="109"/>
                    <a:pt x="72" y="113"/>
                    <a:pt x="70" y="116"/>
                  </a:cubicBezTo>
                  <a:cubicBezTo>
                    <a:pt x="69" y="120"/>
                    <a:pt x="67" y="124"/>
                    <a:pt x="64" y="127"/>
                  </a:cubicBezTo>
                  <a:cubicBezTo>
                    <a:pt x="62" y="130"/>
                    <a:pt x="59" y="132"/>
                    <a:pt x="56" y="134"/>
                  </a:cubicBezTo>
                  <a:cubicBezTo>
                    <a:pt x="52" y="135"/>
                    <a:pt x="49" y="136"/>
                    <a:pt x="45" y="136"/>
                  </a:cubicBezTo>
                  <a:cubicBezTo>
                    <a:pt x="41" y="136"/>
                    <a:pt x="38" y="135"/>
                    <a:pt x="35" y="134"/>
                  </a:cubicBezTo>
                  <a:cubicBezTo>
                    <a:pt x="32" y="132"/>
                    <a:pt x="29" y="130"/>
                    <a:pt x="27" y="128"/>
                  </a:cubicBezTo>
                  <a:cubicBezTo>
                    <a:pt x="24" y="126"/>
                    <a:pt x="22" y="123"/>
                    <a:pt x="20" y="120"/>
                  </a:cubicBezTo>
                  <a:cubicBezTo>
                    <a:pt x="18" y="118"/>
                    <a:pt x="16" y="115"/>
                    <a:pt x="15" y="112"/>
                  </a:cubicBezTo>
                  <a:cubicBezTo>
                    <a:pt x="12" y="106"/>
                    <a:pt x="9" y="100"/>
                    <a:pt x="6" y="93"/>
                  </a:cubicBezTo>
                  <a:cubicBezTo>
                    <a:pt x="4" y="87"/>
                    <a:pt x="2" y="80"/>
                    <a:pt x="1" y="74"/>
                  </a:cubicBezTo>
                  <a:cubicBezTo>
                    <a:pt x="0" y="73"/>
                    <a:pt x="0" y="72"/>
                    <a:pt x="0" y="71"/>
                  </a:cubicBezTo>
                  <a:cubicBezTo>
                    <a:pt x="0" y="70"/>
                    <a:pt x="0" y="69"/>
                    <a:pt x="0" y="69"/>
                  </a:cubicBezTo>
                  <a:cubicBezTo>
                    <a:pt x="0" y="68"/>
                    <a:pt x="0" y="67"/>
                    <a:pt x="1" y="66"/>
                  </a:cubicBezTo>
                  <a:cubicBezTo>
                    <a:pt x="1" y="65"/>
                    <a:pt x="2" y="65"/>
                    <a:pt x="3" y="64"/>
                  </a:cubicBezTo>
                  <a:cubicBezTo>
                    <a:pt x="3" y="64"/>
                    <a:pt x="4" y="63"/>
                    <a:pt x="5" y="63"/>
                  </a:cubicBezTo>
                  <a:cubicBezTo>
                    <a:pt x="6" y="63"/>
                    <a:pt x="7" y="63"/>
                    <a:pt x="8" y="63"/>
                  </a:cubicBezTo>
                  <a:cubicBezTo>
                    <a:pt x="10" y="63"/>
                    <a:pt x="11" y="63"/>
                    <a:pt x="13" y="64"/>
                  </a:cubicBezTo>
                  <a:cubicBezTo>
                    <a:pt x="15" y="65"/>
                    <a:pt x="16" y="66"/>
                    <a:pt x="17" y="67"/>
                  </a:cubicBezTo>
                  <a:cubicBezTo>
                    <a:pt x="18" y="68"/>
                    <a:pt x="19" y="70"/>
                    <a:pt x="20" y="71"/>
                  </a:cubicBezTo>
                  <a:cubicBezTo>
                    <a:pt x="21" y="73"/>
                    <a:pt x="21" y="74"/>
                    <a:pt x="22" y="76"/>
                  </a:cubicBezTo>
                  <a:cubicBezTo>
                    <a:pt x="23" y="80"/>
                    <a:pt x="24" y="84"/>
                    <a:pt x="25" y="88"/>
                  </a:cubicBezTo>
                  <a:cubicBezTo>
                    <a:pt x="26" y="92"/>
                    <a:pt x="28" y="96"/>
                    <a:pt x="29" y="100"/>
                  </a:cubicBezTo>
                  <a:cubicBezTo>
                    <a:pt x="29" y="101"/>
                    <a:pt x="30" y="103"/>
                    <a:pt x="31" y="105"/>
                  </a:cubicBezTo>
                  <a:cubicBezTo>
                    <a:pt x="32" y="106"/>
                    <a:pt x="33" y="108"/>
                    <a:pt x="34" y="109"/>
                  </a:cubicBezTo>
                  <a:cubicBezTo>
                    <a:pt x="35" y="110"/>
                    <a:pt x="36" y="111"/>
                    <a:pt x="38" y="112"/>
                  </a:cubicBezTo>
                  <a:cubicBezTo>
                    <a:pt x="39" y="112"/>
                    <a:pt x="41" y="113"/>
                    <a:pt x="43" y="113"/>
                  </a:cubicBezTo>
                  <a:cubicBezTo>
                    <a:pt x="45" y="112"/>
                    <a:pt x="46" y="111"/>
                    <a:pt x="48" y="110"/>
                  </a:cubicBezTo>
                  <a:cubicBezTo>
                    <a:pt x="49" y="108"/>
                    <a:pt x="50" y="107"/>
                    <a:pt x="51" y="105"/>
                  </a:cubicBezTo>
                  <a:cubicBezTo>
                    <a:pt x="52" y="103"/>
                    <a:pt x="52" y="101"/>
                    <a:pt x="53" y="99"/>
                  </a:cubicBezTo>
                  <a:cubicBezTo>
                    <a:pt x="53" y="97"/>
                    <a:pt x="54" y="95"/>
                    <a:pt x="54" y="93"/>
                  </a:cubicBezTo>
                  <a:cubicBezTo>
                    <a:pt x="57" y="84"/>
                    <a:pt x="58" y="75"/>
                    <a:pt x="59" y="66"/>
                  </a:cubicBezTo>
                  <a:cubicBezTo>
                    <a:pt x="59" y="59"/>
                    <a:pt x="60" y="52"/>
                    <a:pt x="60" y="45"/>
                  </a:cubicBezTo>
                  <a:cubicBezTo>
                    <a:pt x="60" y="38"/>
                    <a:pt x="59" y="32"/>
                    <a:pt x="58" y="25"/>
                  </a:cubicBezTo>
                  <a:cubicBezTo>
                    <a:pt x="57" y="24"/>
                    <a:pt x="57" y="23"/>
                    <a:pt x="56" y="21"/>
                  </a:cubicBezTo>
                  <a:cubicBezTo>
                    <a:pt x="56" y="20"/>
                    <a:pt x="54" y="19"/>
                    <a:pt x="53" y="19"/>
                  </a:cubicBezTo>
                  <a:cubicBezTo>
                    <a:pt x="50" y="19"/>
                    <a:pt x="50" y="19"/>
                    <a:pt x="50" y="19"/>
                  </a:cubicBezTo>
                  <a:cubicBezTo>
                    <a:pt x="49" y="19"/>
                    <a:pt x="47" y="19"/>
                    <a:pt x="46" y="19"/>
                  </a:cubicBezTo>
                  <a:cubicBezTo>
                    <a:pt x="44" y="19"/>
                    <a:pt x="42" y="18"/>
                    <a:pt x="41" y="18"/>
                  </a:cubicBezTo>
                  <a:cubicBezTo>
                    <a:pt x="39" y="17"/>
                    <a:pt x="38" y="16"/>
                    <a:pt x="37" y="15"/>
                  </a:cubicBezTo>
                  <a:cubicBezTo>
                    <a:pt x="36" y="13"/>
                    <a:pt x="36" y="12"/>
                    <a:pt x="36" y="10"/>
                  </a:cubicBezTo>
                  <a:cubicBezTo>
                    <a:pt x="37" y="9"/>
                    <a:pt x="37" y="7"/>
                    <a:pt x="37" y="6"/>
                  </a:cubicBezTo>
                  <a:cubicBezTo>
                    <a:pt x="38" y="5"/>
                    <a:pt x="39" y="4"/>
                    <a:pt x="39" y="3"/>
                  </a:cubicBezTo>
                  <a:cubicBezTo>
                    <a:pt x="40" y="2"/>
                    <a:pt x="41" y="2"/>
                    <a:pt x="42" y="1"/>
                  </a:cubicBezTo>
                  <a:cubicBezTo>
                    <a:pt x="44" y="1"/>
                    <a:pt x="45" y="1"/>
                    <a:pt x="46" y="1"/>
                  </a:cubicBezTo>
                  <a:cubicBezTo>
                    <a:pt x="53" y="0"/>
                    <a:pt x="60" y="1"/>
                    <a:pt x="67" y="1"/>
                  </a:cubicBezTo>
                  <a:cubicBezTo>
                    <a:pt x="74" y="1"/>
                    <a:pt x="80" y="2"/>
                    <a:pt x="87" y="3"/>
                  </a:cubicBezTo>
                  <a:cubicBezTo>
                    <a:pt x="89" y="4"/>
                    <a:pt x="91" y="5"/>
                    <a:pt x="93" y="7"/>
                  </a:cubicBezTo>
                  <a:cubicBezTo>
                    <a:pt x="95" y="9"/>
                    <a:pt x="96" y="11"/>
                    <a:pt x="97" y="13"/>
                  </a:cubicBezTo>
                  <a:cubicBezTo>
                    <a:pt x="97" y="14"/>
                    <a:pt x="97" y="15"/>
                    <a:pt x="97" y="16"/>
                  </a:cubicBezTo>
                  <a:cubicBezTo>
                    <a:pt x="97" y="17"/>
                    <a:pt x="98" y="18"/>
                    <a:pt x="97" y="19"/>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4"/>
            <p:cNvSpPr/>
            <p:nvPr/>
          </p:nvSpPr>
          <p:spPr bwMode="auto">
            <a:xfrm>
              <a:off x="3041" y="-589"/>
              <a:ext cx="203" cy="237"/>
            </a:xfrm>
            <a:custGeom>
              <a:avLst/>
              <a:gdLst>
                <a:gd name="T0" fmla="*/ 75 w 86"/>
                <a:gd name="T1" fmla="*/ 68 h 100"/>
                <a:gd name="T2" fmla="*/ 64 w 86"/>
                <a:gd name="T3" fmla="*/ 84 h 100"/>
                <a:gd name="T4" fmla="*/ 44 w 86"/>
                <a:gd name="T5" fmla="*/ 97 h 100"/>
                <a:gd name="T6" fmla="*/ 29 w 86"/>
                <a:gd name="T7" fmla="*/ 100 h 100"/>
                <a:gd name="T8" fmla="*/ 13 w 86"/>
                <a:gd name="T9" fmla="*/ 94 h 100"/>
                <a:gd name="T10" fmla="*/ 4 w 86"/>
                <a:gd name="T11" fmla="*/ 79 h 100"/>
                <a:gd name="T12" fmla="*/ 0 w 86"/>
                <a:gd name="T13" fmla="*/ 52 h 100"/>
                <a:gd name="T14" fmla="*/ 15 w 86"/>
                <a:gd name="T15" fmla="*/ 20 h 100"/>
                <a:gd name="T16" fmla="*/ 36 w 86"/>
                <a:gd name="T17" fmla="*/ 5 h 100"/>
                <a:gd name="T18" fmla="*/ 52 w 86"/>
                <a:gd name="T19" fmla="*/ 0 h 100"/>
                <a:gd name="T20" fmla="*/ 73 w 86"/>
                <a:gd name="T21" fmla="*/ 9 h 100"/>
                <a:gd name="T22" fmla="*/ 84 w 86"/>
                <a:gd name="T23" fmla="*/ 21 h 100"/>
                <a:gd name="T24" fmla="*/ 86 w 86"/>
                <a:gd name="T25" fmla="*/ 26 h 100"/>
                <a:gd name="T26" fmla="*/ 86 w 86"/>
                <a:gd name="T27" fmla="*/ 29 h 100"/>
                <a:gd name="T28" fmla="*/ 84 w 86"/>
                <a:gd name="T29" fmla="*/ 30 h 100"/>
                <a:gd name="T30" fmla="*/ 80 w 86"/>
                <a:gd name="T31" fmla="*/ 32 h 100"/>
                <a:gd name="T32" fmla="*/ 72 w 86"/>
                <a:gd name="T33" fmla="*/ 25 h 100"/>
                <a:gd name="T34" fmla="*/ 63 w 86"/>
                <a:gd name="T35" fmla="*/ 19 h 100"/>
                <a:gd name="T36" fmla="*/ 50 w 86"/>
                <a:gd name="T37" fmla="*/ 17 h 100"/>
                <a:gd name="T38" fmla="*/ 37 w 86"/>
                <a:gd name="T39" fmla="*/ 22 h 100"/>
                <a:gd name="T40" fmla="*/ 19 w 86"/>
                <a:gd name="T41" fmla="*/ 43 h 100"/>
                <a:gd name="T42" fmla="*/ 14 w 86"/>
                <a:gd name="T43" fmla="*/ 66 h 100"/>
                <a:gd name="T44" fmla="*/ 18 w 86"/>
                <a:gd name="T45" fmla="*/ 77 h 100"/>
                <a:gd name="T46" fmla="*/ 28 w 86"/>
                <a:gd name="T47" fmla="*/ 83 h 100"/>
                <a:gd name="T48" fmla="*/ 37 w 86"/>
                <a:gd name="T49" fmla="*/ 84 h 100"/>
                <a:gd name="T50" fmla="*/ 45 w 86"/>
                <a:gd name="T51" fmla="*/ 80 h 100"/>
                <a:gd name="T52" fmla="*/ 57 w 86"/>
                <a:gd name="T53" fmla="*/ 66 h 100"/>
                <a:gd name="T54" fmla="*/ 60 w 86"/>
                <a:gd name="T55" fmla="*/ 58 h 100"/>
                <a:gd name="T56" fmla="*/ 48 w 86"/>
                <a:gd name="T57" fmla="*/ 57 h 100"/>
                <a:gd name="T58" fmla="*/ 36 w 86"/>
                <a:gd name="T59" fmla="*/ 55 h 100"/>
                <a:gd name="T60" fmla="*/ 32 w 86"/>
                <a:gd name="T61" fmla="*/ 50 h 100"/>
                <a:gd name="T62" fmla="*/ 33 w 86"/>
                <a:gd name="T63" fmla="*/ 43 h 100"/>
                <a:gd name="T64" fmla="*/ 45 w 86"/>
                <a:gd name="T65" fmla="*/ 40 h 100"/>
                <a:gd name="T66" fmla="*/ 64 w 86"/>
                <a:gd name="T67" fmla="*/ 42 h 100"/>
                <a:gd name="T68" fmla="*/ 78 w 86"/>
                <a:gd name="T69" fmla="*/ 47 h 100"/>
                <a:gd name="T70" fmla="*/ 79 w 86"/>
                <a:gd name="T71" fmla="*/ 5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6" h="100">
                  <a:moveTo>
                    <a:pt x="77" y="65"/>
                  </a:moveTo>
                  <a:cubicBezTo>
                    <a:pt x="76" y="66"/>
                    <a:pt x="76" y="67"/>
                    <a:pt x="75" y="68"/>
                  </a:cubicBezTo>
                  <a:cubicBezTo>
                    <a:pt x="75" y="70"/>
                    <a:pt x="74" y="71"/>
                    <a:pt x="73" y="72"/>
                  </a:cubicBezTo>
                  <a:cubicBezTo>
                    <a:pt x="71" y="76"/>
                    <a:pt x="67" y="80"/>
                    <a:pt x="64" y="84"/>
                  </a:cubicBezTo>
                  <a:cubicBezTo>
                    <a:pt x="60" y="87"/>
                    <a:pt x="56" y="91"/>
                    <a:pt x="51" y="93"/>
                  </a:cubicBezTo>
                  <a:cubicBezTo>
                    <a:pt x="49" y="95"/>
                    <a:pt x="46" y="96"/>
                    <a:pt x="44" y="97"/>
                  </a:cubicBezTo>
                  <a:cubicBezTo>
                    <a:pt x="42" y="98"/>
                    <a:pt x="39" y="99"/>
                    <a:pt x="37" y="99"/>
                  </a:cubicBezTo>
                  <a:cubicBezTo>
                    <a:pt x="34" y="100"/>
                    <a:pt x="31" y="100"/>
                    <a:pt x="29" y="100"/>
                  </a:cubicBezTo>
                  <a:cubicBezTo>
                    <a:pt x="26" y="100"/>
                    <a:pt x="24" y="100"/>
                    <a:pt x="21" y="99"/>
                  </a:cubicBezTo>
                  <a:cubicBezTo>
                    <a:pt x="18" y="98"/>
                    <a:pt x="15" y="96"/>
                    <a:pt x="13" y="94"/>
                  </a:cubicBezTo>
                  <a:cubicBezTo>
                    <a:pt x="11" y="92"/>
                    <a:pt x="9" y="90"/>
                    <a:pt x="7" y="87"/>
                  </a:cubicBezTo>
                  <a:cubicBezTo>
                    <a:pt x="6" y="85"/>
                    <a:pt x="5" y="82"/>
                    <a:pt x="4" y="79"/>
                  </a:cubicBezTo>
                  <a:cubicBezTo>
                    <a:pt x="3" y="76"/>
                    <a:pt x="2" y="73"/>
                    <a:pt x="1" y="70"/>
                  </a:cubicBezTo>
                  <a:cubicBezTo>
                    <a:pt x="0" y="64"/>
                    <a:pt x="0" y="58"/>
                    <a:pt x="0" y="52"/>
                  </a:cubicBezTo>
                  <a:cubicBezTo>
                    <a:pt x="1" y="46"/>
                    <a:pt x="3" y="40"/>
                    <a:pt x="5" y="34"/>
                  </a:cubicBezTo>
                  <a:cubicBezTo>
                    <a:pt x="8" y="29"/>
                    <a:pt x="11" y="24"/>
                    <a:pt x="15" y="20"/>
                  </a:cubicBezTo>
                  <a:cubicBezTo>
                    <a:pt x="19" y="16"/>
                    <a:pt x="23" y="12"/>
                    <a:pt x="28" y="9"/>
                  </a:cubicBezTo>
                  <a:cubicBezTo>
                    <a:pt x="31" y="8"/>
                    <a:pt x="33" y="6"/>
                    <a:pt x="36" y="5"/>
                  </a:cubicBezTo>
                  <a:cubicBezTo>
                    <a:pt x="38" y="3"/>
                    <a:pt x="41" y="2"/>
                    <a:pt x="44" y="2"/>
                  </a:cubicBezTo>
                  <a:cubicBezTo>
                    <a:pt x="47" y="1"/>
                    <a:pt x="50" y="0"/>
                    <a:pt x="52" y="0"/>
                  </a:cubicBezTo>
                  <a:cubicBezTo>
                    <a:pt x="55" y="0"/>
                    <a:pt x="58" y="1"/>
                    <a:pt x="61" y="2"/>
                  </a:cubicBezTo>
                  <a:cubicBezTo>
                    <a:pt x="65" y="3"/>
                    <a:pt x="70" y="6"/>
                    <a:pt x="73" y="9"/>
                  </a:cubicBezTo>
                  <a:cubicBezTo>
                    <a:pt x="77" y="12"/>
                    <a:pt x="80" y="15"/>
                    <a:pt x="83" y="19"/>
                  </a:cubicBezTo>
                  <a:cubicBezTo>
                    <a:pt x="83" y="20"/>
                    <a:pt x="84" y="20"/>
                    <a:pt x="84" y="21"/>
                  </a:cubicBezTo>
                  <a:cubicBezTo>
                    <a:pt x="85" y="22"/>
                    <a:pt x="85" y="22"/>
                    <a:pt x="85" y="23"/>
                  </a:cubicBezTo>
                  <a:cubicBezTo>
                    <a:pt x="86" y="24"/>
                    <a:pt x="86" y="25"/>
                    <a:pt x="86" y="26"/>
                  </a:cubicBezTo>
                  <a:cubicBezTo>
                    <a:pt x="86" y="27"/>
                    <a:pt x="86" y="28"/>
                    <a:pt x="86" y="28"/>
                  </a:cubicBezTo>
                  <a:cubicBezTo>
                    <a:pt x="86" y="29"/>
                    <a:pt x="86" y="29"/>
                    <a:pt x="86" y="29"/>
                  </a:cubicBezTo>
                  <a:cubicBezTo>
                    <a:pt x="86" y="29"/>
                    <a:pt x="86" y="29"/>
                    <a:pt x="86" y="29"/>
                  </a:cubicBezTo>
                  <a:cubicBezTo>
                    <a:pt x="84" y="30"/>
                    <a:pt x="84" y="30"/>
                    <a:pt x="84" y="30"/>
                  </a:cubicBezTo>
                  <a:cubicBezTo>
                    <a:pt x="83" y="31"/>
                    <a:pt x="83" y="31"/>
                    <a:pt x="83" y="31"/>
                  </a:cubicBezTo>
                  <a:cubicBezTo>
                    <a:pt x="82" y="32"/>
                    <a:pt x="81" y="32"/>
                    <a:pt x="80" y="32"/>
                  </a:cubicBezTo>
                  <a:cubicBezTo>
                    <a:pt x="78" y="31"/>
                    <a:pt x="77" y="30"/>
                    <a:pt x="75" y="29"/>
                  </a:cubicBezTo>
                  <a:cubicBezTo>
                    <a:pt x="74" y="28"/>
                    <a:pt x="73" y="26"/>
                    <a:pt x="72" y="25"/>
                  </a:cubicBezTo>
                  <a:cubicBezTo>
                    <a:pt x="70" y="24"/>
                    <a:pt x="69" y="23"/>
                    <a:pt x="68" y="22"/>
                  </a:cubicBezTo>
                  <a:cubicBezTo>
                    <a:pt x="67" y="21"/>
                    <a:pt x="65" y="20"/>
                    <a:pt x="63" y="19"/>
                  </a:cubicBezTo>
                  <a:cubicBezTo>
                    <a:pt x="61" y="18"/>
                    <a:pt x="59" y="17"/>
                    <a:pt x="57" y="17"/>
                  </a:cubicBezTo>
                  <a:cubicBezTo>
                    <a:pt x="54" y="17"/>
                    <a:pt x="52" y="17"/>
                    <a:pt x="50" y="17"/>
                  </a:cubicBezTo>
                  <a:cubicBezTo>
                    <a:pt x="48" y="17"/>
                    <a:pt x="45" y="18"/>
                    <a:pt x="43" y="19"/>
                  </a:cubicBezTo>
                  <a:cubicBezTo>
                    <a:pt x="41" y="20"/>
                    <a:pt x="39" y="21"/>
                    <a:pt x="37" y="22"/>
                  </a:cubicBezTo>
                  <a:cubicBezTo>
                    <a:pt x="33" y="25"/>
                    <a:pt x="29" y="28"/>
                    <a:pt x="26" y="31"/>
                  </a:cubicBezTo>
                  <a:cubicBezTo>
                    <a:pt x="23" y="35"/>
                    <a:pt x="21" y="39"/>
                    <a:pt x="19" y="43"/>
                  </a:cubicBezTo>
                  <a:cubicBezTo>
                    <a:pt x="17" y="47"/>
                    <a:pt x="16" y="51"/>
                    <a:pt x="15" y="55"/>
                  </a:cubicBezTo>
                  <a:cubicBezTo>
                    <a:pt x="14" y="58"/>
                    <a:pt x="14" y="62"/>
                    <a:pt x="14" y="66"/>
                  </a:cubicBezTo>
                  <a:cubicBezTo>
                    <a:pt x="14" y="68"/>
                    <a:pt x="15" y="70"/>
                    <a:pt x="15" y="72"/>
                  </a:cubicBezTo>
                  <a:cubicBezTo>
                    <a:pt x="16" y="74"/>
                    <a:pt x="17" y="75"/>
                    <a:pt x="18" y="77"/>
                  </a:cubicBezTo>
                  <a:cubicBezTo>
                    <a:pt x="19" y="78"/>
                    <a:pt x="21" y="80"/>
                    <a:pt x="22" y="81"/>
                  </a:cubicBezTo>
                  <a:cubicBezTo>
                    <a:pt x="24" y="82"/>
                    <a:pt x="26" y="83"/>
                    <a:pt x="28" y="83"/>
                  </a:cubicBezTo>
                  <a:cubicBezTo>
                    <a:pt x="29" y="84"/>
                    <a:pt x="31" y="84"/>
                    <a:pt x="32" y="84"/>
                  </a:cubicBezTo>
                  <a:cubicBezTo>
                    <a:pt x="34" y="84"/>
                    <a:pt x="35" y="84"/>
                    <a:pt x="37" y="84"/>
                  </a:cubicBezTo>
                  <a:cubicBezTo>
                    <a:pt x="38" y="84"/>
                    <a:pt x="40" y="83"/>
                    <a:pt x="41" y="83"/>
                  </a:cubicBezTo>
                  <a:cubicBezTo>
                    <a:pt x="43" y="82"/>
                    <a:pt x="44" y="81"/>
                    <a:pt x="45" y="80"/>
                  </a:cubicBezTo>
                  <a:cubicBezTo>
                    <a:pt x="48" y="78"/>
                    <a:pt x="51" y="76"/>
                    <a:pt x="53" y="74"/>
                  </a:cubicBezTo>
                  <a:cubicBezTo>
                    <a:pt x="55" y="71"/>
                    <a:pt x="56" y="69"/>
                    <a:pt x="57" y="66"/>
                  </a:cubicBezTo>
                  <a:cubicBezTo>
                    <a:pt x="58" y="65"/>
                    <a:pt x="59" y="64"/>
                    <a:pt x="59" y="62"/>
                  </a:cubicBezTo>
                  <a:cubicBezTo>
                    <a:pt x="59" y="61"/>
                    <a:pt x="60" y="60"/>
                    <a:pt x="60" y="58"/>
                  </a:cubicBezTo>
                  <a:cubicBezTo>
                    <a:pt x="58" y="58"/>
                    <a:pt x="56" y="58"/>
                    <a:pt x="54" y="57"/>
                  </a:cubicBezTo>
                  <a:cubicBezTo>
                    <a:pt x="52" y="57"/>
                    <a:pt x="50" y="57"/>
                    <a:pt x="48" y="57"/>
                  </a:cubicBezTo>
                  <a:cubicBezTo>
                    <a:pt x="46" y="56"/>
                    <a:pt x="44" y="56"/>
                    <a:pt x="42" y="56"/>
                  </a:cubicBezTo>
                  <a:cubicBezTo>
                    <a:pt x="40" y="56"/>
                    <a:pt x="38" y="55"/>
                    <a:pt x="36" y="55"/>
                  </a:cubicBezTo>
                  <a:cubicBezTo>
                    <a:pt x="35" y="54"/>
                    <a:pt x="34" y="54"/>
                    <a:pt x="34" y="53"/>
                  </a:cubicBezTo>
                  <a:cubicBezTo>
                    <a:pt x="33" y="52"/>
                    <a:pt x="33" y="51"/>
                    <a:pt x="32" y="50"/>
                  </a:cubicBezTo>
                  <a:cubicBezTo>
                    <a:pt x="32" y="48"/>
                    <a:pt x="32" y="47"/>
                    <a:pt x="32" y="46"/>
                  </a:cubicBezTo>
                  <a:cubicBezTo>
                    <a:pt x="33" y="45"/>
                    <a:pt x="33" y="44"/>
                    <a:pt x="33" y="43"/>
                  </a:cubicBezTo>
                  <a:cubicBezTo>
                    <a:pt x="34" y="42"/>
                    <a:pt x="34" y="41"/>
                    <a:pt x="35" y="41"/>
                  </a:cubicBezTo>
                  <a:cubicBezTo>
                    <a:pt x="38" y="40"/>
                    <a:pt x="41" y="40"/>
                    <a:pt x="45" y="40"/>
                  </a:cubicBezTo>
                  <a:cubicBezTo>
                    <a:pt x="48" y="40"/>
                    <a:pt x="51" y="41"/>
                    <a:pt x="54" y="41"/>
                  </a:cubicBezTo>
                  <a:cubicBezTo>
                    <a:pt x="57" y="41"/>
                    <a:pt x="60" y="41"/>
                    <a:pt x="64" y="42"/>
                  </a:cubicBezTo>
                  <a:cubicBezTo>
                    <a:pt x="67" y="42"/>
                    <a:pt x="70" y="43"/>
                    <a:pt x="73" y="44"/>
                  </a:cubicBezTo>
                  <a:cubicBezTo>
                    <a:pt x="75" y="44"/>
                    <a:pt x="77" y="46"/>
                    <a:pt x="78" y="47"/>
                  </a:cubicBezTo>
                  <a:cubicBezTo>
                    <a:pt x="79" y="49"/>
                    <a:pt x="80" y="51"/>
                    <a:pt x="80" y="53"/>
                  </a:cubicBezTo>
                  <a:cubicBezTo>
                    <a:pt x="80" y="55"/>
                    <a:pt x="80" y="57"/>
                    <a:pt x="79" y="59"/>
                  </a:cubicBezTo>
                  <a:cubicBezTo>
                    <a:pt x="79" y="61"/>
                    <a:pt x="78" y="63"/>
                    <a:pt x="77" y="65"/>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45"/>
            <p:cNvSpPr/>
            <p:nvPr/>
          </p:nvSpPr>
          <p:spPr bwMode="auto">
            <a:xfrm>
              <a:off x="2807" y="-1017"/>
              <a:ext cx="189" cy="275"/>
            </a:xfrm>
            <a:custGeom>
              <a:avLst/>
              <a:gdLst>
                <a:gd name="T0" fmla="*/ 63 w 80"/>
                <a:gd name="T1" fmla="*/ 7 h 116"/>
                <a:gd name="T2" fmla="*/ 66 w 80"/>
                <a:gd name="T3" fmla="*/ 16 h 116"/>
                <a:gd name="T4" fmla="*/ 66 w 80"/>
                <a:gd name="T5" fmla="*/ 21 h 116"/>
                <a:gd name="T6" fmla="*/ 66 w 80"/>
                <a:gd name="T7" fmla="*/ 26 h 116"/>
                <a:gd name="T8" fmla="*/ 68 w 80"/>
                <a:gd name="T9" fmla="*/ 35 h 116"/>
                <a:gd name="T10" fmla="*/ 70 w 80"/>
                <a:gd name="T11" fmla="*/ 43 h 116"/>
                <a:gd name="T12" fmla="*/ 73 w 80"/>
                <a:gd name="T13" fmla="*/ 55 h 116"/>
                <a:gd name="T14" fmla="*/ 76 w 80"/>
                <a:gd name="T15" fmla="*/ 68 h 116"/>
                <a:gd name="T16" fmla="*/ 78 w 80"/>
                <a:gd name="T17" fmla="*/ 80 h 116"/>
                <a:gd name="T18" fmla="*/ 80 w 80"/>
                <a:gd name="T19" fmla="*/ 92 h 116"/>
                <a:gd name="T20" fmla="*/ 80 w 80"/>
                <a:gd name="T21" fmla="*/ 99 h 116"/>
                <a:gd name="T22" fmla="*/ 79 w 80"/>
                <a:gd name="T23" fmla="*/ 105 h 116"/>
                <a:gd name="T24" fmla="*/ 77 w 80"/>
                <a:gd name="T25" fmla="*/ 111 h 116"/>
                <a:gd name="T26" fmla="*/ 72 w 80"/>
                <a:gd name="T27" fmla="*/ 115 h 116"/>
                <a:gd name="T28" fmla="*/ 69 w 80"/>
                <a:gd name="T29" fmla="*/ 116 h 116"/>
                <a:gd name="T30" fmla="*/ 65 w 80"/>
                <a:gd name="T31" fmla="*/ 115 h 116"/>
                <a:gd name="T32" fmla="*/ 62 w 80"/>
                <a:gd name="T33" fmla="*/ 112 h 116"/>
                <a:gd name="T34" fmla="*/ 60 w 80"/>
                <a:gd name="T35" fmla="*/ 109 h 116"/>
                <a:gd name="T36" fmla="*/ 53 w 80"/>
                <a:gd name="T37" fmla="*/ 102 h 116"/>
                <a:gd name="T38" fmla="*/ 46 w 80"/>
                <a:gd name="T39" fmla="*/ 94 h 116"/>
                <a:gd name="T40" fmla="*/ 40 w 80"/>
                <a:gd name="T41" fmla="*/ 86 h 116"/>
                <a:gd name="T42" fmla="*/ 34 w 80"/>
                <a:gd name="T43" fmla="*/ 78 h 116"/>
                <a:gd name="T44" fmla="*/ 18 w 80"/>
                <a:gd name="T45" fmla="*/ 60 h 116"/>
                <a:gd name="T46" fmla="*/ 1 w 80"/>
                <a:gd name="T47" fmla="*/ 43 h 116"/>
                <a:gd name="T48" fmla="*/ 1 w 80"/>
                <a:gd name="T49" fmla="*/ 42 h 116"/>
                <a:gd name="T50" fmla="*/ 0 w 80"/>
                <a:gd name="T51" fmla="*/ 39 h 116"/>
                <a:gd name="T52" fmla="*/ 1 w 80"/>
                <a:gd name="T53" fmla="*/ 35 h 116"/>
                <a:gd name="T54" fmla="*/ 3 w 80"/>
                <a:gd name="T55" fmla="*/ 33 h 116"/>
                <a:gd name="T56" fmla="*/ 5 w 80"/>
                <a:gd name="T57" fmla="*/ 30 h 116"/>
                <a:gd name="T58" fmla="*/ 10 w 80"/>
                <a:gd name="T59" fmla="*/ 30 h 116"/>
                <a:gd name="T60" fmla="*/ 15 w 80"/>
                <a:gd name="T61" fmla="*/ 32 h 116"/>
                <a:gd name="T62" fmla="*/ 19 w 80"/>
                <a:gd name="T63" fmla="*/ 36 h 116"/>
                <a:gd name="T64" fmla="*/ 22 w 80"/>
                <a:gd name="T65" fmla="*/ 40 h 116"/>
                <a:gd name="T66" fmla="*/ 33 w 80"/>
                <a:gd name="T67" fmla="*/ 56 h 116"/>
                <a:gd name="T68" fmla="*/ 44 w 80"/>
                <a:gd name="T69" fmla="*/ 71 h 116"/>
                <a:gd name="T70" fmla="*/ 46 w 80"/>
                <a:gd name="T71" fmla="*/ 75 h 116"/>
                <a:gd name="T72" fmla="*/ 50 w 80"/>
                <a:gd name="T73" fmla="*/ 78 h 116"/>
                <a:gd name="T74" fmla="*/ 52 w 80"/>
                <a:gd name="T75" fmla="*/ 81 h 116"/>
                <a:gd name="T76" fmla="*/ 55 w 80"/>
                <a:gd name="T77" fmla="*/ 83 h 116"/>
                <a:gd name="T78" fmla="*/ 57 w 80"/>
                <a:gd name="T79" fmla="*/ 84 h 116"/>
                <a:gd name="T80" fmla="*/ 60 w 80"/>
                <a:gd name="T81" fmla="*/ 84 h 116"/>
                <a:gd name="T82" fmla="*/ 60 w 80"/>
                <a:gd name="T83" fmla="*/ 79 h 116"/>
                <a:gd name="T84" fmla="*/ 59 w 80"/>
                <a:gd name="T85" fmla="*/ 73 h 116"/>
                <a:gd name="T86" fmla="*/ 58 w 80"/>
                <a:gd name="T87" fmla="*/ 67 h 116"/>
                <a:gd name="T88" fmla="*/ 57 w 80"/>
                <a:gd name="T89" fmla="*/ 62 h 116"/>
                <a:gd name="T90" fmla="*/ 53 w 80"/>
                <a:gd name="T91" fmla="*/ 49 h 116"/>
                <a:gd name="T92" fmla="*/ 49 w 80"/>
                <a:gd name="T93" fmla="*/ 36 h 116"/>
                <a:gd name="T94" fmla="*/ 47 w 80"/>
                <a:gd name="T95" fmla="*/ 26 h 116"/>
                <a:gd name="T96" fmla="*/ 45 w 80"/>
                <a:gd name="T97" fmla="*/ 17 h 116"/>
                <a:gd name="T98" fmla="*/ 45 w 80"/>
                <a:gd name="T99" fmla="*/ 12 h 116"/>
                <a:gd name="T100" fmla="*/ 45 w 80"/>
                <a:gd name="T101" fmla="*/ 8 h 116"/>
                <a:gd name="T102" fmla="*/ 45 w 80"/>
                <a:gd name="T103" fmla="*/ 4 h 116"/>
                <a:gd name="T104" fmla="*/ 47 w 80"/>
                <a:gd name="T105" fmla="*/ 0 h 116"/>
                <a:gd name="T106" fmla="*/ 51 w 80"/>
                <a:gd name="T107" fmla="*/ 0 h 116"/>
                <a:gd name="T108" fmla="*/ 56 w 80"/>
                <a:gd name="T109" fmla="*/ 1 h 116"/>
                <a:gd name="T110" fmla="*/ 60 w 80"/>
                <a:gd name="T111" fmla="*/ 4 h 116"/>
                <a:gd name="T112" fmla="*/ 63 w 80"/>
                <a:gd name="T113" fmla="*/ 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 h="116">
                  <a:moveTo>
                    <a:pt x="63" y="7"/>
                  </a:moveTo>
                  <a:cubicBezTo>
                    <a:pt x="65" y="10"/>
                    <a:pt x="66" y="13"/>
                    <a:pt x="66" y="16"/>
                  </a:cubicBezTo>
                  <a:cubicBezTo>
                    <a:pt x="66" y="18"/>
                    <a:pt x="66" y="19"/>
                    <a:pt x="66" y="21"/>
                  </a:cubicBezTo>
                  <a:cubicBezTo>
                    <a:pt x="66" y="22"/>
                    <a:pt x="66" y="24"/>
                    <a:pt x="66" y="26"/>
                  </a:cubicBezTo>
                  <a:cubicBezTo>
                    <a:pt x="67" y="29"/>
                    <a:pt x="67" y="32"/>
                    <a:pt x="68" y="35"/>
                  </a:cubicBezTo>
                  <a:cubicBezTo>
                    <a:pt x="68" y="38"/>
                    <a:pt x="69" y="40"/>
                    <a:pt x="70" y="43"/>
                  </a:cubicBezTo>
                  <a:cubicBezTo>
                    <a:pt x="71" y="47"/>
                    <a:pt x="72" y="51"/>
                    <a:pt x="73" y="55"/>
                  </a:cubicBezTo>
                  <a:cubicBezTo>
                    <a:pt x="74" y="60"/>
                    <a:pt x="75" y="64"/>
                    <a:pt x="76" y="68"/>
                  </a:cubicBezTo>
                  <a:cubicBezTo>
                    <a:pt x="76" y="72"/>
                    <a:pt x="77" y="76"/>
                    <a:pt x="78" y="80"/>
                  </a:cubicBezTo>
                  <a:cubicBezTo>
                    <a:pt x="79" y="84"/>
                    <a:pt x="79" y="88"/>
                    <a:pt x="80" y="92"/>
                  </a:cubicBezTo>
                  <a:cubicBezTo>
                    <a:pt x="80" y="94"/>
                    <a:pt x="80" y="97"/>
                    <a:pt x="80" y="99"/>
                  </a:cubicBezTo>
                  <a:cubicBezTo>
                    <a:pt x="80" y="101"/>
                    <a:pt x="79" y="103"/>
                    <a:pt x="79" y="105"/>
                  </a:cubicBezTo>
                  <a:cubicBezTo>
                    <a:pt x="78" y="107"/>
                    <a:pt x="78" y="109"/>
                    <a:pt x="77" y="111"/>
                  </a:cubicBezTo>
                  <a:cubicBezTo>
                    <a:pt x="75" y="113"/>
                    <a:pt x="74" y="114"/>
                    <a:pt x="72" y="115"/>
                  </a:cubicBezTo>
                  <a:cubicBezTo>
                    <a:pt x="71" y="116"/>
                    <a:pt x="70" y="116"/>
                    <a:pt x="69" y="116"/>
                  </a:cubicBezTo>
                  <a:cubicBezTo>
                    <a:pt x="67" y="116"/>
                    <a:pt x="66" y="115"/>
                    <a:pt x="65" y="115"/>
                  </a:cubicBezTo>
                  <a:cubicBezTo>
                    <a:pt x="64" y="114"/>
                    <a:pt x="63" y="113"/>
                    <a:pt x="62" y="112"/>
                  </a:cubicBezTo>
                  <a:cubicBezTo>
                    <a:pt x="61" y="111"/>
                    <a:pt x="61" y="110"/>
                    <a:pt x="60" y="109"/>
                  </a:cubicBezTo>
                  <a:cubicBezTo>
                    <a:pt x="57" y="107"/>
                    <a:pt x="55" y="105"/>
                    <a:pt x="53" y="102"/>
                  </a:cubicBezTo>
                  <a:cubicBezTo>
                    <a:pt x="51" y="100"/>
                    <a:pt x="48" y="97"/>
                    <a:pt x="46" y="94"/>
                  </a:cubicBezTo>
                  <a:cubicBezTo>
                    <a:pt x="44" y="92"/>
                    <a:pt x="42" y="89"/>
                    <a:pt x="40" y="86"/>
                  </a:cubicBezTo>
                  <a:cubicBezTo>
                    <a:pt x="38" y="84"/>
                    <a:pt x="36" y="81"/>
                    <a:pt x="34" y="78"/>
                  </a:cubicBezTo>
                  <a:cubicBezTo>
                    <a:pt x="28" y="72"/>
                    <a:pt x="23" y="66"/>
                    <a:pt x="18" y="60"/>
                  </a:cubicBezTo>
                  <a:cubicBezTo>
                    <a:pt x="12" y="54"/>
                    <a:pt x="7" y="48"/>
                    <a:pt x="1" y="43"/>
                  </a:cubicBezTo>
                  <a:cubicBezTo>
                    <a:pt x="1" y="42"/>
                    <a:pt x="1" y="42"/>
                    <a:pt x="1" y="42"/>
                  </a:cubicBezTo>
                  <a:cubicBezTo>
                    <a:pt x="0" y="41"/>
                    <a:pt x="0" y="40"/>
                    <a:pt x="0" y="39"/>
                  </a:cubicBezTo>
                  <a:cubicBezTo>
                    <a:pt x="1" y="37"/>
                    <a:pt x="1" y="36"/>
                    <a:pt x="1" y="35"/>
                  </a:cubicBezTo>
                  <a:cubicBezTo>
                    <a:pt x="2" y="35"/>
                    <a:pt x="2" y="34"/>
                    <a:pt x="3" y="33"/>
                  </a:cubicBezTo>
                  <a:cubicBezTo>
                    <a:pt x="4" y="32"/>
                    <a:pt x="4" y="31"/>
                    <a:pt x="5" y="30"/>
                  </a:cubicBezTo>
                  <a:cubicBezTo>
                    <a:pt x="7" y="29"/>
                    <a:pt x="9" y="29"/>
                    <a:pt x="10" y="30"/>
                  </a:cubicBezTo>
                  <a:cubicBezTo>
                    <a:pt x="12" y="30"/>
                    <a:pt x="13" y="31"/>
                    <a:pt x="15" y="32"/>
                  </a:cubicBezTo>
                  <a:cubicBezTo>
                    <a:pt x="16" y="33"/>
                    <a:pt x="18" y="35"/>
                    <a:pt x="19" y="36"/>
                  </a:cubicBezTo>
                  <a:cubicBezTo>
                    <a:pt x="20" y="38"/>
                    <a:pt x="21" y="39"/>
                    <a:pt x="22" y="40"/>
                  </a:cubicBezTo>
                  <a:cubicBezTo>
                    <a:pt x="26" y="46"/>
                    <a:pt x="29" y="51"/>
                    <a:pt x="33" y="56"/>
                  </a:cubicBezTo>
                  <a:cubicBezTo>
                    <a:pt x="36" y="61"/>
                    <a:pt x="40" y="66"/>
                    <a:pt x="44" y="71"/>
                  </a:cubicBezTo>
                  <a:cubicBezTo>
                    <a:pt x="45" y="72"/>
                    <a:pt x="46" y="73"/>
                    <a:pt x="46" y="75"/>
                  </a:cubicBezTo>
                  <a:cubicBezTo>
                    <a:pt x="47" y="76"/>
                    <a:pt x="48" y="77"/>
                    <a:pt x="50" y="78"/>
                  </a:cubicBezTo>
                  <a:cubicBezTo>
                    <a:pt x="51" y="79"/>
                    <a:pt x="51" y="80"/>
                    <a:pt x="52" y="81"/>
                  </a:cubicBezTo>
                  <a:cubicBezTo>
                    <a:pt x="53" y="82"/>
                    <a:pt x="54" y="83"/>
                    <a:pt x="55" y="83"/>
                  </a:cubicBezTo>
                  <a:cubicBezTo>
                    <a:pt x="56" y="84"/>
                    <a:pt x="56" y="84"/>
                    <a:pt x="57" y="84"/>
                  </a:cubicBezTo>
                  <a:cubicBezTo>
                    <a:pt x="58" y="85"/>
                    <a:pt x="59" y="84"/>
                    <a:pt x="60" y="84"/>
                  </a:cubicBezTo>
                  <a:cubicBezTo>
                    <a:pt x="60" y="82"/>
                    <a:pt x="60" y="80"/>
                    <a:pt x="60" y="79"/>
                  </a:cubicBezTo>
                  <a:cubicBezTo>
                    <a:pt x="60" y="77"/>
                    <a:pt x="60" y="75"/>
                    <a:pt x="59" y="73"/>
                  </a:cubicBezTo>
                  <a:cubicBezTo>
                    <a:pt x="59" y="71"/>
                    <a:pt x="59" y="69"/>
                    <a:pt x="58" y="67"/>
                  </a:cubicBezTo>
                  <a:cubicBezTo>
                    <a:pt x="57" y="65"/>
                    <a:pt x="57" y="64"/>
                    <a:pt x="57" y="62"/>
                  </a:cubicBezTo>
                  <a:cubicBezTo>
                    <a:pt x="56" y="57"/>
                    <a:pt x="54" y="53"/>
                    <a:pt x="53" y="49"/>
                  </a:cubicBezTo>
                  <a:cubicBezTo>
                    <a:pt x="52" y="45"/>
                    <a:pt x="51" y="40"/>
                    <a:pt x="49" y="36"/>
                  </a:cubicBezTo>
                  <a:cubicBezTo>
                    <a:pt x="49" y="33"/>
                    <a:pt x="48" y="30"/>
                    <a:pt x="47" y="26"/>
                  </a:cubicBezTo>
                  <a:cubicBezTo>
                    <a:pt x="47" y="23"/>
                    <a:pt x="46" y="20"/>
                    <a:pt x="45" y="17"/>
                  </a:cubicBezTo>
                  <a:cubicBezTo>
                    <a:pt x="45" y="15"/>
                    <a:pt x="45" y="14"/>
                    <a:pt x="45" y="12"/>
                  </a:cubicBezTo>
                  <a:cubicBezTo>
                    <a:pt x="45" y="11"/>
                    <a:pt x="45" y="10"/>
                    <a:pt x="45" y="8"/>
                  </a:cubicBezTo>
                  <a:cubicBezTo>
                    <a:pt x="45" y="7"/>
                    <a:pt x="45" y="5"/>
                    <a:pt x="45" y="4"/>
                  </a:cubicBezTo>
                  <a:cubicBezTo>
                    <a:pt x="46" y="3"/>
                    <a:pt x="46" y="1"/>
                    <a:pt x="47" y="0"/>
                  </a:cubicBezTo>
                  <a:cubicBezTo>
                    <a:pt x="49" y="0"/>
                    <a:pt x="50" y="0"/>
                    <a:pt x="51" y="0"/>
                  </a:cubicBezTo>
                  <a:cubicBezTo>
                    <a:pt x="53" y="0"/>
                    <a:pt x="54" y="1"/>
                    <a:pt x="56" y="1"/>
                  </a:cubicBezTo>
                  <a:cubicBezTo>
                    <a:pt x="57" y="2"/>
                    <a:pt x="59" y="3"/>
                    <a:pt x="60" y="4"/>
                  </a:cubicBezTo>
                  <a:cubicBezTo>
                    <a:pt x="61" y="5"/>
                    <a:pt x="62" y="6"/>
                    <a:pt x="63" y="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46"/>
            <p:cNvSpPr/>
            <p:nvPr/>
          </p:nvSpPr>
          <p:spPr bwMode="auto">
            <a:xfrm>
              <a:off x="3246" y="-1002"/>
              <a:ext cx="253" cy="246"/>
            </a:xfrm>
            <a:custGeom>
              <a:avLst/>
              <a:gdLst>
                <a:gd name="T0" fmla="*/ 90 w 107"/>
                <a:gd name="T1" fmla="*/ 43 h 104"/>
                <a:gd name="T2" fmla="*/ 76 w 107"/>
                <a:gd name="T3" fmla="*/ 54 h 104"/>
                <a:gd name="T4" fmla="*/ 62 w 107"/>
                <a:gd name="T5" fmla="*/ 65 h 104"/>
                <a:gd name="T6" fmla="*/ 48 w 107"/>
                <a:gd name="T7" fmla="*/ 76 h 104"/>
                <a:gd name="T8" fmla="*/ 34 w 107"/>
                <a:gd name="T9" fmla="*/ 87 h 104"/>
                <a:gd name="T10" fmla="*/ 30 w 107"/>
                <a:gd name="T11" fmla="*/ 90 h 104"/>
                <a:gd name="T12" fmla="*/ 27 w 107"/>
                <a:gd name="T13" fmla="*/ 93 h 104"/>
                <a:gd name="T14" fmla="*/ 23 w 107"/>
                <a:gd name="T15" fmla="*/ 96 h 104"/>
                <a:gd name="T16" fmla="*/ 20 w 107"/>
                <a:gd name="T17" fmla="*/ 99 h 104"/>
                <a:gd name="T18" fmla="*/ 17 w 107"/>
                <a:gd name="T19" fmla="*/ 101 h 104"/>
                <a:gd name="T20" fmla="*/ 13 w 107"/>
                <a:gd name="T21" fmla="*/ 103 h 104"/>
                <a:gd name="T22" fmla="*/ 9 w 107"/>
                <a:gd name="T23" fmla="*/ 104 h 104"/>
                <a:gd name="T24" fmla="*/ 5 w 107"/>
                <a:gd name="T25" fmla="*/ 103 h 104"/>
                <a:gd name="T26" fmla="*/ 1 w 107"/>
                <a:gd name="T27" fmla="*/ 98 h 104"/>
                <a:gd name="T28" fmla="*/ 0 w 107"/>
                <a:gd name="T29" fmla="*/ 92 h 104"/>
                <a:gd name="T30" fmla="*/ 6 w 107"/>
                <a:gd name="T31" fmla="*/ 85 h 104"/>
                <a:gd name="T32" fmla="*/ 13 w 107"/>
                <a:gd name="T33" fmla="*/ 78 h 104"/>
                <a:gd name="T34" fmla="*/ 26 w 107"/>
                <a:gd name="T35" fmla="*/ 68 h 104"/>
                <a:gd name="T36" fmla="*/ 38 w 107"/>
                <a:gd name="T37" fmla="*/ 58 h 104"/>
                <a:gd name="T38" fmla="*/ 52 w 107"/>
                <a:gd name="T39" fmla="*/ 48 h 104"/>
                <a:gd name="T40" fmla="*/ 65 w 107"/>
                <a:gd name="T41" fmla="*/ 38 h 104"/>
                <a:gd name="T42" fmla="*/ 69 w 107"/>
                <a:gd name="T43" fmla="*/ 34 h 104"/>
                <a:gd name="T44" fmla="*/ 74 w 107"/>
                <a:gd name="T45" fmla="*/ 30 h 104"/>
                <a:gd name="T46" fmla="*/ 78 w 107"/>
                <a:gd name="T47" fmla="*/ 25 h 104"/>
                <a:gd name="T48" fmla="*/ 80 w 107"/>
                <a:gd name="T49" fmla="*/ 20 h 104"/>
                <a:gd name="T50" fmla="*/ 80 w 107"/>
                <a:gd name="T51" fmla="*/ 16 h 104"/>
                <a:gd name="T52" fmla="*/ 80 w 107"/>
                <a:gd name="T53" fmla="*/ 12 h 104"/>
                <a:gd name="T54" fmla="*/ 81 w 107"/>
                <a:gd name="T55" fmla="*/ 8 h 104"/>
                <a:gd name="T56" fmla="*/ 84 w 107"/>
                <a:gd name="T57" fmla="*/ 5 h 104"/>
                <a:gd name="T58" fmla="*/ 88 w 107"/>
                <a:gd name="T59" fmla="*/ 2 h 104"/>
                <a:gd name="T60" fmla="*/ 93 w 107"/>
                <a:gd name="T61" fmla="*/ 1 h 104"/>
                <a:gd name="T62" fmla="*/ 98 w 107"/>
                <a:gd name="T63" fmla="*/ 0 h 104"/>
                <a:gd name="T64" fmla="*/ 103 w 107"/>
                <a:gd name="T65" fmla="*/ 2 h 104"/>
                <a:gd name="T66" fmla="*/ 106 w 107"/>
                <a:gd name="T67" fmla="*/ 9 h 104"/>
                <a:gd name="T68" fmla="*/ 106 w 107"/>
                <a:gd name="T69" fmla="*/ 17 h 104"/>
                <a:gd name="T70" fmla="*/ 105 w 107"/>
                <a:gd name="T71" fmla="*/ 24 h 104"/>
                <a:gd name="T72" fmla="*/ 102 w 107"/>
                <a:gd name="T73" fmla="*/ 31 h 104"/>
                <a:gd name="T74" fmla="*/ 90 w 107"/>
                <a:gd name="T75"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 h="104">
                  <a:moveTo>
                    <a:pt x="90" y="43"/>
                  </a:moveTo>
                  <a:cubicBezTo>
                    <a:pt x="85" y="47"/>
                    <a:pt x="81" y="50"/>
                    <a:pt x="76" y="54"/>
                  </a:cubicBezTo>
                  <a:cubicBezTo>
                    <a:pt x="72" y="58"/>
                    <a:pt x="67" y="61"/>
                    <a:pt x="62" y="65"/>
                  </a:cubicBezTo>
                  <a:cubicBezTo>
                    <a:pt x="57" y="69"/>
                    <a:pt x="53" y="72"/>
                    <a:pt x="48" y="76"/>
                  </a:cubicBezTo>
                  <a:cubicBezTo>
                    <a:pt x="43" y="79"/>
                    <a:pt x="38" y="83"/>
                    <a:pt x="34" y="87"/>
                  </a:cubicBezTo>
                  <a:cubicBezTo>
                    <a:pt x="32" y="88"/>
                    <a:pt x="31" y="89"/>
                    <a:pt x="30" y="90"/>
                  </a:cubicBezTo>
                  <a:cubicBezTo>
                    <a:pt x="29" y="91"/>
                    <a:pt x="28" y="92"/>
                    <a:pt x="27" y="93"/>
                  </a:cubicBezTo>
                  <a:cubicBezTo>
                    <a:pt x="26" y="94"/>
                    <a:pt x="24" y="95"/>
                    <a:pt x="23" y="96"/>
                  </a:cubicBezTo>
                  <a:cubicBezTo>
                    <a:pt x="22" y="97"/>
                    <a:pt x="21" y="98"/>
                    <a:pt x="20" y="99"/>
                  </a:cubicBezTo>
                  <a:cubicBezTo>
                    <a:pt x="19" y="100"/>
                    <a:pt x="18" y="100"/>
                    <a:pt x="17" y="101"/>
                  </a:cubicBezTo>
                  <a:cubicBezTo>
                    <a:pt x="15" y="102"/>
                    <a:pt x="14" y="103"/>
                    <a:pt x="13" y="103"/>
                  </a:cubicBezTo>
                  <a:cubicBezTo>
                    <a:pt x="12" y="104"/>
                    <a:pt x="10" y="104"/>
                    <a:pt x="9" y="104"/>
                  </a:cubicBezTo>
                  <a:cubicBezTo>
                    <a:pt x="7" y="104"/>
                    <a:pt x="6" y="104"/>
                    <a:pt x="5" y="103"/>
                  </a:cubicBezTo>
                  <a:cubicBezTo>
                    <a:pt x="3" y="102"/>
                    <a:pt x="2" y="100"/>
                    <a:pt x="1" y="98"/>
                  </a:cubicBezTo>
                  <a:cubicBezTo>
                    <a:pt x="0" y="96"/>
                    <a:pt x="0" y="94"/>
                    <a:pt x="0" y="92"/>
                  </a:cubicBezTo>
                  <a:cubicBezTo>
                    <a:pt x="2" y="90"/>
                    <a:pt x="4" y="87"/>
                    <a:pt x="6" y="85"/>
                  </a:cubicBezTo>
                  <a:cubicBezTo>
                    <a:pt x="8" y="83"/>
                    <a:pt x="11" y="80"/>
                    <a:pt x="13" y="78"/>
                  </a:cubicBezTo>
                  <a:cubicBezTo>
                    <a:pt x="17" y="75"/>
                    <a:pt x="21" y="71"/>
                    <a:pt x="26" y="68"/>
                  </a:cubicBezTo>
                  <a:cubicBezTo>
                    <a:pt x="30" y="65"/>
                    <a:pt x="34" y="62"/>
                    <a:pt x="38" y="58"/>
                  </a:cubicBezTo>
                  <a:cubicBezTo>
                    <a:pt x="43" y="55"/>
                    <a:pt x="47" y="52"/>
                    <a:pt x="52" y="48"/>
                  </a:cubicBezTo>
                  <a:cubicBezTo>
                    <a:pt x="56" y="45"/>
                    <a:pt x="60" y="42"/>
                    <a:pt x="65" y="38"/>
                  </a:cubicBezTo>
                  <a:cubicBezTo>
                    <a:pt x="66" y="37"/>
                    <a:pt x="68" y="35"/>
                    <a:pt x="69" y="34"/>
                  </a:cubicBezTo>
                  <a:cubicBezTo>
                    <a:pt x="71" y="33"/>
                    <a:pt x="72" y="31"/>
                    <a:pt x="74" y="30"/>
                  </a:cubicBezTo>
                  <a:cubicBezTo>
                    <a:pt x="75" y="28"/>
                    <a:pt x="76" y="27"/>
                    <a:pt x="78" y="25"/>
                  </a:cubicBezTo>
                  <a:cubicBezTo>
                    <a:pt x="79" y="23"/>
                    <a:pt x="80" y="22"/>
                    <a:pt x="80" y="20"/>
                  </a:cubicBezTo>
                  <a:cubicBezTo>
                    <a:pt x="80" y="18"/>
                    <a:pt x="80" y="17"/>
                    <a:pt x="80" y="16"/>
                  </a:cubicBezTo>
                  <a:cubicBezTo>
                    <a:pt x="80" y="15"/>
                    <a:pt x="80" y="13"/>
                    <a:pt x="80" y="12"/>
                  </a:cubicBezTo>
                  <a:cubicBezTo>
                    <a:pt x="80" y="11"/>
                    <a:pt x="81" y="9"/>
                    <a:pt x="81" y="8"/>
                  </a:cubicBezTo>
                  <a:cubicBezTo>
                    <a:pt x="82" y="7"/>
                    <a:pt x="83" y="6"/>
                    <a:pt x="84" y="5"/>
                  </a:cubicBezTo>
                  <a:cubicBezTo>
                    <a:pt x="85" y="4"/>
                    <a:pt x="86" y="3"/>
                    <a:pt x="88" y="2"/>
                  </a:cubicBezTo>
                  <a:cubicBezTo>
                    <a:pt x="90" y="1"/>
                    <a:pt x="91" y="1"/>
                    <a:pt x="93" y="1"/>
                  </a:cubicBezTo>
                  <a:cubicBezTo>
                    <a:pt x="95" y="0"/>
                    <a:pt x="96" y="0"/>
                    <a:pt x="98" y="0"/>
                  </a:cubicBezTo>
                  <a:cubicBezTo>
                    <a:pt x="100" y="1"/>
                    <a:pt x="101" y="1"/>
                    <a:pt x="103" y="2"/>
                  </a:cubicBezTo>
                  <a:cubicBezTo>
                    <a:pt x="104" y="4"/>
                    <a:pt x="105" y="7"/>
                    <a:pt x="106" y="9"/>
                  </a:cubicBezTo>
                  <a:cubicBezTo>
                    <a:pt x="106" y="12"/>
                    <a:pt x="107" y="14"/>
                    <a:pt x="106" y="17"/>
                  </a:cubicBezTo>
                  <a:cubicBezTo>
                    <a:pt x="106" y="19"/>
                    <a:pt x="106" y="22"/>
                    <a:pt x="105" y="24"/>
                  </a:cubicBezTo>
                  <a:cubicBezTo>
                    <a:pt x="104" y="26"/>
                    <a:pt x="103" y="29"/>
                    <a:pt x="102" y="31"/>
                  </a:cubicBezTo>
                  <a:cubicBezTo>
                    <a:pt x="98" y="35"/>
                    <a:pt x="94" y="39"/>
                    <a:pt x="90" y="43"/>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7"/>
            <p:cNvSpPr/>
            <p:nvPr/>
          </p:nvSpPr>
          <p:spPr bwMode="auto">
            <a:xfrm>
              <a:off x="4152" y="-1175"/>
              <a:ext cx="442" cy="442"/>
            </a:xfrm>
            <a:custGeom>
              <a:avLst/>
              <a:gdLst>
                <a:gd name="T0" fmla="*/ 185 w 187"/>
                <a:gd name="T1" fmla="*/ 67 h 187"/>
                <a:gd name="T2" fmla="*/ 178 w 187"/>
                <a:gd name="T3" fmla="*/ 75 h 187"/>
                <a:gd name="T4" fmla="*/ 169 w 187"/>
                <a:gd name="T5" fmla="*/ 82 h 187"/>
                <a:gd name="T6" fmla="*/ 159 w 187"/>
                <a:gd name="T7" fmla="*/ 88 h 187"/>
                <a:gd name="T8" fmla="*/ 150 w 187"/>
                <a:gd name="T9" fmla="*/ 94 h 187"/>
                <a:gd name="T10" fmla="*/ 126 w 187"/>
                <a:gd name="T11" fmla="*/ 106 h 187"/>
                <a:gd name="T12" fmla="*/ 103 w 187"/>
                <a:gd name="T13" fmla="*/ 120 h 187"/>
                <a:gd name="T14" fmla="*/ 78 w 187"/>
                <a:gd name="T15" fmla="*/ 139 h 187"/>
                <a:gd name="T16" fmla="*/ 53 w 187"/>
                <a:gd name="T17" fmla="*/ 159 h 187"/>
                <a:gd name="T18" fmla="*/ 43 w 187"/>
                <a:gd name="T19" fmla="*/ 168 h 187"/>
                <a:gd name="T20" fmla="*/ 33 w 187"/>
                <a:gd name="T21" fmla="*/ 177 h 187"/>
                <a:gd name="T22" fmla="*/ 27 w 187"/>
                <a:gd name="T23" fmla="*/ 181 h 187"/>
                <a:gd name="T24" fmla="*/ 22 w 187"/>
                <a:gd name="T25" fmla="*/ 184 h 187"/>
                <a:gd name="T26" fmla="*/ 16 w 187"/>
                <a:gd name="T27" fmla="*/ 186 h 187"/>
                <a:gd name="T28" fmla="*/ 10 w 187"/>
                <a:gd name="T29" fmla="*/ 186 h 187"/>
                <a:gd name="T30" fmla="*/ 3 w 187"/>
                <a:gd name="T31" fmla="*/ 180 h 187"/>
                <a:gd name="T32" fmla="*/ 0 w 187"/>
                <a:gd name="T33" fmla="*/ 172 h 187"/>
                <a:gd name="T34" fmla="*/ 1 w 187"/>
                <a:gd name="T35" fmla="*/ 163 h 187"/>
                <a:gd name="T36" fmla="*/ 5 w 187"/>
                <a:gd name="T37" fmla="*/ 155 h 187"/>
                <a:gd name="T38" fmla="*/ 16 w 187"/>
                <a:gd name="T39" fmla="*/ 141 h 187"/>
                <a:gd name="T40" fmla="*/ 30 w 187"/>
                <a:gd name="T41" fmla="*/ 130 h 187"/>
                <a:gd name="T42" fmla="*/ 45 w 187"/>
                <a:gd name="T43" fmla="*/ 119 h 187"/>
                <a:gd name="T44" fmla="*/ 61 w 187"/>
                <a:gd name="T45" fmla="*/ 109 h 187"/>
                <a:gd name="T46" fmla="*/ 50 w 187"/>
                <a:gd name="T47" fmla="*/ 100 h 187"/>
                <a:gd name="T48" fmla="*/ 45 w 187"/>
                <a:gd name="T49" fmla="*/ 88 h 187"/>
                <a:gd name="T50" fmla="*/ 43 w 187"/>
                <a:gd name="T51" fmla="*/ 74 h 187"/>
                <a:gd name="T52" fmla="*/ 46 w 187"/>
                <a:gd name="T53" fmla="*/ 60 h 187"/>
                <a:gd name="T54" fmla="*/ 56 w 187"/>
                <a:gd name="T55" fmla="*/ 34 h 187"/>
                <a:gd name="T56" fmla="*/ 70 w 187"/>
                <a:gd name="T57" fmla="*/ 11 h 187"/>
                <a:gd name="T58" fmla="*/ 75 w 187"/>
                <a:gd name="T59" fmla="*/ 6 h 187"/>
                <a:gd name="T60" fmla="*/ 81 w 187"/>
                <a:gd name="T61" fmla="*/ 2 h 187"/>
                <a:gd name="T62" fmla="*/ 89 w 187"/>
                <a:gd name="T63" fmla="*/ 0 h 187"/>
                <a:gd name="T64" fmla="*/ 96 w 187"/>
                <a:gd name="T65" fmla="*/ 1 h 187"/>
                <a:gd name="T66" fmla="*/ 100 w 187"/>
                <a:gd name="T67" fmla="*/ 5 h 187"/>
                <a:gd name="T68" fmla="*/ 101 w 187"/>
                <a:gd name="T69" fmla="*/ 11 h 187"/>
                <a:gd name="T70" fmla="*/ 100 w 187"/>
                <a:gd name="T71" fmla="*/ 17 h 187"/>
                <a:gd name="T72" fmla="*/ 98 w 187"/>
                <a:gd name="T73" fmla="*/ 23 h 187"/>
                <a:gd name="T74" fmla="*/ 89 w 187"/>
                <a:gd name="T75" fmla="*/ 41 h 187"/>
                <a:gd name="T76" fmla="*/ 80 w 187"/>
                <a:gd name="T77" fmla="*/ 58 h 187"/>
                <a:gd name="T78" fmla="*/ 78 w 187"/>
                <a:gd name="T79" fmla="*/ 65 h 187"/>
                <a:gd name="T80" fmla="*/ 78 w 187"/>
                <a:gd name="T81" fmla="*/ 73 h 187"/>
                <a:gd name="T82" fmla="*/ 79 w 187"/>
                <a:gd name="T83" fmla="*/ 79 h 187"/>
                <a:gd name="T84" fmla="*/ 85 w 187"/>
                <a:gd name="T85" fmla="*/ 84 h 187"/>
                <a:gd name="T86" fmla="*/ 97 w 187"/>
                <a:gd name="T87" fmla="*/ 83 h 187"/>
                <a:gd name="T88" fmla="*/ 108 w 187"/>
                <a:gd name="T89" fmla="*/ 78 h 187"/>
                <a:gd name="T90" fmla="*/ 118 w 187"/>
                <a:gd name="T91" fmla="*/ 71 h 187"/>
                <a:gd name="T92" fmla="*/ 128 w 187"/>
                <a:gd name="T93" fmla="*/ 64 h 187"/>
                <a:gd name="T94" fmla="*/ 138 w 187"/>
                <a:gd name="T95" fmla="*/ 57 h 187"/>
                <a:gd name="T96" fmla="*/ 148 w 187"/>
                <a:gd name="T97" fmla="*/ 50 h 187"/>
                <a:gd name="T98" fmla="*/ 158 w 187"/>
                <a:gd name="T99" fmla="*/ 43 h 187"/>
                <a:gd name="T100" fmla="*/ 169 w 187"/>
                <a:gd name="T101" fmla="*/ 38 h 187"/>
                <a:gd name="T102" fmla="*/ 174 w 187"/>
                <a:gd name="T103" fmla="*/ 38 h 187"/>
                <a:gd name="T104" fmla="*/ 179 w 187"/>
                <a:gd name="T105" fmla="*/ 40 h 187"/>
                <a:gd name="T106" fmla="*/ 184 w 187"/>
                <a:gd name="T107" fmla="*/ 46 h 187"/>
                <a:gd name="T108" fmla="*/ 187 w 187"/>
                <a:gd name="T109" fmla="*/ 52 h 187"/>
                <a:gd name="T110" fmla="*/ 187 w 187"/>
                <a:gd name="T111" fmla="*/ 60 h 187"/>
                <a:gd name="T112" fmla="*/ 185 w 187"/>
                <a:gd name="T113" fmla="*/ 6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7" h="187">
                  <a:moveTo>
                    <a:pt x="185" y="67"/>
                  </a:moveTo>
                  <a:cubicBezTo>
                    <a:pt x="183" y="70"/>
                    <a:pt x="180" y="73"/>
                    <a:pt x="178" y="75"/>
                  </a:cubicBezTo>
                  <a:cubicBezTo>
                    <a:pt x="175" y="78"/>
                    <a:pt x="172" y="80"/>
                    <a:pt x="169" y="82"/>
                  </a:cubicBezTo>
                  <a:cubicBezTo>
                    <a:pt x="166" y="84"/>
                    <a:pt x="163" y="86"/>
                    <a:pt x="159" y="88"/>
                  </a:cubicBezTo>
                  <a:cubicBezTo>
                    <a:pt x="156" y="90"/>
                    <a:pt x="153" y="92"/>
                    <a:pt x="150" y="94"/>
                  </a:cubicBezTo>
                  <a:cubicBezTo>
                    <a:pt x="142" y="98"/>
                    <a:pt x="134" y="102"/>
                    <a:pt x="126" y="106"/>
                  </a:cubicBezTo>
                  <a:cubicBezTo>
                    <a:pt x="119" y="111"/>
                    <a:pt x="111" y="115"/>
                    <a:pt x="103" y="120"/>
                  </a:cubicBezTo>
                  <a:cubicBezTo>
                    <a:pt x="95" y="126"/>
                    <a:pt x="86" y="132"/>
                    <a:pt x="78" y="139"/>
                  </a:cubicBezTo>
                  <a:cubicBezTo>
                    <a:pt x="70" y="146"/>
                    <a:pt x="62" y="152"/>
                    <a:pt x="53" y="159"/>
                  </a:cubicBezTo>
                  <a:cubicBezTo>
                    <a:pt x="50" y="162"/>
                    <a:pt x="46" y="165"/>
                    <a:pt x="43" y="168"/>
                  </a:cubicBezTo>
                  <a:cubicBezTo>
                    <a:pt x="39" y="171"/>
                    <a:pt x="36" y="174"/>
                    <a:pt x="33" y="177"/>
                  </a:cubicBezTo>
                  <a:cubicBezTo>
                    <a:pt x="31" y="178"/>
                    <a:pt x="29" y="179"/>
                    <a:pt x="27" y="181"/>
                  </a:cubicBezTo>
                  <a:cubicBezTo>
                    <a:pt x="26" y="182"/>
                    <a:pt x="24" y="183"/>
                    <a:pt x="22" y="184"/>
                  </a:cubicBezTo>
                  <a:cubicBezTo>
                    <a:pt x="20" y="185"/>
                    <a:pt x="18" y="186"/>
                    <a:pt x="16" y="186"/>
                  </a:cubicBezTo>
                  <a:cubicBezTo>
                    <a:pt x="14" y="187"/>
                    <a:pt x="12" y="187"/>
                    <a:pt x="10" y="186"/>
                  </a:cubicBezTo>
                  <a:cubicBezTo>
                    <a:pt x="7" y="185"/>
                    <a:pt x="5" y="183"/>
                    <a:pt x="3" y="180"/>
                  </a:cubicBezTo>
                  <a:cubicBezTo>
                    <a:pt x="1" y="178"/>
                    <a:pt x="0" y="175"/>
                    <a:pt x="0" y="172"/>
                  </a:cubicBezTo>
                  <a:cubicBezTo>
                    <a:pt x="0" y="169"/>
                    <a:pt x="0" y="166"/>
                    <a:pt x="1" y="163"/>
                  </a:cubicBezTo>
                  <a:cubicBezTo>
                    <a:pt x="1" y="160"/>
                    <a:pt x="3" y="157"/>
                    <a:pt x="5" y="155"/>
                  </a:cubicBezTo>
                  <a:cubicBezTo>
                    <a:pt x="8" y="150"/>
                    <a:pt x="12" y="145"/>
                    <a:pt x="16" y="141"/>
                  </a:cubicBezTo>
                  <a:cubicBezTo>
                    <a:pt x="21" y="137"/>
                    <a:pt x="25" y="133"/>
                    <a:pt x="30" y="130"/>
                  </a:cubicBezTo>
                  <a:cubicBezTo>
                    <a:pt x="35" y="126"/>
                    <a:pt x="40" y="122"/>
                    <a:pt x="45" y="119"/>
                  </a:cubicBezTo>
                  <a:cubicBezTo>
                    <a:pt x="50" y="116"/>
                    <a:pt x="56" y="113"/>
                    <a:pt x="61" y="109"/>
                  </a:cubicBezTo>
                  <a:cubicBezTo>
                    <a:pt x="56" y="107"/>
                    <a:pt x="52" y="104"/>
                    <a:pt x="50" y="100"/>
                  </a:cubicBezTo>
                  <a:cubicBezTo>
                    <a:pt x="47" y="96"/>
                    <a:pt x="46" y="92"/>
                    <a:pt x="45" y="88"/>
                  </a:cubicBezTo>
                  <a:cubicBezTo>
                    <a:pt x="44" y="83"/>
                    <a:pt x="43" y="79"/>
                    <a:pt x="43" y="74"/>
                  </a:cubicBezTo>
                  <a:cubicBezTo>
                    <a:pt x="44" y="69"/>
                    <a:pt x="45" y="64"/>
                    <a:pt x="46" y="60"/>
                  </a:cubicBezTo>
                  <a:cubicBezTo>
                    <a:pt x="48" y="51"/>
                    <a:pt x="51" y="43"/>
                    <a:pt x="56" y="34"/>
                  </a:cubicBezTo>
                  <a:cubicBezTo>
                    <a:pt x="60" y="26"/>
                    <a:pt x="65" y="18"/>
                    <a:pt x="70" y="11"/>
                  </a:cubicBezTo>
                  <a:cubicBezTo>
                    <a:pt x="72" y="9"/>
                    <a:pt x="73" y="7"/>
                    <a:pt x="75" y="6"/>
                  </a:cubicBezTo>
                  <a:cubicBezTo>
                    <a:pt x="77" y="4"/>
                    <a:pt x="79" y="3"/>
                    <a:pt x="81" y="2"/>
                  </a:cubicBezTo>
                  <a:cubicBezTo>
                    <a:pt x="84" y="1"/>
                    <a:pt x="86" y="0"/>
                    <a:pt x="89" y="0"/>
                  </a:cubicBezTo>
                  <a:cubicBezTo>
                    <a:pt x="91" y="0"/>
                    <a:pt x="93" y="0"/>
                    <a:pt x="96" y="1"/>
                  </a:cubicBezTo>
                  <a:cubicBezTo>
                    <a:pt x="98" y="2"/>
                    <a:pt x="100" y="4"/>
                    <a:pt x="100" y="5"/>
                  </a:cubicBezTo>
                  <a:cubicBezTo>
                    <a:pt x="101" y="7"/>
                    <a:pt x="101" y="9"/>
                    <a:pt x="101" y="11"/>
                  </a:cubicBezTo>
                  <a:cubicBezTo>
                    <a:pt x="101" y="13"/>
                    <a:pt x="101" y="15"/>
                    <a:pt x="100" y="17"/>
                  </a:cubicBezTo>
                  <a:cubicBezTo>
                    <a:pt x="99" y="19"/>
                    <a:pt x="99" y="21"/>
                    <a:pt x="98" y="23"/>
                  </a:cubicBezTo>
                  <a:cubicBezTo>
                    <a:pt x="95" y="29"/>
                    <a:pt x="92" y="35"/>
                    <a:pt x="89" y="41"/>
                  </a:cubicBezTo>
                  <a:cubicBezTo>
                    <a:pt x="86" y="46"/>
                    <a:pt x="83" y="52"/>
                    <a:pt x="80" y="58"/>
                  </a:cubicBezTo>
                  <a:cubicBezTo>
                    <a:pt x="80" y="60"/>
                    <a:pt x="79" y="63"/>
                    <a:pt x="78" y="65"/>
                  </a:cubicBezTo>
                  <a:cubicBezTo>
                    <a:pt x="78" y="68"/>
                    <a:pt x="77" y="70"/>
                    <a:pt x="78" y="73"/>
                  </a:cubicBezTo>
                  <a:cubicBezTo>
                    <a:pt x="78" y="75"/>
                    <a:pt x="78" y="77"/>
                    <a:pt x="79" y="79"/>
                  </a:cubicBezTo>
                  <a:cubicBezTo>
                    <a:pt x="81" y="81"/>
                    <a:pt x="82" y="83"/>
                    <a:pt x="85" y="84"/>
                  </a:cubicBezTo>
                  <a:cubicBezTo>
                    <a:pt x="89" y="85"/>
                    <a:pt x="93" y="84"/>
                    <a:pt x="97" y="83"/>
                  </a:cubicBezTo>
                  <a:cubicBezTo>
                    <a:pt x="100" y="82"/>
                    <a:pt x="104" y="80"/>
                    <a:pt x="108" y="78"/>
                  </a:cubicBezTo>
                  <a:cubicBezTo>
                    <a:pt x="111" y="76"/>
                    <a:pt x="115" y="73"/>
                    <a:pt x="118" y="71"/>
                  </a:cubicBezTo>
                  <a:cubicBezTo>
                    <a:pt x="121" y="69"/>
                    <a:pt x="125" y="66"/>
                    <a:pt x="128" y="64"/>
                  </a:cubicBezTo>
                  <a:cubicBezTo>
                    <a:pt x="131" y="62"/>
                    <a:pt x="135" y="60"/>
                    <a:pt x="138" y="57"/>
                  </a:cubicBezTo>
                  <a:cubicBezTo>
                    <a:pt x="141" y="55"/>
                    <a:pt x="145" y="52"/>
                    <a:pt x="148" y="50"/>
                  </a:cubicBezTo>
                  <a:cubicBezTo>
                    <a:pt x="151" y="48"/>
                    <a:pt x="155" y="45"/>
                    <a:pt x="158" y="43"/>
                  </a:cubicBezTo>
                  <a:cubicBezTo>
                    <a:pt x="162" y="41"/>
                    <a:pt x="165" y="39"/>
                    <a:pt x="169" y="38"/>
                  </a:cubicBezTo>
                  <a:cubicBezTo>
                    <a:pt x="171" y="37"/>
                    <a:pt x="173" y="37"/>
                    <a:pt x="174" y="38"/>
                  </a:cubicBezTo>
                  <a:cubicBezTo>
                    <a:pt x="176" y="38"/>
                    <a:pt x="177" y="39"/>
                    <a:pt x="179" y="40"/>
                  </a:cubicBezTo>
                  <a:cubicBezTo>
                    <a:pt x="181" y="42"/>
                    <a:pt x="182" y="43"/>
                    <a:pt x="184" y="46"/>
                  </a:cubicBezTo>
                  <a:cubicBezTo>
                    <a:pt x="185" y="48"/>
                    <a:pt x="186" y="50"/>
                    <a:pt x="187" y="52"/>
                  </a:cubicBezTo>
                  <a:cubicBezTo>
                    <a:pt x="187" y="55"/>
                    <a:pt x="187" y="57"/>
                    <a:pt x="187" y="60"/>
                  </a:cubicBezTo>
                  <a:cubicBezTo>
                    <a:pt x="187" y="62"/>
                    <a:pt x="186" y="64"/>
                    <a:pt x="185" y="6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8"/>
            <p:cNvSpPr/>
            <p:nvPr/>
          </p:nvSpPr>
          <p:spPr bwMode="auto">
            <a:xfrm>
              <a:off x="3996" y="-1548"/>
              <a:ext cx="300" cy="406"/>
            </a:xfrm>
            <a:custGeom>
              <a:avLst/>
              <a:gdLst>
                <a:gd name="T0" fmla="*/ 126 w 127"/>
                <a:gd name="T1" fmla="*/ 91 h 172"/>
                <a:gd name="T2" fmla="*/ 124 w 127"/>
                <a:gd name="T3" fmla="*/ 116 h 172"/>
                <a:gd name="T4" fmla="*/ 107 w 127"/>
                <a:gd name="T5" fmla="*/ 149 h 172"/>
                <a:gd name="T6" fmla="*/ 75 w 127"/>
                <a:gd name="T7" fmla="*/ 170 h 172"/>
                <a:gd name="T8" fmla="*/ 53 w 127"/>
                <a:gd name="T9" fmla="*/ 166 h 172"/>
                <a:gd name="T10" fmla="*/ 46 w 127"/>
                <a:gd name="T11" fmla="*/ 156 h 172"/>
                <a:gd name="T12" fmla="*/ 53 w 127"/>
                <a:gd name="T13" fmla="*/ 153 h 172"/>
                <a:gd name="T14" fmla="*/ 65 w 127"/>
                <a:gd name="T15" fmla="*/ 149 h 172"/>
                <a:gd name="T16" fmla="*/ 80 w 127"/>
                <a:gd name="T17" fmla="*/ 141 h 172"/>
                <a:gd name="T18" fmla="*/ 96 w 127"/>
                <a:gd name="T19" fmla="*/ 124 h 172"/>
                <a:gd name="T20" fmla="*/ 103 w 127"/>
                <a:gd name="T21" fmla="*/ 102 h 172"/>
                <a:gd name="T22" fmla="*/ 98 w 127"/>
                <a:gd name="T23" fmla="*/ 88 h 172"/>
                <a:gd name="T24" fmla="*/ 93 w 127"/>
                <a:gd name="T25" fmla="*/ 82 h 172"/>
                <a:gd name="T26" fmla="*/ 82 w 127"/>
                <a:gd name="T27" fmla="*/ 88 h 172"/>
                <a:gd name="T28" fmla="*/ 67 w 127"/>
                <a:gd name="T29" fmla="*/ 100 h 172"/>
                <a:gd name="T30" fmla="*/ 52 w 127"/>
                <a:gd name="T31" fmla="*/ 109 h 172"/>
                <a:gd name="T32" fmla="*/ 37 w 127"/>
                <a:gd name="T33" fmla="*/ 115 h 172"/>
                <a:gd name="T34" fmla="*/ 22 w 127"/>
                <a:gd name="T35" fmla="*/ 113 h 172"/>
                <a:gd name="T36" fmla="*/ 11 w 127"/>
                <a:gd name="T37" fmla="*/ 103 h 172"/>
                <a:gd name="T38" fmla="*/ 1 w 127"/>
                <a:gd name="T39" fmla="*/ 74 h 172"/>
                <a:gd name="T40" fmla="*/ 5 w 127"/>
                <a:gd name="T41" fmla="*/ 38 h 172"/>
                <a:gd name="T42" fmla="*/ 17 w 127"/>
                <a:gd name="T43" fmla="*/ 18 h 172"/>
                <a:gd name="T44" fmla="*/ 39 w 127"/>
                <a:gd name="T45" fmla="*/ 4 h 172"/>
                <a:gd name="T46" fmla="*/ 67 w 127"/>
                <a:gd name="T47" fmla="*/ 2 h 172"/>
                <a:gd name="T48" fmla="*/ 81 w 127"/>
                <a:gd name="T49" fmla="*/ 9 h 172"/>
                <a:gd name="T50" fmla="*/ 83 w 127"/>
                <a:gd name="T51" fmla="*/ 13 h 172"/>
                <a:gd name="T52" fmla="*/ 81 w 127"/>
                <a:gd name="T53" fmla="*/ 16 h 172"/>
                <a:gd name="T54" fmla="*/ 71 w 127"/>
                <a:gd name="T55" fmla="*/ 20 h 172"/>
                <a:gd name="T56" fmla="*/ 54 w 127"/>
                <a:gd name="T57" fmla="*/ 24 h 172"/>
                <a:gd name="T58" fmla="*/ 35 w 127"/>
                <a:gd name="T59" fmla="*/ 37 h 172"/>
                <a:gd name="T60" fmla="*/ 25 w 127"/>
                <a:gd name="T61" fmla="*/ 57 h 172"/>
                <a:gd name="T62" fmla="*/ 25 w 127"/>
                <a:gd name="T63" fmla="*/ 72 h 172"/>
                <a:gd name="T64" fmla="*/ 31 w 127"/>
                <a:gd name="T65" fmla="*/ 83 h 172"/>
                <a:gd name="T66" fmla="*/ 40 w 127"/>
                <a:gd name="T67" fmla="*/ 85 h 172"/>
                <a:gd name="T68" fmla="*/ 50 w 127"/>
                <a:gd name="T69" fmla="*/ 78 h 172"/>
                <a:gd name="T70" fmla="*/ 62 w 127"/>
                <a:gd name="T71" fmla="*/ 67 h 172"/>
                <a:gd name="T72" fmla="*/ 83 w 127"/>
                <a:gd name="T73" fmla="*/ 56 h 172"/>
                <a:gd name="T74" fmla="*/ 113 w 127"/>
                <a:gd name="T7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7" h="172">
                  <a:moveTo>
                    <a:pt x="122" y="79"/>
                  </a:moveTo>
                  <a:cubicBezTo>
                    <a:pt x="124" y="83"/>
                    <a:pt x="125" y="87"/>
                    <a:pt x="126" y="91"/>
                  </a:cubicBezTo>
                  <a:cubicBezTo>
                    <a:pt x="127" y="95"/>
                    <a:pt x="127" y="99"/>
                    <a:pt x="126" y="103"/>
                  </a:cubicBezTo>
                  <a:cubicBezTo>
                    <a:pt x="126" y="108"/>
                    <a:pt x="125" y="112"/>
                    <a:pt x="124" y="116"/>
                  </a:cubicBezTo>
                  <a:cubicBezTo>
                    <a:pt x="123" y="120"/>
                    <a:pt x="121" y="124"/>
                    <a:pt x="120" y="128"/>
                  </a:cubicBezTo>
                  <a:cubicBezTo>
                    <a:pt x="116" y="135"/>
                    <a:pt x="112" y="142"/>
                    <a:pt x="107" y="149"/>
                  </a:cubicBezTo>
                  <a:cubicBezTo>
                    <a:pt x="101" y="155"/>
                    <a:pt x="95" y="160"/>
                    <a:pt x="88" y="164"/>
                  </a:cubicBezTo>
                  <a:cubicBezTo>
                    <a:pt x="84" y="167"/>
                    <a:pt x="79" y="168"/>
                    <a:pt x="75" y="170"/>
                  </a:cubicBezTo>
                  <a:cubicBezTo>
                    <a:pt x="70" y="171"/>
                    <a:pt x="65" y="172"/>
                    <a:pt x="61" y="172"/>
                  </a:cubicBezTo>
                  <a:cubicBezTo>
                    <a:pt x="58" y="170"/>
                    <a:pt x="56" y="168"/>
                    <a:pt x="53" y="166"/>
                  </a:cubicBezTo>
                  <a:cubicBezTo>
                    <a:pt x="51" y="163"/>
                    <a:pt x="49" y="161"/>
                    <a:pt x="47" y="158"/>
                  </a:cubicBezTo>
                  <a:cubicBezTo>
                    <a:pt x="46" y="156"/>
                    <a:pt x="46" y="156"/>
                    <a:pt x="46" y="156"/>
                  </a:cubicBezTo>
                  <a:cubicBezTo>
                    <a:pt x="47" y="155"/>
                    <a:pt x="47" y="155"/>
                    <a:pt x="47" y="155"/>
                  </a:cubicBezTo>
                  <a:cubicBezTo>
                    <a:pt x="49" y="154"/>
                    <a:pt x="51" y="153"/>
                    <a:pt x="53" y="153"/>
                  </a:cubicBezTo>
                  <a:cubicBezTo>
                    <a:pt x="55" y="152"/>
                    <a:pt x="57" y="152"/>
                    <a:pt x="59" y="151"/>
                  </a:cubicBezTo>
                  <a:cubicBezTo>
                    <a:pt x="61" y="151"/>
                    <a:pt x="63" y="150"/>
                    <a:pt x="65" y="149"/>
                  </a:cubicBezTo>
                  <a:cubicBezTo>
                    <a:pt x="66" y="149"/>
                    <a:pt x="68" y="148"/>
                    <a:pt x="70" y="147"/>
                  </a:cubicBezTo>
                  <a:cubicBezTo>
                    <a:pt x="73" y="145"/>
                    <a:pt x="76" y="143"/>
                    <a:pt x="80" y="141"/>
                  </a:cubicBezTo>
                  <a:cubicBezTo>
                    <a:pt x="83" y="139"/>
                    <a:pt x="86" y="136"/>
                    <a:pt x="89" y="133"/>
                  </a:cubicBezTo>
                  <a:cubicBezTo>
                    <a:pt x="92" y="130"/>
                    <a:pt x="94" y="127"/>
                    <a:pt x="96" y="124"/>
                  </a:cubicBezTo>
                  <a:cubicBezTo>
                    <a:pt x="99" y="120"/>
                    <a:pt x="100" y="117"/>
                    <a:pt x="102" y="113"/>
                  </a:cubicBezTo>
                  <a:cubicBezTo>
                    <a:pt x="103" y="110"/>
                    <a:pt x="103" y="106"/>
                    <a:pt x="103" y="102"/>
                  </a:cubicBezTo>
                  <a:cubicBezTo>
                    <a:pt x="103" y="98"/>
                    <a:pt x="102" y="94"/>
                    <a:pt x="100" y="91"/>
                  </a:cubicBezTo>
                  <a:cubicBezTo>
                    <a:pt x="99" y="90"/>
                    <a:pt x="98" y="89"/>
                    <a:pt x="98" y="88"/>
                  </a:cubicBezTo>
                  <a:cubicBezTo>
                    <a:pt x="97" y="86"/>
                    <a:pt x="96" y="85"/>
                    <a:pt x="96" y="84"/>
                  </a:cubicBezTo>
                  <a:cubicBezTo>
                    <a:pt x="95" y="83"/>
                    <a:pt x="94" y="83"/>
                    <a:pt x="93" y="82"/>
                  </a:cubicBezTo>
                  <a:cubicBezTo>
                    <a:pt x="92" y="82"/>
                    <a:pt x="91" y="82"/>
                    <a:pt x="90" y="83"/>
                  </a:cubicBezTo>
                  <a:cubicBezTo>
                    <a:pt x="87" y="84"/>
                    <a:pt x="84" y="86"/>
                    <a:pt x="82" y="88"/>
                  </a:cubicBezTo>
                  <a:cubicBezTo>
                    <a:pt x="79" y="90"/>
                    <a:pt x="77" y="92"/>
                    <a:pt x="74" y="94"/>
                  </a:cubicBezTo>
                  <a:cubicBezTo>
                    <a:pt x="72" y="96"/>
                    <a:pt x="69" y="98"/>
                    <a:pt x="67" y="100"/>
                  </a:cubicBezTo>
                  <a:cubicBezTo>
                    <a:pt x="64" y="101"/>
                    <a:pt x="61" y="103"/>
                    <a:pt x="59" y="105"/>
                  </a:cubicBezTo>
                  <a:cubicBezTo>
                    <a:pt x="57" y="107"/>
                    <a:pt x="54" y="108"/>
                    <a:pt x="52" y="109"/>
                  </a:cubicBezTo>
                  <a:cubicBezTo>
                    <a:pt x="50" y="111"/>
                    <a:pt x="47" y="112"/>
                    <a:pt x="45" y="113"/>
                  </a:cubicBezTo>
                  <a:cubicBezTo>
                    <a:pt x="42" y="114"/>
                    <a:pt x="40" y="115"/>
                    <a:pt x="37" y="115"/>
                  </a:cubicBezTo>
                  <a:cubicBezTo>
                    <a:pt x="35" y="115"/>
                    <a:pt x="32" y="116"/>
                    <a:pt x="29" y="115"/>
                  </a:cubicBezTo>
                  <a:cubicBezTo>
                    <a:pt x="27" y="115"/>
                    <a:pt x="24" y="114"/>
                    <a:pt x="22" y="113"/>
                  </a:cubicBezTo>
                  <a:cubicBezTo>
                    <a:pt x="20" y="112"/>
                    <a:pt x="18" y="110"/>
                    <a:pt x="16" y="109"/>
                  </a:cubicBezTo>
                  <a:cubicBezTo>
                    <a:pt x="14" y="107"/>
                    <a:pt x="13" y="105"/>
                    <a:pt x="11" y="103"/>
                  </a:cubicBezTo>
                  <a:cubicBezTo>
                    <a:pt x="10" y="101"/>
                    <a:pt x="9" y="98"/>
                    <a:pt x="7" y="96"/>
                  </a:cubicBezTo>
                  <a:cubicBezTo>
                    <a:pt x="4" y="89"/>
                    <a:pt x="1" y="82"/>
                    <a:pt x="1" y="74"/>
                  </a:cubicBezTo>
                  <a:cubicBezTo>
                    <a:pt x="0" y="66"/>
                    <a:pt x="0" y="58"/>
                    <a:pt x="2" y="50"/>
                  </a:cubicBezTo>
                  <a:cubicBezTo>
                    <a:pt x="2" y="46"/>
                    <a:pt x="3" y="42"/>
                    <a:pt x="5" y="38"/>
                  </a:cubicBezTo>
                  <a:cubicBezTo>
                    <a:pt x="6" y="34"/>
                    <a:pt x="8" y="31"/>
                    <a:pt x="10" y="27"/>
                  </a:cubicBezTo>
                  <a:cubicBezTo>
                    <a:pt x="12" y="24"/>
                    <a:pt x="14" y="21"/>
                    <a:pt x="17" y="18"/>
                  </a:cubicBezTo>
                  <a:cubicBezTo>
                    <a:pt x="20" y="15"/>
                    <a:pt x="23" y="12"/>
                    <a:pt x="26" y="10"/>
                  </a:cubicBezTo>
                  <a:cubicBezTo>
                    <a:pt x="30" y="8"/>
                    <a:pt x="34" y="5"/>
                    <a:pt x="39" y="4"/>
                  </a:cubicBezTo>
                  <a:cubicBezTo>
                    <a:pt x="43" y="2"/>
                    <a:pt x="48" y="1"/>
                    <a:pt x="53" y="0"/>
                  </a:cubicBezTo>
                  <a:cubicBezTo>
                    <a:pt x="58" y="0"/>
                    <a:pt x="62" y="0"/>
                    <a:pt x="67" y="2"/>
                  </a:cubicBezTo>
                  <a:cubicBezTo>
                    <a:pt x="71" y="3"/>
                    <a:pt x="76" y="5"/>
                    <a:pt x="79" y="8"/>
                  </a:cubicBezTo>
                  <a:cubicBezTo>
                    <a:pt x="80" y="8"/>
                    <a:pt x="80" y="9"/>
                    <a:pt x="81" y="9"/>
                  </a:cubicBezTo>
                  <a:cubicBezTo>
                    <a:pt x="81" y="10"/>
                    <a:pt x="82" y="10"/>
                    <a:pt x="82" y="11"/>
                  </a:cubicBezTo>
                  <a:cubicBezTo>
                    <a:pt x="83" y="11"/>
                    <a:pt x="83" y="12"/>
                    <a:pt x="83" y="13"/>
                  </a:cubicBezTo>
                  <a:cubicBezTo>
                    <a:pt x="83" y="14"/>
                    <a:pt x="82" y="14"/>
                    <a:pt x="82" y="15"/>
                  </a:cubicBezTo>
                  <a:cubicBezTo>
                    <a:pt x="82" y="15"/>
                    <a:pt x="81" y="16"/>
                    <a:pt x="81" y="16"/>
                  </a:cubicBezTo>
                  <a:cubicBezTo>
                    <a:pt x="80" y="17"/>
                    <a:pt x="79" y="17"/>
                    <a:pt x="79" y="17"/>
                  </a:cubicBezTo>
                  <a:cubicBezTo>
                    <a:pt x="76" y="19"/>
                    <a:pt x="74" y="20"/>
                    <a:pt x="71" y="20"/>
                  </a:cubicBezTo>
                  <a:cubicBezTo>
                    <a:pt x="68" y="21"/>
                    <a:pt x="66" y="22"/>
                    <a:pt x="63" y="22"/>
                  </a:cubicBezTo>
                  <a:cubicBezTo>
                    <a:pt x="60" y="23"/>
                    <a:pt x="57" y="24"/>
                    <a:pt x="54" y="24"/>
                  </a:cubicBezTo>
                  <a:cubicBezTo>
                    <a:pt x="52" y="25"/>
                    <a:pt x="49" y="26"/>
                    <a:pt x="47" y="28"/>
                  </a:cubicBezTo>
                  <a:cubicBezTo>
                    <a:pt x="42" y="30"/>
                    <a:pt x="39" y="33"/>
                    <a:pt x="35" y="37"/>
                  </a:cubicBezTo>
                  <a:cubicBezTo>
                    <a:pt x="32" y="41"/>
                    <a:pt x="30" y="46"/>
                    <a:pt x="28" y="50"/>
                  </a:cubicBezTo>
                  <a:cubicBezTo>
                    <a:pt x="27" y="53"/>
                    <a:pt x="26" y="55"/>
                    <a:pt x="25" y="57"/>
                  </a:cubicBezTo>
                  <a:cubicBezTo>
                    <a:pt x="25" y="60"/>
                    <a:pt x="25" y="62"/>
                    <a:pt x="25" y="65"/>
                  </a:cubicBezTo>
                  <a:cubicBezTo>
                    <a:pt x="24" y="67"/>
                    <a:pt x="25" y="70"/>
                    <a:pt x="25" y="72"/>
                  </a:cubicBezTo>
                  <a:cubicBezTo>
                    <a:pt x="26" y="74"/>
                    <a:pt x="27" y="77"/>
                    <a:pt x="28" y="79"/>
                  </a:cubicBezTo>
                  <a:cubicBezTo>
                    <a:pt x="28" y="81"/>
                    <a:pt x="29" y="82"/>
                    <a:pt x="31" y="83"/>
                  </a:cubicBezTo>
                  <a:cubicBezTo>
                    <a:pt x="32" y="84"/>
                    <a:pt x="33" y="85"/>
                    <a:pt x="35" y="85"/>
                  </a:cubicBezTo>
                  <a:cubicBezTo>
                    <a:pt x="36" y="86"/>
                    <a:pt x="38" y="86"/>
                    <a:pt x="40" y="85"/>
                  </a:cubicBezTo>
                  <a:cubicBezTo>
                    <a:pt x="41" y="85"/>
                    <a:pt x="43" y="84"/>
                    <a:pt x="44" y="83"/>
                  </a:cubicBezTo>
                  <a:cubicBezTo>
                    <a:pt x="46" y="82"/>
                    <a:pt x="48" y="80"/>
                    <a:pt x="50" y="78"/>
                  </a:cubicBezTo>
                  <a:cubicBezTo>
                    <a:pt x="52" y="77"/>
                    <a:pt x="54" y="75"/>
                    <a:pt x="56" y="73"/>
                  </a:cubicBezTo>
                  <a:cubicBezTo>
                    <a:pt x="58" y="71"/>
                    <a:pt x="60" y="69"/>
                    <a:pt x="62" y="67"/>
                  </a:cubicBezTo>
                  <a:cubicBezTo>
                    <a:pt x="64" y="65"/>
                    <a:pt x="66" y="64"/>
                    <a:pt x="68" y="62"/>
                  </a:cubicBezTo>
                  <a:cubicBezTo>
                    <a:pt x="73" y="59"/>
                    <a:pt x="78" y="57"/>
                    <a:pt x="83" y="56"/>
                  </a:cubicBezTo>
                  <a:cubicBezTo>
                    <a:pt x="89" y="55"/>
                    <a:pt x="95" y="55"/>
                    <a:pt x="100" y="57"/>
                  </a:cubicBezTo>
                  <a:cubicBezTo>
                    <a:pt x="105" y="59"/>
                    <a:pt x="109" y="62"/>
                    <a:pt x="113" y="66"/>
                  </a:cubicBezTo>
                  <a:cubicBezTo>
                    <a:pt x="117" y="70"/>
                    <a:pt x="120" y="75"/>
                    <a:pt x="122" y="79"/>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49"/>
            <p:cNvSpPr/>
            <p:nvPr/>
          </p:nvSpPr>
          <p:spPr bwMode="auto">
            <a:xfrm>
              <a:off x="3291" y="-1690"/>
              <a:ext cx="561" cy="560"/>
            </a:xfrm>
            <a:custGeom>
              <a:avLst/>
              <a:gdLst>
                <a:gd name="T0" fmla="*/ 114 w 237"/>
                <a:gd name="T1" fmla="*/ 229 h 237"/>
                <a:gd name="T2" fmla="*/ 98 w 237"/>
                <a:gd name="T3" fmla="*/ 236 h 237"/>
                <a:gd name="T4" fmla="*/ 84 w 237"/>
                <a:gd name="T5" fmla="*/ 230 h 237"/>
                <a:gd name="T6" fmla="*/ 82 w 237"/>
                <a:gd name="T7" fmla="*/ 218 h 237"/>
                <a:gd name="T8" fmla="*/ 89 w 237"/>
                <a:gd name="T9" fmla="*/ 203 h 237"/>
                <a:gd name="T10" fmla="*/ 102 w 237"/>
                <a:gd name="T11" fmla="*/ 187 h 237"/>
                <a:gd name="T12" fmla="*/ 118 w 237"/>
                <a:gd name="T13" fmla="*/ 168 h 237"/>
                <a:gd name="T14" fmla="*/ 118 w 237"/>
                <a:gd name="T15" fmla="*/ 149 h 237"/>
                <a:gd name="T16" fmla="*/ 102 w 237"/>
                <a:gd name="T17" fmla="*/ 135 h 237"/>
                <a:gd name="T18" fmla="*/ 82 w 237"/>
                <a:gd name="T19" fmla="*/ 120 h 237"/>
                <a:gd name="T20" fmla="*/ 56 w 237"/>
                <a:gd name="T21" fmla="*/ 135 h 237"/>
                <a:gd name="T22" fmla="*/ 31 w 237"/>
                <a:gd name="T23" fmla="*/ 163 h 237"/>
                <a:gd name="T24" fmla="*/ 13 w 237"/>
                <a:gd name="T25" fmla="*/ 172 h 237"/>
                <a:gd name="T26" fmla="*/ 1 w 237"/>
                <a:gd name="T27" fmla="*/ 160 h 237"/>
                <a:gd name="T28" fmla="*/ 3 w 237"/>
                <a:gd name="T29" fmla="*/ 139 h 237"/>
                <a:gd name="T30" fmla="*/ 16 w 237"/>
                <a:gd name="T31" fmla="*/ 120 h 237"/>
                <a:gd name="T32" fmla="*/ 42 w 237"/>
                <a:gd name="T33" fmla="*/ 92 h 237"/>
                <a:gd name="T34" fmla="*/ 80 w 237"/>
                <a:gd name="T35" fmla="*/ 57 h 237"/>
                <a:gd name="T36" fmla="*/ 108 w 237"/>
                <a:gd name="T37" fmla="*/ 33 h 237"/>
                <a:gd name="T38" fmla="*/ 122 w 237"/>
                <a:gd name="T39" fmla="*/ 20 h 237"/>
                <a:gd name="T40" fmla="*/ 136 w 237"/>
                <a:gd name="T41" fmla="*/ 8 h 237"/>
                <a:gd name="T42" fmla="*/ 151 w 237"/>
                <a:gd name="T43" fmla="*/ 0 h 237"/>
                <a:gd name="T44" fmla="*/ 168 w 237"/>
                <a:gd name="T45" fmla="*/ 10 h 237"/>
                <a:gd name="T46" fmla="*/ 167 w 237"/>
                <a:gd name="T47" fmla="*/ 33 h 237"/>
                <a:gd name="T48" fmla="*/ 158 w 237"/>
                <a:gd name="T49" fmla="*/ 45 h 237"/>
                <a:gd name="T50" fmla="*/ 155 w 237"/>
                <a:gd name="T51" fmla="*/ 48 h 237"/>
                <a:gd name="T52" fmla="*/ 134 w 237"/>
                <a:gd name="T53" fmla="*/ 64 h 237"/>
                <a:gd name="T54" fmla="*/ 112 w 237"/>
                <a:gd name="T55" fmla="*/ 80 h 237"/>
                <a:gd name="T56" fmla="*/ 108 w 237"/>
                <a:gd name="T57" fmla="*/ 86 h 237"/>
                <a:gd name="T58" fmla="*/ 153 w 237"/>
                <a:gd name="T59" fmla="*/ 123 h 237"/>
                <a:gd name="T60" fmla="*/ 159 w 237"/>
                <a:gd name="T61" fmla="*/ 123 h 237"/>
                <a:gd name="T62" fmla="*/ 165 w 237"/>
                <a:gd name="T63" fmla="*/ 118 h 237"/>
                <a:gd name="T64" fmla="*/ 186 w 237"/>
                <a:gd name="T65" fmla="*/ 94 h 237"/>
                <a:gd name="T66" fmla="*/ 206 w 237"/>
                <a:gd name="T67" fmla="*/ 70 h 237"/>
                <a:gd name="T68" fmla="*/ 218 w 237"/>
                <a:gd name="T69" fmla="*/ 61 h 237"/>
                <a:gd name="T70" fmla="*/ 232 w 237"/>
                <a:gd name="T71" fmla="*/ 62 h 237"/>
                <a:gd name="T72" fmla="*/ 237 w 237"/>
                <a:gd name="T73" fmla="*/ 81 h 237"/>
                <a:gd name="T74" fmla="*/ 230 w 237"/>
                <a:gd name="T75" fmla="*/ 101 h 237"/>
                <a:gd name="T76" fmla="*/ 204 w 237"/>
                <a:gd name="T77" fmla="*/ 136 h 237"/>
                <a:gd name="T78" fmla="*/ 191 w 237"/>
                <a:gd name="T79" fmla="*/ 149 h 237"/>
                <a:gd name="T80" fmla="*/ 162 w 237"/>
                <a:gd name="T81" fmla="*/ 179 h 237"/>
                <a:gd name="T82" fmla="*/ 136 w 237"/>
                <a:gd name="T83" fmla="*/ 21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7" h="237">
                  <a:moveTo>
                    <a:pt x="121" y="223"/>
                  </a:moveTo>
                  <a:cubicBezTo>
                    <a:pt x="119" y="225"/>
                    <a:pt x="117" y="227"/>
                    <a:pt x="114" y="229"/>
                  </a:cubicBezTo>
                  <a:cubicBezTo>
                    <a:pt x="112" y="230"/>
                    <a:pt x="109" y="232"/>
                    <a:pt x="106" y="233"/>
                  </a:cubicBezTo>
                  <a:cubicBezTo>
                    <a:pt x="103" y="235"/>
                    <a:pt x="101" y="236"/>
                    <a:pt x="98" y="236"/>
                  </a:cubicBezTo>
                  <a:cubicBezTo>
                    <a:pt x="95" y="237"/>
                    <a:pt x="92" y="236"/>
                    <a:pt x="89" y="235"/>
                  </a:cubicBezTo>
                  <a:cubicBezTo>
                    <a:pt x="87" y="234"/>
                    <a:pt x="85" y="232"/>
                    <a:pt x="84" y="230"/>
                  </a:cubicBezTo>
                  <a:cubicBezTo>
                    <a:pt x="83" y="228"/>
                    <a:pt x="82" y="226"/>
                    <a:pt x="82" y="224"/>
                  </a:cubicBezTo>
                  <a:cubicBezTo>
                    <a:pt x="81" y="222"/>
                    <a:pt x="81" y="220"/>
                    <a:pt x="82" y="218"/>
                  </a:cubicBezTo>
                  <a:cubicBezTo>
                    <a:pt x="82" y="215"/>
                    <a:pt x="83" y="213"/>
                    <a:pt x="84" y="211"/>
                  </a:cubicBezTo>
                  <a:cubicBezTo>
                    <a:pt x="85" y="208"/>
                    <a:pt x="87" y="205"/>
                    <a:pt x="89" y="203"/>
                  </a:cubicBezTo>
                  <a:cubicBezTo>
                    <a:pt x="91" y="200"/>
                    <a:pt x="93" y="197"/>
                    <a:pt x="95" y="195"/>
                  </a:cubicBezTo>
                  <a:cubicBezTo>
                    <a:pt x="97" y="192"/>
                    <a:pt x="100" y="189"/>
                    <a:pt x="102" y="187"/>
                  </a:cubicBezTo>
                  <a:cubicBezTo>
                    <a:pt x="104" y="184"/>
                    <a:pt x="107" y="182"/>
                    <a:pt x="109" y="179"/>
                  </a:cubicBezTo>
                  <a:cubicBezTo>
                    <a:pt x="112" y="176"/>
                    <a:pt x="115" y="172"/>
                    <a:pt x="118" y="168"/>
                  </a:cubicBezTo>
                  <a:cubicBezTo>
                    <a:pt x="121" y="164"/>
                    <a:pt x="123" y="160"/>
                    <a:pt x="125" y="155"/>
                  </a:cubicBezTo>
                  <a:cubicBezTo>
                    <a:pt x="123" y="153"/>
                    <a:pt x="121" y="151"/>
                    <a:pt x="118" y="149"/>
                  </a:cubicBezTo>
                  <a:cubicBezTo>
                    <a:pt x="116" y="146"/>
                    <a:pt x="114" y="144"/>
                    <a:pt x="112" y="142"/>
                  </a:cubicBezTo>
                  <a:cubicBezTo>
                    <a:pt x="108" y="140"/>
                    <a:pt x="105" y="137"/>
                    <a:pt x="102" y="135"/>
                  </a:cubicBezTo>
                  <a:cubicBezTo>
                    <a:pt x="98" y="133"/>
                    <a:pt x="95" y="130"/>
                    <a:pt x="92" y="128"/>
                  </a:cubicBezTo>
                  <a:cubicBezTo>
                    <a:pt x="89" y="125"/>
                    <a:pt x="85" y="123"/>
                    <a:pt x="82" y="120"/>
                  </a:cubicBezTo>
                  <a:cubicBezTo>
                    <a:pt x="79" y="118"/>
                    <a:pt x="76" y="115"/>
                    <a:pt x="73" y="113"/>
                  </a:cubicBezTo>
                  <a:cubicBezTo>
                    <a:pt x="67" y="120"/>
                    <a:pt x="61" y="127"/>
                    <a:pt x="56" y="135"/>
                  </a:cubicBezTo>
                  <a:cubicBezTo>
                    <a:pt x="51" y="142"/>
                    <a:pt x="45" y="149"/>
                    <a:pt x="39" y="156"/>
                  </a:cubicBezTo>
                  <a:cubicBezTo>
                    <a:pt x="36" y="158"/>
                    <a:pt x="34" y="160"/>
                    <a:pt x="31" y="163"/>
                  </a:cubicBezTo>
                  <a:cubicBezTo>
                    <a:pt x="29" y="165"/>
                    <a:pt x="26" y="167"/>
                    <a:pt x="23" y="168"/>
                  </a:cubicBezTo>
                  <a:cubicBezTo>
                    <a:pt x="20" y="171"/>
                    <a:pt x="16" y="172"/>
                    <a:pt x="13" y="172"/>
                  </a:cubicBezTo>
                  <a:cubicBezTo>
                    <a:pt x="10" y="172"/>
                    <a:pt x="7" y="172"/>
                    <a:pt x="6" y="169"/>
                  </a:cubicBezTo>
                  <a:cubicBezTo>
                    <a:pt x="3" y="166"/>
                    <a:pt x="2" y="163"/>
                    <a:pt x="1" y="160"/>
                  </a:cubicBezTo>
                  <a:cubicBezTo>
                    <a:pt x="0" y="156"/>
                    <a:pt x="0" y="153"/>
                    <a:pt x="0" y="149"/>
                  </a:cubicBezTo>
                  <a:cubicBezTo>
                    <a:pt x="1" y="145"/>
                    <a:pt x="1" y="142"/>
                    <a:pt x="3" y="139"/>
                  </a:cubicBezTo>
                  <a:cubicBezTo>
                    <a:pt x="4" y="135"/>
                    <a:pt x="6" y="132"/>
                    <a:pt x="8" y="129"/>
                  </a:cubicBezTo>
                  <a:cubicBezTo>
                    <a:pt x="10" y="126"/>
                    <a:pt x="13" y="123"/>
                    <a:pt x="16" y="120"/>
                  </a:cubicBezTo>
                  <a:cubicBezTo>
                    <a:pt x="18" y="116"/>
                    <a:pt x="21" y="113"/>
                    <a:pt x="24" y="110"/>
                  </a:cubicBezTo>
                  <a:cubicBezTo>
                    <a:pt x="30" y="104"/>
                    <a:pt x="36" y="98"/>
                    <a:pt x="42" y="92"/>
                  </a:cubicBezTo>
                  <a:cubicBezTo>
                    <a:pt x="48" y="86"/>
                    <a:pt x="54" y="80"/>
                    <a:pt x="61" y="75"/>
                  </a:cubicBezTo>
                  <a:cubicBezTo>
                    <a:pt x="67" y="69"/>
                    <a:pt x="74" y="63"/>
                    <a:pt x="80" y="57"/>
                  </a:cubicBezTo>
                  <a:cubicBezTo>
                    <a:pt x="87" y="51"/>
                    <a:pt x="93" y="45"/>
                    <a:pt x="100" y="39"/>
                  </a:cubicBezTo>
                  <a:cubicBezTo>
                    <a:pt x="103" y="37"/>
                    <a:pt x="105" y="35"/>
                    <a:pt x="108" y="33"/>
                  </a:cubicBezTo>
                  <a:cubicBezTo>
                    <a:pt x="110" y="31"/>
                    <a:pt x="112" y="29"/>
                    <a:pt x="115" y="26"/>
                  </a:cubicBezTo>
                  <a:cubicBezTo>
                    <a:pt x="117" y="24"/>
                    <a:pt x="120" y="22"/>
                    <a:pt x="122" y="20"/>
                  </a:cubicBezTo>
                  <a:cubicBezTo>
                    <a:pt x="125" y="17"/>
                    <a:pt x="127" y="15"/>
                    <a:pt x="130" y="13"/>
                  </a:cubicBezTo>
                  <a:cubicBezTo>
                    <a:pt x="132" y="11"/>
                    <a:pt x="134" y="10"/>
                    <a:pt x="136" y="8"/>
                  </a:cubicBezTo>
                  <a:cubicBezTo>
                    <a:pt x="139" y="6"/>
                    <a:pt x="141" y="5"/>
                    <a:pt x="144" y="3"/>
                  </a:cubicBezTo>
                  <a:cubicBezTo>
                    <a:pt x="146" y="2"/>
                    <a:pt x="149" y="1"/>
                    <a:pt x="151" y="0"/>
                  </a:cubicBezTo>
                  <a:cubicBezTo>
                    <a:pt x="154" y="0"/>
                    <a:pt x="157" y="0"/>
                    <a:pt x="160" y="1"/>
                  </a:cubicBezTo>
                  <a:cubicBezTo>
                    <a:pt x="163" y="4"/>
                    <a:pt x="166" y="6"/>
                    <a:pt x="168" y="10"/>
                  </a:cubicBezTo>
                  <a:cubicBezTo>
                    <a:pt x="170" y="13"/>
                    <a:pt x="170" y="17"/>
                    <a:pt x="170" y="21"/>
                  </a:cubicBezTo>
                  <a:cubicBezTo>
                    <a:pt x="170" y="25"/>
                    <a:pt x="169" y="29"/>
                    <a:pt x="167" y="33"/>
                  </a:cubicBezTo>
                  <a:cubicBezTo>
                    <a:pt x="165" y="37"/>
                    <a:pt x="163" y="40"/>
                    <a:pt x="160" y="44"/>
                  </a:cubicBezTo>
                  <a:cubicBezTo>
                    <a:pt x="158" y="45"/>
                    <a:pt x="158" y="45"/>
                    <a:pt x="158" y="45"/>
                  </a:cubicBezTo>
                  <a:cubicBezTo>
                    <a:pt x="155" y="47"/>
                    <a:pt x="155" y="47"/>
                    <a:pt x="155" y="47"/>
                  </a:cubicBezTo>
                  <a:cubicBezTo>
                    <a:pt x="155" y="48"/>
                    <a:pt x="155" y="48"/>
                    <a:pt x="155" y="48"/>
                  </a:cubicBezTo>
                  <a:cubicBezTo>
                    <a:pt x="151" y="51"/>
                    <a:pt x="148" y="54"/>
                    <a:pt x="145" y="56"/>
                  </a:cubicBezTo>
                  <a:cubicBezTo>
                    <a:pt x="141" y="59"/>
                    <a:pt x="138" y="62"/>
                    <a:pt x="134" y="64"/>
                  </a:cubicBezTo>
                  <a:cubicBezTo>
                    <a:pt x="130" y="67"/>
                    <a:pt x="126" y="69"/>
                    <a:pt x="123" y="72"/>
                  </a:cubicBezTo>
                  <a:cubicBezTo>
                    <a:pt x="119" y="74"/>
                    <a:pt x="116" y="77"/>
                    <a:pt x="112" y="80"/>
                  </a:cubicBezTo>
                  <a:cubicBezTo>
                    <a:pt x="112" y="81"/>
                    <a:pt x="111" y="82"/>
                    <a:pt x="110" y="83"/>
                  </a:cubicBezTo>
                  <a:cubicBezTo>
                    <a:pt x="109" y="84"/>
                    <a:pt x="109" y="85"/>
                    <a:pt x="108" y="86"/>
                  </a:cubicBezTo>
                  <a:cubicBezTo>
                    <a:pt x="116" y="92"/>
                    <a:pt x="123" y="98"/>
                    <a:pt x="130" y="104"/>
                  </a:cubicBezTo>
                  <a:cubicBezTo>
                    <a:pt x="138" y="111"/>
                    <a:pt x="145" y="117"/>
                    <a:pt x="153" y="123"/>
                  </a:cubicBezTo>
                  <a:cubicBezTo>
                    <a:pt x="154" y="124"/>
                    <a:pt x="155" y="124"/>
                    <a:pt x="156" y="124"/>
                  </a:cubicBezTo>
                  <a:cubicBezTo>
                    <a:pt x="157" y="124"/>
                    <a:pt x="158" y="123"/>
                    <a:pt x="159" y="123"/>
                  </a:cubicBezTo>
                  <a:cubicBezTo>
                    <a:pt x="161" y="122"/>
                    <a:pt x="162" y="121"/>
                    <a:pt x="162" y="120"/>
                  </a:cubicBezTo>
                  <a:cubicBezTo>
                    <a:pt x="163" y="119"/>
                    <a:pt x="164" y="119"/>
                    <a:pt x="165" y="118"/>
                  </a:cubicBezTo>
                  <a:cubicBezTo>
                    <a:pt x="169" y="114"/>
                    <a:pt x="172" y="110"/>
                    <a:pt x="176" y="106"/>
                  </a:cubicBezTo>
                  <a:cubicBezTo>
                    <a:pt x="179" y="102"/>
                    <a:pt x="183" y="98"/>
                    <a:pt x="186" y="94"/>
                  </a:cubicBezTo>
                  <a:cubicBezTo>
                    <a:pt x="189" y="90"/>
                    <a:pt x="192" y="86"/>
                    <a:pt x="196" y="82"/>
                  </a:cubicBezTo>
                  <a:cubicBezTo>
                    <a:pt x="199" y="78"/>
                    <a:pt x="203" y="74"/>
                    <a:pt x="206" y="70"/>
                  </a:cubicBezTo>
                  <a:cubicBezTo>
                    <a:pt x="208" y="69"/>
                    <a:pt x="210" y="67"/>
                    <a:pt x="212" y="66"/>
                  </a:cubicBezTo>
                  <a:cubicBezTo>
                    <a:pt x="214" y="64"/>
                    <a:pt x="216" y="62"/>
                    <a:pt x="218" y="61"/>
                  </a:cubicBezTo>
                  <a:cubicBezTo>
                    <a:pt x="220" y="60"/>
                    <a:pt x="223" y="59"/>
                    <a:pt x="225" y="59"/>
                  </a:cubicBezTo>
                  <a:cubicBezTo>
                    <a:pt x="227" y="59"/>
                    <a:pt x="230" y="60"/>
                    <a:pt x="232" y="62"/>
                  </a:cubicBezTo>
                  <a:cubicBezTo>
                    <a:pt x="234" y="64"/>
                    <a:pt x="236" y="68"/>
                    <a:pt x="236" y="71"/>
                  </a:cubicBezTo>
                  <a:cubicBezTo>
                    <a:pt x="237" y="74"/>
                    <a:pt x="237" y="77"/>
                    <a:pt x="237" y="81"/>
                  </a:cubicBezTo>
                  <a:cubicBezTo>
                    <a:pt x="236" y="84"/>
                    <a:pt x="236" y="88"/>
                    <a:pt x="234" y="91"/>
                  </a:cubicBezTo>
                  <a:cubicBezTo>
                    <a:pt x="233" y="95"/>
                    <a:pt x="232" y="98"/>
                    <a:pt x="230" y="101"/>
                  </a:cubicBezTo>
                  <a:cubicBezTo>
                    <a:pt x="227" y="107"/>
                    <a:pt x="223" y="113"/>
                    <a:pt x="219" y="119"/>
                  </a:cubicBezTo>
                  <a:cubicBezTo>
                    <a:pt x="214" y="125"/>
                    <a:pt x="210" y="131"/>
                    <a:pt x="204" y="136"/>
                  </a:cubicBezTo>
                  <a:cubicBezTo>
                    <a:pt x="202" y="139"/>
                    <a:pt x="200" y="141"/>
                    <a:pt x="198" y="143"/>
                  </a:cubicBezTo>
                  <a:cubicBezTo>
                    <a:pt x="195" y="145"/>
                    <a:pt x="193" y="147"/>
                    <a:pt x="191" y="149"/>
                  </a:cubicBezTo>
                  <a:cubicBezTo>
                    <a:pt x="176" y="163"/>
                    <a:pt x="176" y="163"/>
                    <a:pt x="176" y="163"/>
                  </a:cubicBezTo>
                  <a:cubicBezTo>
                    <a:pt x="171" y="168"/>
                    <a:pt x="167" y="174"/>
                    <a:pt x="162" y="179"/>
                  </a:cubicBezTo>
                  <a:cubicBezTo>
                    <a:pt x="157" y="184"/>
                    <a:pt x="153" y="189"/>
                    <a:pt x="148" y="195"/>
                  </a:cubicBezTo>
                  <a:cubicBezTo>
                    <a:pt x="144" y="200"/>
                    <a:pt x="140" y="205"/>
                    <a:pt x="136" y="210"/>
                  </a:cubicBezTo>
                  <a:cubicBezTo>
                    <a:pt x="131" y="214"/>
                    <a:pt x="126" y="219"/>
                    <a:pt x="121" y="223"/>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50"/>
            <p:cNvSpPr/>
            <p:nvPr/>
          </p:nvSpPr>
          <p:spPr bwMode="auto">
            <a:xfrm>
              <a:off x="3764" y="-1983"/>
              <a:ext cx="421" cy="409"/>
            </a:xfrm>
            <a:custGeom>
              <a:avLst/>
              <a:gdLst>
                <a:gd name="T0" fmla="*/ 168 w 178"/>
                <a:gd name="T1" fmla="*/ 82 h 173"/>
                <a:gd name="T2" fmla="*/ 157 w 178"/>
                <a:gd name="T3" fmla="*/ 98 h 173"/>
                <a:gd name="T4" fmla="*/ 148 w 178"/>
                <a:gd name="T5" fmla="*/ 113 h 173"/>
                <a:gd name="T6" fmla="*/ 142 w 178"/>
                <a:gd name="T7" fmla="*/ 122 h 173"/>
                <a:gd name="T8" fmla="*/ 126 w 178"/>
                <a:gd name="T9" fmla="*/ 144 h 173"/>
                <a:gd name="T10" fmla="*/ 101 w 178"/>
                <a:gd name="T11" fmla="*/ 165 h 173"/>
                <a:gd name="T12" fmla="*/ 81 w 178"/>
                <a:gd name="T13" fmla="*/ 173 h 173"/>
                <a:gd name="T14" fmla="*/ 61 w 178"/>
                <a:gd name="T15" fmla="*/ 163 h 173"/>
                <a:gd name="T16" fmla="*/ 57 w 178"/>
                <a:gd name="T17" fmla="*/ 138 h 173"/>
                <a:gd name="T18" fmla="*/ 49 w 178"/>
                <a:gd name="T19" fmla="*/ 133 h 173"/>
                <a:gd name="T20" fmla="*/ 25 w 178"/>
                <a:gd name="T21" fmla="*/ 146 h 173"/>
                <a:gd name="T22" fmla="*/ 6 w 178"/>
                <a:gd name="T23" fmla="*/ 137 h 173"/>
                <a:gd name="T24" fmla="*/ 0 w 178"/>
                <a:gd name="T25" fmla="*/ 122 h 173"/>
                <a:gd name="T26" fmla="*/ 3 w 178"/>
                <a:gd name="T27" fmla="*/ 104 h 173"/>
                <a:gd name="T28" fmla="*/ 13 w 178"/>
                <a:gd name="T29" fmla="*/ 84 h 173"/>
                <a:gd name="T30" fmla="*/ 22 w 178"/>
                <a:gd name="T31" fmla="*/ 67 h 173"/>
                <a:gd name="T32" fmla="*/ 38 w 178"/>
                <a:gd name="T33" fmla="*/ 43 h 173"/>
                <a:gd name="T34" fmla="*/ 62 w 178"/>
                <a:gd name="T35" fmla="*/ 16 h 173"/>
                <a:gd name="T36" fmla="*/ 83 w 178"/>
                <a:gd name="T37" fmla="*/ 1 h 173"/>
                <a:gd name="T38" fmla="*/ 99 w 178"/>
                <a:gd name="T39" fmla="*/ 5 h 173"/>
                <a:gd name="T40" fmla="*/ 97 w 178"/>
                <a:gd name="T41" fmla="*/ 17 h 173"/>
                <a:gd name="T42" fmla="*/ 87 w 178"/>
                <a:gd name="T43" fmla="*/ 30 h 173"/>
                <a:gd name="T44" fmla="*/ 77 w 178"/>
                <a:gd name="T45" fmla="*/ 41 h 173"/>
                <a:gd name="T46" fmla="*/ 57 w 178"/>
                <a:gd name="T47" fmla="*/ 62 h 173"/>
                <a:gd name="T48" fmla="*/ 37 w 178"/>
                <a:gd name="T49" fmla="*/ 92 h 173"/>
                <a:gd name="T50" fmla="*/ 50 w 178"/>
                <a:gd name="T51" fmla="*/ 94 h 173"/>
                <a:gd name="T52" fmla="*/ 77 w 178"/>
                <a:gd name="T53" fmla="*/ 68 h 173"/>
                <a:gd name="T54" fmla="*/ 94 w 178"/>
                <a:gd name="T55" fmla="*/ 49 h 173"/>
                <a:gd name="T56" fmla="*/ 103 w 178"/>
                <a:gd name="T57" fmla="*/ 40 h 173"/>
                <a:gd name="T58" fmla="*/ 111 w 178"/>
                <a:gd name="T59" fmla="*/ 38 h 173"/>
                <a:gd name="T60" fmla="*/ 122 w 178"/>
                <a:gd name="T61" fmla="*/ 46 h 173"/>
                <a:gd name="T62" fmla="*/ 119 w 178"/>
                <a:gd name="T63" fmla="*/ 64 h 173"/>
                <a:gd name="T64" fmla="*/ 109 w 178"/>
                <a:gd name="T65" fmla="*/ 84 h 173"/>
                <a:gd name="T66" fmla="*/ 94 w 178"/>
                <a:gd name="T67" fmla="*/ 116 h 173"/>
                <a:gd name="T68" fmla="*/ 97 w 178"/>
                <a:gd name="T69" fmla="*/ 131 h 173"/>
                <a:gd name="T70" fmla="*/ 111 w 178"/>
                <a:gd name="T71" fmla="*/ 115 h 173"/>
                <a:gd name="T72" fmla="*/ 130 w 178"/>
                <a:gd name="T73" fmla="*/ 88 h 173"/>
                <a:gd name="T74" fmla="*/ 148 w 178"/>
                <a:gd name="T75" fmla="*/ 61 h 173"/>
                <a:gd name="T76" fmla="*/ 158 w 178"/>
                <a:gd name="T77" fmla="*/ 48 h 173"/>
                <a:gd name="T78" fmla="*/ 163 w 178"/>
                <a:gd name="T79" fmla="*/ 43 h 173"/>
                <a:gd name="T80" fmla="*/ 168 w 178"/>
                <a:gd name="T81" fmla="*/ 41 h 173"/>
                <a:gd name="T82" fmla="*/ 176 w 178"/>
                <a:gd name="T83" fmla="*/ 48 h 173"/>
                <a:gd name="T84" fmla="*/ 176 w 178"/>
                <a:gd name="T85" fmla="*/ 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173">
                  <a:moveTo>
                    <a:pt x="172" y="75"/>
                  </a:moveTo>
                  <a:cubicBezTo>
                    <a:pt x="171" y="77"/>
                    <a:pt x="169" y="80"/>
                    <a:pt x="168" y="82"/>
                  </a:cubicBezTo>
                  <a:cubicBezTo>
                    <a:pt x="167" y="84"/>
                    <a:pt x="165" y="86"/>
                    <a:pt x="164" y="88"/>
                  </a:cubicBezTo>
                  <a:cubicBezTo>
                    <a:pt x="162" y="91"/>
                    <a:pt x="159" y="94"/>
                    <a:pt x="157" y="98"/>
                  </a:cubicBezTo>
                  <a:cubicBezTo>
                    <a:pt x="155" y="101"/>
                    <a:pt x="153" y="104"/>
                    <a:pt x="150" y="108"/>
                  </a:cubicBezTo>
                  <a:cubicBezTo>
                    <a:pt x="150" y="110"/>
                    <a:pt x="149" y="111"/>
                    <a:pt x="148" y="113"/>
                  </a:cubicBezTo>
                  <a:cubicBezTo>
                    <a:pt x="147" y="114"/>
                    <a:pt x="146" y="116"/>
                    <a:pt x="145" y="118"/>
                  </a:cubicBezTo>
                  <a:cubicBezTo>
                    <a:pt x="144" y="119"/>
                    <a:pt x="143" y="121"/>
                    <a:pt x="142" y="122"/>
                  </a:cubicBezTo>
                  <a:cubicBezTo>
                    <a:pt x="141" y="124"/>
                    <a:pt x="140" y="125"/>
                    <a:pt x="139" y="127"/>
                  </a:cubicBezTo>
                  <a:cubicBezTo>
                    <a:pt x="135" y="133"/>
                    <a:pt x="131" y="139"/>
                    <a:pt x="126" y="144"/>
                  </a:cubicBezTo>
                  <a:cubicBezTo>
                    <a:pt x="121" y="149"/>
                    <a:pt x="116" y="154"/>
                    <a:pt x="110" y="159"/>
                  </a:cubicBezTo>
                  <a:cubicBezTo>
                    <a:pt x="107" y="161"/>
                    <a:pt x="104" y="163"/>
                    <a:pt x="101" y="165"/>
                  </a:cubicBezTo>
                  <a:cubicBezTo>
                    <a:pt x="98" y="167"/>
                    <a:pt x="95" y="169"/>
                    <a:pt x="91" y="170"/>
                  </a:cubicBezTo>
                  <a:cubicBezTo>
                    <a:pt x="88" y="172"/>
                    <a:pt x="85" y="173"/>
                    <a:pt x="81" y="173"/>
                  </a:cubicBezTo>
                  <a:cubicBezTo>
                    <a:pt x="78" y="173"/>
                    <a:pt x="74" y="173"/>
                    <a:pt x="70" y="171"/>
                  </a:cubicBezTo>
                  <a:cubicBezTo>
                    <a:pt x="66" y="170"/>
                    <a:pt x="63" y="167"/>
                    <a:pt x="61" y="163"/>
                  </a:cubicBezTo>
                  <a:cubicBezTo>
                    <a:pt x="59" y="159"/>
                    <a:pt x="58" y="156"/>
                    <a:pt x="57" y="151"/>
                  </a:cubicBezTo>
                  <a:cubicBezTo>
                    <a:pt x="57" y="147"/>
                    <a:pt x="57" y="143"/>
                    <a:pt x="57" y="138"/>
                  </a:cubicBezTo>
                  <a:cubicBezTo>
                    <a:pt x="58" y="134"/>
                    <a:pt x="59" y="129"/>
                    <a:pt x="59" y="125"/>
                  </a:cubicBezTo>
                  <a:cubicBezTo>
                    <a:pt x="56" y="127"/>
                    <a:pt x="53" y="130"/>
                    <a:pt x="49" y="133"/>
                  </a:cubicBezTo>
                  <a:cubicBezTo>
                    <a:pt x="46" y="137"/>
                    <a:pt x="42" y="139"/>
                    <a:pt x="38" y="141"/>
                  </a:cubicBezTo>
                  <a:cubicBezTo>
                    <a:pt x="34" y="144"/>
                    <a:pt x="30" y="145"/>
                    <a:pt x="25" y="146"/>
                  </a:cubicBezTo>
                  <a:cubicBezTo>
                    <a:pt x="21" y="146"/>
                    <a:pt x="17" y="145"/>
                    <a:pt x="13" y="143"/>
                  </a:cubicBezTo>
                  <a:cubicBezTo>
                    <a:pt x="10" y="142"/>
                    <a:pt x="8" y="140"/>
                    <a:pt x="6" y="137"/>
                  </a:cubicBezTo>
                  <a:cubicBezTo>
                    <a:pt x="5" y="135"/>
                    <a:pt x="3" y="133"/>
                    <a:pt x="2" y="130"/>
                  </a:cubicBezTo>
                  <a:cubicBezTo>
                    <a:pt x="1" y="128"/>
                    <a:pt x="0" y="125"/>
                    <a:pt x="0" y="122"/>
                  </a:cubicBezTo>
                  <a:cubicBezTo>
                    <a:pt x="0" y="119"/>
                    <a:pt x="0" y="117"/>
                    <a:pt x="1" y="114"/>
                  </a:cubicBezTo>
                  <a:cubicBezTo>
                    <a:pt x="1" y="110"/>
                    <a:pt x="2" y="107"/>
                    <a:pt x="3" y="104"/>
                  </a:cubicBezTo>
                  <a:cubicBezTo>
                    <a:pt x="5" y="100"/>
                    <a:pt x="6" y="97"/>
                    <a:pt x="8" y="94"/>
                  </a:cubicBezTo>
                  <a:cubicBezTo>
                    <a:pt x="9" y="91"/>
                    <a:pt x="11" y="87"/>
                    <a:pt x="13" y="84"/>
                  </a:cubicBezTo>
                  <a:cubicBezTo>
                    <a:pt x="14" y="81"/>
                    <a:pt x="16" y="78"/>
                    <a:pt x="17" y="75"/>
                  </a:cubicBezTo>
                  <a:cubicBezTo>
                    <a:pt x="19" y="72"/>
                    <a:pt x="20" y="70"/>
                    <a:pt x="22" y="67"/>
                  </a:cubicBezTo>
                  <a:cubicBezTo>
                    <a:pt x="23" y="65"/>
                    <a:pt x="24" y="62"/>
                    <a:pt x="26" y="60"/>
                  </a:cubicBezTo>
                  <a:cubicBezTo>
                    <a:pt x="30" y="54"/>
                    <a:pt x="34" y="48"/>
                    <a:pt x="38" y="43"/>
                  </a:cubicBezTo>
                  <a:cubicBezTo>
                    <a:pt x="43" y="37"/>
                    <a:pt x="47" y="31"/>
                    <a:pt x="52" y="26"/>
                  </a:cubicBezTo>
                  <a:cubicBezTo>
                    <a:pt x="55" y="23"/>
                    <a:pt x="59" y="19"/>
                    <a:pt x="62" y="16"/>
                  </a:cubicBezTo>
                  <a:cubicBezTo>
                    <a:pt x="65" y="13"/>
                    <a:pt x="69" y="10"/>
                    <a:pt x="72" y="7"/>
                  </a:cubicBezTo>
                  <a:cubicBezTo>
                    <a:pt x="76" y="5"/>
                    <a:pt x="79" y="3"/>
                    <a:pt x="83" y="1"/>
                  </a:cubicBezTo>
                  <a:cubicBezTo>
                    <a:pt x="87" y="0"/>
                    <a:pt x="91" y="0"/>
                    <a:pt x="95" y="1"/>
                  </a:cubicBezTo>
                  <a:cubicBezTo>
                    <a:pt x="97" y="2"/>
                    <a:pt x="99" y="3"/>
                    <a:pt x="99" y="5"/>
                  </a:cubicBezTo>
                  <a:cubicBezTo>
                    <a:pt x="100" y="7"/>
                    <a:pt x="100" y="9"/>
                    <a:pt x="100" y="11"/>
                  </a:cubicBezTo>
                  <a:cubicBezTo>
                    <a:pt x="99" y="13"/>
                    <a:pt x="98" y="15"/>
                    <a:pt x="97" y="17"/>
                  </a:cubicBezTo>
                  <a:cubicBezTo>
                    <a:pt x="96" y="19"/>
                    <a:pt x="95" y="21"/>
                    <a:pt x="94" y="22"/>
                  </a:cubicBezTo>
                  <a:cubicBezTo>
                    <a:pt x="92" y="25"/>
                    <a:pt x="90" y="28"/>
                    <a:pt x="87" y="30"/>
                  </a:cubicBezTo>
                  <a:cubicBezTo>
                    <a:pt x="85" y="33"/>
                    <a:pt x="82" y="36"/>
                    <a:pt x="80" y="38"/>
                  </a:cubicBezTo>
                  <a:cubicBezTo>
                    <a:pt x="79" y="39"/>
                    <a:pt x="78" y="40"/>
                    <a:pt x="77" y="41"/>
                  </a:cubicBezTo>
                  <a:cubicBezTo>
                    <a:pt x="76" y="42"/>
                    <a:pt x="74" y="43"/>
                    <a:pt x="73" y="44"/>
                  </a:cubicBezTo>
                  <a:cubicBezTo>
                    <a:pt x="68" y="50"/>
                    <a:pt x="62" y="56"/>
                    <a:pt x="57" y="62"/>
                  </a:cubicBezTo>
                  <a:cubicBezTo>
                    <a:pt x="52" y="68"/>
                    <a:pt x="47" y="74"/>
                    <a:pt x="43" y="81"/>
                  </a:cubicBezTo>
                  <a:cubicBezTo>
                    <a:pt x="40" y="84"/>
                    <a:pt x="39" y="88"/>
                    <a:pt x="37" y="92"/>
                  </a:cubicBezTo>
                  <a:cubicBezTo>
                    <a:pt x="36" y="96"/>
                    <a:pt x="35" y="100"/>
                    <a:pt x="34" y="104"/>
                  </a:cubicBezTo>
                  <a:cubicBezTo>
                    <a:pt x="40" y="101"/>
                    <a:pt x="45" y="98"/>
                    <a:pt x="50" y="94"/>
                  </a:cubicBezTo>
                  <a:cubicBezTo>
                    <a:pt x="55" y="91"/>
                    <a:pt x="60" y="86"/>
                    <a:pt x="64" y="82"/>
                  </a:cubicBezTo>
                  <a:cubicBezTo>
                    <a:pt x="69" y="78"/>
                    <a:pt x="73" y="73"/>
                    <a:pt x="77" y="68"/>
                  </a:cubicBezTo>
                  <a:cubicBezTo>
                    <a:pt x="81" y="63"/>
                    <a:pt x="85" y="59"/>
                    <a:pt x="89" y="55"/>
                  </a:cubicBezTo>
                  <a:cubicBezTo>
                    <a:pt x="91" y="52"/>
                    <a:pt x="93" y="50"/>
                    <a:pt x="94" y="49"/>
                  </a:cubicBezTo>
                  <a:cubicBezTo>
                    <a:pt x="96" y="47"/>
                    <a:pt x="98" y="45"/>
                    <a:pt x="100" y="43"/>
                  </a:cubicBezTo>
                  <a:cubicBezTo>
                    <a:pt x="101" y="42"/>
                    <a:pt x="102" y="41"/>
                    <a:pt x="103" y="40"/>
                  </a:cubicBezTo>
                  <a:cubicBezTo>
                    <a:pt x="104" y="39"/>
                    <a:pt x="106" y="39"/>
                    <a:pt x="107" y="38"/>
                  </a:cubicBezTo>
                  <a:cubicBezTo>
                    <a:pt x="108" y="38"/>
                    <a:pt x="110" y="38"/>
                    <a:pt x="111" y="38"/>
                  </a:cubicBezTo>
                  <a:cubicBezTo>
                    <a:pt x="113" y="38"/>
                    <a:pt x="114" y="38"/>
                    <a:pt x="115" y="39"/>
                  </a:cubicBezTo>
                  <a:cubicBezTo>
                    <a:pt x="119" y="41"/>
                    <a:pt x="121" y="43"/>
                    <a:pt x="122" y="46"/>
                  </a:cubicBezTo>
                  <a:cubicBezTo>
                    <a:pt x="122" y="49"/>
                    <a:pt x="123" y="52"/>
                    <a:pt x="122" y="55"/>
                  </a:cubicBezTo>
                  <a:cubicBezTo>
                    <a:pt x="121" y="58"/>
                    <a:pt x="120" y="61"/>
                    <a:pt x="119" y="64"/>
                  </a:cubicBezTo>
                  <a:cubicBezTo>
                    <a:pt x="117" y="68"/>
                    <a:pt x="116" y="70"/>
                    <a:pt x="115" y="73"/>
                  </a:cubicBezTo>
                  <a:cubicBezTo>
                    <a:pt x="113" y="77"/>
                    <a:pt x="111" y="81"/>
                    <a:pt x="109" y="84"/>
                  </a:cubicBezTo>
                  <a:cubicBezTo>
                    <a:pt x="107" y="88"/>
                    <a:pt x="105" y="91"/>
                    <a:pt x="103" y="95"/>
                  </a:cubicBezTo>
                  <a:cubicBezTo>
                    <a:pt x="100" y="102"/>
                    <a:pt x="97" y="109"/>
                    <a:pt x="94" y="116"/>
                  </a:cubicBezTo>
                  <a:cubicBezTo>
                    <a:pt x="92" y="123"/>
                    <a:pt x="90" y="130"/>
                    <a:pt x="89" y="137"/>
                  </a:cubicBezTo>
                  <a:cubicBezTo>
                    <a:pt x="92" y="135"/>
                    <a:pt x="95" y="133"/>
                    <a:pt x="97" y="131"/>
                  </a:cubicBezTo>
                  <a:cubicBezTo>
                    <a:pt x="100" y="128"/>
                    <a:pt x="102" y="126"/>
                    <a:pt x="104" y="123"/>
                  </a:cubicBezTo>
                  <a:cubicBezTo>
                    <a:pt x="107" y="121"/>
                    <a:pt x="109" y="118"/>
                    <a:pt x="111" y="115"/>
                  </a:cubicBezTo>
                  <a:cubicBezTo>
                    <a:pt x="113" y="112"/>
                    <a:pt x="115" y="110"/>
                    <a:pt x="117" y="107"/>
                  </a:cubicBezTo>
                  <a:cubicBezTo>
                    <a:pt x="121" y="101"/>
                    <a:pt x="126" y="95"/>
                    <a:pt x="130" y="88"/>
                  </a:cubicBezTo>
                  <a:cubicBezTo>
                    <a:pt x="134" y="82"/>
                    <a:pt x="138" y="76"/>
                    <a:pt x="142" y="70"/>
                  </a:cubicBezTo>
                  <a:cubicBezTo>
                    <a:pt x="144" y="67"/>
                    <a:pt x="146" y="64"/>
                    <a:pt x="148" y="61"/>
                  </a:cubicBezTo>
                  <a:cubicBezTo>
                    <a:pt x="150" y="58"/>
                    <a:pt x="152" y="55"/>
                    <a:pt x="154" y="52"/>
                  </a:cubicBezTo>
                  <a:cubicBezTo>
                    <a:pt x="156" y="50"/>
                    <a:pt x="157" y="49"/>
                    <a:pt x="158" y="48"/>
                  </a:cubicBezTo>
                  <a:cubicBezTo>
                    <a:pt x="159" y="46"/>
                    <a:pt x="160" y="45"/>
                    <a:pt x="162" y="44"/>
                  </a:cubicBezTo>
                  <a:cubicBezTo>
                    <a:pt x="163" y="43"/>
                    <a:pt x="163" y="43"/>
                    <a:pt x="163" y="43"/>
                  </a:cubicBezTo>
                  <a:cubicBezTo>
                    <a:pt x="165" y="42"/>
                    <a:pt x="165" y="42"/>
                    <a:pt x="165" y="42"/>
                  </a:cubicBezTo>
                  <a:cubicBezTo>
                    <a:pt x="167" y="41"/>
                    <a:pt x="168" y="41"/>
                    <a:pt x="168" y="41"/>
                  </a:cubicBezTo>
                  <a:cubicBezTo>
                    <a:pt x="169" y="40"/>
                    <a:pt x="170" y="41"/>
                    <a:pt x="170" y="41"/>
                  </a:cubicBezTo>
                  <a:cubicBezTo>
                    <a:pt x="173" y="43"/>
                    <a:pt x="175" y="45"/>
                    <a:pt x="176" y="48"/>
                  </a:cubicBezTo>
                  <a:cubicBezTo>
                    <a:pt x="177" y="51"/>
                    <a:pt x="178" y="54"/>
                    <a:pt x="178" y="57"/>
                  </a:cubicBezTo>
                  <a:cubicBezTo>
                    <a:pt x="178" y="60"/>
                    <a:pt x="177" y="63"/>
                    <a:pt x="176" y="67"/>
                  </a:cubicBezTo>
                  <a:cubicBezTo>
                    <a:pt x="175" y="70"/>
                    <a:pt x="174" y="73"/>
                    <a:pt x="172" y="75"/>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51"/>
            <p:cNvSpPr/>
            <p:nvPr/>
          </p:nvSpPr>
          <p:spPr bwMode="auto">
            <a:xfrm>
              <a:off x="3107" y="-1520"/>
              <a:ext cx="258" cy="388"/>
            </a:xfrm>
            <a:custGeom>
              <a:avLst/>
              <a:gdLst>
                <a:gd name="T0" fmla="*/ 109 w 109"/>
                <a:gd name="T1" fmla="*/ 141 h 164"/>
                <a:gd name="T2" fmla="*/ 106 w 109"/>
                <a:gd name="T3" fmla="*/ 144 h 164"/>
                <a:gd name="T4" fmla="*/ 103 w 109"/>
                <a:gd name="T5" fmla="*/ 146 h 164"/>
                <a:gd name="T6" fmla="*/ 85 w 109"/>
                <a:gd name="T7" fmla="*/ 154 h 164"/>
                <a:gd name="T8" fmla="*/ 66 w 109"/>
                <a:gd name="T9" fmla="*/ 159 h 164"/>
                <a:gd name="T10" fmla="*/ 48 w 109"/>
                <a:gd name="T11" fmla="*/ 163 h 164"/>
                <a:gd name="T12" fmla="*/ 29 w 109"/>
                <a:gd name="T13" fmla="*/ 164 h 164"/>
                <a:gd name="T14" fmla="*/ 20 w 109"/>
                <a:gd name="T15" fmla="*/ 161 h 164"/>
                <a:gd name="T16" fmla="*/ 13 w 109"/>
                <a:gd name="T17" fmla="*/ 156 h 164"/>
                <a:gd name="T18" fmla="*/ 8 w 109"/>
                <a:gd name="T19" fmla="*/ 149 h 164"/>
                <a:gd name="T20" fmla="*/ 5 w 109"/>
                <a:gd name="T21" fmla="*/ 140 h 164"/>
                <a:gd name="T22" fmla="*/ 1 w 109"/>
                <a:gd name="T23" fmla="*/ 123 h 164"/>
                <a:gd name="T24" fmla="*/ 1 w 109"/>
                <a:gd name="T25" fmla="*/ 105 h 164"/>
                <a:gd name="T26" fmla="*/ 3 w 109"/>
                <a:gd name="T27" fmla="*/ 77 h 164"/>
                <a:gd name="T28" fmla="*/ 8 w 109"/>
                <a:gd name="T29" fmla="*/ 50 h 164"/>
                <a:gd name="T30" fmla="*/ 11 w 109"/>
                <a:gd name="T31" fmla="*/ 36 h 164"/>
                <a:gd name="T32" fmla="*/ 14 w 109"/>
                <a:gd name="T33" fmla="*/ 23 h 164"/>
                <a:gd name="T34" fmla="*/ 19 w 109"/>
                <a:gd name="T35" fmla="*/ 11 h 164"/>
                <a:gd name="T36" fmla="*/ 28 w 109"/>
                <a:gd name="T37" fmla="*/ 1 h 164"/>
                <a:gd name="T38" fmla="*/ 32 w 109"/>
                <a:gd name="T39" fmla="*/ 1 h 164"/>
                <a:gd name="T40" fmla="*/ 35 w 109"/>
                <a:gd name="T41" fmla="*/ 3 h 164"/>
                <a:gd name="T42" fmla="*/ 37 w 109"/>
                <a:gd name="T43" fmla="*/ 7 h 164"/>
                <a:gd name="T44" fmla="*/ 37 w 109"/>
                <a:gd name="T45" fmla="*/ 12 h 164"/>
                <a:gd name="T46" fmla="*/ 36 w 109"/>
                <a:gd name="T47" fmla="*/ 27 h 164"/>
                <a:gd name="T48" fmla="*/ 35 w 109"/>
                <a:gd name="T49" fmla="*/ 42 h 164"/>
                <a:gd name="T50" fmla="*/ 33 w 109"/>
                <a:gd name="T51" fmla="*/ 54 h 164"/>
                <a:gd name="T52" fmla="*/ 32 w 109"/>
                <a:gd name="T53" fmla="*/ 67 h 164"/>
                <a:gd name="T54" fmla="*/ 30 w 109"/>
                <a:gd name="T55" fmla="*/ 79 h 164"/>
                <a:gd name="T56" fmla="*/ 29 w 109"/>
                <a:gd name="T57" fmla="*/ 92 h 164"/>
                <a:gd name="T58" fmla="*/ 29 w 109"/>
                <a:gd name="T59" fmla="*/ 103 h 164"/>
                <a:gd name="T60" fmla="*/ 29 w 109"/>
                <a:gd name="T61" fmla="*/ 115 h 164"/>
                <a:gd name="T62" fmla="*/ 31 w 109"/>
                <a:gd name="T63" fmla="*/ 127 h 164"/>
                <a:gd name="T64" fmla="*/ 36 w 109"/>
                <a:gd name="T65" fmla="*/ 137 h 164"/>
                <a:gd name="T66" fmla="*/ 52 w 109"/>
                <a:gd name="T67" fmla="*/ 135 h 164"/>
                <a:gd name="T68" fmla="*/ 67 w 109"/>
                <a:gd name="T69" fmla="*/ 132 h 164"/>
                <a:gd name="T70" fmla="*/ 80 w 109"/>
                <a:gd name="T71" fmla="*/ 129 h 164"/>
                <a:gd name="T72" fmla="*/ 92 w 109"/>
                <a:gd name="T73" fmla="*/ 127 h 164"/>
                <a:gd name="T74" fmla="*/ 102 w 109"/>
                <a:gd name="T75" fmla="*/ 130 h 164"/>
                <a:gd name="T76" fmla="*/ 108 w 109"/>
                <a:gd name="T77" fmla="*/ 138 h 164"/>
                <a:gd name="T78" fmla="*/ 109 w 109"/>
                <a:gd name="T79" fmla="*/ 140 h 164"/>
                <a:gd name="T80" fmla="*/ 109 w 109"/>
                <a:gd name="T81" fmla="*/ 14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9" h="164">
                  <a:moveTo>
                    <a:pt x="109" y="141"/>
                  </a:moveTo>
                  <a:cubicBezTo>
                    <a:pt x="108" y="143"/>
                    <a:pt x="107" y="143"/>
                    <a:pt x="106" y="144"/>
                  </a:cubicBezTo>
                  <a:cubicBezTo>
                    <a:pt x="105" y="145"/>
                    <a:pt x="104" y="145"/>
                    <a:pt x="103" y="146"/>
                  </a:cubicBezTo>
                  <a:cubicBezTo>
                    <a:pt x="98" y="149"/>
                    <a:pt x="91" y="151"/>
                    <a:pt x="85" y="154"/>
                  </a:cubicBezTo>
                  <a:cubicBezTo>
                    <a:pt x="79" y="156"/>
                    <a:pt x="73" y="158"/>
                    <a:pt x="66" y="159"/>
                  </a:cubicBezTo>
                  <a:cubicBezTo>
                    <a:pt x="60" y="161"/>
                    <a:pt x="54" y="162"/>
                    <a:pt x="48" y="163"/>
                  </a:cubicBezTo>
                  <a:cubicBezTo>
                    <a:pt x="41" y="164"/>
                    <a:pt x="35" y="164"/>
                    <a:pt x="29" y="164"/>
                  </a:cubicBezTo>
                  <a:cubicBezTo>
                    <a:pt x="26" y="163"/>
                    <a:pt x="23" y="163"/>
                    <a:pt x="20" y="161"/>
                  </a:cubicBezTo>
                  <a:cubicBezTo>
                    <a:pt x="18" y="160"/>
                    <a:pt x="15" y="158"/>
                    <a:pt x="13" y="156"/>
                  </a:cubicBezTo>
                  <a:cubicBezTo>
                    <a:pt x="11" y="154"/>
                    <a:pt x="10" y="151"/>
                    <a:pt x="8" y="149"/>
                  </a:cubicBezTo>
                  <a:cubicBezTo>
                    <a:pt x="7" y="146"/>
                    <a:pt x="6" y="143"/>
                    <a:pt x="5" y="140"/>
                  </a:cubicBezTo>
                  <a:cubicBezTo>
                    <a:pt x="3" y="135"/>
                    <a:pt x="2" y="129"/>
                    <a:pt x="1" y="123"/>
                  </a:cubicBezTo>
                  <a:cubicBezTo>
                    <a:pt x="0" y="117"/>
                    <a:pt x="0" y="111"/>
                    <a:pt x="1" y="105"/>
                  </a:cubicBezTo>
                  <a:cubicBezTo>
                    <a:pt x="1" y="96"/>
                    <a:pt x="2" y="86"/>
                    <a:pt x="3" y="77"/>
                  </a:cubicBezTo>
                  <a:cubicBezTo>
                    <a:pt x="4" y="68"/>
                    <a:pt x="6" y="59"/>
                    <a:pt x="8" y="50"/>
                  </a:cubicBezTo>
                  <a:cubicBezTo>
                    <a:pt x="9" y="45"/>
                    <a:pt x="10" y="41"/>
                    <a:pt x="11" y="36"/>
                  </a:cubicBezTo>
                  <a:cubicBezTo>
                    <a:pt x="12" y="32"/>
                    <a:pt x="13" y="27"/>
                    <a:pt x="14" y="23"/>
                  </a:cubicBezTo>
                  <a:cubicBezTo>
                    <a:pt x="15" y="18"/>
                    <a:pt x="17" y="14"/>
                    <a:pt x="19" y="11"/>
                  </a:cubicBezTo>
                  <a:cubicBezTo>
                    <a:pt x="21" y="7"/>
                    <a:pt x="24" y="3"/>
                    <a:pt x="28" y="1"/>
                  </a:cubicBezTo>
                  <a:cubicBezTo>
                    <a:pt x="29" y="0"/>
                    <a:pt x="31" y="0"/>
                    <a:pt x="32" y="1"/>
                  </a:cubicBezTo>
                  <a:cubicBezTo>
                    <a:pt x="34" y="1"/>
                    <a:pt x="35" y="2"/>
                    <a:pt x="35" y="3"/>
                  </a:cubicBezTo>
                  <a:cubicBezTo>
                    <a:pt x="36" y="4"/>
                    <a:pt x="37" y="6"/>
                    <a:pt x="37" y="7"/>
                  </a:cubicBezTo>
                  <a:cubicBezTo>
                    <a:pt x="38" y="9"/>
                    <a:pt x="38" y="10"/>
                    <a:pt x="37" y="12"/>
                  </a:cubicBezTo>
                  <a:cubicBezTo>
                    <a:pt x="37" y="17"/>
                    <a:pt x="37" y="22"/>
                    <a:pt x="36" y="27"/>
                  </a:cubicBezTo>
                  <a:cubicBezTo>
                    <a:pt x="36" y="32"/>
                    <a:pt x="35" y="37"/>
                    <a:pt x="35" y="42"/>
                  </a:cubicBezTo>
                  <a:cubicBezTo>
                    <a:pt x="34" y="46"/>
                    <a:pt x="34" y="50"/>
                    <a:pt x="33" y="54"/>
                  </a:cubicBezTo>
                  <a:cubicBezTo>
                    <a:pt x="33" y="58"/>
                    <a:pt x="32" y="62"/>
                    <a:pt x="32" y="67"/>
                  </a:cubicBezTo>
                  <a:cubicBezTo>
                    <a:pt x="31" y="71"/>
                    <a:pt x="31" y="75"/>
                    <a:pt x="30" y="79"/>
                  </a:cubicBezTo>
                  <a:cubicBezTo>
                    <a:pt x="30" y="83"/>
                    <a:pt x="30" y="87"/>
                    <a:pt x="29" y="92"/>
                  </a:cubicBezTo>
                  <a:cubicBezTo>
                    <a:pt x="29" y="95"/>
                    <a:pt x="29" y="99"/>
                    <a:pt x="29" y="103"/>
                  </a:cubicBezTo>
                  <a:cubicBezTo>
                    <a:pt x="29" y="107"/>
                    <a:pt x="29" y="111"/>
                    <a:pt x="29" y="115"/>
                  </a:cubicBezTo>
                  <a:cubicBezTo>
                    <a:pt x="29" y="119"/>
                    <a:pt x="30" y="123"/>
                    <a:pt x="31" y="127"/>
                  </a:cubicBezTo>
                  <a:cubicBezTo>
                    <a:pt x="32" y="131"/>
                    <a:pt x="33" y="134"/>
                    <a:pt x="36" y="137"/>
                  </a:cubicBezTo>
                  <a:cubicBezTo>
                    <a:pt x="41" y="137"/>
                    <a:pt x="46" y="136"/>
                    <a:pt x="52" y="135"/>
                  </a:cubicBezTo>
                  <a:cubicBezTo>
                    <a:pt x="57" y="134"/>
                    <a:pt x="62" y="133"/>
                    <a:pt x="67" y="132"/>
                  </a:cubicBezTo>
                  <a:cubicBezTo>
                    <a:pt x="72" y="131"/>
                    <a:pt x="76" y="130"/>
                    <a:pt x="80" y="129"/>
                  </a:cubicBezTo>
                  <a:cubicBezTo>
                    <a:pt x="84" y="128"/>
                    <a:pt x="88" y="127"/>
                    <a:pt x="92" y="127"/>
                  </a:cubicBezTo>
                  <a:cubicBezTo>
                    <a:pt x="96" y="127"/>
                    <a:pt x="99" y="128"/>
                    <a:pt x="102" y="130"/>
                  </a:cubicBezTo>
                  <a:cubicBezTo>
                    <a:pt x="105" y="132"/>
                    <a:pt x="107" y="135"/>
                    <a:pt x="108" y="138"/>
                  </a:cubicBezTo>
                  <a:cubicBezTo>
                    <a:pt x="108" y="139"/>
                    <a:pt x="109" y="139"/>
                    <a:pt x="109" y="140"/>
                  </a:cubicBezTo>
                  <a:cubicBezTo>
                    <a:pt x="109" y="140"/>
                    <a:pt x="109" y="141"/>
                    <a:pt x="109" y="14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52"/>
            <p:cNvSpPr/>
            <p:nvPr/>
          </p:nvSpPr>
          <p:spPr bwMode="auto">
            <a:xfrm>
              <a:off x="4611" y="-941"/>
              <a:ext cx="205" cy="324"/>
            </a:xfrm>
            <a:custGeom>
              <a:avLst/>
              <a:gdLst>
                <a:gd name="T0" fmla="*/ 84 w 87"/>
                <a:gd name="T1" fmla="*/ 93 h 137"/>
                <a:gd name="T2" fmla="*/ 72 w 87"/>
                <a:gd name="T3" fmla="*/ 112 h 137"/>
                <a:gd name="T4" fmla="*/ 54 w 87"/>
                <a:gd name="T5" fmla="*/ 127 h 137"/>
                <a:gd name="T6" fmla="*/ 33 w 87"/>
                <a:gd name="T7" fmla="*/ 136 h 137"/>
                <a:gd name="T8" fmla="*/ 16 w 87"/>
                <a:gd name="T9" fmla="*/ 134 h 137"/>
                <a:gd name="T10" fmla="*/ 10 w 87"/>
                <a:gd name="T11" fmla="*/ 125 h 137"/>
                <a:gd name="T12" fmla="*/ 10 w 87"/>
                <a:gd name="T13" fmla="*/ 116 h 137"/>
                <a:gd name="T14" fmla="*/ 14 w 87"/>
                <a:gd name="T15" fmla="*/ 115 h 137"/>
                <a:gd name="T16" fmla="*/ 22 w 87"/>
                <a:gd name="T17" fmla="*/ 114 h 137"/>
                <a:gd name="T18" fmla="*/ 41 w 87"/>
                <a:gd name="T19" fmla="*/ 109 h 137"/>
                <a:gd name="T20" fmla="*/ 57 w 87"/>
                <a:gd name="T21" fmla="*/ 98 h 137"/>
                <a:gd name="T22" fmla="*/ 64 w 87"/>
                <a:gd name="T23" fmla="*/ 88 h 137"/>
                <a:gd name="T24" fmla="*/ 66 w 87"/>
                <a:gd name="T25" fmla="*/ 78 h 137"/>
                <a:gd name="T26" fmla="*/ 62 w 87"/>
                <a:gd name="T27" fmla="*/ 72 h 137"/>
                <a:gd name="T28" fmla="*/ 42 w 87"/>
                <a:gd name="T29" fmla="*/ 73 h 137"/>
                <a:gd name="T30" fmla="*/ 21 w 87"/>
                <a:gd name="T31" fmla="*/ 81 h 137"/>
                <a:gd name="T32" fmla="*/ 13 w 87"/>
                <a:gd name="T33" fmla="*/ 81 h 137"/>
                <a:gd name="T34" fmla="*/ 8 w 87"/>
                <a:gd name="T35" fmla="*/ 75 h 137"/>
                <a:gd name="T36" fmla="*/ 8 w 87"/>
                <a:gd name="T37" fmla="*/ 67 h 137"/>
                <a:gd name="T38" fmla="*/ 14 w 87"/>
                <a:gd name="T39" fmla="*/ 61 h 137"/>
                <a:gd name="T40" fmla="*/ 27 w 87"/>
                <a:gd name="T41" fmla="*/ 53 h 137"/>
                <a:gd name="T42" fmla="*/ 44 w 87"/>
                <a:gd name="T43" fmla="*/ 39 h 137"/>
                <a:gd name="T44" fmla="*/ 48 w 87"/>
                <a:gd name="T45" fmla="*/ 27 h 137"/>
                <a:gd name="T46" fmla="*/ 47 w 87"/>
                <a:gd name="T47" fmla="*/ 22 h 137"/>
                <a:gd name="T48" fmla="*/ 40 w 87"/>
                <a:gd name="T49" fmla="*/ 23 h 137"/>
                <a:gd name="T50" fmla="*/ 30 w 87"/>
                <a:gd name="T51" fmla="*/ 28 h 137"/>
                <a:gd name="T52" fmla="*/ 18 w 87"/>
                <a:gd name="T53" fmla="*/ 35 h 137"/>
                <a:gd name="T54" fmla="*/ 7 w 87"/>
                <a:gd name="T55" fmla="*/ 39 h 137"/>
                <a:gd name="T56" fmla="*/ 1 w 87"/>
                <a:gd name="T57" fmla="*/ 33 h 137"/>
                <a:gd name="T58" fmla="*/ 2 w 87"/>
                <a:gd name="T59" fmla="*/ 27 h 137"/>
                <a:gd name="T60" fmla="*/ 11 w 87"/>
                <a:gd name="T61" fmla="*/ 17 h 137"/>
                <a:gd name="T62" fmla="*/ 23 w 87"/>
                <a:gd name="T63" fmla="*/ 9 h 137"/>
                <a:gd name="T64" fmla="*/ 35 w 87"/>
                <a:gd name="T65" fmla="*/ 3 h 137"/>
                <a:gd name="T66" fmla="*/ 49 w 87"/>
                <a:gd name="T67" fmla="*/ 0 h 137"/>
                <a:gd name="T68" fmla="*/ 66 w 87"/>
                <a:gd name="T69" fmla="*/ 8 h 137"/>
                <a:gd name="T70" fmla="*/ 73 w 87"/>
                <a:gd name="T71" fmla="*/ 24 h 137"/>
                <a:gd name="T72" fmla="*/ 69 w 87"/>
                <a:gd name="T73" fmla="*/ 38 h 137"/>
                <a:gd name="T74" fmla="*/ 61 w 87"/>
                <a:gd name="T75" fmla="*/ 50 h 137"/>
                <a:gd name="T76" fmla="*/ 81 w 87"/>
                <a:gd name="T77" fmla="*/ 59 h 137"/>
                <a:gd name="T78" fmla="*/ 86 w 87"/>
                <a:gd name="T79" fmla="*/ 8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7" h="137">
                  <a:moveTo>
                    <a:pt x="86" y="81"/>
                  </a:moveTo>
                  <a:cubicBezTo>
                    <a:pt x="86" y="85"/>
                    <a:pt x="85" y="89"/>
                    <a:pt x="84" y="93"/>
                  </a:cubicBezTo>
                  <a:cubicBezTo>
                    <a:pt x="82" y="96"/>
                    <a:pt x="81" y="100"/>
                    <a:pt x="79" y="103"/>
                  </a:cubicBezTo>
                  <a:cubicBezTo>
                    <a:pt x="77" y="106"/>
                    <a:pt x="74" y="109"/>
                    <a:pt x="72" y="112"/>
                  </a:cubicBezTo>
                  <a:cubicBezTo>
                    <a:pt x="69" y="115"/>
                    <a:pt x="66" y="118"/>
                    <a:pt x="63" y="120"/>
                  </a:cubicBezTo>
                  <a:cubicBezTo>
                    <a:pt x="60" y="123"/>
                    <a:pt x="57" y="125"/>
                    <a:pt x="54" y="127"/>
                  </a:cubicBezTo>
                  <a:cubicBezTo>
                    <a:pt x="51" y="129"/>
                    <a:pt x="47" y="131"/>
                    <a:pt x="44" y="133"/>
                  </a:cubicBezTo>
                  <a:cubicBezTo>
                    <a:pt x="40" y="134"/>
                    <a:pt x="37" y="135"/>
                    <a:pt x="33" y="136"/>
                  </a:cubicBezTo>
                  <a:cubicBezTo>
                    <a:pt x="29" y="137"/>
                    <a:pt x="25" y="137"/>
                    <a:pt x="22" y="136"/>
                  </a:cubicBezTo>
                  <a:cubicBezTo>
                    <a:pt x="20" y="136"/>
                    <a:pt x="18" y="135"/>
                    <a:pt x="16" y="134"/>
                  </a:cubicBezTo>
                  <a:cubicBezTo>
                    <a:pt x="15" y="133"/>
                    <a:pt x="13" y="132"/>
                    <a:pt x="12" y="130"/>
                  </a:cubicBezTo>
                  <a:cubicBezTo>
                    <a:pt x="11" y="129"/>
                    <a:pt x="10" y="127"/>
                    <a:pt x="10" y="125"/>
                  </a:cubicBezTo>
                  <a:cubicBezTo>
                    <a:pt x="9" y="123"/>
                    <a:pt x="9" y="121"/>
                    <a:pt x="9" y="119"/>
                  </a:cubicBezTo>
                  <a:cubicBezTo>
                    <a:pt x="9" y="118"/>
                    <a:pt x="9" y="117"/>
                    <a:pt x="10" y="116"/>
                  </a:cubicBezTo>
                  <a:cubicBezTo>
                    <a:pt x="11" y="115"/>
                    <a:pt x="12" y="115"/>
                    <a:pt x="12" y="115"/>
                  </a:cubicBezTo>
                  <a:cubicBezTo>
                    <a:pt x="13" y="115"/>
                    <a:pt x="14" y="115"/>
                    <a:pt x="14" y="115"/>
                  </a:cubicBezTo>
                  <a:cubicBezTo>
                    <a:pt x="15" y="115"/>
                    <a:pt x="16" y="114"/>
                    <a:pt x="16" y="114"/>
                  </a:cubicBezTo>
                  <a:cubicBezTo>
                    <a:pt x="18" y="114"/>
                    <a:pt x="20" y="114"/>
                    <a:pt x="22" y="114"/>
                  </a:cubicBezTo>
                  <a:cubicBezTo>
                    <a:pt x="25" y="114"/>
                    <a:pt x="27" y="114"/>
                    <a:pt x="29" y="113"/>
                  </a:cubicBezTo>
                  <a:cubicBezTo>
                    <a:pt x="33" y="112"/>
                    <a:pt x="37" y="111"/>
                    <a:pt x="41" y="109"/>
                  </a:cubicBezTo>
                  <a:cubicBezTo>
                    <a:pt x="45" y="108"/>
                    <a:pt x="49" y="105"/>
                    <a:pt x="52" y="103"/>
                  </a:cubicBezTo>
                  <a:cubicBezTo>
                    <a:pt x="54" y="101"/>
                    <a:pt x="55" y="100"/>
                    <a:pt x="57" y="98"/>
                  </a:cubicBezTo>
                  <a:cubicBezTo>
                    <a:pt x="59" y="97"/>
                    <a:pt x="60" y="95"/>
                    <a:pt x="61" y="94"/>
                  </a:cubicBezTo>
                  <a:cubicBezTo>
                    <a:pt x="62" y="92"/>
                    <a:pt x="63" y="90"/>
                    <a:pt x="64" y="88"/>
                  </a:cubicBezTo>
                  <a:cubicBezTo>
                    <a:pt x="65" y="86"/>
                    <a:pt x="65" y="84"/>
                    <a:pt x="66" y="82"/>
                  </a:cubicBezTo>
                  <a:cubicBezTo>
                    <a:pt x="66" y="81"/>
                    <a:pt x="66" y="80"/>
                    <a:pt x="66" y="78"/>
                  </a:cubicBezTo>
                  <a:cubicBezTo>
                    <a:pt x="66" y="77"/>
                    <a:pt x="65" y="76"/>
                    <a:pt x="65" y="75"/>
                  </a:cubicBezTo>
                  <a:cubicBezTo>
                    <a:pt x="64" y="74"/>
                    <a:pt x="63" y="73"/>
                    <a:pt x="62" y="72"/>
                  </a:cubicBezTo>
                  <a:cubicBezTo>
                    <a:pt x="62" y="72"/>
                    <a:pt x="60" y="71"/>
                    <a:pt x="59" y="72"/>
                  </a:cubicBezTo>
                  <a:cubicBezTo>
                    <a:pt x="53" y="72"/>
                    <a:pt x="47" y="72"/>
                    <a:pt x="42" y="73"/>
                  </a:cubicBezTo>
                  <a:cubicBezTo>
                    <a:pt x="36" y="74"/>
                    <a:pt x="31" y="76"/>
                    <a:pt x="25" y="79"/>
                  </a:cubicBezTo>
                  <a:cubicBezTo>
                    <a:pt x="24" y="79"/>
                    <a:pt x="23" y="80"/>
                    <a:pt x="21" y="81"/>
                  </a:cubicBezTo>
                  <a:cubicBezTo>
                    <a:pt x="20" y="81"/>
                    <a:pt x="18" y="82"/>
                    <a:pt x="17" y="83"/>
                  </a:cubicBezTo>
                  <a:cubicBezTo>
                    <a:pt x="15" y="83"/>
                    <a:pt x="14" y="82"/>
                    <a:pt x="13" y="81"/>
                  </a:cubicBezTo>
                  <a:cubicBezTo>
                    <a:pt x="12" y="81"/>
                    <a:pt x="11" y="80"/>
                    <a:pt x="10" y="79"/>
                  </a:cubicBezTo>
                  <a:cubicBezTo>
                    <a:pt x="9" y="77"/>
                    <a:pt x="8" y="76"/>
                    <a:pt x="8" y="75"/>
                  </a:cubicBezTo>
                  <a:cubicBezTo>
                    <a:pt x="7" y="74"/>
                    <a:pt x="7" y="72"/>
                    <a:pt x="7" y="71"/>
                  </a:cubicBezTo>
                  <a:cubicBezTo>
                    <a:pt x="7" y="69"/>
                    <a:pt x="7" y="68"/>
                    <a:pt x="8" y="67"/>
                  </a:cubicBezTo>
                  <a:cubicBezTo>
                    <a:pt x="9" y="66"/>
                    <a:pt x="10" y="65"/>
                    <a:pt x="11" y="64"/>
                  </a:cubicBezTo>
                  <a:cubicBezTo>
                    <a:pt x="12" y="63"/>
                    <a:pt x="13" y="62"/>
                    <a:pt x="14" y="61"/>
                  </a:cubicBezTo>
                  <a:cubicBezTo>
                    <a:pt x="15" y="60"/>
                    <a:pt x="16" y="59"/>
                    <a:pt x="17" y="59"/>
                  </a:cubicBezTo>
                  <a:cubicBezTo>
                    <a:pt x="21" y="57"/>
                    <a:pt x="24" y="55"/>
                    <a:pt x="27" y="53"/>
                  </a:cubicBezTo>
                  <a:cubicBezTo>
                    <a:pt x="30" y="51"/>
                    <a:pt x="34" y="49"/>
                    <a:pt x="37" y="47"/>
                  </a:cubicBezTo>
                  <a:cubicBezTo>
                    <a:pt x="40" y="45"/>
                    <a:pt x="42" y="42"/>
                    <a:pt x="44" y="39"/>
                  </a:cubicBezTo>
                  <a:cubicBezTo>
                    <a:pt x="47" y="36"/>
                    <a:pt x="48" y="33"/>
                    <a:pt x="48" y="29"/>
                  </a:cubicBezTo>
                  <a:cubicBezTo>
                    <a:pt x="48" y="28"/>
                    <a:pt x="48" y="28"/>
                    <a:pt x="48" y="27"/>
                  </a:cubicBezTo>
                  <a:cubicBezTo>
                    <a:pt x="48" y="26"/>
                    <a:pt x="48" y="25"/>
                    <a:pt x="48" y="24"/>
                  </a:cubicBezTo>
                  <a:cubicBezTo>
                    <a:pt x="48" y="24"/>
                    <a:pt x="47" y="23"/>
                    <a:pt x="47" y="22"/>
                  </a:cubicBezTo>
                  <a:cubicBezTo>
                    <a:pt x="47" y="22"/>
                    <a:pt x="46" y="22"/>
                    <a:pt x="45" y="21"/>
                  </a:cubicBezTo>
                  <a:cubicBezTo>
                    <a:pt x="43" y="22"/>
                    <a:pt x="42" y="22"/>
                    <a:pt x="40" y="23"/>
                  </a:cubicBezTo>
                  <a:cubicBezTo>
                    <a:pt x="38" y="23"/>
                    <a:pt x="36" y="24"/>
                    <a:pt x="35" y="25"/>
                  </a:cubicBezTo>
                  <a:cubicBezTo>
                    <a:pt x="33" y="26"/>
                    <a:pt x="32" y="27"/>
                    <a:pt x="30" y="28"/>
                  </a:cubicBezTo>
                  <a:cubicBezTo>
                    <a:pt x="28" y="29"/>
                    <a:pt x="27" y="30"/>
                    <a:pt x="25" y="31"/>
                  </a:cubicBezTo>
                  <a:cubicBezTo>
                    <a:pt x="23" y="32"/>
                    <a:pt x="20" y="34"/>
                    <a:pt x="18" y="35"/>
                  </a:cubicBezTo>
                  <a:cubicBezTo>
                    <a:pt x="15" y="37"/>
                    <a:pt x="13" y="38"/>
                    <a:pt x="10" y="40"/>
                  </a:cubicBezTo>
                  <a:cubicBezTo>
                    <a:pt x="9" y="40"/>
                    <a:pt x="8" y="39"/>
                    <a:pt x="7" y="39"/>
                  </a:cubicBezTo>
                  <a:cubicBezTo>
                    <a:pt x="5" y="38"/>
                    <a:pt x="4" y="37"/>
                    <a:pt x="3" y="36"/>
                  </a:cubicBezTo>
                  <a:cubicBezTo>
                    <a:pt x="3" y="35"/>
                    <a:pt x="2" y="34"/>
                    <a:pt x="1" y="33"/>
                  </a:cubicBezTo>
                  <a:cubicBezTo>
                    <a:pt x="1" y="32"/>
                    <a:pt x="0" y="31"/>
                    <a:pt x="0" y="30"/>
                  </a:cubicBezTo>
                  <a:cubicBezTo>
                    <a:pt x="1" y="29"/>
                    <a:pt x="1" y="28"/>
                    <a:pt x="2" y="27"/>
                  </a:cubicBezTo>
                  <a:cubicBezTo>
                    <a:pt x="3" y="25"/>
                    <a:pt x="4" y="23"/>
                    <a:pt x="6" y="22"/>
                  </a:cubicBezTo>
                  <a:cubicBezTo>
                    <a:pt x="8" y="20"/>
                    <a:pt x="9" y="18"/>
                    <a:pt x="11" y="17"/>
                  </a:cubicBezTo>
                  <a:cubicBezTo>
                    <a:pt x="13" y="15"/>
                    <a:pt x="15" y="14"/>
                    <a:pt x="17" y="13"/>
                  </a:cubicBezTo>
                  <a:cubicBezTo>
                    <a:pt x="19" y="12"/>
                    <a:pt x="21" y="10"/>
                    <a:pt x="23" y="9"/>
                  </a:cubicBezTo>
                  <a:cubicBezTo>
                    <a:pt x="25" y="8"/>
                    <a:pt x="27" y="7"/>
                    <a:pt x="29" y="6"/>
                  </a:cubicBezTo>
                  <a:cubicBezTo>
                    <a:pt x="31" y="5"/>
                    <a:pt x="33" y="4"/>
                    <a:pt x="35" y="3"/>
                  </a:cubicBezTo>
                  <a:cubicBezTo>
                    <a:pt x="38" y="2"/>
                    <a:pt x="40" y="1"/>
                    <a:pt x="42" y="1"/>
                  </a:cubicBezTo>
                  <a:cubicBezTo>
                    <a:pt x="44" y="0"/>
                    <a:pt x="47" y="0"/>
                    <a:pt x="49" y="0"/>
                  </a:cubicBezTo>
                  <a:cubicBezTo>
                    <a:pt x="52" y="0"/>
                    <a:pt x="55" y="1"/>
                    <a:pt x="58" y="2"/>
                  </a:cubicBezTo>
                  <a:cubicBezTo>
                    <a:pt x="61" y="4"/>
                    <a:pt x="64" y="5"/>
                    <a:pt x="66" y="8"/>
                  </a:cubicBezTo>
                  <a:cubicBezTo>
                    <a:pt x="68" y="10"/>
                    <a:pt x="70" y="12"/>
                    <a:pt x="71" y="15"/>
                  </a:cubicBezTo>
                  <a:cubicBezTo>
                    <a:pt x="73" y="18"/>
                    <a:pt x="73" y="21"/>
                    <a:pt x="73" y="24"/>
                  </a:cubicBezTo>
                  <a:cubicBezTo>
                    <a:pt x="73" y="27"/>
                    <a:pt x="73" y="29"/>
                    <a:pt x="72" y="31"/>
                  </a:cubicBezTo>
                  <a:cubicBezTo>
                    <a:pt x="71" y="33"/>
                    <a:pt x="70" y="36"/>
                    <a:pt x="69" y="38"/>
                  </a:cubicBezTo>
                  <a:cubicBezTo>
                    <a:pt x="68" y="40"/>
                    <a:pt x="66" y="42"/>
                    <a:pt x="65" y="44"/>
                  </a:cubicBezTo>
                  <a:cubicBezTo>
                    <a:pt x="64" y="46"/>
                    <a:pt x="62" y="48"/>
                    <a:pt x="61" y="50"/>
                  </a:cubicBezTo>
                  <a:cubicBezTo>
                    <a:pt x="65" y="50"/>
                    <a:pt x="69" y="50"/>
                    <a:pt x="72" y="52"/>
                  </a:cubicBezTo>
                  <a:cubicBezTo>
                    <a:pt x="76" y="54"/>
                    <a:pt x="79" y="56"/>
                    <a:pt x="81" y="59"/>
                  </a:cubicBezTo>
                  <a:cubicBezTo>
                    <a:pt x="84" y="62"/>
                    <a:pt x="85" y="66"/>
                    <a:pt x="86" y="69"/>
                  </a:cubicBezTo>
                  <a:cubicBezTo>
                    <a:pt x="87" y="73"/>
                    <a:pt x="87" y="77"/>
                    <a:pt x="86" y="8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53"/>
            <p:cNvSpPr/>
            <p:nvPr/>
          </p:nvSpPr>
          <p:spPr bwMode="auto">
            <a:xfrm>
              <a:off x="4653" y="-579"/>
              <a:ext cx="93" cy="284"/>
            </a:xfrm>
            <a:custGeom>
              <a:avLst/>
              <a:gdLst>
                <a:gd name="T0" fmla="*/ 20 w 39"/>
                <a:gd name="T1" fmla="*/ 101 h 120"/>
                <a:gd name="T2" fmla="*/ 18 w 39"/>
                <a:gd name="T3" fmla="*/ 107 h 120"/>
                <a:gd name="T4" fmla="*/ 15 w 39"/>
                <a:gd name="T5" fmla="*/ 113 h 120"/>
                <a:gd name="T6" fmla="*/ 11 w 39"/>
                <a:gd name="T7" fmla="*/ 118 h 120"/>
                <a:gd name="T8" fmla="*/ 6 w 39"/>
                <a:gd name="T9" fmla="*/ 120 h 120"/>
                <a:gd name="T10" fmla="*/ 2 w 39"/>
                <a:gd name="T11" fmla="*/ 118 h 120"/>
                <a:gd name="T12" fmla="*/ 0 w 39"/>
                <a:gd name="T13" fmla="*/ 114 h 120"/>
                <a:gd name="T14" fmla="*/ 0 w 39"/>
                <a:gd name="T15" fmla="*/ 110 h 120"/>
                <a:gd name="T16" fmla="*/ 0 w 39"/>
                <a:gd name="T17" fmla="*/ 105 h 120"/>
                <a:gd name="T18" fmla="*/ 1 w 39"/>
                <a:gd name="T19" fmla="*/ 95 h 120"/>
                <a:gd name="T20" fmla="*/ 3 w 39"/>
                <a:gd name="T21" fmla="*/ 85 h 120"/>
                <a:gd name="T22" fmla="*/ 7 w 39"/>
                <a:gd name="T23" fmla="*/ 68 h 120"/>
                <a:gd name="T24" fmla="*/ 11 w 39"/>
                <a:gd name="T25" fmla="*/ 51 h 120"/>
                <a:gd name="T26" fmla="*/ 15 w 39"/>
                <a:gd name="T27" fmla="*/ 34 h 120"/>
                <a:gd name="T28" fmla="*/ 20 w 39"/>
                <a:gd name="T29" fmla="*/ 17 h 120"/>
                <a:gd name="T30" fmla="*/ 21 w 39"/>
                <a:gd name="T31" fmla="*/ 12 h 120"/>
                <a:gd name="T32" fmla="*/ 23 w 39"/>
                <a:gd name="T33" fmla="*/ 7 h 120"/>
                <a:gd name="T34" fmla="*/ 26 w 39"/>
                <a:gd name="T35" fmla="*/ 3 h 120"/>
                <a:gd name="T36" fmla="*/ 31 w 39"/>
                <a:gd name="T37" fmla="*/ 0 h 120"/>
                <a:gd name="T38" fmla="*/ 34 w 39"/>
                <a:gd name="T39" fmla="*/ 1 h 120"/>
                <a:gd name="T40" fmla="*/ 36 w 39"/>
                <a:gd name="T41" fmla="*/ 2 h 120"/>
                <a:gd name="T42" fmla="*/ 38 w 39"/>
                <a:gd name="T43" fmla="*/ 5 h 120"/>
                <a:gd name="T44" fmla="*/ 39 w 39"/>
                <a:gd name="T45" fmla="*/ 8 h 120"/>
                <a:gd name="T46" fmla="*/ 38 w 39"/>
                <a:gd name="T47" fmla="*/ 19 h 120"/>
                <a:gd name="T48" fmla="*/ 36 w 39"/>
                <a:gd name="T49" fmla="*/ 29 h 120"/>
                <a:gd name="T50" fmla="*/ 33 w 39"/>
                <a:gd name="T51" fmla="*/ 39 h 120"/>
                <a:gd name="T52" fmla="*/ 30 w 39"/>
                <a:gd name="T53" fmla="*/ 49 h 120"/>
                <a:gd name="T54" fmla="*/ 28 w 39"/>
                <a:gd name="T55" fmla="*/ 59 h 120"/>
                <a:gd name="T56" fmla="*/ 26 w 39"/>
                <a:gd name="T57" fmla="*/ 70 h 120"/>
                <a:gd name="T58" fmla="*/ 24 w 39"/>
                <a:gd name="T59" fmla="*/ 81 h 120"/>
                <a:gd name="T60" fmla="*/ 22 w 39"/>
                <a:gd name="T61" fmla="*/ 91 h 120"/>
                <a:gd name="T62" fmla="*/ 20 w 39"/>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 h="120">
                  <a:moveTo>
                    <a:pt x="20" y="101"/>
                  </a:moveTo>
                  <a:cubicBezTo>
                    <a:pt x="19" y="103"/>
                    <a:pt x="18" y="105"/>
                    <a:pt x="18" y="107"/>
                  </a:cubicBezTo>
                  <a:cubicBezTo>
                    <a:pt x="17" y="109"/>
                    <a:pt x="16" y="111"/>
                    <a:pt x="15" y="113"/>
                  </a:cubicBezTo>
                  <a:cubicBezTo>
                    <a:pt x="14" y="115"/>
                    <a:pt x="13" y="116"/>
                    <a:pt x="11" y="118"/>
                  </a:cubicBezTo>
                  <a:cubicBezTo>
                    <a:pt x="10" y="119"/>
                    <a:pt x="8" y="120"/>
                    <a:pt x="6" y="120"/>
                  </a:cubicBezTo>
                  <a:cubicBezTo>
                    <a:pt x="4" y="120"/>
                    <a:pt x="3" y="119"/>
                    <a:pt x="2" y="118"/>
                  </a:cubicBezTo>
                  <a:cubicBezTo>
                    <a:pt x="1" y="117"/>
                    <a:pt x="0" y="116"/>
                    <a:pt x="0" y="114"/>
                  </a:cubicBezTo>
                  <a:cubicBezTo>
                    <a:pt x="0" y="113"/>
                    <a:pt x="0" y="111"/>
                    <a:pt x="0" y="110"/>
                  </a:cubicBezTo>
                  <a:cubicBezTo>
                    <a:pt x="0" y="108"/>
                    <a:pt x="0" y="107"/>
                    <a:pt x="0" y="105"/>
                  </a:cubicBezTo>
                  <a:cubicBezTo>
                    <a:pt x="0" y="102"/>
                    <a:pt x="0" y="99"/>
                    <a:pt x="1" y="95"/>
                  </a:cubicBezTo>
                  <a:cubicBezTo>
                    <a:pt x="1" y="92"/>
                    <a:pt x="2" y="89"/>
                    <a:pt x="3" y="85"/>
                  </a:cubicBezTo>
                  <a:cubicBezTo>
                    <a:pt x="4" y="80"/>
                    <a:pt x="5" y="74"/>
                    <a:pt x="7" y="68"/>
                  </a:cubicBezTo>
                  <a:cubicBezTo>
                    <a:pt x="8" y="62"/>
                    <a:pt x="10" y="57"/>
                    <a:pt x="11" y="51"/>
                  </a:cubicBezTo>
                  <a:cubicBezTo>
                    <a:pt x="12" y="45"/>
                    <a:pt x="14" y="40"/>
                    <a:pt x="15" y="34"/>
                  </a:cubicBezTo>
                  <a:cubicBezTo>
                    <a:pt x="17" y="28"/>
                    <a:pt x="18" y="23"/>
                    <a:pt x="20" y="17"/>
                  </a:cubicBezTo>
                  <a:cubicBezTo>
                    <a:pt x="20" y="16"/>
                    <a:pt x="21" y="14"/>
                    <a:pt x="21" y="12"/>
                  </a:cubicBezTo>
                  <a:cubicBezTo>
                    <a:pt x="22" y="10"/>
                    <a:pt x="22" y="9"/>
                    <a:pt x="23" y="7"/>
                  </a:cubicBezTo>
                  <a:cubicBezTo>
                    <a:pt x="24" y="6"/>
                    <a:pt x="25" y="4"/>
                    <a:pt x="26" y="3"/>
                  </a:cubicBezTo>
                  <a:cubicBezTo>
                    <a:pt x="27" y="2"/>
                    <a:pt x="29" y="1"/>
                    <a:pt x="31" y="0"/>
                  </a:cubicBezTo>
                  <a:cubicBezTo>
                    <a:pt x="32" y="0"/>
                    <a:pt x="33" y="0"/>
                    <a:pt x="34" y="1"/>
                  </a:cubicBezTo>
                  <a:cubicBezTo>
                    <a:pt x="35" y="1"/>
                    <a:pt x="36" y="2"/>
                    <a:pt x="36" y="2"/>
                  </a:cubicBezTo>
                  <a:cubicBezTo>
                    <a:pt x="37" y="3"/>
                    <a:pt x="38" y="4"/>
                    <a:pt x="38" y="5"/>
                  </a:cubicBezTo>
                  <a:cubicBezTo>
                    <a:pt x="39" y="6"/>
                    <a:pt x="39" y="7"/>
                    <a:pt x="39" y="8"/>
                  </a:cubicBezTo>
                  <a:cubicBezTo>
                    <a:pt x="39" y="11"/>
                    <a:pt x="39" y="15"/>
                    <a:pt x="38" y="19"/>
                  </a:cubicBezTo>
                  <a:cubicBezTo>
                    <a:pt x="37" y="23"/>
                    <a:pt x="36" y="26"/>
                    <a:pt x="36" y="29"/>
                  </a:cubicBezTo>
                  <a:cubicBezTo>
                    <a:pt x="35" y="32"/>
                    <a:pt x="34" y="36"/>
                    <a:pt x="33" y="39"/>
                  </a:cubicBezTo>
                  <a:cubicBezTo>
                    <a:pt x="32" y="42"/>
                    <a:pt x="31" y="46"/>
                    <a:pt x="30" y="49"/>
                  </a:cubicBezTo>
                  <a:cubicBezTo>
                    <a:pt x="29" y="52"/>
                    <a:pt x="29" y="56"/>
                    <a:pt x="28" y="59"/>
                  </a:cubicBezTo>
                  <a:cubicBezTo>
                    <a:pt x="27" y="63"/>
                    <a:pt x="26" y="66"/>
                    <a:pt x="26" y="70"/>
                  </a:cubicBezTo>
                  <a:cubicBezTo>
                    <a:pt x="25" y="74"/>
                    <a:pt x="24" y="77"/>
                    <a:pt x="24" y="81"/>
                  </a:cubicBezTo>
                  <a:cubicBezTo>
                    <a:pt x="23" y="84"/>
                    <a:pt x="22" y="88"/>
                    <a:pt x="22" y="91"/>
                  </a:cubicBezTo>
                  <a:cubicBezTo>
                    <a:pt x="21" y="94"/>
                    <a:pt x="20" y="98"/>
                    <a:pt x="20" y="10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54"/>
            <p:cNvSpPr/>
            <p:nvPr/>
          </p:nvSpPr>
          <p:spPr bwMode="auto">
            <a:xfrm>
              <a:off x="4183" y="-2125"/>
              <a:ext cx="378" cy="584"/>
            </a:xfrm>
            <a:custGeom>
              <a:avLst/>
              <a:gdLst>
                <a:gd name="T0" fmla="*/ 158 w 160"/>
                <a:gd name="T1" fmla="*/ 217 h 247"/>
                <a:gd name="T2" fmla="*/ 149 w 160"/>
                <a:gd name="T3" fmla="*/ 225 h 247"/>
                <a:gd name="T4" fmla="*/ 132 w 160"/>
                <a:gd name="T5" fmla="*/ 226 h 247"/>
                <a:gd name="T6" fmla="*/ 115 w 160"/>
                <a:gd name="T7" fmla="*/ 211 h 247"/>
                <a:gd name="T8" fmla="*/ 90 w 160"/>
                <a:gd name="T9" fmla="*/ 180 h 247"/>
                <a:gd name="T10" fmla="*/ 67 w 160"/>
                <a:gd name="T11" fmla="*/ 183 h 247"/>
                <a:gd name="T12" fmla="*/ 56 w 160"/>
                <a:gd name="T13" fmla="*/ 221 h 247"/>
                <a:gd name="T14" fmla="*/ 46 w 160"/>
                <a:gd name="T15" fmla="*/ 241 h 247"/>
                <a:gd name="T16" fmla="*/ 30 w 160"/>
                <a:gd name="T17" fmla="*/ 246 h 247"/>
                <a:gd name="T18" fmla="*/ 20 w 160"/>
                <a:gd name="T19" fmla="*/ 238 h 247"/>
                <a:gd name="T20" fmla="*/ 18 w 160"/>
                <a:gd name="T21" fmla="*/ 229 h 247"/>
                <a:gd name="T22" fmla="*/ 19 w 160"/>
                <a:gd name="T23" fmla="*/ 207 h 247"/>
                <a:gd name="T24" fmla="*/ 33 w 160"/>
                <a:gd name="T25" fmla="*/ 169 h 247"/>
                <a:gd name="T26" fmla="*/ 46 w 160"/>
                <a:gd name="T27" fmla="*/ 136 h 247"/>
                <a:gd name="T28" fmla="*/ 37 w 160"/>
                <a:gd name="T29" fmla="*/ 97 h 247"/>
                <a:gd name="T30" fmla="*/ 15 w 160"/>
                <a:gd name="T31" fmla="*/ 64 h 247"/>
                <a:gd name="T32" fmla="*/ 4 w 160"/>
                <a:gd name="T33" fmla="*/ 44 h 247"/>
                <a:gd name="T34" fmla="*/ 1 w 160"/>
                <a:gd name="T35" fmla="*/ 27 h 247"/>
                <a:gd name="T36" fmla="*/ 9 w 160"/>
                <a:gd name="T37" fmla="*/ 20 h 247"/>
                <a:gd name="T38" fmla="*/ 19 w 160"/>
                <a:gd name="T39" fmla="*/ 17 h 247"/>
                <a:gd name="T40" fmla="*/ 28 w 160"/>
                <a:gd name="T41" fmla="*/ 19 h 247"/>
                <a:gd name="T42" fmla="*/ 40 w 160"/>
                <a:gd name="T43" fmla="*/ 33 h 247"/>
                <a:gd name="T44" fmla="*/ 59 w 160"/>
                <a:gd name="T45" fmla="*/ 61 h 247"/>
                <a:gd name="T46" fmla="*/ 76 w 160"/>
                <a:gd name="T47" fmla="*/ 55 h 247"/>
                <a:gd name="T48" fmla="*/ 88 w 160"/>
                <a:gd name="T49" fmla="*/ 25 h 247"/>
                <a:gd name="T50" fmla="*/ 96 w 160"/>
                <a:gd name="T51" fmla="*/ 7 h 247"/>
                <a:gd name="T52" fmla="*/ 111 w 160"/>
                <a:gd name="T53" fmla="*/ 1 h 247"/>
                <a:gd name="T54" fmla="*/ 123 w 160"/>
                <a:gd name="T55" fmla="*/ 11 h 247"/>
                <a:gd name="T56" fmla="*/ 124 w 160"/>
                <a:gd name="T57" fmla="*/ 45 h 247"/>
                <a:gd name="T58" fmla="*/ 104 w 160"/>
                <a:gd name="T59" fmla="*/ 94 h 247"/>
                <a:gd name="T60" fmla="*/ 111 w 160"/>
                <a:gd name="T61" fmla="*/ 145 h 247"/>
                <a:gd name="T62" fmla="*/ 147 w 160"/>
                <a:gd name="T63" fmla="*/ 19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247">
                  <a:moveTo>
                    <a:pt x="160" y="211"/>
                  </a:moveTo>
                  <a:cubicBezTo>
                    <a:pt x="159" y="213"/>
                    <a:pt x="159" y="215"/>
                    <a:pt x="158" y="217"/>
                  </a:cubicBezTo>
                  <a:cubicBezTo>
                    <a:pt x="156" y="218"/>
                    <a:pt x="155" y="220"/>
                    <a:pt x="154" y="221"/>
                  </a:cubicBezTo>
                  <a:cubicBezTo>
                    <a:pt x="152" y="222"/>
                    <a:pt x="151" y="224"/>
                    <a:pt x="149" y="225"/>
                  </a:cubicBezTo>
                  <a:cubicBezTo>
                    <a:pt x="147" y="226"/>
                    <a:pt x="146" y="227"/>
                    <a:pt x="144" y="228"/>
                  </a:cubicBezTo>
                  <a:cubicBezTo>
                    <a:pt x="140" y="229"/>
                    <a:pt x="136" y="228"/>
                    <a:pt x="132" y="226"/>
                  </a:cubicBezTo>
                  <a:cubicBezTo>
                    <a:pt x="129" y="225"/>
                    <a:pt x="126" y="223"/>
                    <a:pt x="123" y="220"/>
                  </a:cubicBezTo>
                  <a:cubicBezTo>
                    <a:pt x="120" y="217"/>
                    <a:pt x="117" y="214"/>
                    <a:pt x="115" y="211"/>
                  </a:cubicBezTo>
                  <a:cubicBezTo>
                    <a:pt x="112" y="208"/>
                    <a:pt x="109" y="205"/>
                    <a:pt x="107" y="203"/>
                  </a:cubicBezTo>
                  <a:cubicBezTo>
                    <a:pt x="101" y="195"/>
                    <a:pt x="95" y="187"/>
                    <a:pt x="90" y="180"/>
                  </a:cubicBezTo>
                  <a:cubicBezTo>
                    <a:pt x="85" y="172"/>
                    <a:pt x="79" y="165"/>
                    <a:pt x="74" y="157"/>
                  </a:cubicBezTo>
                  <a:cubicBezTo>
                    <a:pt x="72" y="166"/>
                    <a:pt x="69" y="175"/>
                    <a:pt x="67" y="183"/>
                  </a:cubicBezTo>
                  <a:cubicBezTo>
                    <a:pt x="64" y="192"/>
                    <a:pt x="62" y="201"/>
                    <a:pt x="60" y="210"/>
                  </a:cubicBezTo>
                  <a:cubicBezTo>
                    <a:pt x="58" y="213"/>
                    <a:pt x="57" y="217"/>
                    <a:pt x="56" y="221"/>
                  </a:cubicBezTo>
                  <a:cubicBezTo>
                    <a:pt x="55" y="225"/>
                    <a:pt x="54" y="228"/>
                    <a:pt x="52" y="232"/>
                  </a:cubicBezTo>
                  <a:cubicBezTo>
                    <a:pt x="50" y="235"/>
                    <a:pt x="48" y="239"/>
                    <a:pt x="46" y="241"/>
                  </a:cubicBezTo>
                  <a:cubicBezTo>
                    <a:pt x="44" y="244"/>
                    <a:pt x="41" y="246"/>
                    <a:pt x="37" y="247"/>
                  </a:cubicBezTo>
                  <a:cubicBezTo>
                    <a:pt x="34" y="247"/>
                    <a:pt x="32" y="247"/>
                    <a:pt x="30" y="246"/>
                  </a:cubicBezTo>
                  <a:cubicBezTo>
                    <a:pt x="28" y="246"/>
                    <a:pt x="26" y="245"/>
                    <a:pt x="24" y="243"/>
                  </a:cubicBezTo>
                  <a:cubicBezTo>
                    <a:pt x="23" y="242"/>
                    <a:pt x="21" y="240"/>
                    <a:pt x="20" y="238"/>
                  </a:cubicBezTo>
                  <a:cubicBezTo>
                    <a:pt x="19" y="236"/>
                    <a:pt x="18" y="234"/>
                    <a:pt x="18" y="232"/>
                  </a:cubicBezTo>
                  <a:cubicBezTo>
                    <a:pt x="18" y="231"/>
                    <a:pt x="18" y="230"/>
                    <a:pt x="18" y="229"/>
                  </a:cubicBezTo>
                  <a:cubicBezTo>
                    <a:pt x="18" y="228"/>
                    <a:pt x="18" y="227"/>
                    <a:pt x="17" y="226"/>
                  </a:cubicBezTo>
                  <a:cubicBezTo>
                    <a:pt x="17" y="219"/>
                    <a:pt x="18" y="213"/>
                    <a:pt x="19" y="207"/>
                  </a:cubicBezTo>
                  <a:cubicBezTo>
                    <a:pt x="21" y="200"/>
                    <a:pt x="23" y="194"/>
                    <a:pt x="25" y="188"/>
                  </a:cubicBezTo>
                  <a:cubicBezTo>
                    <a:pt x="27" y="181"/>
                    <a:pt x="30" y="175"/>
                    <a:pt x="33" y="169"/>
                  </a:cubicBezTo>
                  <a:cubicBezTo>
                    <a:pt x="35" y="163"/>
                    <a:pt x="38" y="157"/>
                    <a:pt x="40" y="150"/>
                  </a:cubicBezTo>
                  <a:cubicBezTo>
                    <a:pt x="42" y="146"/>
                    <a:pt x="44" y="141"/>
                    <a:pt x="46" y="136"/>
                  </a:cubicBezTo>
                  <a:cubicBezTo>
                    <a:pt x="48" y="132"/>
                    <a:pt x="50" y="127"/>
                    <a:pt x="52" y="122"/>
                  </a:cubicBezTo>
                  <a:cubicBezTo>
                    <a:pt x="47" y="113"/>
                    <a:pt x="42" y="105"/>
                    <a:pt x="37" y="97"/>
                  </a:cubicBezTo>
                  <a:cubicBezTo>
                    <a:pt x="32" y="90"/>
                    <a:pt x="26" y="82"/>
                    <a:pt x="21" y="73"/>
                  </a:cubicBezTo>
                  <a:cubicBezTo>
                    <a:pt x="19" y="70"/>
                    <a:pt x="17" y="67"/>
                    <a:pt x="15" y="64"/>
                  </a:cubicBezTo>
                  <a:cubicBezTo>
                    <a:pt x="13" y="60"/>
                    <a:pt x="11" y="57"/>
                    <a:pt x="9" y="54"/>
                  </a:cubicBezTo>
                  <a:cubicBezTo>
                    <a:pt x="7" y="51"/>
                    <a:pt x="6" y="47"/>
                    <a:pt x="4" y="44"/>
                  </a:cubicBezTo>
                  <a:cubicBezTo>
                    <a:pt x="3" y="40"/>
                    <a:pt x="1" y="36"/>
                    <a:pt x="1" y="33"/>
                  </a:cubicBezTo>
                  <a:cubicBezTo>
                    <a:pt x="0" y="31"/>
                    <a:pt x="1" y="29"/>
                    <a:pt x="1" y="27"/>
                  </a:cubicBezTo>
                  <a:cubicBezTo>
                    <a:pt x="2" y="26"/>
                    <a:pt x="3" y="25"/>
                    <a:pt x="4" y="23"/>
                  </a:cubicBezTo>
                  <a:cubicBezTo>
                    <a:pt x="6" y="22"/>
                    <a:pt x="7" y="21"/>
                    <a:pt x="9" y="20"/>
                  </a:cubicBezTo>
                  <a:cubicBezTo>
                    <a:pt x="10" y="20"/>
                    <a:pt x="12" y="19"/>
                    <a:pt x="13" y="18"/>
                  </a:cubicBezTo>
                  <a:cubicBezTo>
                    <a:pt x="15" y="18"/>
                    <a:pt x="17" y="17"/>
                    <a:pt x="19" y="17"/>
                  </a:cubicBezTo>
                  <a:cubicBezTo>
                    <a:pt x="21" y="16"/>
                    <a:pt x="23" y="16"/>
                    <a:pt x="24" y="16"/>
                  </a:cubicBezTo>
                  <a:cubicBezTo>
                    <a:pt x="26" y="17"/>
                    <a:pt x="27" y="18"/>
                    <a:pt x="28" y="19"/>
                  </a:cubicBezTo>
                  <a:cubicBezTo>
                    <a:pt x="29" y="20"/>
                    <a:pt x="31" y="21"/>
                    <a:pt x="32" y="22"/>
                  </a:cubicBezTo>
                  <a:cubicBezTo>
                    <a:pt x="35" y="26"/>
                    <a:pt x="38" y="29"/>
                    <a:pt x="40" y="33"/>
                  </a:cubicBezTo>
                  <a:cubicBezTo>
                    <a:pt x="43" y="37"/>
                    <a:pt x="46" y="41"/>
                    <a:pt x="49" y="45"/>
                  </a:cubicBezTo>
                  <a:cubicBezTo>
                    <a:pt x="52" y="50"/>
                    <a:pt x="56" y="55"/>
                    <a:pt x="59" y="61"/>
                  </a:cubicBezTo>
                  <a:cubicBezTo>
                    <a:pt x="63" y="66"/>
                    <a:pt x="66" y="72"/>
                    <a:pt x="70" y="77"/>
                  </a:cubicBezTo>
                  <a:cubicBezTo>
                    <a:pt x="72" y="70"/>
                    <a:pt x="74" y="62"/>
                    <a:pt x="76" y="55"/>
                  </a:cubicBezTo>
                  <a:cubicBezTo>
                    <a:pt x="79" y="48"/>
                    <a:pt x="81" y="41"/>
                    <a:pt x="84" y="34"/>
                  </a:cubicBezTo>
                  <a:cubicBezTo>
                    <a:pt x="85" y="31"/>
                    <a:pt x="87" y="28"/>
                    <a:pt x="88" y="25"/>
                  </a:cubicBezTo>
                  <a:cubicBezTo>
                    <a:pt x="89" y="22"/>
                    <a:pt x="90" y="19"/>
                    <a:pt x="92" y="16"/>
                  </a:cubicBezTo>
                  <a:cubicBezTo>
                    <a:pt x="93" y="13"/>
                    <a:pt x="94" y="10"/>
                    <a:pt x="96" y="7"/>
                  </a:cubicBezTo>
                  <a:cubicBezTo>
                    <a:pt x="98" y="4"/>
                    <a:pt x="100" y="2"/>
                    <a:pt x="103" y="0"/>
                  </a:cubicBezTo>
                  <a:cubicBezTo>
                    <a:pt x="106" y="0"/>
                    <a:pt x="108" y="0"/>
                    <a:pt x="111" y="1"/>
                  </a:cubicBezTo>
                  <a:cubicBezTo>
                    <a:pt x="114" y="2"/>
                    <a:pt x="116" y="4"/>
                    <a:pt x="118" y="5"/>
                  </a:cubicBezTo>
                  <a:cubicBezTo>
                    <a:pt x="120" y="7"/>
                    <a:pt x="122" y="9"/>
                    <a:pt x="123" y="11"/>
                  </a:cubicBezTo>
                  <a:cubicBezTo>
                    <a:pt x="125" y="14"/>
                    <a:pt x="126" y="16"/>
                    <a:pt x="126" y="19"/>
                  </a:cubicBezTo>
                  <a:cubicBezTo>
                    <a:pt x="127" y="28"/>
                    <a:pt x="126" y="37"/>
                    <a:pt x="124" y="45"/>
                  </a:cubicBezTo>
                  <a:cubicBezTo>
                    <a:pt x="122" y="53"/>
                    <a:pt x="119" y="62"/>
                    <a:pt x="115" y="70"/>
                  </a:cubicBezTo>
                  <a:cubicBezTo>
                    <a:pt x="112" y="78"/>
                    <a:pt x="108" y="86"/>
                    <a:pt x="104" y="94"/>
                  </a:cubicBezTo>
                  <a:cubicBezTo>
                    <a:pt x="100" y="102"/>
                    <a:pt x="96" y="110"/>
                    <a:pt x="92" y="118"/>
                  </a:cubicBezTo>
                  <a:cubicBezTo>
                    <a:pt x="98" y="128"/>
                    <a:pt x="104" y="137"/>
                    <a:pt x="111" y="145"/>
                  </a:cubicBezTo>
                  <a:cubicBezTo>
                    <a:pt x="118" y="154"/>
                    <a:pt x="125" y="162"/>
                    <a:pt x="132" y="171"/>
                  </a:cubicBezTo>
                  <a:cubicBezTo>
                    <a:pt x="137" y="178"/>
                    <a:pt x="142" y="184"/>
                    <a:pt x="147" y="191"/>
                  </a:cubicBezTo>
                  <a:cubicBezTo>
                    <a:pt x="152" y="197"/>
                    <a:pt x="156" y="204"/>
                    <a:pt x="160" y="21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55"/>
            <p:cNvSpPr>
              <a:spLocks noEditPoints="1"/>
            </p:cNvSpPr>
            <p:nvPr/>
          </p:nvSpPr>
          <p:spPr bwMode="auto">
            <a:xfrm>
              <a:off x="4315" y="-1522"/>
              <a:ext cx="192" cy="269"/>
            </a:xfrm>
            <a:custGeom>
              <a:avLst/>
              <a:gdLst>
                <a:gd name="T0" fmla="*/ 79 w 81"/>
                <a:gd name="T1" fmla="*/ 111 h 114"/>
                <a:gd name="T2" fmla="*/ 72 w 81"/>
                <a:gd name="T3" fmla="*/ 113 h 114"/>
                <a:gd name="T4" fmla="*/ 68 w 81"/>
                <a:gd name="T5" fmla="*/ 112 h 114"/>
                <a:gd name="T6" fmla="*/ 65 w 81"/>
                <a:gd name="T7" fmla="*/ 106 h 114"/>
                <a:gd name="T8" fmla="*/ 63 w 81"/>
                <a:gd name="T9" fmla="*/ 95 h 114"/>
                <a:gd name="T10" fmla="*/ 58 w 81"/>
                <a:gd name="T11" fmla="*/ 88 h 114"/>
                <a:gd name="T12" fmla="*/ 45 w 81"/>
                <a:gd name="T13" fmla="*/ 88 h 114"/>
                <a:gd name="T14" fmla="*/ 29 w 81"/>
                <a:gd name="T15" fmla="*/ 91 h 114"/>
                <a:gd name="T16" fmla="*/ 18 w 81"/>
                <a:gd name="T17" fmla="*/ 100 h 114"/>
                <a:gd name="T18" fmla="*/ 17 w 81"/>
                <a:gd name="T19" fmla="*/ 109 h 114"/>
                <a:gd name="T20" fmla="*/ 13 w 81"/>
                <a:gd name="T21" fmla="*/ 113 h 114"/>
                <a:gd name="T22" fmla="*/ 6 w 81"/>
                <a:gd name="T23" fmla="*/ 111 h 114"/>
                <a:gd name="T24" fmla="*/ 0 w 81"/>
                <a:gd name="T25" fmla="*/ 98 h 114"/>
                <a:gd name="T26" fmla="*/ 5 w 81"/>
                <a:gd name="T27" fmla="*/ 78 h 114"/>
                <a:gd name="T28" fmla="*/ 15 w 81"/>
                <a:gd name="T29" fmla="*/ 57 h 114"/>
                <a:gd name="T30" fmla="*/ 26 w 81"/>
                <a:gd name="T31" fmla="*/ 24 h 114"/>
                <a:gd name="T32" fmla="*/ 34 w 81"/>
                <a:gd name="T33" fmla="*/ 10 h 114"/>
                <a:gd name="T34" fmla="*/ 45 w 81"/>
                <a:gd name="T35" fmla="*/ 0 h 114"/>
                <a:gd name="T36" fmla="*/ 58 w 81"/>
                <a:gd name="T37" fmla="*/ 6 h 114"/>
                <a:gd name="T38" fmla="*/ 65 w 81"/>
                <a:gd name="T39" fmla="*/ 17 h 114"/>
                <a:gd name="T40" fmla="*/ 69 w 81"/>
                <a:gd name="T41" fmla="*/ 31 h 114"/>
                <a:gd name="T42" fmla="*/ 79 w 81"/>
                <a:gd name="T43" fmla="*/ 87 h 114"/>
                <a:gd name="T44" fmla="*/ 81 w 81"/>
                <a:gd name="T45" fmla="*/ 97 h 114"/>
                <a:gd name="T46" fmla="*/ 81 w 81"/>
                <a:gd name="T47" fmla="*/ 107 h 114"/>
                <a:gd name="T48" fmla="*/ 54 w 81"/>
                <a:gd name="T49" fmla="*/ 52 h 114"/>
                <a:gd name="T50" fmla="*/ 50 w 81"/>
                <a:gd name="T51" fmla="*/ 33 h 114"/>
                <a:gd name="T52" fmla="*/ 41 w 81"/>
                <a:gd name="T53" fmla="*/ 32 h 114"/>
                <a:gd name="T54" fmla="*/ 32 w 81"/>
                <a:gd name="T55" fmla="*/ 53 h 114"/>
                <a:gd name="T56" fmla="*/ 30 w 81"/>
                <a:gd name="T57" fmla="*/ 64 h 114"/>
                <a:gd name="T58" fmla="*/ 30 w 81"/>
                <a:gd name="T59" fmla="*/ 67 h 114"/>
                <a:gd name="T60" fmla="*/ 30 w 81"/>
                <a:gd name="T61" fmla="*/ 69 h 114"/>
                <a:gd name="T62" fmla="*/ 36 w 81"/>
                <a:gd name="T63" fmla="*/ 69 h 114"/>
                <a:gd name="T64" fmla="*/ 42 w 81"/>
                <a:gd name="T65" fmla="*/ 69 h 114"/>
                <a:gd name="T66" fmla="*/ 50 w 81"/>
                <a:gd name="T67" fmla="*/ 68 h 114"/>
                <a:gd name="T68" fmla="*/ 55 w 81"/>
                <a:gd name="T69" fmla="*/ 6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114">
                  <a:moveTo>
                    <a:pt x="81" y="107"/>
                  </a:moveTo>
                  <a:cubicBezTo>
                    <a:pt x="80" y="109"/>
                    <a:pt x="80" y="110"/>
                    <a:pt x="79" y="111"/>
                  </a:cubicBezTo>
                  <a:cubicBezTo>
                    <a:pt x="77" y="112"/>
                    <a:pt x="76" y="113"/>
                    <a:pt x="75" y="113"/>
                  </a:cubicBezTo>
                  <a:cubicBezTo>
                    <a:pt x="74" y="113"/>
                    <a:pt x="73" y="113"/>
                    <a:pt x="72" y="113"/>
                  </a:cubicBezTo>
                  <a:cubicBezTo>
                    <a:pt x="71" y="113"/>
                    <a:pt x="71" y="113"/>
                    <a:pt x="70" y="113"/>
                  </a:cubicBezTo>
                  <a:cubicBezTo>
                    <a:pt x="69" y="113"/>
                    <a:pt x="68" y="113"/>
                    <a:pt x="68" y="112"/>
                  </a:cubicBezTo>
                  <a:cubicBezTo>
                    <a:pt x="67" y="112"/>
                    <a:pt x="67" y="111"/>
                    <a:pt x="66" y="111"/>
                  </a:cubicBezTo>
                  <a:cubicBezTo>
                    <a:pt x="65" y="109"/>
                    <a:pt x="65" y="108"/>
                    <a:pt x="65" y="106"/>
                  </a:cubicBezTo>
                  <a:cubicBezTo>
                    <a:pt x="64" y="105"/>
                    <a:pt x="64" y="103"/>
                    <a:pt x="64" y="101"/>
                  </a:cubicBezTo>
                  <a:cubicBezTo>
                    <a:pt x="64" y="99"/>
                    <a:pt x="63" y="97"/>
                    <a:pt x="63" y="95"/>
                  </a:cubicBezTo>
                  <a:cubicBezTo>
                    <a:pt x="63" y="93"/>
                    <a:pt x="63" y="91"/>
                    <a:pt x="62" y="89"/>
                  </a:cubicBezTo>
                  <a:cubicBezTo>
                    <a:pt x="61" y="88"/>
                    <a:pt x="60" y="88"/>
                    <a:pt x="58" y="88"/>
                  </a:cubicBezTo>
                  <a:cubicBezTo>
                    <a:pt x="57" y="87"/>
                    <a:pt x="56" y="87"/>
                    <a:pt x="54" y="87"/>
                  </a:cubicBezTo>
                  <a:cubicBezTo>
                    <a:pt x="51" y="87"/>
                    <a:pt x="48" y="87"/>
                    <a:pt x="45" y="88"/>
                  </a:cubicBezTo>
                  <a:cubicBezTo>
                    <a:pt x="43" y="88"/>
                    <a:pt x="40" y="88"/>
                    <a:pt x="37" y="89"/>
                  </a:cubicBezTo>
                  <a:cubicBezTo>
                    <a:pt x="34" y="90"/>
                    <a:pt x="31" y="90"/>
                    <a:pt x="29" y="91"/>
                  </a:cubicBezTo>
                  <a:cubicBezTo>
                    <a:pt x="26" y="92"/>
                    <a:pt x="24" y="93"/>
                    <a:pt x="21" y="95"/>
                  </a:cubicBezTo>
                  <a:cubicBezTo>
                    <a:pt x="20" y="96"/>
                    <a:pt x="19" y="98"/>
                    <a:pt x="18" y="100"/>
                  </a:cubicBezTo>
                  <a:cubicBezTo>
                    <a:pt x="18" y="102"/>
                    <a:pt x="17" y="105"/>
                    <a:pt x="17" y="107"/>
                  </a:cubicBezTo>
                  <a:cubicBezTo>
                    <a:pt x="17" y="107"/>
                    <a:pt x="17" y="108"/>
                    <a:pt x="17" y="109"/>
                  </a:cubicBezTo>
                  <a:cubicBezTo>
                    <a:pt x="16" y="110"/>
                    <a:pt x="16" y="111"/>
                    <a:pt x="15" y="111"/>
                  </a:cubicBezTo>
                  <a:cubicBezTo>
                    <a:pt x="14" y="112"/>
                    <a:pt x="14" y="113"/>
                    <a:pt x="13" y="113"/>
                  </a:cubicBezTo>
                  <a:cubicBezTo>
                    <a:pt x="12" y="113"/>
                    <a:pt x="11" y="114"/>
                    <a:pt x="10" y="113"/>
                  </a:cubicBezTo>
                  <a:cubicBezTo>
                    <a:pt x="8" y="113"/>
                    <a:pt x="7" y="112"/>
                    <a:pt x="6" y="111"/>
                  </a:cubicBezTo>
                  <a:cubicBezTo>
                    <a:pt x="4" y="110"/>
                    <a:pt x="3" y="109"/>
                    <a:pt x="3" y="107"/>
                  </a:cubicBezTo>
                  <a:cubicBezTo>
                    <a:pt x="1" y="105"/>
                    <a:pt x="0" y="101"/>
                    <a:pt x="0" y="98"/>
                  </a:cubicBezTo>
                  <a:cubicBezTo>
                    <a:pt x="0" y="95"/>
                    <a:pt x="0" y="91"/>
                    <a:pt x="2" y="88"/>
                  </a:cubicBezTo>
                  <a:cubicBezTo>
                    <a:pt x="3" y="85"/>
                    <a:pt x="4" y="82"/>
                    <a:pt x="5" y="78"/>
                  </a:cubicBezTo>
                  <a:cubicBezTo>
                    <a:pt x="7" y="75"/>
                    <a:pt x="9" y="71"/>
                    <a:pt x="10" y="68"/>
                  </a:cubicBezTo>
                  <a:cubicBezTo>
                    <a:pt x="12" y="64"/>
                    <a:pt x="13" y="61"/>
                    <a:pt x="15" y="57"/>
                  </a:cubicBezTo>
                  <a:cubicBezTo>
                    <a:pt x="17" y="52"/>
                    <a:pt x="19" y="46"/>
                    <a:pt x="21" y="41"/>
                  </a:cubicBezTo>
                  <a:cubicBezTo>
                    <a:pt x="23" y="35"/>
                    <a:pt x="25" y="30"/>
                    <a:pt x="26" y="24"/>
                  </a:cubicBezTo>
                  <a:cubicBezTo>
                    <a:pt x="27" y="22"/>
                    <a:pt x="29" y="20"/>
                    <a:pt x="30" y="17"/>
                  </a:cubicBezTo>
                  <a:cubicBezTo>
                    <a:pt x="31" y="15"/>
                    <a:pt x="32" y="12"/>
                    <a:pt x="34" y="10"/>
                  </a:cubicBezTo>
                  <a:cubicBezTo>
                    <a:pt x="35" y="8"/>
                    <a:pt x="37" y="6"/>
                    <a:pt x="39" y="4"/>
                  </a:cubicBezTo>
                  <a:cubicBezTo>
                    <a:pt x="40" y="2"/>
                    <a:pt x="43" y="1"/>
                    <a:pt x="45" y="0"/>
                  </a:cubicBezTo>
                  <a:cubicBezTo>
                    <a:pt x="48" y="0"/>
                    <a:pt x="50" y="1"/>
                    <a:pt x="52" y="2"/>
                  </a:cubicBezTo>
                  <a:cubicBezTo>
                    <a:pt x="54" y="3"/>
                    <a:pt x="56" y="4"/>
                    <a:pt x="58" y="6"/>
                  </a:cubicBezTo>
                  <a:cubicBezTo>
                    <a:pt x="60" y="7"/>
                    <a:pt x="61" y="9"/>
                    <a:pt x="62" y="11"/>
                  </a:cubicBezTo>
                  <a:cubicBezTo>
                    <a:pt x="64" y="13"/>
                    <a:pt x="65" y="15"/>
                    <a:pt x="65" y="17"/>
                  </a:cubicBezTo>
                  <a:cubicBezTo>
                    <a:pt x="66" y="20"/>
                    <a:pt x="67" y="22"/>
                    <a:pt x="67" y="24"/>
                  </a:cubicBezTo>
                  <a:cubicBezTo>
                    <a:pt x="68" y="27"/>
                    <a:pt x="68" y="29"/>
                    <a:pt x="69" y="31"/>
                  </a:cubicBezTo>
                  <a:cubicBezTo>
                    <a:pt x="71" y="41"/>
                    <a:pt x="73" y="50"/>
                    <a:pt x="74" y="59"/>
                  </a:cubicBezTo>
                  <a:cubicBezTo>
                    <a:pt x="76" y="69"/>
                    <a:pt x="78" y="78"/>
                    <a:pt x="79" y="87"/>
                  </a:cubicBezTo>
                  <a:cubicBezTo>
                    <a:pt x="79" y="89"/>
                    <a:pt x="80" y="91"/>
                    <a:pt x="80" y="92"/>
                  </a:cubicBezTo>
                  <a:cubicBezTo>
                    <a:pt x="80" y="94"/>
                    <a:pt x="81" y="95"/>
                    <a:pt x="81" y="97"/>
                  </a:cubicBezTo>
                  <a:cubicBezTo>
                    <a:pt x="81" y="99"/>
                    <a:pt x="81" y="100"/>
                    <a:pt x="81" y="102"/>
                  </a:cubicBezTo>
                  <a:cubicBezTo>
                    <a:pt x="81" y="104"/>
                    <a:pt x="81" y="105"/>
                    <a:pt x="81" y="107"/>
                  </a:cubicBezTo>
                  <a:close/>
                  <a:moveTo>
                    <a:pt x="55" y="62"/>
                  </a:moveTo>
                  <a:cubicBezTo>
                    <a:pt x="55" y="58"/>
                    <a:pt x="55" y="55"/>
                    <a:pt x="54" y="52"/>
                  </a:cubicBezTo>
                  <a:cubicBezTo>
                    <a:pt x="54" y="49"/>
                    <a:pt x="53" y="45"/>
                    <a:pt x="53" y="42"/>
                  </a:cubicBezTo>
                  <a:cubicBezTo>
                    <a:pt x="52" y="39"/>
                    <a:pt x="51" y="36"/>
                    <a:pt x="50" y="33"/>
                  </a:cubicBezTo>
                  <a:cubicBezTo>
                    <a:pt x="49" y="30"/>
                    <a:pt x="48" y="27"/>
                    <a:pt x="48" y="24"/>
                  </a:cubicBezTo>
                  <a:cubicBezTo>
                    <a:pt x="45" y="26"/>
                    <a:pt x="43" y="29"/>
                    <a:pt x="41" y="32"/>
                  </a:cubicBezTo>
                  <a:cubicBezTo>
                    <a:pt x="39" y="36"/>
                    <a:pt x="37" y="39"/>
                    <a:pt x="36" y="42"/>
                  </a:cubicBezTo>
                  <a:cubicBezTo>
                    <a:pt x="35" y="46"/>
                    <a:pt x="33" y="49"/>
                    <a:pt x="32" y="53"/>
                  </a:cubicBezTo>
                  <a:cubicBezTo>
                    <a:pt x="31" y="56"/>
                    <a:pt x="30" y="60"/>
                    <a:pt x="30" y="63"/>
                  </a:cubicBezTo>
                  <a:cubicBezTo>
                    <a:pt x="30" y="64"/>
                    <a:pt x="30" y="64"/>
                    <a:pt x="30" y="64"/>
                  </a:cubicBezTo>
                  <a:cubicBezTo>
                    <a:pt x="30" y="65"/>
                    <a:pt x="30" y="65"/>
                    <a:pt x="30" y="65"/>
                  </a:cubicBezTo>
                  <a:cubicBezTo>
                    <a:pt x="30" y="66"/>
                    <a:pt x="30" y="66"/>
                    <a:pt x="30" y="67"/>
                  </a:cubicBezTo>
                  <a:cubicBezTo>
                    <a:pt x="30" y="67"/>
                    <a:pt x="30" y="67"/>
                    <a:pt x="30" y="68"/>
                  </a:cubicBezTo>
                  <a:cubicBezTo>
                    <a:pt x="30" y="69"/>
                    <a:pt x="30" y="69"/>
                    <a:pt x="30" y="69"/>
                  </a:cubicBezTo>
                  <a:cubicBezTo>
                    <a:pt x="31" y="69"/>
                    <a:pt x="32" y="69"/>
                    <a:pt x="33" y="69"/>
                  </a:cubicBezTo>
                  <a:cubicBezTo>
                    <a:pt x="34" y="69"/>
                    <a:pt x="35" y="69"/>
                    <a:pt x="36" y="69"/>
                  </a:cubicBezTo>
                  <a:cubicBezTo>
                    <a:pt x="37" y="69"/>
                    <a:pt x="38" y="69"/>
                    <a:pt x="39" y="69"/>
                  </a:cubicBezTo>
                  <a:cubicBezTo>
                    <a:pt x="40" y="69"/>
                    <a:pt x="41" y="69"/>
                    <a:pt x="42" y="69"/>
                  </a:cubicBezTo>
                  <a:cubicBezTo>
                    <a:pt x="43" y="69"/>
                    <a:pt x="44" y="69"/>
                    <a:pt x="46" y="69"/>
                  </a:cubicBezTo>
                  <a:cubicBezTo>
                    <a:pt x="47" y="69"/>
                    <a:pt x="49" y="69"/>
                    <a:pt x="50" y="68"/>
                  </a:cubicBezTo>
                  <a:cubicBezTo>
                    <a:pt x="52" y="67"/>
                    <a:pt x="53" y="67"/>
                    <a:pt x="54" y="66"/>
                  </a:cubicBezTo>
                  <a:cubicBezTo>
                    <a:pt x="54" y="65"/>
                    <a:pt x="55" y="63"/>
                    <a:pt x="55" y="62"/>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56"/>
            <p:cNvSpPr>
              <a:spLocks noEditPoints="1"/>
            </p:cNvSpPr>
            <p:nvPr/>
          </p:nvSpPr>
          <p:spPr bwMode="auto">
            <a:xfrm>
              <a:off x="4682" y="-1310"/>
              <a:ext cx="184" cy="305"/>
            </a:xfrm>
            <a:custGeom>
              <a:avLst/>
              <a:gdLst>
                <a:gd name="T0" fmla="*/ 64 w 78"/>
                <a:gd name="T1" fmla="*/ 127 h 129"/>
                <a:gd name="T2" fmla="*/ 57 w 78"/>
                <a:gd name="T3" fmla="*/ 129 h 129"/>
                <a:gd name="T4" fmla="*/ 52 w 78"/>
                <a:gd name="T5" fmla="*/ 119 h 129"/>
                <a:gd name="T6" fmla="*/ 42 w 78"/>
                <a:gd name="T7" fmla="*/ 115 h 129"/>
                <a:gd name="T8" fmla="*/ 32 w 78"/>
                <a:gd name="T9" fmla="*/ 120 h 129"/>
                <a:gd name="T10" fmla="*/ 19 w 78"/>
                <a:gd name="T11" fmla="*/ 118 h 129"/>
                <a:gd name="T12" fmla="*/ 8 w 78"/>
                <a:gd name="T13" fmla="*/ 106 h 129"/>
                <a:gd name="T14" fmla="*/ 0 w 78"/>
                <a:gd name="T15" fmla="*/ 83 h 129"/>
                <a:gd name="T16" fmla="*/ 1 w 78"/>
                <a:gd name="T17" fmla="*/ 63 h 129"/>
                <a:gd name="T18" fmla="*/ 8 w 78"/>
                <a:gd name="T19" fmla="*/ 40 h 129"/>
                <a:gd name="T20" fmla="*/ 26 w 78"/>
                <a:gd name="T21" fmla="*/ 13 h 129"/>
                <a:gd name="T22" fmla="*/ 44 w 78"/>
                <a:gd name="T23" fmla="*/ 2 h 129"/>
                <a:gd name="T24" fmla="*/ 63 w 78"/>
                <a:gd name="T25" fmla="*/ 4 h 129"/>
                <a:gd name="T26" fmla="*/ 74 w 78"/>
                <a:gd name="T27" fmla="*/ 18 h 129"/>
                <a:gd name="T28" fmla="*/ 77 w 78"/>
                <a:gd name="T29" fmla="*/ 45 h 129"/>
                <a:gd name="T30" fmla="*/ 72 w 78"/>
                <a:gd name="T31" fmla="*/ 73 h 129"/>
                <a:gd name="T32" fmla="*/ 64 w 78"/>
                <a:gd name="T33" fmla="*/ 91 h 129"/>
                <a:gd name="T34" fmla="*/ 62 w 78"/>
                <a:gd name="T35" fmla="*/ 106 h 129"/>
                <a:gd name="T36" fmla="*/ 67 w 78"/>
                <a:gd name="T37" fmla="*/ 118 h 129"/>
                <a:gd name="T38" fmla="*/ 56 w 78"/>
                <a:gd name="T39" fmla="*/ 61 h 129"/>
                <a:gd name="T40" fmla="*/ 59 w 78"/>
                <a:gd name="T41" fmla="*/ 36 h 129"/>
                <a:gd name="T42" fmla="*/ 58 w 78"/>
                <a:gd name="T43" fmla="*/ 25 h 129"/>
                <a:gd name="T44" fmla="*/ 52 w 78"/>
                <a:gd name="T45" fmla="*/ 17 h 129"/>
                <a:gd name="T46" fmla="*/ 38 w 78"/>
                <a:gd name="T47" fmla="*/ 24 h 129"/>
                <a:gd name="T48" fmla="*/ 30 w 78"/>
                <a:gd name="T49" fmla="*/ 38 h 129"/>
                <a:gd name="T50" fmla="*/ 17 w 78"/>
                <a:gd name="T51" fmla="*/ 69 h 129"/>
                <a:gd name="T52" fmla="*/ 16 w 78"/>
                <a:gd name="T53" fmla="*/ 87 h 129"/>
                <a:gd name="T54" fmla="*/ 25 w 78"/>
                <a:gd name="T55" fmla="*/ 100 h 129"/>
                <a:gd name="T56" fmla="*/ 31 w 78"/>
                <a:gd name="T57" fmla="*/ 99 h 129"/>
                <a:gd name="T58" fmla="*/ 35 w 78"/>
                <a:gd name="T59" fmla="*/ 93 h 129"/>
                <a:gd name="T60" fmla="*/ 30 w 78"/>
                <a:gd name="T61" fmla="*/ 83 h 129"/>
                <a:gd name="T62" fmla="*/ 28 w 78"/>
                <a:gd name="T63" fmla="*/ 72 h 129"/>
                <a:gd name="T64" fmla="*/ 31 w 78"/>
                <a:gd name="T65" fmla="*/ 69 h 129"/>
                <a:gd name="T66" fmla="*/ 35 w 78"/>
                <a:gd name="T67" fmla="*/ 68 h 129"/>
                <a:gd name="T68" fmla="*/ 48 w 78"/>
                <a:gd name="T69" fmla="*/ 80 h 129"/>
                <a:gd name="T70" fmla="*/ 56 w 78"/>
                <a:gd name="T71" fmla="*/ 6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29">
                  <a:moveTo>
                    <a:pt x="67" y="123"/>
                  </a:moveTo>
                  <a:cubicBezTo>
                    <a:pt x="66" y="124"/>
                    <a:pt x="65" y="126"/>
                    <a:pt x="64" y="127"/>
                  </a:cubicBezTo>
                  <a:cubicBezTo>
                    <a:pt x="62" y="128"/>
                    <a:pt x="60" y="129"/>
                    <a:pt x="58" y="129"/>
                  </a:cubicBezTo>
                  <a:cubicBezTo>
                    <a:pt x="58" y="129"/>
                    <a:pt x="58" y="129"/>
                    <a:pt x="57" y="129"/>
                  </a:cubicBezTo>
                  <a:cubicBezTo>
                    <a:pt x="57" y="129"/>
                    <a:pt x="56" y="129"/>
                    <a:pt x="56" y="129"/>
                  </a:cubicBezTo>
                  <a:cubicBezTo>
                    <a:pt x="55" y="126"/>
                    <a:pt x="53" y="122"/>
                    <a:pt x="52" y="119"/>
                  </a:cubicBezTo>
                  <a:cubicBezTo>
                    <a:pt x="50" y="116"/>
                    <a:pt x="48" y="114"/>
                    <a:pt x="46" y="111"/>
                  </a:cubicBezTo>
                  <a:cubicBezTo>
                    <a:pt x="45" y="113"/>
                    <a:pt x="43" y="114"/>
                    <a:pt x="42" y="115"/>
                  </a:cubicBezTo>
                  <a:cubicBezTo>
                    <a:pt x="40" y="117"/>
                    <a:pt x="39" y="118"/>
                    <a:pt x="37" y="118"/>
                  </a:cubicBezTo>
                  <a:cubicBezTo>
                    <a:pt x="35" y="119"/>
                    <a:pt x="34" y="120"/>
                    <a:pt x="32" y="120"/>
                  </a:cubicBezTo>
                  <a:cubicBezTo>
                    <a:pt x="30" y="121"/>
                    <a:pt x="28" y="121"/>
                    <a:pt x="27" y="120"/>
                  </a:cubicBezTo>
                  <a:cubicBezTo>
                    <a:pt x="24" y="120"/>
                    <a:pt x="21" y="119"/>
                    <a:pt x="19" y="118"/>
                  </a:cubicBezTo>
                  <a:cubicBezTo>
                    <a:pt x="16" y="116"/>
                    <a:pt x="14" y="115"/>
                    <a:pt x="13" y="113"/>
                  </a:cubicBezTo>
                  <a:cubicBezTo>
                    <a:pt x="11" y="111"/>
                    <a:pt x="9" y="108"/>
                    <a:pt x="8" y="106"/>
                  </a:cubicBezTo>
                  <a:cubicBezTo>
                    <a:pt x="7" y="104"/>
                    <a:pt x="5" y="101"/>
                    <a:pt x="4" y="99"/>
                  </a:cubicBezTo>
                  <a:cubicBezTo>
                    <a:pt x="2" y="94"/>
                    <a:pt x="1" y="89"/>
                    <a:pt x="0" y="83"/>
                  </a:cubicBezTo>
                  <a:cubicBezTo>
                    <a:pt x="0" y="78"/>
                    <a:pt x="0" y="72"/>
                    <a:pt x="1" y="67"/>
                  </a:cubicBezTo>
                  <a:cubicBezTo>
                    <a:pt x="1" y="66"/>
                    <a:pt x="1" y="64"/>
                    <a:pt x="1" y="63"/>
                  </a:cubicBezTo>
                  <a:cubicBezTo>
                    <a:pt x="1" y="62"/>
                    <a:pt x="2" y="61"/>
                    <a:pt x="2" y="59"/>
                  </a:cubicBezTo>
                  <a:cubicBezTo>
                    <a:pt x="3" y="53"/>
                    <a:pt x="6" y="46"/>
                    <a:pt x="8" y="40"/>
                  </a:cubicBezTo>
                  <a:cubicBezTo>
                    <a:pt x="11" y="33"/>
                    <a:pt x="15" y="27"/>
                    <a:pt x="19" y="21"/>
                  </a:cubicBezTo>
                  <a:cubicBezTo>
                    <a:pt x="21" y="18"/>
                    <a:pt x="23" y="16"/>
                    <a:pt x="26" y="13"/>
                  </a:cubicBezTo>
                  <a:cubicBezTo>
                    <a:pt x="28" y="10"/>
                    <a:pt x="31" y="8"/>
                    <a:pt x="34" y="6"/>
                  </a:cubicBezTo>
                  <a:cubicBezTo>
                    <a:pt x="37" y="4"/>
                    <a:pt x="40" y="3"/>
                    <a:pt x="44" y="2"/>
                  </a:cubicBezTo>
                  <a:cubicBezTo>
                    <a:pt x="47" y="1"/>
                    <a:pt x="50" y="0"/>
                    <a:pt x="54" y="1"/>
                  </a:cubicBezTo>
                  <a:cubicBezTo>
                    <a:pt x="57" y="1"/>
                    <a:pt x="60" y="2"/>
                    <a:pt x="63" y="4"/>
                  </a:cubicBezTo>
                  <a:cubicBezTo>
                    <a:pt x="65" y="5"/>
                    <a:pt x="68" y="7"/>
                    <a:pt x="69" y="10"/>
                  </a:cubicBezTo>
                  <a:cubicBezTo>
                    <a:pt x="71" y="12"/>
                    <a:pt x="73" y="15"/>
                    <a:pt x="74" y="18"/>
                  </a:cubicBezTo>
                  <a:cubicBezTo>
                    <a:pt x="75" y="21"/>
                    <a:pt x="76" y="24"/>
                    <a:pt x="76" y="27"/>
                  </a:cubicBezTo>
                  <a:cubicBezTo>
                    <a:pt x="77" y="33"/>
                    <a:pt x="78" y="39"/>
                    <a:pt x="77" y="45"/>
                  </a:cubicBezTo>
                  <a:cubicBezTo>
                    <a:pt x="77" y="52"/>
                    <a:pt x="76" y="58"/>
                    <a:pt x="75" y="64"/>
                  </a:cubicBezTo>
                  <a:cubicBezTo>
                    <a:pt x="74" y="67"/>
                    <a:pt x="73" y="70"/>
                    <a:pt x="72" y="73"/>
                  </a:cubicBezTo>
                  <a:cubicBezTo>
                    <a:pt x="71" y="76"/>
                    <a:pt x="70" y="79"/>
                    <a:pt x="69" y="82"/>
                  </a:cubicBezTo>
                  <a:cubicBezTo>
                    <a:pt x="68" y="85"/>
                    <a:pt x="66" y="88"/>
                    <a:pt x="64" y="91"/>
                  </a:cubicBezTo>
                  <a:cubicBezTo>
                    <a:pt x="63" y="93"/>
                    <a:pt x="61" y="96"/>
                    <a:pt x="58" y="98"/>
                  </a:cubicBezTo>
                  <a:cubicBezTo>
                    <a:pt x="59" y="101"/>
                    <a:pt x="60" y="104"/>
                    <a:pt x="62" y="106"/>
                  </a:cubicBezTo>
                  <a:cubicBezTo>
                    <a:pt x="63" y="109"/>
                    <a:pt x="64" y="112"/>
                    <a:pt x="66" y="114"/>
                  </a:cubicBezTo>
                  <a:cubicBezTo>
                    <a:pt x="66" y="116"/>
                    <a:pt x="67" y="117"/>
                    <a:pt x="67" y="118"/>
                  </a:cubicBezTo>
                  <a:cubicBezTo>
                    <a:pt x="67" y="120"/>
                    <a:pt x="67" y="121"/>
                    <a:pt x="67" y="123"/>
                  </a:cubicBezTo>
                  <a:close/>
                  <a:moveTo>
                    <a:pt x="56" y="61"/>
                  </a:moveTo>
                  <a:cubicBezTo>
                    <a:pt x="57" y="57"/>
                    <a:pt x="57" y="53"/>
                    <a:pt x="58" y="49"/>
                  </a:cubicBezTo>
                  <a:cubicBezTo>
                    <a:pt x="59" y="45"/>
                    <a:pt x="59" y="41"/>
                    <a:pt x="59" y="36"/>
                  </a:cubicBezTo>
                  <a:cubicBezTo>
                    <a:pt x="59" y="35"/>
                    <a:pt x="59" y="33"/>
                    <a:pt x="59" y="31"/>
                  </a:cubicBezTo>
                  <a:cubicBezTo>
                    <a:pt x="59" y="29"/>
                    <a:pt x="59" y="27"/>
                    <a:pt x="58" y="25"/>
                  </a:cubicBezTo>
                  <a:cubicBezTo>
                    <a:pt x="58" y="23"/>
                    <a:pt x="57" y="22"/>
                    <a:pt x="56" y="20"/>
                  </a:cubicBezTo>
                  <a:cubicBezTo>
                    <a:pt x="55" y="19"/>
                    <a:pt x="53" y="18"/>
                    <a:pt x="52" y="17"/>
                  </a:cubicBezTo>
                  <a:cubicBezTo>
                    <a:pt x="49" y="17"/>
                    <a:pt x="46" y="18"/>
                    <a:pt x="44" y="19"/>
                  </a:cubicBezTo>
                  <a:cubicBezTo>
                    <a:pt x="42" y="21"/>
                    <a:pt x="40" y="22"/>
                    <a:pt x="38" y="24"/>
                  </a:cubicBezTo>
                  <a:cubicBezTo>
                    <a:pt x="36" y="26"/>
                    <a:pt x="35" y="29"/>
                    <a:pt x="33" y="31"/>
                  </a:cubicBezTo>
                  <a:cubicBezTo>
                    <a:pt x="32" y="33"/>
                    <a:pt x="31" y="36"/>
                    <a:pt x="30" y="38"/>
                  </a:cubicBezTo>
                  <a:cubicBezTo>
                    <a:pt x="27" y="43"/>
                    <a:pt x="24" y="48"/>
                    <a:pt x="22" y="53"/>
                  </a:cubicBezTo>
                  <a:cubicBezTo>
                    <a:pt x="20" y="58"/>
                    <a:pt x="19" y="64"/>
                    <a:pt x="17" y="69"/>
                  </a:cubicBezTo>
                  <a:cubicBezTo>
                    <a:pt x="17" y="72"/>
                    <a:pt x="17" y="75"/>
                    <a:pt x="16" y="78"/>
                  </a:cubicBezTo>
                  <a:cubicBezTo>
                    <a:pt x="16" y="81"/>
                    <a:pt x="15" y="84"/>
                    <a:pt x="16" y="87"/>
                  </a:cubicBezTo>
                  <a:cubicBezTo>
                    <a:pt x="16" y="90"/>
                    <a:pt x="16" y="93"/>
                    <a:pt x="18" y="95"/>
                  </a:cubicBezTo>
                  <a:cubicBezTo>
                    <a:pt x="19" y="98"/>
                    <a:pt x="21" y="99"/>
                    <a:pt x="25" y="100"/>
                  </a:cubicBezTo>
                  <a:cubicBezTo>
                    <a:pt x="26" y="100"/>
                    <a:pt x="27" y="100"/>
                    <a:pt x="28" y="100"/>
                  </a:cubicBezTo>
                  <a:cubicBezTo>
                    <a:pt x="29" y="100"/>
                    <a:pt x="30" y="99"/>
                    <a:pt x="31" y="99"/>
                  </a:cubicBezTo>
                  <a:cubicBezTo>
                    <a:pt x="32" y="98"/>
                    <a:pt x="33" y="97"/>
                    <a:pt x="34" y="96"/>
                  </a:cubicBezTo>
                  <a:cubicBezTo>
                    <a:pt x="34" y="95"/>
                    <a:pt x="35" y="94"/>
                    <a:pt x="35" y="93"/>
                  </a:cubicBezTo>
                  <a:cubicBezTo>
                    <a:pt x="35" y="92"/>
                    <a:pt x="34" y="90"/>
                    <a:pt x="33" y="88"/>
                  </a:cubicBezTo>
                  <a:cubicBezTo>
                    <a:pt x="32" y="87"/>
                    <a:pt x="31" y="85"/>
                    <a:pt x="30" y="83"/>
                  </a:cubicBezTo>
                  <a:cubicBezTo>
                    <a:pt x="29" y="82"/>
                    <a:pt x="29" y="80"/>
                    <a:pt x="28" y="78"/>
                  </a:cubicBezTo>
                  <a:cubicBezTo>
                    <a:pt x="28" y="76"/>
                    <a:pt x="28" y="74"/>
                    <a:pt x="28" y="72"/>
                  </a:cubicBezTo>
                  <a:cubicBezTo>
                    <a:pt x="28" y="72"/>
                    <a:pt x="28" y="71"/>
                    <a:pt x="29" y="70"/>
                  </a:cubicBezTo>
                  <a:cubicBezTo>
                    <a:pt x="29" y="70"/>
                    <a:pt x="30" y="69"/>
                    <a:pt x="31" y="69"/>
                  </a:cubicBezTo>
                  <a:cubicBezTo>
                    <a:pt x="31" y="68"/>
                    <a:pt x="32" y="68"/>
                    <a:pt x="33" y="68"/>
                  </a:cubicBezTo>
                  <a:cubicBezTo>
                    <a:pt x="33" y="68"/>
                    <a:pt x="34" y="68"/>
                    <a:pt x="35" y="68"/>
                  </a:cubicBezTo>
                  <a:cubicBezTo>
                    <a:pt x="38" y="69"/>
                    <a:pt x="41" y="70"/>
                    <a:pt x="43" y="72"/>
                  </a:cubicBezTo>
                  <a:cubicBezTo>
                    <a:pt x="46" y="74"/>
                    <a:pt x="47" y="77"/>
                    <a:pt x="48" y="80"/>
                  </a:cubicBezTo>
                  <a:cubicBezTo>
                    <a:pt x="50" y="77"/>
                    <a:pt x="52" y="74"/>
                    <a:pt x="53" y="71"/>
                  </a:cubicBezTo>
                  <a:cubicBezTo>
                    <a:pt x="54" y="68"/>
                    <a:pt x="55" y="65"/>
                    <a:pt x="56" y="6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57"/>
            <p:cNvSpPr/>
            <p:nvPr/>
          </p:nvSpPr>
          <p:spPr bwMode="auto">
            <a:xfrm>
              <a:off x="3034" y="-2281"/>
              <a:ext cx="480" cy="681"/>
            </a:xfrm>
            <a:custGeom>
              <a:avLst/>
              <a:gdLst>
                <a:gd name="T0" fmla="*/ 203 w 203"/>
                <a:gd name="T1" fmla="*/ 90 h 288"/>
                <a:gd name="T2" fmla="*/ 202 w 203"/>
                <a:gd name="T3" fmla="*/ 98 h 288"/>
                <a:gd name="T4" fmla="*/ 197 w 203"/>
                <a:gd name="T5" fmla="*/ 103 h 288"/>
                <a:gd name="T6" fmla="*/ 190 w 203"/>
                <a:gd name="T7" fmla="*/ 106 h 288"/>
                <a:gd name="T8" fmla="*/ 182 w 203"/>
                <a:gd name="T9" fmla="*/ 106 h 288"/>
                <a:gd name="T10" fmla="*/ 169 w 203"/>
                <a:gd name="T11" fmla="*/ 101 h 288"/>
                <a:gd name="T12" fmla="*/ 161 w 203"/>
                <a:gd name="T13" fmla="*/ 90 h 288"/>
                <a:gd name="T14" fmla="*/ 155 w 203"/>
                <a:gd name="T15" fmla="*/ 76 h 288"/>
                <a:gd name="T16" fmla="*/ 150 w 203"/>
                <a:gd name="T17" fmla="*/ 61 h 288"/>
                <a:gd name="T18" fmla="*/ 142 w 203"/>
                <a:gd name="T19" fmla="*/ 50 h 288"/>
                <a:gd name="T20" fmla="*/ 129 w 203"/>
                <a:gd name="T21" fmla="*/ 45 h 288"/>
                <a:gd name="T22" fmla="*/ 111 w 203"/>
                <a:gd name="T23" fmla="*/ 49 h 288"/>
                <a:gd name="T24" fmla="*/ 96 w 203"/>
                <a:gd name="T25" fmla="*/ 60 h 288"/>
                <a:gd name="T26" fmla="*/ 83 w 203"/>
                <a:gd name="T27" fmla="*/ 74 h 288"/>
                <a:gd name="T28" fmla="*/ 73 w 203"/>
                <a:gd name="T29" fmla="*/ 91 h 288"/>
                <a:gd name="T30" fmla="*/ 58 w 203"/>
                <a:gd name="T31" fmla="*/ 126 h 288"/>
                <a:gd name="T32" fmla="*/ 50 w 203"/>
                <a:gd name="T33" fmla="*/ 164 h 288"/>
                <a:gd name="T34" fmla="*/ 52 w 203"/>
                <a:gd name="T35" fmla="*/ 192 h 288"/>
                <a:gd name="T36" fmla="*/ 63 w 203"/>
                <a:gd name="T37" fmla="*/ 216 h 288"/>
                <a:gd name="T38" fmla="*/ 82 w 203"/>
                <a:gd name="T39" fmla="*/ 234 h 288"/>
                <a:gd name="T40" fmla="*/ 109 w 203"/>
                <a:gd name="T41" fmla="*/ 240 h 288"/>
                <a:gd name="T42" fmla="*/ 125 w 203"/>
                <a:gd name="T43" fmla="*/ 238 h 288"/>
                <a:gd name="T44" fmla="*/ 140 w 203"/>
                <a:gd name="T45" fmla="*/ 232 h 288"/>
                <a:gd name="T46" fmla="*/ 150 w 203"/>
                <a:gd name="T47" fmla="*/ 224 h 288"/>
                <a:gd name="T48" fmla="*/ 161 w 203"/>
                <a:gd name="T49" fmla="*/ 216 h 288"/>
                <a:gd name="T50" fmla="*/ 167 w 203"/>
                <a:gd name="T51" fmla="*/ 211 h 288"/>
                <a:gd name="T52" fmla="*/ 174 w 203"/>
                <a:gd name="T53" fmla="*/ 207 h 288"/>
                <a:gd name="T54" fmla="*/ 181 w 203"/>
                <a:gd name="T55" fmla="*/ 209 h 288"/>
                <a:gd name="T56" fmla="*/ 185 w 203"/>
                <a:gd name="T57" fmla="*/ 215 h 288"/>
                <a:gd name="T58" fmla="*/ 186 w 203"/>
                <a:gd name="T59" fmla="*/ 222 h 288"/>
                <a:gd name="T60" fmla="*/ 186 w 203"/>
                <a:gd name="T61" fmla="*/ 229 h 288"/>
                <a:gd name="T62" fmla="*/ 176 w 203"/>
                <a:gd name="T63" fmla="*/ 251 h 288"/>
                <a:gd name="T64" fmla="*/ 159 w 203"/>
                <a:gd name="T65" fmla="*/ 268 h 288"/>
                <a:gd name="T66" fmla="*/ 139 w 203"/>
                <a:gd name="T67" fmla="*/ 282 h 288"/>
                <a:gd name="T68" fmla="*/ 116 w 203"/>
                <a:gd name="T69" fmla="*/ 288 h 288"/>
                <a:gd name="T70" fmla="*/ 90 w 203"/>
                <a:gd name="T71" fmla="*/ 286 h 288"/>
                <a:gd name="T72" fmla="*/ 67 w 203"/>
                <a:gd name="T73" fmla="*/ 277 h 288"/>
                <a:gd name="T74" fmla="*/ 47 w 203"/>
                <a:gd name="T75" fmla="*/ 263 h 288"/>
                <a:gd name="T76" fmla="*/ 31 w 203"/>
                <a:gd name="T77" fmla="*/ 245 h 288"/>
                <a:gd name="T78" fmla="*/ 7 w 203"/>
                <a:gd name="T79" fmla="*/ 202 h 288"/>
                <a:gd name="T80" fmla="*/ 2 w 203"/>
                <a:gd name="T81" fmla="*/ 151 h 288"/>
                <a:gd name="T82" fmla="*/ 13 w 203"/>
                <a:gd name="T83" fmla="*/ 102 h 288"/>
                <a:gd name="T84" fmla="*/ 37 w 203"/>
                <a:gd name="T85" fmla="*/ 56 h 288"/>
                <a:gd name="T86" fmla="*/ 53 w 203"/>
                <a:gd name="T87" fmla="*/ 35 h 288"/>
                <a:gd name="T88" fmla="*/ 72 w 203"/>
                <a:gd name="T89" fmla="*/ 17 h 288"/>
                <a:gd name="T90" fmla="*/ 94 w 203"/>
                <a:gd name="T91" fmla="*/ 5 h 288"/>
                <a:gd name="T92" fmla="*/ 119 w 203"/>
                <a:gd name="T93" fmla="*/ 0 h 288"/>
                <a:gd name="T94" fmla="*/ 152 w 203"/>
                <a:gd name="T95" fmla="*/ 8 h 288"/>
                <a:gd name="T96" fmla="*/ 178 w 203"/>
                <a:gd name="T97" fmla="*/ 29 h 288"/>
                <a:gd name="T98" fmla="*/ 197 w 203"/>
                <a:gd name="T99" fmla="*/ 57 h 288"/>
                <a:gd name="T100" fmla="*/ 203 w 203"/>
                <a:gd name="T101"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3" h="288">
                  <a:moveTo>
                    <a:pt x="203" y="90"/>
                  </a:moveTo>
                  <a:cubicBezTo>
                    <a:pt x="203" y="93"/>
                    <a:pt x="203" y="95"/>
                    <a:pt x="202" y="98"/>
                  </a:cubicBezTo>
                  <a:cubicBezTo>
                    <a:pt x="200" y="100"/>
                    <a:pt x="199" y="102"/>
                    <a:pt x="197" y="103"/>
                  </a:cubicBezTo>
                  <a:cubicBezTo>
                    <a:pt x="195" y="104"/>
                    <a:pt x="192" y="105"/>
                    <a:pt x="190" y="106"/>
                  </a:cubicBezTo>
                  <a:cubicBezTo>
                    <a:pt x="187" y="107"/>
                    <a:pt x="184" y="107"/>
                    <a:pt x="182" y="106"/>
                  </a:cubicBezTo>
                  <a:cubicBezTo>
                    <a:pt x="177" y="106"/>
                    <a:pt x="173" y="104"/>
                    <a:pt x="169" y="101"/>
                  </a:cubicBezTo>
                  <a:cubicBezTo>
                    <a:pt x="165" y="98"/>
                    <a:pt x="162" y="94"/>
                    <a:pt x="161" y="90"/>
                  </a:cubicBezTo>
                  <a:cubicBezTo>
                    <a:pt x="159" y="85"/>
                    <a:pt x="157" y="81"/>
                    <a:pt x="155" y="76"/>
                  </a:cubicBezTo>
                  <a:cubicBezTo>
                    <a:pt x="153" y="71"/>
                    <a:pt x="152" y="66"/>
                    <a:pt x="150" y="61"/>
                  </a:cubicBezTo>
                  <a:cubicBezTo>
                    <a:pt x="149" y="57"/>
                    <a:pt x="146" y="53"/>
                    <a:pt x="142" y="50"/>
                  </a:cubicBezTo>
                  <a:cubicBezTo>
                    <a:pt x="139" y="47"/>
                    <a:pt x="134" y="45"/>
                    <a:pt x="129" y="45"/>
                  </a:cubicBezTo>
                  <a:cubicBezTo>
                    <a:pt x="123" y="45"/>
                    <a:pt x="117" y="46"/>
                    <a:pt x="111" y="49"/>
                  </a:cubicBezTo>
                  <a:cubicBezTo>
                    <a:pt x="105" y="52"/>
                    <a:pt x="100" y="55"/>
                    <a:pt x="96" y="60"/>
                  </a:cubicBezTo>
                  <a:cubicBezTo>
                    <a:pt x="91" y="64"/>
                    <a:pt x="87" y="69"/>
                    <a:pt x="83" y="74"/>
                  </a:cubicBezTo>
                  <a:cubicBezTo>
                    <a:pt x="79" y="80"/>
                    <a:pt x="76" y="85"/>
                    <a:pt x="73" y="91"/>
                  </a:cubicBezTo>
                  <a:cubicBezTo>
                    <a:pt x="67" y="102"/>
                    <a:pt x="61" y="114"/>
                    <a:pt x="58" y="126"/>
                  </a:cubicBezTo>
                  <a:cubicBezTo>
                    <a:pt x="54" y="139"/>
                    <a:pt x="51" y="151"/>
                    <a:pt x="50" y="164"/>
                  </a:cubicBezTo>
                  <a:cubicBezTo>
                    <a:pt x="50" y="173"/>
                    <a:pt x="50" y="182"/>
                    <a:pt x="52" y="192"/>
                  </a:cubicBezTo>
                  <a:cubicBezTo>
                    <a:pt x="53" y="201"/>
                    <a:pt x="57" y="209"/>
                    <a:pt x="63" y="216"/>
                  </a:cubicBezTo>
                  <a:cubicBezTo>
                    <a:pt x="67" y="223"/>
                    <a:pt x="74" y="229"/>
                    <a:pt x="82" y="234"/>
                  </a:cubicBezTo>
                  <a:cubicBezTo>
                    <a:pt x="91" y="238"/>
                    <a:pt x="99" y="240"/>
                    <a:pt x="109" y="240"/>
                  </a:cubicBezTo>
                  <a:cubicBezTo>
                    <a:pt x="114" y="240"/>
                    <a:pt x="119" y="239"/>
                    <a:pt x="125" y="238"/>
                  </a:cubicBezTo>
                  <a:cubicBezTo>
                    <a:pt x="130" y="236"/>
                    <a:pt x="135" y="234"/>
                    <a:pt x="140" y="232"/>
                  </a:cubicBezTo>
                  <a:cubicBezTo>
                    <a:pt x="143" y="229"/>
                    <a:pt x="147" y="227"/>
                    <a:pt x="150" y="224"/>
                  </a:cubicBezTo>
                  <a:cubicBezTo>
                    <a:pt x="154" y="221"/>
                    <a:pt x="157" y="219"/>
                    <a:pt x="161" y="216"/>
                  </a:cubicBezTo>
                  <a:cubicBezTo>
                    <a:pt x="163" y="214"/>
                    <a:pt x="165" y="213"/>
                    <a:pt x="167" y="211"/>
                  </a:cubicBezTo>
                  <a:cubicBezTo>
                    <a:pt x="169" y="209"/>
                    <a:pt x="171" y="208"/>
                    <a:pt x="174" y="207"/>
                  </a:cubicBezTo>
                  <a:cubicBezTo>
                    <a:pt x="177" y="207"/>
                    <a:pt x="179" y="208"/>
                    <a:pt x="181" y="209"/>
                  </a:cubicBezTo>
                  <a:cubicBezTo>
                    <a:pt x="183" y="211"/>
                    <a:pt x="184" y="212"/>
                    <a:pt x="185" y="215"/>
                  </a:cubicBezTo>
                  <a:cubicBezTo>
                    <a:pt x="186" y="217"/>
                    <a:pt x="186" y="220"/>
                    <a:pt x="186" y="222"/>
                  </a:cubicBezTo>
                  <a:cubicBezTo>
                    <a:pt x="186" y="225"/>
                    <a:pt x="186" y="227"/>
                    <a:pt x="186" y="229"/>
                  </a:cubicBezTo>
                  <a:cubicBezTo>
                    <a:pt x="184" y="237"/>
                    <a:pt x="181" y="244"/>
                    <a:pt x="176" y="251"/>
                  </a:cubicBezTo>
                  <a:cubicBezTo>
                    <a:pt x="171" y="258"/>
                    <a:pt x="165" y="264"/>
                    <a:pt x="159" y="268"/>
                  </a:cubicBezTo>
                  <a:cubicBezTo>
                    <a:pt x="153" y="274"/>
                    <a:pt x="146" y="278"/>
                    <a:pt x="139" y="282"/>
                  </a:cubicBezTo>
                  <a:cubicBezTo>
                    <a:pt x="131" y="285"/>
                    <a:pt x="124" y="287"/>
                    <a:pt x="116" y="288"/>
                  </a:cubicBezTo>
                  <a:cubicBezTo>
                    <a:pt x="107" y="288"/>
                    <a:pt x="99" y="288"/>
                    <a:pt x="90" y="286"/>
                  </a:cubicBezTo>
                  <a:cubicBezTo>
                    <a:pt x="82" y="284"/>
                    <a:pt x="75" y="281"/>
                    <a:pt x="67" y="277"/>
                  </a:cubicBezTo>
                  <a:cubicBezTo>
                    <a:pt x="60" y="273"/>
                    <a:pt x="53" y="269"/>
                    <a:pt x="47" y="263"/>
                  </a:cubicBezTo>
                  <a:cubicBezTo>
                    <a:pt x="41" y="258"/>
                    <a:pt x="35" y="252"/>
                    <a:pt x="31" y="245"/>
                  </a:cubicBezTo>
                  <a:cubicBezTo>
                    <a:pt x="20" y="232"/>
                    <a:pt x="13" y="218"/>
                    <a:pt x="7" y="202"/>
                  </a:cubicBezTo>
                  <a:cubicBezTo>
                    <a:pt x="2" y="186"/>
                    <a:pt x="0" y="169"/>
                    <a:pt x="2" y="151"/>
                  </a:cubicBezTo>
                  <a:cubicBezTo>
                    <a:pt x="3" y="135"/>
                    <a:pt x="7" y="118"/>
                    <a:pt x="13" y="102"/>
                  </a:cubicBezTo>
                  <a:cubicBezTo>
                    <a:pt x="20" y="86"/>
                    <a:pt x="28" y="71"/>
                    <a:pt x="37" y="56"/>
                  </a:cubicBezTo>
                  <a:cubicBezTo>
                    <a:pt x="42" y="49"/>
                    <a:pt x="47" y="42"/>
                    <a:pt x="53" y="35"/>
                  </a:cubicBezTo>
                  <a:cubicBezTo>
                    <a:pt x="59" y="29"/>
                    <a:pt x="65" y="23"/>
                    <a:pt x="72" y="17"/>
                  </a:cubicBezTo>
                  <a:cubicBezTo>
                    <a:pt x="79" y="12"/>
                    <a:pt x="86" y="8"/>
                    <a:pt x="94" y="5"/>
                  </a:cubicBezTo>
                  <a:cubicBezTo>
                    <a:pt x="102" y="1"/>
                    <a:pt x="110" y="0"/>
                    <a:pt x="119" y="0"/>
                  </a:cubicBezTo>
                  <a:cubicBezTo>
                    <a:pt x="131" y="0"/>
                    <a:pt x="142" y="3"/>
                    <a:pt x="152" y="8"/>
                  </a:cubicBezTo>
                  <a:cubicBezTo>
                    <a:pt x="162" y="14"/>
                    <a:pt x="170" y="21"/>
                    <a:pt x="178" y="29"/>
                  </a:cubicBezTo>
                  <a:cubicBezTo>
                    <a:pt x="186" y="37"/>
                    <a:pt x="192" y="46"/>
                    <a:pt x="197" y="57"/>
                  </a:cubicBezTo>
                  <a:cubicBezTo>
                    <a:pt x="201" y="67"/>
                    <a:pt x="203" y="78"/>
                    <a:pt x="203" y="90"/>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58"/>
            <p:cNvSpPr/>
            <p:nvPr/>
          </p:nvSpPr>
          <p:spPr bwMode="auto">
            <a:xfrm>
              <a:off x="4552" y="-1574"/>
              <a:ext cx="236" cy="260"/>
            </a:xfrm>
            <a:custGeom>
              <a:avLst/>
              <a:gdLst>
                <a:gd name="T0" fmla="*/ 64 w 100"/>
                <a:gd name="T1" fmla="*/ 106 h 110"/>
                <a:gd name="T2" fmla="*/ 60 w 100"/>
                <a:gd name="T3" fmla="*/ 109 h 110"/>
                <a:gd name="T4" fmla="*/ 56 w 100"/>
                <a:gd name="T5" fmla="*/ 110 h 110"/>
                <a:gd name="T6" fmla="*/ 39 w 100"/>
                <a:gd name="T7" fmla="*/ 108 h 110"/>
                <a:gd name="T8" fmla="*/ 23 w 100"/>
                <a:gd name="T9" fmla="*/ 104 h 110"/>
                <a:gd name="T10" fmla="*/ 14 w 100"/>
                <a:gd name="T11" fmla="*/ 101 h 110"/>
                <a:gd name="T12" fmla="*/ 6 w 100"/>
                <a:gd name="T13" fmla="*/ 97 h 110"/>
                <a:gd name="T14" fmla="*/ 3 w 100"/>
                <a:gd name="T15" fmla="*/ 94 h 110"/>
                <a:gd name="T16" fmla="*/ 2 w 100"/>
                <a:gd name="T17" fmla="*/ 90 h 110"/>
                <a:gd name="T18" fmla="*/ 1 w 100"/>
                <a:gd name="T19" fmla="*/ 87 h 110"/>
                <a:gd name="T20" fmla="*/ 1 w 100"/>
                <a:gd name="T21" fmla="*/ 83 h 110"/>
                <a:gd name="T22" fmla="*/ 3 w 100"/>
                <a:gd name="T23" fmla="*/ 80 h 110"/>
                <a:gd name="T24" fmla="*/ 4 w 100"/>
                <a:gd name="T25" fmla="*/ 78 h 110"/>
                <a:gd name="T26" fmla="*/ 16 w 100"/>
                <a:gd name="T27" fmla="*/ 69 h 110"/>
                <a:gd name="T28" fmla="*/ 28 w 100"/>
                <a:gd name="T29" fmla="*/ 60 h 110"/>
                <a:gd name="T30" fmla="*/ 55 w 100"/>
                <a:gd name="T31" fmla="*/ 44 h 110"/>
                <a:gd name="T32" fmla="*/ 82 w 100"/>
                <a:gd name="T33" fmla="*/ 29 h 110"/>
                <a:gd name="T34" fmla="*/ 77 w 100"/>
                <a:gd name="T35" fmla="*/ 25 h 110"/>
                <a:gd name="T36" fmla="*/ 71 w 100"/>
                <a:gd name="T37" fmla="*/ 22 h 110"/>
                <a:gd name="T38" fmla="*/ 68 w 100"/>
                <a:gd name="T39" fmla="*/ 21 h 110"/>
                <a:gd name="T40" fmla="*/ 65 w 100"/>
                <a:gd name="T41" fmla="*/ 20 h 110"/>
                <a:gd name="T42" fmla="*/ 62 w 100"/>
                <a:gd name="T43" fmla="*/ 18 h 110"/>
                <a:gd name="T44" fmla="*/ 59 w 100"/>
                <a:gd name="T45" fmla="*/ 17 h 110"/>
                <a:gd name="T46" fmla="*/ 53 w 100"/>
                <a:gd name="T47" fmla="*/ 15 h 110"/>
                <a:gd name="T48" fmla="*/ 48 w 100"/>
                <a:gd name="T49" fmla="*/ 12 h 110"/>
                <a:gd name="T50" fmla="*/ 45 w 100"/>
                <a:gd name="T51" fmla="*/ 10 h 110"/>
                <a:gd name="T52" fmla="*/ 43 w 100"/>
                <a:gd name="T53" fmla="*/ 8 h 110"/>
                <a:gd name="T54" fmla="*/ 42 w 100"/>
                <a:gd name="T55" fmla="*/ 5 h 110"/>
                <a:gd name="T56" fmla="*/ 43 w 100"/>
                <a:gd name="T57" fmla="*/ 3 h 110"/>
                <a:gd name="T58" fmla="*/ 49 w 100"/>
                <a:gd name="T59" fmla="*/ 0 h 110"/>
                <a:gd name="T60" fmla="*/ 57 w 100"/>
                <a:gd name="T61" fmla="*/ 0 h 110"/>
                <a:gd name="T62" fmla="*/ 64 w 100"/>
                <a:gd name="T63" fmla="*/ 2 h 110"/>
                <a:gd name="T64" fmla="*/ 71 w 100"/>
                <a:gd name="T65" fmla="*/ 4 h 110"/>
                <a:gd name="T66" fmla="*/ 77 w 100"/>
                <a:gd name="T67" fmla="*/ 7 h 110"/>
                <a:gd name="T68" fmla="*/ 80 w 100"/>
                <a:gd name="T69" fmla="*/ 8 h 110"/>
                <a:gd name="T70" fmla="*/ 83 w 100"/>
                <a:gd name="T71" fmla="*/ 10 h 110"/>
                <a:gd name="T72" fmla="*/ 90 w 100"/>
                <a:gd name="T73" fmla="*/ 14 h 110"/>
                <a:gd name="T74" fmla="*/ 96 w 100"/>
                <a:gd name="T75" fmla="*/ 20 h 110"/>
                <a:gd name="T76" fmla="*/ 100 w 100"/>
                <a:gd name="T77" fmla="*/ 27 h 110"/>
                <a:gd name="T78" fmla="*/ 98 w 100"/>
                <a:gd name="T79" fmla="*/ 35 h 110"/>
                <a:gd name="T80" fmla="*/ 90 w 100"/>
                <a:gd name="T81" fmla="*/ 45 h 110"/>
                <a:gd name="T82" fmla="*/ 80 w 100"/>
                <a:gd name="T83" fmla="*/ 52 h 110"/>
                <a:gd name="T84" fmla="*/ 64 w 100"/>
                <a:gd name="T85" fmla="*/ 62 h 110"/>
                <a:gd name="T86" fmla="*/ 49 w 100"/>
                <a:gd name="T87" fmla="*/ 70 h 110"/>
                <a:gd name="T88" fmla="*/ 35 w 100"/>
                <a:gd name="T89" fmla="*/ 78 h 110"/>
                <a:gd name="T90" fmla="*/ 22 w 100"/>
                <a:gd name="T91" fmla="*/ 87 h 110"/>
                <a:gd name="T92" fmla="*/ 39 w 100"/>
                <a:gd name="T93" fmla="*/ 92 h 110"/>
                <a:gd name="T94" fmla="*/ 56 w 100"/>
                <a:gd name="T95" fmla="*/ 96 h 110"/>
                <a:gd name="T96" fmla="*/ 57 w 100"/>
                <a:gd name="T97" fmla="*/ 96 h 110"/>
                <a:gd name="T98" fmla="*/ 58 w 100"/>
                <a:gd name="T99" fmla="*/ 96 h 110"/>
                <a:gd name="T100" fmla="*/ 61 w 100"/>
                <a:gd name="T101" fmla="*/ 97 h 110"/>
                <a:gd name="T102" fmla="*/ 64 w 100"/>
                <a:gd name="T103" fmla="*/ 100 h 110"/>
                <a:gd name="T104" fmla="*/ 65 w 100"/>
                <a:gd name="T105" fmla="*/ 103 h 110"/>
                <a:gd name="T106" fmla="*/ 64 w 100"/>
                <a:gd name="T107" fmla="*/ 10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110">
                  <a:moveTo>
                    <a:pt x="64" y="106"/>
                  </a:moveTo>
                  <a:cubicBezTo>
                    <a:pt x="63" y="107"/>
                    <a:pt x="61" y="108"/>
                    <a:pt x="60" y="109"/>
                  </a:cubicBezTo>
                  <a:cubicBezTo>
                    <a:pt x="59" y="110"/>
                    <a:pt x="58" y="110"/>
                    <a:pt x="56" y="110"/>
                  </a:cubicBezTo>
                  <a:cubicBezTo>
                    <a:pt x="50" y="110"/>
                    <a:pt x="45" y="109"/>
                    <a:pt x="39" y="108"/>
                  </a:cubicBezTo>
                  <a:cubicBezTo>
                    <a:pt x="34" y="107"/>
                    <a:pt x="28" y="105"/>
                    <a:pt x="23" y="104"/>
                  </a:cubicBezTo>
                  <a:cubicBezTo>
                    <a:pt x="20" y="103"/>
                    <a:pt x="17" y="102"/>
                    <a:pt x="14" y="101"/>
                  </a:cubicBezTo>
                  <a:cubicBezTo>
                    <a:pt x="11" y="99"/>
                    <a:pt x="9" y="98"/>
                    <a:pt x="6" y="97"/>
                  </a:cubicBezTo>
                  <a:cubicBezTo>
                    <a:pt x="5" y="96"/>
                    <a:pt x="4" y="95"/>
                    <a:pt x="3" y="94"/>
                  </a:cubicBezTo>
                  <a:cubicBezTo>
                    <a:pt x="3" y="93"/>
                    <a:pt x="2" y="91"/>
                    <a:pt x="2" y="90"/>
                  </a:cubicBezTo>
                  <a:cubicBezTo>
                    <a:pt x="1" y="89"/>
                    <a:pt x="1" y="88"/>
                    <a:pt x="1" y="87"/>
                  </a:cubicBezTo>
                  <a:cubicBezTo>
                    <a:pt x="0" y="85"/>
                    <a:pt x="1" y="84"/>
                    <a:pt x="1" y="83"/>
                  </a:cubicBezTo>
                  <a:cubicBezTo>
                    <a:pt x="2" y="82"/>
                    <a:pt x="2" y="81"/>
                    <a:pt x="3" y="80"/>
                  </a:cubicBezTo>
                  <a:cubicBezTo>
                    <a:pt x="3" y="80"/>
                    <a:pt x="4" y="79"/>
                    <a:pt x="4" y="78"/>
                  </a:cubicBezTo>
                  <a:cubicBezTo>
                    <a:pt x="8" y="75"/>
                    <a:pt x="12" y="72"/>
                    <a:pt x="16" y="69"/>
                  </a:cubicBezTo>
                  <a:cubicBezTo>
                    <a:pt x="20" y="66"/>
                    <a:pt x="24" y="63"/>
                    <a:pt x="28" y="60"/>
                  </a:cubicBezTo>
                  <a:cubicBezTo>
                    <a:pt x="37" y="55"/>
                    <a:pt x="46" y="49"/>
                    <a:pt x="55" y="44"/>
                  </a:cubicBezTo>
                  <a:cubicBezTo>
                    <a:pt x="64" y="39"/>
                    <a:pt x="73" y="34"/>
                    <a:pt x="82" y="29"/>
                  </a:cubicBezTo>
                  <a:cubicBezTo>
                    <a:pt x="81" y="28"/>
                    <a:pt x="79" y="26"/>
                    <a:pt x="77" y="25"/>
                  </a:cubicBezTo>
                  <a:cubicBezTo>
                    <a:pt x="75" y="24"/>
                    <a:pt x="73" y="23"/>
                    <a:pt x="71" y="22"/>
                  </a:cubicBezTo>
                  <a:cubicBezTo>
                    <a:pt x="70" y="22"/>
                    <a:pt x="69" y="21"/>
                    <a:pt x="68" y="21"/>
                  </a:cubicBezTo>
                  <a:cubicBezTo>
                    <a:pt x="67" y="20"/>
                    <a:pt x="66" y="20"/>
                    <a:pt x="65" y="20"/>
                  </a:cubicBezTo>
                  <a:cubicBezTo>
                    <a:pt x="64" y="19"/>
                    <a:pt x="63" y="19"/>
                    <a:pt x="62" y="18"/>
                  </a:cubicBezTo>
                  <a:cubicBezTo>
                    <a:pt x="61" y="18"/>
                    <a:pt x="60" y="17"/>
                    <a:pt x="59" y="17"/>
                  </a:cubicBezTo>
                  <a:cubicBezTo>
                    <a:pt x="57" y="16"/>
                    <a:pt x="55" y="15"/>
                    <a:pt x="53" y="15"/>
                  </a:cubicBezTo>
                  <a:cubicBezTo>
                    <a:pt x="52" y="14"/>
                    <a:pt x="50" y="13"/>
                    <a:pt x="48" y="12"/>
                  </a:cubicBezTo>
                  <a:cubicBezTo>
                    <a:pt x="47" y="11"/>
                    <a:pt x="46" y="11"/>
                    <a:pt x="45" y="10"/>
                  </a:cubicBezTo>
                  <a:cubicBezTo>
                    <a:pt x="44" y="9"/>
                    <a:pt x="44" y="9"/>
                    <a:pt x="43" y="8"/>
                  </a:cubicBezTo>
                  <a:cubicBezTo>
                    <a:pt x="42" y="7"/>
                    <a:pt x="42" y="6"/>
                    <a:pt x="42" y="5"/>
                  </a:cubicBezTo>
                  <a:cubicBezTo>
                    <a:pt x="42" y="5"/>
                    <a:pt x="42" y="4"/>
                    <a:pt x="43" y="3"/>
                  </a:cubicBezTo>
                  <a:cubicBezTo>
                    <a:pt x="45" y="1"/>
                    <a:pt x="47" y="0"/>
                    <a:pt x="49" y="0"/>
                  </a:cubicBezTo>
                  <a:cubicBezTo>
                    <a:pt x="52" y="0"/>
                    <a:pt x="54" y="0"/>
                    <a:pt x="57" y="0"/>
                  </a:cubicBezTo>
                  <a:cubicBezTo>
                    <a:pt x="59" y="0"/>
                    <a:pt x="62" y="1"/>
                    <a:pt x="64" y="2"/>
                  </a:cubicBezTo>
                  <a:cubicBezTo>
                    <a:pt x="66" y="3"/>
                    <a:pt x="69" y="3"/>
                    <a:pt x="71" y="4"/>
                  </a:cubicBezTo>
                  <a:cubicBezTo>
                    <a:pt x="77" y="7"/>
                    <a:pt x="77" y="7"/>
                    <a:pt x="77" y="7"/>
                  </a:cubicBezTo>
                  <a:cubicBezTo>
                    <a:pt x="78" y="7"/>
                    <a:pt x="79" y="8"/>
                    <a:pt x="80" y="8"/>
                  </a:cubicBezTo>
                  <a:cubicBezTo>
                    <a:pt x="81" y="9"/>
                    <a:pt x="82" y="9"/>
                    <a:pt x="83" y="10"/>
                  </a:cubicBezTo>
                  <a:cubicBezTo>
                    <a:pt x="86" y="11"/>
                    <a:pt x="88" y="12"/>
                    <a:pt x="90" y="14"/>
                  </a:cubicBezTo>
                  <a:cubicBezTo>
                    <a:pt x="93" y="16"/>
                    <a:pt x="95" y="18"/>
                    <a:pt x="96" y="20"/>
                  </a:cubicBezTo>
                  <a:cubicBezTo>
                    <a:pt x="98" y="22"/>
                    <a:pt x="99" y="24"/>
                    <a:pt x="100" y="27"/>
                  </a:cubicBezTo>
                  <a:cubicBezTo>
                    <a:pt x="100" y="29"/>
                    <a:pt x="100" y="32"/>
                    <a:pt x="98" y="35"/>
                  </a:cubicBezTo>
                  <a:cubicBezTo>
                    <a:pt x="96" y="38"/>
                    <a:pt x="94" y="42"/>
                    <a:pt x="90" y="45"/>
                  </a:cubicBezTo>
                  <a:cubicBezTo>
                    <a:pt x="87" y="47"/>
                    <a:pt x="83" y="50"/>
                    <a:pt x="80" y="52"/>
                  </a:cubicBezTo>
                  <a:cubicBezTo>
                    <a:pt x="75" y="56"/>
                    <a:pt x="69" y="59"/>
                    <a:pt x="64" y="62"/>
                  </a:cubicBezTo>
                  <a:cubicBezTo>
                    <a:pt x="59" y="65"/>
                    <a:pt x="54" y="67"/>
                    <a:pt x="49" y="70"/>
                  </a:cubicBezTo>
                  <a:cubicBezTo>
                    <a:pt x="44" y="73"/>
                    <a:pt x="40" y="75"/>
                    <a:pt x="35" y="78"/>
                  </a:cubicBezTo>
                  <a:cubicBezTo>
                    <a:pt x="31" y="80"/>
                    <a:pt x="27" y="83"/>
                    <a:pt x="22" y="87"/>
                  </a:cubicBezTo>
                  <a:cubicBezTo>
                    <a:pt x="28" y="89"/>
                    <a:pt x="33" y="91"/>
                    <a:pt x="39" y="92"/>
                  </a:cubicBezTo>
                  <a:cubicBezTo>
                    <a:pt x="44" y="94"/>
                    <a:pt x="50" y="95"/>
                    <a:pt x="56" y="96"/>
                  </a:cubicBezTo>
                  <a:cubicBezTo>
                    <a:pt x="56" y="96"/>
                    <a:pt x="57" y="96"/>
                    <a:pt x="57" y="96"/>
                  </a:cubicBezTo>
                  <a:cubicBezTo>
                    <a:pt x="57" y="96"/>
                    <a:pt x="57" y="96"/>
                    <a:pt x="58" y="96"/>
                  </a:cubicBezTo>
                  <a:cubicBezTo>
                    <a:pt x="59" y="96"/>
                    <a:pt x="60" y="97"/>
                    <a:pt x="61" y="97"/>
                  </a:cubicBezTo>
                  <a:cubicBezTo>
                    <a:pt x="62" y="98"/>
                    <a:pt x="63" y="99"/>
                    <a:pt x="64" y="100"/>
                  </a:cubicBezTo>
                  <a:cubicBezTo>
                    <a:pt x="64" y="101"/>
                    <a:pt x="65" y="102"/>
                    <a:pt x="65" y="103"/>
                  </a:cubicBezTo>
                  <a:cubicBezTo>
                    <a:pt x="65" y="104"/>
                    <a:pt x="64" y="105"/>
                    <a:pt x="64" y="106"/>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59"/>
            <p:cNvSpPr>
              <a:spLocks noEditPoints="1"/>
            </p:cNvSpPr>
            <p:nvPr/>
          </p:nvSpPr>
          <p:spPr bwMode="auto">
            <a:xfrm>
              <a:off x="2804" y="-1331"/>
              <a:ext cx="237" cy="234"/>
            </a:xfrm>
            <a:custGeom>
              <a:avLst/>
              <a:gdLst>
                <a:gd name="T0" fmla="*/ 85 w 100"/>
                <a:gd name="T1" fmla="*/ 64 h 99"/>
                <a:gd name="T2" fmla="*/ 76 w 100"/>
                <a:gd name="T3" fmla="*/ 71 h 99"/>
                <a:gd name="T4" fmla="*/ 66 w 100"/>
                <a:gd name="T5" fmla="*/ 78 h 99"/>
                <a:gd name="T6" fmla="*/ 55 w 100"/>
                <a:gd name="T7" fmla="*/ 83 h 99"/>
                <a:gd name="T8" fmla="*/ 45 w 100"/>
                <a:gd name="T9" fmla="*/ 88 h 99"/>
                <a:gd name="T10" fmla="*/ 34 w 100"/>
                <a:gd name="T11" fmla="*/ 92 h 99"/>
                <a:gd name="T12" fmla="*/ 24 w 100"/>
                <a:gd name="T13" fmla="*/ 96 h 99"/>
                <a:gd name="T14" fmla="*/ 13 w 100"/>
                <a:gd name="T15" fmla="*/ 99 h 99"/>
                <a:gd name="T16" fmla="*/ 2 w 100"/>
                <a:gd name="T17" fmla="*/ 97 h 99"/>
                <a:gd name="T18" fmla="*/ 0 w 100"/>
                <a:gd name="T19" fmla="*/ 93 h 99"/>
                <a:gd name="T20" fmla="*/ 2 w 100"/>
                <a:gd name="T21" fmla="*/ 89 h 99"/>
                <a:gd name="T22" fmla="*/ 4 w 100"/>
                <a:gd name="T23" fmla="*/ 88 h 99"/>
                <a:gd name="T24" fmla="*/ 5 w 100"/>
                <a:gd name="T25" fmla="*/ 87 h 99"/>
                <a:gd name="T26" fmla="*/ 6 w 100"/>
                <a:gd name="T27" fmla="*/ 86 h 99"/>
                <a:gd name="T28" fmla="*/ 14 w 100"/>
                <a:gd name="T29" fmla="*/ 82 h 99"/>
                <a:gd name="T30" fmla="*/ 21 w 100"/>
                <a:gd name="T31" fmla="*/ 79 h 99"/>
                <a:gd name="T32" fmla="*/ 29 w 100"/>
                <a:gd name="T33" fmla="*/ 76 h 99"/>
                <a:gd name="T34" fmla="*/ 37 w 100"/>
                <a:gd name="T35" fmla="*/ 73 h 99"/>
                <a:gd name="T36" fmla="*/ 48 w 100"/>
                <a:gd name="T37" fmla="*/ 69 h 99"/>
                <a:gd name="T38" fmla="*/ 59 w 100"/>
                <a:gd name="T39" fmla="*/ 63 h 99"/>
                <a:gd name="T40" fmla="*/ 49 w 100"/>
                <a:gd name="T41" fmla="*/ 64 h 99"/>
                <a:gd name="T42" fmla="*/ 40 w 100"/>
                <a:gd name="T43" fmla="*/ 62 h 99"/>
                <a:gd name="T44" fmla="*/ 31 w 100"/>
                <a:gd name="T45" fmla="*/ 58 h 99"/>
                <a:gd name="T46" fmla="*/ 23 w 100"/>
                <a:gd name="T47" fmla="*/ 53 h 99"/>
                <a:gd name="T48" fmla="*/ 16 w 100"/>
                <a:gd name="T49" fmla="*/ 43 h 99"/>
                <a:gd name="T50" fmla="*/ 15 w 100"/>
                <a:gd name="T51" fmla="*/ 32 h 99"/>
                <a:gd name="T52" fmla="*/ 19 w 100"/>
                <a:gd name="T53" fmla="*/ 22 h 99"/>
                <a:gd name="T54" fmla="*/ 26 w 100"/>
                <a:gd name="T55" fmla="*/ 13 h 99"/>
                <a:gd name="T56" fmla="*/ 37 w 100"/>
                <a:gd name="T57" fmla="*/ 6 h 99"/>
                <a:gd name="T58" fmla="*/ 49 w 100"/>
                <a:gd name="T59" fmla="*/ 1 h 99"/>
                <a:gd name="T60" fmla="*/ 62 w 100"/>
                <a:gd name="T61" fmla="*/ 0 h 99"/>
                <a:gd name="T62" fmla="*/ 75 w 100"/>
                <a:gd name="T63" fmla="*/ 1 h 99"/>
                <a:gd name="T64" fmla="*/ 84 w 100"/>
                <a:gd name="T65" fmla="*/ 5 h 99"/>
                <a:gd name="T66" fmla="*/ 91 w 100"/>
                <a:gd name="T67" fmla="*/ 10 h 99"/>
                <a:gd name="T68" fmla="*/ 96 w 100"/>
                <a:gd name="T69" fmla="*/ 16 h 99"/>
                <a:gd name="T70" fmla="*/ 99 w 100"/>
                <a:gd name="T71" fmla="*/ 23 h 99"/>
                <a:gd name="T72" fmla="*/ 100 w 100"/>
                <a:gd name="T73" fmla="*/ 30 h 99"/>
                <a:gd name="T74" fmla="*/ 100 w 100"/>
                <a:gd name="T75" fmla="*/ 38 h 99"/>
                <a:gd name="T76" fmla="*/ 95 w 100"/>
                <a:gd name="T77" fmla="*/ 52 h 99"/>
                <a:gd name="T78" fmla="*/ 85 w 100"/>
                <a:gd name="T79" fmla="*/ 64 h 99"/>
                <a:gd name="T80" fmla="*/ 80 w 100"/>
                <a:gd name="T81" fmla="*/ 41 h 99"/>
                <a:gd name="T82" fmla="*/ 82 w 100"/>
                <a:gd name="T83" fmla="*/ 37 h 99"/>
                <a:gd name="T84" fmla="*/ 82 w 100"/>
                <a:gd name="T85" fmla="*/ 33 h 99"/>
                <a:gd name="T86" fmla="*/ 80 w 100"/>
                <a:gd name="T87" fmla="*/ 29 h 99"/>
                <a:gd name="T88" fmla="*/ 77 w 100"/>
                <a:gd name="T89" fmla="*/ 26 h 99"/>
                <a:gd name="T90" fmla="*/ 69 w 100"/>
                <a:gd name="T91" fmla="*/ 20 h 99"/>
                <a:gd name="T92" fmla="*/ 58 w 100"/>
                <a:gd name="T93" fmla="*/ 18 h 99"/>
                <a:gd name="T94" fmla="*/ 48 w 100"/>
                <a:gd name="T95" fmla="*/ 20 h 99"/>
                <a:gd name="T96" fmla="*/ 39 w 100"/>
                <a:gd name="T97" fmla="*/ 26 h 99"/>
                <a:gd name="T98" fmla="*/ 35 w 100"/>
                <a:gd name="T99" fmla="*/ 29 h 99"/>
                <a:gd name="T100" fmla="*/ 33 w 100"/>
                <a:gd name="T101" fmla="*/ 33 h 99"/>
                <a:gd name="T102" fmla="*/ 33 w 100"/>
                <a:gd name="T103" fmla="*/ 37 h 99"/>
                <a:gd name="T104" fmla="*/ 35 w 100"/>
                <a:gd name="T105" fmla="*/ 41 h 99"/>
                <a:gd name="T106" fmla="*/ 43 w 100"/>
                <a:gd name="T107" fmla="*/ 45 h 99"/>
                <a:gd name="T108" fmla="*/ 51 w 100"/>
                <a:gd name="T109" fmla="*/ 47 h 99"/>
                <a:gd name="T110" fmla="*/ 60 w 100"/>
                <a:gd name="T111" fmla="*/ 48 h 99"/>
                <a:gd name="T112" fmla="*/ 68 w 100"/>
                <a:gd name="T113" fmla="*/ 47 h 99"/>
                <a:gd name="T114" fmla="*/ 74 w 100"/>
                <a:gd name="T115" fmla="*/ 44 h 99"/>
                <a:gd name="T116" fmla="*/ 80 w 100"/>
                <a:gd name="T117" fmla="*/ 4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99">
                  <a:moveTo>
                    <a:pt x="85" y="64"/>
                  </a:moveTo>
                  <a:cubicBezTo>
                    <a:pt x="82" y="67"/>
                    <a:pt x="79" y="69"/>
                    <a:pt x="76" y="71"/>
                  </a:cubicBezTo>
                  <a:cubicBezTo>
                    <a:pt x="73" y="74"/>
                    <a:pt x="70" y="76"/>
                    <a:pt x="66" y="78"/>
                  </a:cubicBezTo>
                  <a:cubicBezTo>
                    <a:pt x="63" y="80"/>
                    <a:pt x="59" y="82"/>
                    <a:pt x="55" y="83"/>
                  </a:cubicBezTo>
                  <a:cubicBezTo>
                    <a:pt x="52" y="85"/>
                    <a:pt x="48" y="87"/>
                    <a:pt x="45" y="88"/>
                  </a:cubicBezTo>
                  <a:cubicBezTo>
                    <a:pt x="41" y="90"/>
                    <a:pt x="38" y="91"/>
                    <a:pt x="34" y="92"/>
                  </a:cubicBezTo>
                  <a:cubicBezTo>
                    <a:pt x="31" y="94"/>
                    <a:pt x="27" y="95"/>
                    <a:pt x="24" y="96"/>
                  </a:cubicBezTo>
                  <a:cubicBezTo>
                    <a:pt x="20" y="98"/>
                    <a:pt x="17" y="98"/>
                    <a:pt x="13" y="99"/>
                  </a:cubicBezTo>
                  <a:cubicBezTo>
                    <a:pt x="9" y="99"/>
                    <a:pt x="6" y="99"/>
                    <a:pt x="2" y="97"/>
                  </a:cubicBezTo>
                  <a:cubicBezTo>
                    <a:pt x="1" y="96"/>
                    <a:pt x="0" y="95"/>
                    <a:pt x="0" y="93"/>
                  </a:cubicBezTo>
                  <a:cubicBezTo>
                    <a:pt x="0" y="92"/>
                    <a:pt x="1" y="90"/>
                    <a:pt x="2" y="89"/>
                  </a:cubicBezTo>
                  <a:cubicBezTo>
                    <a:pt x="4" y="88"/>
                    <a:pt x="4" y="88"/>
                    <a:pt x="4" y="88"/>
                  </a:cubicBezTo>
                  <a:cubicBezTo>
                    <a:pt x="5" y="87"/>
                    <a:pt x="5" y="87"/>
                    <a:pt x="5" y="87"/>
                  </a:cubicBezTo>
                  <a:cubicBezTo>
                    <a:pt x="6" y="86"/>
                    <a:pt x="6" y="86"/>
                    <a:pt x="6" y="86"/>
                  </a:cubicBezTo>
                  <a:cubicBezTo>
                    <a:pt x="9" y="85"/>
                    <a:pt x="11" y="83"/>
                    <a:pt x="14" y="82"/>
                  </a:cubicBezTo>
                  <a:cubicBezTo>
                    <a:pt x="16" y="81"/>
                    <a:pt x="19" y="80"/>
                    <a:pt x="21" y="79"/>
                  </a:cubicBezTo>
                  <a:cubicBezTo>
                    <a:pt x="24" y="78"/>
                    <a:pt x="27" y="77"/>
                    <a:pt x="29" y="76"/>
                  </a:cubicBezTo>
                  <a:cubicBezTo>
                    <a:pt x="32" y="75"/>
                    <a:pt x="35" y="74"/>
                    <a:pt x="37" y="73"/>
                  </a:cubicBezTo>
                  <a:cubicBezTo>
                    <a:pt x="41" y="72"/>
                    <a:pt x="45" y="71"/>
                    <a:pt x="48" y="69"/>
                  </a:cubicBezTo>
                  <a:cubicBezTo>
                    <a:pt x="52" y="67"/>
                    <a:pt x="56" y="65"/>
                    <a:pt x="59" y="63"/>
                  </a:cubicBezTo>
                  <a:cubicBezTo>
                    <a:pt x="56" y="64"/>
                    <a:pt x="53" y="64"/>
                    <a:pt x="49" y="64"/>
                  </a:cubicBezTo>
                  <a:cubicBezTo>
                    <a:pt x="46" y="63"/>
                    <a:pt x="43" y="63"/>
                    <a:pt x="40" y="62"/>
                  </a:cubicBezTo>
                  <a:cubicBezTo>
                    <a:pt x="37" y="61"/>
                    <a:pt x="34" y="60"/>
                    <a:pt x="31" y="58"/>
                  </a:cubicBezTo>
                  <a:cubicBezTo>
                    <a:pt x="28" y="57"/>
                    <a:pt x="25" y="55"/>
                    <a:pt x="23" y="53"/>
                  </a:cubicBezTo>
                  <a:cubicBezTo>
                    <a:pt x="20" y="50"/>
                    <a:pt x="18" y="47"/>
                    <a:pt x="16" y="43"/>
                  </a:cubicBezTo>
                  <a:cubicBezTo>
                    <a:pt x="15" y="39"/>
                    <a:pt x="14" y="36"/>
                    <a:pt x="15" y="32"/>
                  </a:cubicBezTo>
                  <a:cubicBezTo>
                    <a:pt x="15" y="28"/>
                    <a:pt x="17" y="25"/>
                    <a:pt x="19" y="22"/>
                  </a:cubicBezTo>
                  <a:cubicBezTo>
                    <a:pt x="21" y="19"/>
                    <a:pt x="23" y="16"/>
                    <a:pt x="26" y="13"/>
                  </a:cubicBezTo>
                  <a:cubicBezTo>
                    <a:pt x="29" y="10"/>
                    <a:pt x="33" y="8"/>
                    <a:pt x="37" y="6"/>
                  </a:cubicBezTo>
                  <a:cubicBezTo>
                    <a:pt x="41" y="4"/>
                    <a:pt x="45" y="3"/>
                    <a:pt x="49" y="1"/>
                  </a:cubicBezTo>
                  <a:cubicBezTo>
                    <a:pt x="53" y="0"/>
                    <a:pt x="58" y="0"/>
                    <a:pt x="62" y="0"/>
                  </a:cubicBezTo>
                  <a:cubicBezTo>
                    <a:pt x="67" y="0"/>
                    <a:pt x="71" y="0"/>
                    <a:pt x="75" y="1"/>
                  </a:cubicBezTo>
                  <a:cubicBezTo>
                    <a:pt x="78" y="2"/>
                    <a:pt x="81" y="3"/>
                    <a:pt x="84" y="5"/>
                  </a:cubicBezTo>
                  <a:cubicBezTo>
                    <a:pt x="87" y="6"/>
                    <a:pt x="89" y="8"/>
                    <a:pt x="91" y="10"/>
                  </a:cubicBezTo>
                  <a:cubicBezTo>
                    <a:pt x="93" y="12"/>
                    <a:pt x="95" y="14"/>
                    <a:pt x="96" y="16"/>
                  </a:cubicBezTo>
                  <a:cubicBezTo>
                    <a:pt x="97" y="18"/>
                    <a:pt x="98" y="20"/>
                    <a:pt x="99" y="23"/>
                  </a:cubicBezTo>
                  <a:cubicBezTo>
                    <a:pt x="100" y="25"/>
                    <a:pt x="100" y="28"/>
                    <a:pt x="100" y="30"/>
                  </a:cubicBezTo>
                  <a:cubicBezTo>
                    <a:pt x="100" y="33"/>
                    <a:pt x="100" y="35"/>
                    <a:pt x="100" y="38"/>
                  </a:cubicBezTo>
                  <a:cubicBezTo>
                    <a:pt x="99" y="43"/>
                    <a:pt x="97" y="48"/>
                    <a:pt x="95" y="52"/>
                  </a:cubicBezTo>
                  <a:cubicBezTo>
                    <a:pt x="92" y="56"/>
                    <a:pt x="89" y="60"/>
                    <a:pt x="85" y="64"/>
                  </a:cubicBezTo>
                  <a:close/>
                  <a:moveTo>
                    <a:pt x="80" y="41"/>
                  </a:moveTo>
                  <a:cubicBezTo>
                    <a:pt x="81" y="39"/>
                    <a:pt x="82" y="38"/>
                    <a:pt x="82" y="37"/>
                  </a:cubicBezTo>
                  <a:cubicBezTo>
                    <a:pt x="83" y="36"/>
                    <a:pt x="83" y="34"/>
                    <a:pt x="82" y="33"/>
                  </a:cubicBezTo>
                  <a:cubicBezTo>
                    <a:pt x="82" y="32"/>
                    <a:pt x="81" y="30"/>
                    <a:pt x="80" y="29"/>
                  </a:cubicBezTo>
                  <a:cubicBezTo>
                    <a:pt x="79" y="28"/>
                    <a:pt x="78" y="27"/>
                    <a:pt x="77" y="26"/>
                  </a:cubicBezTo>
                  <a:cubicBezTo>
                    <a:pt x="75" y="23"/>
                    <a:pt x="72" y="21"/>
                    <a:pt x="69" y="20"/>
                  </a:cubicBezTo>
                  <a:cubicBezTo>
                    <a:pt x="65" y="18"/>
                    <a:pt x="62" y="18"/>
                    <a:pt x="58" y="18"/>
                  </a:cubicBezTo>
                  <a:cubicBezTo>
                    <a:pt x="55" y="18"/>
                    <a:pt x="51" y="19"/>
                    <a:pt x="48" y="20"/>
                  </a:cubicBezTo>
                  <a:cubicBezTo>
                    <a:pt x="44" y="21"/>
                    <a:pt x="41" y="23"/>
                    <a:pt x="39" y="26"/>
                  </a:cubicBezTo>
                  <a:cubicBezTo>
                    <a:pt x="38" y="27"/>
                    <a:pt x="36" y="28"/>
                    <a:pt x="35" y="29"/>
                  </a:cubicBezTo>
                  <a:cubicBezTo>
                    <a:pt x="34" y="30"/>
                    <a:pt x="34" y="32"/>
                    <a:pt x="33" y="33"/>
                  </a:cubicBezTo>
                  <a:cubicBezTo>
                    <a:pt x="33" y="35"/>
                    <a:pt x="33" y="36"/>
                    <a:pt x="33" y="37"/>
                  </a:cubicBezTo>
                  <a:cubicBezTo>
                    <a:pt x="33" y="39"/>
                    <a:pt x="34" y="40"/>
                    <a:pt x="35" y="41"/>
                  </a:cubicBezTo>
                  <a:cubicBezTo>
                    <a:pt x="37" y="43"/>
                    <a:pt x="40" y="45"/>
                    <a:pt x="43" y="45"/>
                  </a:cubicBezTo>
                  <a:cubicBezTo>
                    <a:pt x="46" y="46"/>
                    <a:pt x="48" y="47"/>
                    <a:pt x="51" y="47"/>
                  </a:cubicBezTo>
                  <a:cubicBezTo>
                    <a:pt x="54" y="48"/>
                    <a:pt x="57" y="48"/>
                    <a:pt x="60" y="48"/>
                  </a:cubicBezTo>
                  <a:cubicBezTo>
                    <a:pt x="62" y="48"/>
                    <a:pt x="65" y="47"/>
                    <a:pt x="68" y="47"/>
                  </a:cubicBezTo>
                  <a:cubicBezTo>
                    <a:pt x="70" y="46"/>
                    <a:pt x="72" y="45"/>
                    <a:pt x="74" y="44"/>
                  </a:cubicBezTo>
                  <a:cubicBezTo>
                    <a:pt x="76" y="43"/>
                    <a:pt x="78" y="42"/>
                    <a:pt x="80" y="4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60"/>
            <p:cNvSpPr>
              <a:spLocks noEditPoints="1"/>
            </p:cNvSpPr>
            <p:nvPr/>
          </p:nvSpPr>
          <p:spPr bwMode="auto">
            <a:xfrm>
              <a:off x="4675" y="-2021"/>
              <a:ext cx="286" cy="373"/>
            </a:xfrm>
            <a:custGeom>
              <a:avLst/>
              <a:gdLst>
                <a:gd name="T0" fmla="*/ 114 w 121"/>
                <a:gd name="T1" fmla="*/ 120 h 158"/>
                <a:gd name="T2" fmla="*/ 92 w 121"/>
                <a:gd name="T3" fmla="*/ 139 h 158"/>
                <a:gd name="T4" fmla="*/ 63 w 121"/>
                <a:gd name="T5" fmla="*/ 150 h 158"/>
                <a:gd name="T6" fmla="*/ 32 w 121"/>
                <a:gd name="T7" fmla="*/ 157 h 158"/>
                <a:gd name="T8" fmla="*/ 6 w 121"/>
                <a:gd name="T9" fmla="*/ 149 h 158"/>
                <a:gd name="T10" fmla="*/ 0 w 121"/>
                <a:gd name="T11" fmla="*/ 122 h 158"/>
                <a:gd name="T12" fmla="*/ 4 w 121"/>
                <a:gd name="T13" fmla="*/ 95 h 158"/>
                <a:gd name="T14" fmla="*/ 12 w 121"/>
                <a:gd name="T15" fmla="*/ 67 h 158"/>
                <a:gd name="T16" fmla="*/ 18 w 121"/>
                <a:gd name="T17" fmla="*/ 44 h 158"/>
                <a:gd name="T18" fmla="*/ 20 w 121"/>
                <a:gd name="T19" fmla="*/ 28 h 158"/>
                <a:gd name="T20" fmla="*/ 31 w 121"/>
                <a:gd name="T21" fmla="*/ 8 h 158"/>
                <a:gd name="T22" fmla="*/ 58 w 121"/>
                <a:gd name="T23" fmla="*/ 0 h 158"/>
                <a:gd name="T24" fmla="*/ 86 w 121"/>
                <a:gd name="T25" fmla="*/ 2 h 158"/>
                <a:gd name="T26" fmla="*/ 105 w 121"/>
                <a:gd name="T27" fmla="*/ 12 h 158"/>
                <a:gd name="T28" fmla="*/ 112 w 121"/>
                <a:gd name="T29" fmla="*/ 24 h 158"/>
                <a:gd name="T30" fmla="*/ 111 w 121"/>
                <a:gd name="T31" fmla="*/ 39 h 158"/>
                <a:gd name="T32" fmla="*/ 103 w 121"/>
                <a:gd name="T33" fmla="*/ 53 h 158"/>
                <a:gd name="T34" fmla="*/ 109 w 121"/>
                <a:gd name="T35" fmla="*/ 67 h 158"/>
                <a:gd name="T36" fmla="*/ 120 w 121"/>
                <a:gd name="T37" fmla="*/ 93 h 158"/>
                <a:gd name="T38" fmla="*/ 91 w 121"/>
                <a:gd name="T39" fmla="*/ 97 h 158"/>
                <a:gd name="T40" fmla="*/ 86 w 121"/>
                <a:gd name="T41" fmla="*/ 81 h 158"/>
                <a:gd name="T42" fmla="*/ 83 w 121"/>
                <a:gd name="T43" fmla="*/ 78 h 158"/>
                <a:gd name="T44" fmla="*/ 65 w 121"/>
                <a:gd name="T45" fmla="*/ 78 h 158"/>
                <a:gd name="T46" fmla="*/ 47 w 121"/>
                <a:gd name="T47" fmla="*/ 84 h 158"/>
                <a:gd name="T48" fmla="*/ 33 w 121"/>
                <a:gd name="T49" fmla="*/ 96 h 158"/>
                <a:gd name="T50" fmla="*/ 27 w 121"/>
                <a:gd name="T51" fmla="*/ 113 h 158"/>
                <a:gd name="T52" fmla="*/ 28 w 121"/>
                <a:gd name="T53" fmla="*/ 123 h 158"/>
                <a:gd name="T54" fmla="*/ 37 w 121"/>
                <a:gd name="T55" fmla="*/ 129 h 158"/>
                <a:gd name="T56" fmla="*/ 70 w 121"/>
                <a:gd name="T57" fmla="*/ 122 h 158"/>
                <a:gd name="T58" fmla="*/ 83 w 121"/>
                <a:gd name="T59" fmla="*/ 111 h 158"/>
                <a:gd name="T60" fmla="*/ 91 w 121"/>
                <a:gd name="T61" fmla="*/ 97 h 158"/>
                <a:gd name="T62" fmla="*/ 82 w 121"/>
                <a:gd name="T63" fmla="*/ 32 h 158"/>
                <a:gd name="T64" fmla="*/ 74 w 121"/>
                <a:gd name="T65" fmla="*/ 25 h 158"/>
                <a:gd name="T66" fmla="*/ 61 w 121"/>
                <a:gd name="T67" fmla="*/ 24 h 158"/>
                <a:gd name="T68" fmla="*/ 48 w 121"/>
                <a:gd name="T69" fmla="*/ 30 h 158"/>
                <a:gd name="T70" fmla="*/ 43 w 121"/>
                <a:gd name="T71" fmla="*/ 43 h 158"/>
                <a:gd name="T72" fmla="*/ 41 w 121"/>
                <a:gd name="T73" fmla="*/ 55 h 158"/>
                <a:gd name="T74" fmla="*/ 53 w 121"/>
                <a:gd name="T75" fmla="*/ 59 h 158"/>
                <a:gd name="T76" fmla="*/ 71 w 121"/>
                <a:gd name="T77" fmla="*/ 51 h 158"/>
                <a:gd name="T78" fmla="*/ 80 w 121"/>
                <a:gd name="T79" fmla="*/ 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1" h="158">
                  <a:moveTo>
                    <a:pt x="120" y="108"/>
                  </a:moveTo>
                  <a:cubicBezTo>
                    <a:pt x="119" y="112"/>
                    <a:pt x="117" y="117"/>
                    <a:pt x="114" y="120"/>
                  </a:cubicBezTo>
                  <a:cubicBezTo>
                    <a:pt x="111" y="124"/>
                    <a:pt x="108" y="128"/>
                    <a:pt x="104" y="131"/>
                  </a:cubicBezTo>
                  <a:cubicBezTo>
                    <a:pt x="101" y="134"/>
                    <a:pt x="96" y="137"/>
                    <a:pt x="92" y="139"/>
                  </a:cubicBezTo>
                  <a:cubicBezTo>
                    <a:pt x="88" y="141"/>
                    <a:pt x="83" y="143"/>
                    <a:pt x="79" y="145"/>
                  </a:cubicBezTo>
                  <a:cubicBezTo>
                    <a:pt x="74" y="147"/>
                    <a:pt x="69" y="149"/>
                    <a:pt x="63" y="150"/>
                  </a:cubicBezTo>
                  <a:cubicBezTo>
                    <a:pt x="58" y="152"/>
                    <a:pt x="53" y="153"/>
                    <a:pt x="47" y="155"/>
                  </a:cubicBezTo>
                  <a:cubicBezTo>
                    <a:pt x="42" y="156"/>
                    <a:pt x="37" y="156"/>
                    <a:pt x="32" y="157"/>
                  </a:cubicBezTo>
                  <a:cubicBezTo>
                    <a:pt x="27" y="158"/>
                    <a:pt x="22" y="158"/>
                    <a:pt x="17" y="157"/>
                  </a:cubicBezTo>
                  <a:cubicBezTo>
                    <a:pt x="12" y="155"/>
                    <a:pt x="8" y="152"/>
                    <a:pt x="6" y="149"/>
                  </a:cubicBezTo>
                  <a:cubicBezTo>
                    <a:pt x="4" y="145"/>
                    <a:pt x="2" y="141"/>
                    <a:pt x="1" y="137"/>
                  </a:cubicBezTo>
                  <a:cubicBezTo>
                    <a:pt x="0" y="132"/>
                    <a:pt x="0" y="127"/>
                    <a:pt x="0" y="122"/>
                  </a:cubicBezTo>
                  <a:cubicBezTo>
                    <a:pt x="0" y="117"/>
                    <a:pt x="1" y="113"/>
                    <a:pt x="1" y="108"/>
                  </a:cubicBezTo>
                  <a:cubicBezTo>
                    <a:pt x="2" y="104"/>
                    <a:pt x="3" y="99"/>
                    <a:pt x="4" y="95"/>
                  </a:cubicBezTo>
                  <a:cubicBezTo>
                    <a:pt x="5" y="90"/>
                    <a:pt x="7" y="85"/>
                    <a:pt x="8" y="81"/>
                  </a:cubicBezTo>
                  <a:cubicBezTo>
                    <a:pt x="10" y="76"/>
                    <a:pt x="11" y="71"/>
                    <a:pt x="12" y="67"/>
                  </a:cubicBezTo>
                  <a:cubicBezTo>
                    <a:pt x="14" y="62"/>
                    <a:pt x="15" y="58"/>
                    <a:pt x="16" y="53"/>
                  </a:cubicBezTo>
                  <a:cubicBezTo>
                    <a:pt x="17" y="50"/>
                    <a:pt x="17" y="47"/>
                    <a:pt x="18" y="44"/>
                  </a:cubicBezTo>
                  <a:cubicBezTo>
                    <a:pt x="18" y="42"/>
                    <a:pt x="18" y="39"/>
                    <a:pt x="19" y="36"/>
                  </a:cubicBezTo>
                  <a:cubicBezTo>
                    <a:pt x="19" y="33"/>
                    <a:pt x="20" y="31"/>
                    <a:pt x="20" y="28"/>
                  </a:cubicBezTo>
                  <a:cubicBezTo>
                    <a:pt x="20" y="25"/>
                    <a:pt x="21" y="22"/>
                    <a:pt x="22" y="20"/>
                  </a:cubicBezTo>
                  <a:cubicBezTo>
                    <a:pt x="24" y="15"/>
                    <a:pt x="27" y="11"/>
                    <a:pt x="31" y="8"/>
                  </a:cubicBezTo>
                  <a:cubicBezTo>
                    <a:pt x="34" y="5"/>
                    <a:pt x="39" y="3"/>
                    <a:pt x="43" y="2"/>
                  </a:cubicBezTo>
                  <a:cubicBezTo>
                    <a:pt x="48" y="1"/>
                    <a:pt x="53" y="0"/>
                    <a:pt x="58" y="0"/>
                  </a:cubicBezTo>
                  <a:cubicBezTo>
                    <a:pt x="62" y="0"/>
                    <a:pt x="67" y="0"/>
                    <a:pt x="71" y="0"/>
                  </a:cubicBezTo>
                  <a:cubicBezTo>
                    <a:pt x="76" y="0"/>
                    <a:pt x="81" y="1"/>
                    <a:pt x="86" y="2"/>
                  </a:cubicBezTo>
                  <a:cubicBezTo>
                    <a:pt x="91" y="4"/>
                    <a:pt x="95" y="6"/>
                    <a:pt x="99" y="8"/>
                  </a:cubicBezTo>
                  <a:cubicBezTo>
                    <a:pt x="101" y="9"/>
                    <a:pt x="103" y="11"/>
                    <a:pt x="105" y="12"/>
                  </a:cubicBezTo>
                  <a:cubicBezTo>
                    <a:pt x="106" y="14"/>
                    <a:pt x="108" y="16"/>
                    <a:pt x="109" y="17"/>
                  </a:cubicBezTo>
                  <a:cubicBezTo>
                    <a:pt x="111" y="19"/>
                    <a:pt x="112" y="21"/>
                    <a:pt x="112" y="24"/>
                  </a:cubicBezTo>
                  <a:cubicBezTo>
                    <a:pt x="113" y="26"/>
                    <a:pt x="113" y="28"/>
                    <a:pt x="113" y="31"/>
                  </a:cubicBezTo>
                  <a:cubicBezTo>
                    <a:pt x="112" y="34"/>
                    <a:pt x="112" y="36"/>
                    <a:pt x="111" y="39"/>
                  </a:cubicBezTo>
                  <a:cubicBezTo>
                    <a:pt x="110" y="42"/>
                    <a:pt x="109" y="44"/>
                    <a:pt x="108" y="46"/>
                  </a:cubicBezTo>
                  <a:cubicBezTo>
                    <a:pt x="106" y="49"/>
                    <a:pt x="104" y="51"/>
                    <a:pt x="103" y="53"/>
                  </a:cubicBezTo>
                  <a:cubicBezTo>
                    <a:pt x="101" y="55"/>
                    <a:pt x="99" y="57"/>
                    <a:pt x="97" y="59"/>
                  </a:cubicBezTo>
                  <a:cubicBezTo>
                    <a:pt x="102" y="61"/>
                    <a:pt x="106" y="63"/>
                    <a:pt x="109" y="67"/>
                  </a:cubicBezTo>
                  <a:cubicBezTo>
                    <a:pt x="112" y="71"/>
                    <a:pt x="115" y="75"/>
                    <a:pt x="117" y="79"/>
                  </a:cubicBezTo>
                  <a:cubicBezTo>
                    <a:pt x="118" y="84"/>
                    <a:pt x="120" y="88"/>
                    <a:pt x="120" y="93"/>
                  </a:cubicBezTo>
                  <a:cubicBezTo>
                    <a:pt x="121" y="98"/>
                    <a:pt x="121" y="103"/>
                    <a:pt x="120" y="108"/>
                  </a:cubicBezTo>
                  <a:close/>
                  <a:moveTo>
                    <a:pt x="91" y="97"/>
                  </a:moveTo>
                  <a:cubicBezTo>
                    <a:pt x="91" y="94"/>
                    <a:pt x="91" y="91"/>
                    <a:pt x="90" y="88"/>
                  </a:cubicBezTo>
                  <a:cubicBezTo>
                    <a:pt x="89" y="85"/>
                    <a:pt x="88" y="83"/>
                    <a:pt x="86" y="81"/>
                  </a:cubicBezTo>
                  <a:cubicBezTo>
                    <a:pt x="85" y="80"/>
                    <a:pt x="85" y="79"/>
                    <a:pt x="84" y="79"/>
                  </a:cubicBezTo>
                  <a:cubicBezTo>
                    <a:pt x="84" y="79"/>
                    <a:pt x="84" y="78"/>
                    <a:pt x="83" y="78"/>
                  </a:cubicBezTo>
                  <a:cubicBezTo>
                    <a:pt x="80" y="78"/>
                    <a:pt x="77" y="78"/>
                    <a:pt x="74" y="78"/>
                  </a:cubicBezTo>
                  <a:cubicBezTo>
                    <a:pt x="71" y="78"/>
                    <a:pt x="68" y="78"/>
                    <a:pt x="65" y="78"/>
                  </a:cubicBezTo>
                  <a:cubicBezTo>
                    <a:pt x="61" y="79"/>
                    <a:pt x="58" y="79"/>
                    <a:pt x="55" y="80"/>
                  </a:cubicBezTo>
                  <a:cubicBezTo>
                    <a:pt x="52" y="81"/>
                    <a:pt x="50" y="83"/>
                    <a:pt x="47" y="84"/>
                  </a:cubicBezTo>
                  <a:cubicBezTo>
                    <a:pt x="44" y="86"/>
                    <a:pt x="41" y="87"/>
                    <a:pt x="39" y="89"/>
                  </a:cubicBezTo>
                  <a:cubicBezTo>
                    <a:pt x="37" y="92"/>
                    <a:pt x="35" y="94"/>
                    <a:pt x="33" y="96"/>
                  </a:cubicBezTo>
                  <a:cubicBezTo>
                    <a:pt x="31" y="99"/>
                    <a:pt x="30" y="102"/>
                    <a:pt x="29" y="104"/>
                  </a:cubicBezTo>
                  <a:cubicBezTo>
                    <a:pt x="28" y="107"/>
                    <a:pt x="27" y="110"/>
                    <a:pt x="27" y="113"/>
                  </a:cubicBezTo>
                  <a:cubicBezTo>
                    <a:pt x="26" y="115"/>
                    <a:pt x="26" y="117"/>
                    <a:pt x="26" y="118"/>
                  </a:cubicBezTo>
                  <a:cubicBezTo>
                    <a:pt x="27" y="120"/>
                    <a:pt x="27" y="122"/>
                    <a:pt x="28" y="123"/>
                  </a:cubicBezTo>
                  <a:cubicBezTo>
                    <a:pt x="29" y="125"/>
                    <a:pt x="31" y="126"/>
                    <a:pt x="32" y="127"/>
                  </a:cubicBezTo>
                  <a:cubicBezTo>
                    <a:pt x="34" y="128"/>
                    <a:pt x="35" y="129"/>
                    <a:pt x="37" y="129"/>
                  </a:cubicBezTo>
                  <a:cubicBezTo>
                    <a:pt x="43" y="130"/>
                    <a:pt x="48" y="129"/>
                    <a:pt x="54" y="128"/>
                  </a:cubicBezTo>
                  <a:cubicBezTo>
                    <a:pt x="59" y="126"/>
                    <a:pt x="65" y="124"/>
                    <a:pt x="70" y="122"/>
                  </a:cubicBezTo>
                  <a:cubicBezTo>
                    <a:pt x="72" y="120"/>
                    <a:pt x="74" y="119"/>
                    <a:pt x="77" y="117"/>
                  </a:cubicBezTo>
                  <a:cubicBezTo>
                    <a:pt x="79" y="115"/>
                    <a:pt x="81" y="113"/>
                    <a:pt x="83" y="111"/>
                  </a:cubicBezTo>
                  <a:cubicBezTo>
                    <a:pt x="85" y="109"/>
                    <a:pt x="86" y="107"/>
                    <a:pt x="88" y="105"/>
                  </a:cubicBezTo>
                  <a:cubicBezTo>
                    <a:pt x="89" y="102"/>
                    <a:pt x="90" y="100"/>
                    <a:pt x="91" y="97"/>
                  </a:cubicBezTo>
                  <a:close/>
                  <a:moveTo>
                    <a:pt x="83" y="38"/>
                  </a:moveTo>
                  <a:cubicBezTo>
                    <a:pt x="83" y="36"/>
                    <a:pt x="83" y="34"/>
                    <a:pt x="82" y="32"/>
                  </a:cubicBezTo>
                  <a:cubicBezTo>
                    <a:pt x="81" y="31"/>
                    <a:pt x="80" y="29"/>
                    <a:pt x="79" y="28"/>
                  </a:cubicBezTo>
                  <a:cubicBezTo>
                    <a:pt x="77" y="27"/>
                    <a:pt x="75" y="26"/>
                    <a:pt x="74" y="25"/>
                  </a:cubicBezTo>
                  <a:cubicBezTo>
                    <a:pt x="72" y="25"/>
                    <a:pt x="70" y="25"/>
                    <a:pt x="68" y="24"/>
                  </a:cubicBezTo>
                  <a:cubicBezTo>
                    <a:pt x="65" y="24"/>
                    <a:pt x="63" y="24"/>
                    <a:pt x="61" y="24"/>
                  </a:cubicBezTo>
                  <a:cubicBezTo>
                    <a:pt x="58" y="25"/>
                    <a:pt x="56" y="25"/>
                    <a:pt x="54" y="26"/>
                  </a:cubicBezTo>
                  <a:cubicBezTo>
                    <a:pt x="52" y="27"/>
                    <a:pt x="50" y="29"/>
                    <a:pt x="48" y="30"/>
                  </a:cubicBezTo>
                  <a:cubicBezTo>
                    <a:pt x="47" y="32"/>
                    <a:pt x="45" y="34"/>
                    <a:pt x="45" y="36"/>
                  </a:cubicBezTo>
                  <a:cubicBezTo>
                    <a:pt x="44" y="39"/>
                    <a:pt x="44" y="41"/>
                    <a:pt x="43" y="43"/>
                  </a:cubicBezTo>
                  <a:cubicBezTo>
                    <a:pt x="43" y="45"/>
                    <a:pt x="42" y="47"/>
                    <a:pt x="42" y="50"/>
                  </a:cubicBezTo>
                  <a:cubicBezTo>
                    <a:pt x="41" y="52"/>
                    <a:pt x="41" y="53"/>
                    <a:pt x="41" y="55"/>
                  </a:cubicBezTo>
                  <a:cubicBezTo>
                    <a:pt x="41" y="57"/>
                    <a:pt x="41" y="59"/>
                    <a:pt x="41" y="61"/>
                  </a:cubicBezTo>
                  <a:cubicBezTo>
                    <a:pt x="45" y="61"/>
                    <a:pt x="49" y="60"/>
                    <a:pt x="53" y="59"/>
                  </a:cubicBezTo>
                  <a:cubicBezTo>
                    <a:pt x="57" y="58"/>
                    <a:pt x="61" y="56"/>
                    <a:pt x="65" y="54"/>
                  </a:cubicBezTo>
                  <a:cubicBezTo>
                    <a:pt x="67" y="53"/>
                    <a:pt x="69" y="52"/>
                    <a:pt x="71" y="51"/>
                  </a:cubicBezTo>
                  <a:cubicBezTo>
                    <a:pt x="72" y="50"/>
                    <a:pt x="74" y="49"/>
                    <a:pt x="76" y="48"/>
                  </a:cubicBezTo>
                  <a:cubicBezTo>
                    <a:pt x="77" y="47"/>
                    <a:pt x="79" y="45"/>
                    <a:pt x="80" y="44"/>
                  </a:cubicBezTo>
                  <a:cubicBezTo>
                    <a:pt x="81" y="42"/>
                    <a:pt x="82" y="40"/>
                    <a:pt x="83" y="38"/>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61"/>
            <p:cNvSpPr/>
            <p:nvPr/>
          </p:nvSpPr>
          <p:spPr bwMode="auto">
            <a:xfrm>
              <a:off x="2641" y="-1288"/>
              <a:ext cx="130" cy="196"/>
            </a:xfrm>
            <a:custGeom>
              <a:avLst/>
              <a:gdLst>
                <a:gd name="T0" fmla="*/ 52 w 55"/>
                <a:gd name="T1" fmla="*/ 53 h 83"/>
                <a:gd name="T2" fmla="*/ 43 w 55"/>
                <a:gd name="T3" fmla="*/ 66 h 83"/>
                <a:gd name="T4" fmla="*/ 31 w 55"/>
                <a:gd name="T5" fmla="*/ 76 h 83"/>
                <a:gd name="T6" fmla="*/ 17 w 55"/>
                <a:gd name="T7" fmla="*/ 82 h 83"/>
                <a:gd name="T8" fmla="*/ 6 w 55"/>
                <a:gd name="T9" fmla="*/ 81 h 83"/>
                <a:gd name="T10" fmla="*/ 3 w 55"/>
                <a:gd name="T11" fmla="*/ 76 h 83"/>
                <a:gd name="T12" fmla="*/ 3 w 55"/>
                <a:gd name="T13" fmla="*/ 70 h 83"/>
                <a:gd name="T14" fmla="*/ 9 w 55"/>
                <a:gd name="T15" fmla="*/ 68 h 83"/>
                <a:gd name="T16" fmla="*/ 16 w 55"/>
                <a:gd name="T17" fmla="*/ 68 h 83"/>
                <a:gd name="T18" fmla="*/ 26 w 55"/>
                <a:gd name="T19" fmla="*/ 64 h 83"/>
                <a:gd name="T20" fmla="*/ 34 w 55"/>
                <a:gd name="T21" fmla="*/ 55 h 83"/>
                <a:gd name="T22" fmla="*/ 38 w 55"/>
                <a:gd name="T23" fmla="*/ 48 h 83"/>
                <a:gd name="T24" fmla="*/ 40 w 55"/>
                <a:gd name="T25" fmla="*/ 43 h 83"/>
                <a:gd name="T26" fmla="*/ 38 w 55"/>
                <a:gd name="T27" fmla="*/ 39 h 83"/>
                <a:gd name="T28" fmla="*/ 30 w 55"/>
                <a:gd name="T29" fmla="*/ 41 h 83"/>
                <a:gd name="T30" fmla="*/ 18 w 55"/>
                <a:gd name="T31" fmla="*/ 49 h 83"/>
                <a:gd name="T32" fmla="*/ 9 w 55"/>
                <a:gd name="T33" fmla="*/ 55 h 83"/>
                <a:gd name="T34" fmla="*/ 3 w 55"/>
                <a:gd name="T35" fmla="*/ 55 h 83"/>
                <a:gd name="T36" fmla="*/ 0 w 55"/>
                <a:gd name="T37" fmla="*/ 48 h 83"/>
                <a:gd name="T38" fmla="*/ 1 w 55"/>
                <a:gd name="T39" fmla="*/ 37 h 83"/>
                <a:gd name="T40" fmla="*/ 3 w 55"/>
                <a:gd name="T41" fmla="*/ 21 h 83"/>
                <a:gd name="T42" fmla="*/ 5 w 55"/>
                <a:gd name="T43" fmla="*/ 11 h 83"/>
                <a:gd name="T44" fmla="*/ 13 w 55"/>
                <a:gd name="T45" fmla="*/ 3 h 83"/>
                <a:gd name="T46" fmla="*/ 28 w 55"/>
                <a:gd name="T47" fmla="*/ 0 h 83"/>
                <a:gd name="T48" fmla="*/ 39 w 55"/>
                <a:gd name="T49" fmla="*/ 0 h 83"/>
                <a:gd name="T50" fmla="*/ 44 w 55"/>
                <a:gd name="T51" fmla="*/ 8 h 83"/>
                <a:gd name="T52" fmla="*/ 42 w 55"/>
                <a:gd name="T53" fmla="*/ 10 h 83"/>
                <a:gd name="T54" fmla="*/ 38 w 55"/>
                <a:gd name="T55" fmla="*/ 11 h 83"/>
                <a:gd name="T56" fmla="*/ 27 w 55"/>
                <a:gd name="T57" fmla="*/ 11 h 83"/>
                <a:gd name="T58" fmla="*/ 17 w 55"/>
                <a:gd name="T59" fmla="*/ 14 h 83"/>
                <a:gd name="T60" fmla="*/ 15 w 55"/>
                <a:gd name="T61" fmla="*/ 25 h 83"/>
                <a:gd name="T62" fmla="*/ 13 w 55"/>
                <a:gd name="T63" fmla="*/ 37 h 83"/>
                <a:gd name="T64" fmla="*/ 13 w 55"/>
                <a:gd name="T65" fmla="*/ 39 h 83"/>
                <a:gd name="T66" fmla="*/ 24 w 55"/>
                <a:gd name="T67" fmla="*/ 28 h 83"/>
                <a:gd name="T68" fmla="*/ 38 w 55"/>
                <a:gd name="T69" fmla="*/ 24 h 83"/>
                <a:gd name="T70" fmla="*/ 51 w 55"/>
                <a:gd name="T71" fmla="*/ 30 h 83"/>
                <a:gd name="T72" fmla="*/ 54 w 55"/>
                <a:gd name="T73"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 h="83">
                  <a:moveTo>
                    <a:pt x="54" y="45"/>
                  </a:moveTo>
                  <a:cubicBezTo>
                    <a:pt x="54" y="48"/>
                    <a:pt x="53" y="50"/>
                    <a:pt x="52" y="53"/>
                  </a:cubicBezTo>
                  <a:cubicBezTo>
                    <a:pt x="51" y="55"/>
                    <a:pt x="50" y="57"/>
                    <a:pt x="48" y="60"/>
                  </a:cubicBezTo>
                  <a:cubicBezTo>
                    <a:pt x="47" y="62"/>
                    <a:pt x="45" y="64"/>
                    <a:pt x="43" y="66"/>
                  </a:cubicBezTo>
                  <a:cubicBezTo>
                    <a:pt x="41" y="68"/>
                    <a:pt x="39" y="70"/>
                    <a:pt x="37" y="71"/>
                  </a:cubicBezTo>
                  <a:cubicBezTo>
                    <a:pt x="35" y="73"/>
                    <a:pt x="33" y="74"/>
                    <a:pt x="31" y="76"/>
                  </a:cubicBezTo>
                  <a:cubicBezTo>
                    <a:pt x="29" y="77"/>
                    <a:pt x="27" y="79"/>
                    <a:pt x="24" y="80"/>
                  </a:cubicBezTo>
                  <a:cubicBezTo>
                    <a:pt x="22" y="81"/>
                    <a:pt x="19" y="82"/>
                    <a:pt x="17" y="82"/>
                  </a:cubicBezTo>
                  <a:cubicBezTo>
                    <a:pt x="14" y="83"/>
                    <a:pt x="12" y="83"/>
                    <a:pt x="9" y="82"/>
                  </a:cubicBezTo>
                  <a:cubicBezTo>
                    <a:pt x="8" y="82"/>
                    <a:pt x="7" y="82"/>
                    <a:pt x="6" y="81"/>
                  </a:cubicBezTo>
                  <a:cubicBezTo>
                    <a:pt x="5" y="81"/>
                    <a:pt x="5" y="80"/>
                    <a:pt x="4" y="79"/>
                  </a:cubicBezTo>
                  <a:cubicBezTo>
                    <a:pt x="4" y="78"/>
                    <a:pt x="3" y="77"/>
                    <a:pt x="3" y="76"/>
                  </a:cubicBezTo>
                  <a:cubicBezTo>
                    <a:pt x="3" y="75"/>
                    <a:pt x="3" y="74"/>
                    <a:pt x="3" y="73"/>
                  </a:cubicBezTo>
                  <a:cubicBezTo>
                    <a:pt x="3" y="72"/>
                    <a:pt x="3" y="71"/>
                    <a:pt x="3" y="70"/>
                  </a:cubicBezTo>
                  <a:cubicBezTo>
                    <a:pt x="4" y="69"/>
                    <a:pt x="4" y="69"/>
                    <a:pt x="5" y="68"/>
                  </a:cubicBezTo>
                  <a:cubicBezTo>
                    <a:pt x="6" y="68"/>
                    <a:pt x="8" y="68"/>
                    <a:pt x="9" y="68"/>
                  </a:cubicBezTo>
                  <a:cubicBezTo>
                    <a:pt x="10" y="68"/>
                    <a:pt x="11" y="68"/>
                    <a:pt x="12" y="68"/>
                  </a:cubicBezTo>
                  <a:cubicBezTo>
                    <a:pt x="13" y="68"/>
                    <a:pt x="14" y="68"/>
                    <a:pt x="16" y="68"/>
                  </a:cubicBezTo>
                  <a:cubicBezTo>
                    <a:pt x="17" y="68"/>
                    <a:pt x="18" y="68"/>
                    <a:pt x="19" y="67"/>
                  </a:cubicBezTo>
                  <a:cubicBezTo>
                    <a:pt x="22" y="67"/>
                    <a:pt x="24" y="65"/>
                    <a:pt x="26" y="64"/>
                  </a:cubicBezTo>
                  <a:cubicBezTo>
                    <a:pt x="28" y="62"/>
                    <a:pt x="30" y="60"/>
                    <a:pt x="32" y="58"/>
                  </a:cubicBezTo>
                  <a:cubicBezTo>
                    <a:pt x="32" y="57"/>
                    <a:pt x="33" y="56"/>
                    <a:pt x="34" y="55"/>
                  </a:cubicBezTo>
                  <a:cubicBezTo>
                    <a:pt x="35" y="54"/>
                    <a:pt x="36" y="53"/>
                    <a:pt x="37" y="52"/>
                  </a:cubicBezTo>
                  <a:cubicBezTo>
                    <a:pt x="37" y="51"/>
                    <a:pt x="38" y="50"/>
                    <a:pt x="38" y="48"/>
                  </a:cubicBezTo>
                  <a:cubicBezTo>
                    <a:pt x="39" y="47"/>
                    <a:pt x="39" y="46"/>
                    <a:pt x="39" y="45"/>
                  </a:cubicBezTo>
                  <a:cubicBezTo>
                    <a:pt x="40" y="44"/>
                    <a:pt x="40" y="43"/>
                    <a:pt x="40" y="43"/>
                  </a:cubicBezTo>
                  <a:cubicBezTo>
                    <a:pt x="39" y="42"/>
                    <a:pt x="39" y="41"/>
                    <a:pt x="39" y="41"/>
                  </a:cubicBezTo>
                  <a:cubicBezTo>
                    <a:pt x="39" y="40"/>
                    <a:pt x="38" y="39"/>
                    <a:pt x="38" y="39"/>
                  </a:cubicBezTo>
                  <a:cubicBezTo>
                    <a:pt x="38" y="39"/>
                    <a:pt x="37" y="38"/>
                    <a:pt x="36" y="38"/>
                  </a:cubicBezTo>
                  <a:cubicBezTo>
                    <a:pt x="34" y="39"/>
                    <a:pt x="32" y="39"/>
                    <a:pt x="30" y="41"/>
                  </a:cubicBezTo>
                  <a:cubicBezTo>
                    <a:pt x="28" y="42"/>
                    <a:pt x="26" y="43"/>
                    <a:pt x="24" y="45"/>
                  </a:cubicBezTo>
                  <a:cubicBezTo>
                    <a:pt x="22" y="46"/>
                    <a:pt x="20" y="48"/>
                    <a:pt x="18" y="49"/>
                  </a:cubicBezTo>
                  <a:cubicBezTo>
                    <a:pt x="16" y="51"/>
                    <a:pt x="14" y="52"/>
                    <a:pt x="12" y="54"/>
                  </a:cubicBezTo>
                  <a:cubicBezTo>
                    <a:pt x="11" y="54"/>
                    <a:pt x="10" y="55"/>
                    <a:pt x="9" y="55"/>
                  </a:cubicBezTo>
                  <a:cubicBezTo>
                    <a:pt x="8" y="56"/>
                    <a:pt x="7" y="56"/>
                    <a:pt x="6" y="56"/>
                  </a:cubicBezTo>
                  <a:cubicBezTo>
                    <a:pt x="5" y="56"/>
                    <a:pt x="4" y="56"/>
                    <a:pt x="3" y="55"/>
                  </a:cubicBezTo>
                  <a:cubicBezTo>
                    <a:pt x="2" y="54"/>
                    <a:pt x="1" y="53"/>
                    <a:pt x="1" y="52"/>
                  </a:cubicBezTo>
                  <a:cubicBezTo>
                    <a:pt x="0" y="51"/>
                    <a:pt x="0" y="49"/>
                    <a:pt x="0" y="48"/>
                  </a:cubicBezTo>
                  <a:cubicBezTo>
                    <a:pt x="0" y="47"/>
                    <a:pt x="0" y="46"/>
                    <a:pt x="0" y="44"/>
                  </a:cubicBezTo>
                  <a:cubicBezTo>
                    <a:pt x="0" y="42"/>
                    <a:pt x="0" y="39"/>
                    <a:pt x="1" y="37"/>
                  </a:cubicBezTo>
                  <a:cubicBezTo>
                    <a:pt x="1" y="34"/>
                    <a:pt x="1" y="32"/>
                    <a:pt x="2" y="29"/>
                  </a:cubicBezTo>
                  <a:cubicBezTo>
                    <a:pt x="2" y="26"/>
                    <a:pt x="3" y="24"/>
                    <a:pt x="3" y="21"/>
                  </a:cubicBezTo>
                  <a:cubicBezTo>
                    <a:pt x="4" y="19"/>
                    <a:pt x="4" y="16"/>
                    <a:pt x="4" y="14"/>
                  </a:cubicBezTo>
                  <a:cubicBezTo>
                    <a:pt x="5" y="13"/>
                    <a:pt x="5" y="12"/>
                    <a:pt x="5" y="11"/>
                  </a:cubicBezTo>
                  <a:cubicBezTo>
                    <a:pt x="6" y="10"/>
                    <a:pt x="6" y="9"/>
                    <a:pt x="7" y="8"/>
                  </a:cubicBezTo>
                  <a:cubicBezTo>
                    <a:pt x="9" y="6"/>
                    <a:pt x="11" y="4"/>
                    <a:pt x="13" y="3"/>
                  </a:cubicBezTo>
                  <a:cubicBezTo>
                    <a:pt x="15" y="2"/>
                    <a:pt x="18" y="2"/>
                    <a:pt x="20" y="1"/>
                  </a:cubicBezTo>
                  <a:cubicBezTo>
                    <a:pt x="23" y="1"/>
                    <a:pt x="25" y="0"/>
                    <a:pt x="28" y="0"/>
                  </a:cubicBezTo>
                  <a:cubicBezTo>
                    <a:pt x="30" y="0"/>
                    <a:pt x="33" y="0"/>
                    <a:pt x="35" y="0"/>
                  </a:cubicBezTo>
                  <a:cubicBezTo>
                    <a:pt x="36" y="0"/>
                    <a:pt x="37" y="0"/>
                    <a:pt x="39" y="0"/>
                  </a:cubicBezTo>
                  <a:cubicBezTo>
                    <a:pt x="40" y="1"/>
                    <a:pt x="41" y="1"/>
                    <a:pt x="42" y="2"/>
                  </a:cubicBezTo>
                  <a:cubicBezTo>
                    <a:pt x="43" y="3"/>
                    <a:pt x="44" y="5"/>
                    <a:pt x="44" y="8"/>
                  </a:cubicBezTo>
                  <a:cubicBezTo>
                    <a:pt x="44" y="8"/>
                    <a:pt x="44" y="9"/>
                    <a:pt x="43" y="9"/>
                  </a:cubicBezTo>
                  <a:cubicBezTo>
                    <a:pt x="43" y="10"/>
                    <a:pt x="42" y="10"/>
                    <a:pt x="42" y="10"/>
                  </a:cubicBezTo>
                  <a:cubicBezTo>
                    <a:pt x="41" y="11"/>
                    <a:pt x="40" y="11"/>
                    <a:pt x="40" y="11"/>
                  </a:cubicBezTo>
                  <a:cubicBezTo>
                    <a:pt x="39" y="11"/>
                    <a:pt x="39" y="11"/>
                    <a:pt x="38" y="11"/>
                  </a:cubicBezTo>
                  <a:cubicBezTo>
                    <a:pt x="37" y="11"/>
                    <a:pt x="35" y="11"/>
                    <a:pt x="33" y="11"/>
                  </a:cubicBezTo>
                  <a:cubicBezTo>
                    <a:pt x="31" y="11"/>
                    <a:pt x="29" y="11"/>
                    <a:pt x="27" y="11"/>
                  </a:cubicBezTo>
                  <a:cubicBezTo>
                    <a:pt x="26" y="12"/>
                    <a:pt x="24" y="12"/>
                    <a:pt x="22" y="12"/>
                  </a:cubicBezTo>
                  <a:cubicBezTo>
                    <a:pt x="20" y="13"/>
                    <a:pt x="19" y="13"/>
                    <a:pt x="17" y="14"/>
                  </a:cubicBezTo>
                  <a:cubicBezTo>
                    <a:pt x="17" y="16"/>
                    <a:pt x="16" y="18"/>
                    <a:pt x="16" y="20"/>
                  </a:cubicBezTo>
                  <a:cubicBezTo>
                    <a:pt x="16" y="22"/>
                    <a:pt x="15" y="24"/>
                    <a:pt x="15" y="25"/>
                  </a:cubicBezTo>
                  <a:cubicBezTo>
                    <a:pt x="15" y="27"/>
                    <a:pt x="14" y="29"/>
                    <a:pt x="14" y="31"/>
                  </a:cubicBezTo>
                  <a:cubicBezTo>
                    <a:pt x="14" y="33"/>
                    <a:pt x="14" y="35"/>
                    <a:pt x="13" y="37"/>
                  </a:cubicBezTo>
                  <a:cubicBezTo>
                    <a:pt x="13" y="38"/>
                    <a:pt x="13" y="38"/>
                    <a:pt x="13" y="38"/>
                  </a:cubicBezTo>
                  <a:cubicBezTo>
                    <a:pt x="13" y="39"/>
                    <a:pt x="13" y="39"/>
                    <a:pt x="13" y="39"/>
                  </a:cubicBezTo>
                  <a:cubicBezTo>
                    <a:pt x="15" y="37"/>
                    <a:pt x="16" y="35"/>
                    <a:pt x="18" y="33"/>
                  </a:cubicBezTo>
                  <a:cubicBezTo>
                    <a:pt x="20" y="31"/>
                    <a:pt x="22" y="30"/>
                    <a:pt x="24" y="28"/>
                  </a:cubicBezTo>
                  <a:cubicBezTo>
                    <a:pt x="26" y="27"/>
                    <a:pt x="28" y="26"/>
                    <a:pt x="31" y="25"/>
                  </a:cubicBezTo>
                  <a:cubicBezTo>
                    <a:pt x="33" y="25"/>
                    <a:pt x="35" y="24"/>
                    <a:pt x="38" y="24"/>
                  </a:cubicBezTo>
                  <a:cubicBezTo>
                    <a:pt x="40" y="24"/>
                    <a:pt x="43" y="25"/>
                    <a:pt x="45" y="26"/>
                  </a:cubicBezTo>
                  <a:cubicBezTo>
                    <a:pt x="48" y="27"/>
                    <a:pt x="49" y="28"/>
                    <a:pt x="51" y="30"/>
                  </a:cubicBezTo>
                  <a:cubicBezTo>
                    <a:pt x="52" y="32"/>
                    <a:pt x="53" y="35"/>
                    <a:pt x="54" y="37"/>
                  </a:cubicBezTo>
                  <a:cubicBezTo>
                    <a:pt x="55" y="40"/>
                    <a:pt x="55" y="43"/>
                    <a:pt x="54" y="45"/>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62"/>
            <p:cNvSpPr/>
            <p:nvPr/>
          </p:nvSpPr>
          <p:spPr bwMode="auto">
            <a:xfrm>
              <a:off x="4861" y="-1570"/>
              <a:ext cx="232" cy="241"/>
            </a:xfrm>
            <a:custGeom>
              <a:avLst/>
              <a:gdLst>
                <a:gd name="T0" fmla="*/ 64 w 98"/>
                <a:gd name="T1" fmla="*/ 102 h 102"/>
                <a:gd name="T2" fmla="*/ 57 w 98"/>
                <a:gd name="T3" fmla="*/ 100 h 102"/>
                <a:gd name="T4" fmla="*/ 55 w 98"/>
                <a:gd name="T5" fmla="*/ 96 h 102"/>
                <a:gd name="T6" fmla="*/ 60 w 98"/>
                <a:gd name="T7" fmla="*/ 80 h 102"/>
                <a:gd name="T8" fmla="*/ 68 w 98"/>
                <a:gd name="T9" fmla="*/ 63 h 102"/>
                <a:gd name="T10" fmla="*/ 73 w 98"/>
                <a:gd name="T11" fmla="*/ 54 h 102"/>
                <a:gd name="T12" fmla="*/ 76 w 98"/>
                <a:gd name="T13" fmla="*/ 47 h 102"/>
                <a:gd name="T14" fmla="*/ 68 w 98"/>
                <a:gd name="T15" fmla="*/ 48 h 102"/>
                <a:gd name="T16" fmla="*/ 51 w 98"/>
                <a:gd name="T17" fmla="*/ 61 h 102"/>
                <a:gd name="T18" fmla="*/ 40 w 98"/>
                <a:gd name="T19" fmla="*/ 71 h 102"/>
                <a:gd name="T20" fmla="*/ 36 w 98"/>
                <a:gd name="T21" fmla="*/ 75 h 102"/>
                <a:gd name="T22" fmla="*/ 33 w 98"/>
                <a:gd name="T23" fmla="*/ 76 h 102"/>
                <a:gd name="T24" fmla="*/ 27 w 98"/>
                <a:gd name="T25" fmla="*/ 72 h 102"/>
                <a:gd name="T26" fmla="*/ 27 w 98"/>
                <a:gd name="T27" fmla="*/ 58 h 102"/>
                <a:gd name="T28" fmla="*/ 32 w 98"/>
                <a:gd name="T29" fmla="*/ 43 h 102"/>
                <a:gd name="T30" fmla="*/ 30 w 98"/>
                <a:gd name="T31" fmla="*/ 38 h 102"/>
                <a:gd name="T32" fmla="*/ 24 w 98"/>
                <a:gd name="T33" fmla="*/ 46 h 102"/>
                <a:gd name="T34" fmla="*/ 20 w 98"/>
                <a:gd name="T35" fmla="*/ 53 h 102"/>
                <a:gd name="T36" fmla="*/ 16 w 98"/>
                <a:gd name="T37" fmla="*/ 60 h 102"/>
                <a:gd name="T38" fmla="*/ 14 w 98"/>
                <a:gd name="T39" fmla="*/ 66 h 102"/>
                <a:gd name="T40" fmla="*/ 12 w 98"/>
                <a:gd name="T41" fmla="*/ 71 h 102"/>
                <a:gd name="T42" fmla="*/ 7 w 98"/>
                <a:gd name="T43" fmla="*/ 74 h 102"/>
                <a:gd name="T44" fmla="*/ 1 w 98"/>
                <a:gd name="T45" fmla="*/ 69 h 102"/>
                <a:gd name="T46" fmla="*/ 1 w 98"/>
                <a:gd name="T47" fmla="*/ 60 h 102"/>
                <a:gd name="T48" fmla="*/ 8 w 98"/>
                <a:gd name="T49" fmla="*/ 45 h 102"/>
                <a:gd name="T50" fmla="*/ 20 w 98"/>
                <a:gd name="T51" fmla="*/ 24 h 102"/>
                <a:gd name="T52" fmla="*/ 32 w 98"/>
                <a:gd name="T53" fmla="*/ 10 h 102"/>
                <a:gd name="T54" fmla="*/ 42 w 98"/>
                <a:gd name="T55" fmla="*/ 2 h 102"/>
                <a:gd name="T56" fmla="*/ 51 w 98"/>
                <a:gd name="T57" fmla="*/ 2 h 102"/>
                <a:gd name="T58" fmla="*/ 54 w 98"/>
                <a:gd name="T59" fmla="*/ 8 h 102"/>
                <a:gd name="T60" fmla="*/ 52 w 98"/>
                <a:gd name="T61" fmla="*/ 18 h 102"/>
                <a:gd name="T62" fmla="*/ 49 w 98"/>
                <a:gd name="T63" fmla="*/ 30 h 102"/>
                <a:gd name="T64" fmla="*/ 48 w 98"/>
                <a:gd name="T65" fmla="*/ 36 h 102"/>
                <a:gd name="T66" fmla="*/ 48 w 98"/>
                <a:gd name="T67" fmla="*/ 41 h 102"/>
                <a:gd name="T68" fmla="*/ 60 w 98"/>
                <a:gd name="T69" fmla="*/ 36 h 102"/>
                <a:gd name="T70" fmla="*/ 76 w 98"/>
                <a:gd name="T71" fmla="*/ 26 h 102"/>
                <a:gd name="T72" fmla="*/ 86 w 98"/>
                <a:gd name="T73" fmla="*/ 21 h 102"/>
                <a:gd name="T74" fmla="*/ 95 w 98"/>
                <a:gd name="T75" fmla="*/ 24 h 102"/>
                <a:gd name="T76" fmla="*/ 98 w 98"/>
                <a:gd name="T77" fmla="*/ 31 h 102"/>
                <a:gd name="T78" fmla="*/ 96 w 98"/>
                <a:gd name="T79" fmla="*/ 42 h 102"/>
                <a:gd name="T80" fmla="*/ 92 w 98"/>
                <a:gd name="T81" fmla="*/ 51 h 102"/>
                <a:gd name="T82" fmla="*/ 90 w 98"/>
                <a:gd name="T83" fmla="*/ 56 h 102"/>
                <a:gd name="T84" fmla="*/ 85 w 98"/>
                <a:gd name="T85" fmla="*/ 63 h 102"/>
                <a:gd name="T86" fmla="*/ 81 w 98"/>
                <a:gd name="T87" fmla="*/ 69 h 102"/>
                <a:gd name="T88" fmla="*/ 76 w 98"/>
                <a:gd name="T89" fmla="*/ 79 h 102"/>
                <a:gd name="T90" fmla="*/ 71 w 98"/>
                <a:gd name="T91" fmla="*/ 9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102">
                  <a:moveTo>
                    <a:pt x="68" y="101"/>
                  </a:moveTo>
                  <a:cubicBezTo>
                    <a:pt x="67" y="102"/>
                    <a:pt x="65" y="102"/>
                    <a:pt x="64" y="102"/>
                  </a:cubicBezTo>
                  <a:cubicBezTo>
                    <a:pt x="63" y="102"/>
                    <a:pt x="61" y="102"/>
                    <a:pt x="60" y="101"/>
                  </a:cubicBezTo>
                  <a:cubicBezTo>
                    <a:pt x="59" y="101"/>
                    <a:pt x="58" y="100"/>
                    <a:pt x="57" y="100"/>
                  </a:cubicBezTo>
                  <a:cubicBezTo>
                    <a:pt x="57" y="100"/>
                    <a:pt x="56" y="99"/>
                    <a:pt x="55" y="98"/>
                  </a:cubicBezTo>
                  <a:cubicBezTo>
                    <a:pt x="55" y="97"/>
                    <a:pt x="55" y="96"/>
                    <a:pt x="55" y="96"/>
                  </a:cubicBezTo>
                  <a:cubicBezTo>
                    <a:pt x="55" y="95"/>
                    <a:pt x="55" y="94"/>
                    <a:pt x="55" y="93"/>
                  </a:cubicBezTo>
                  <a:cubicBezTo>
                    <a:pt x="57" y="88"/>
                    <a:pt x="58" y="84"/>
                    <a:pt x="60" y="80"/>
                  </a:cubicBezTo>
                  <a:cubicBezTo>
                    <a:pt x="62" y="76"/>
                    <a:pt x="64" y="72"/>
                    <a:pt x="65" y="68"/>
                  </a:cubicBezTo>
                  <a:cubicBezTo>
                    <a:pt x="66" y="66"/>
                    <a:pt x="67" y="64"/>
                    <a:pt x="68" y="63"/>
                  </a:cubicBezTo>
                  <a:cubicBezTo>
                    <a:pt x="69" y="61"/>
                    <a:pt x="70" y="60"/>
                    <a:pt x="71" y="58"/>
                  </a:cubicBezTo>
                  <a:cubicBezTo>
                    <a:pt x="71" y="57"/>
                    <a:pt x="72" y="56"/>
                    <a:pt x="73" y="54"/>
                  </a:cubicBezTo>
                  <a:cubicBezTo>
                    <a:pt x="73" y="53"/>
                    <a:pt x="74" y="52"/>
                    <a:pt x="75" y="51"/>
                  </a:cubicBezTo>
                  <a:cubicBezTo>
                    <a:pt x="75" y="50"/>
                    <a:pt x="76" y="48"/>
                    <a:pt x="76" y="47"/>
                  </a:cubicBezTo>
                  <a:cubicBezTo>
                    <a:pt x="77" y="46"/>
                    <a:pt x="77" y="45"/>
                    <a:pt x="78" y="43"/>
                  </a:cubicBezTo>
                  <a:cubicBezTo>
                    <a:pt x="74" y="45"/>
                    <a:pt x="71" y="46"/>
                    <a:pt x="68" y="48"/>
                  </a:cubicBezTo>
                  <a:cubicBezTo>
                    <a:pt x="65" y="50"/>
                    <a:pt x="62" y="52"/>
                    <a:pt x="59" y="54"/>
                  </a:cubicBezTo>
                  <a:cubicBezTo>
                    <a:pt x="56" y="56"/>
                    <a:pt x="54" y="59"/>
                    <a:pt x="51" y="61"/>
                  </a:cubicBezTo>
                  <a:cubicBezTo>
                    <a:pt x="48" y="63"/>
                    <a:pt x="46" y="66"/>
                    <a:pt x="43" y="68"/>
                  </a:cubicBezTo>
                  <a:cubicBezTo>
                    <a:pt x="42" y="69"/>
                    <a:pt x="41" y="70"/>
                    <a:pt x="40" y="71"/>
                  </a:cubicBezTo>
                  <a:cubicBezTo>
                    <a:pt x="39" y="72"/>
                    <a:pt x="39" y="73"/>
                    <a:pt x="38" y="73"/>
                  </a:cubicBezTo>
                  <a:cubicBezTo>
                    <a:pt x="37" y="74"/>
                    <a:pt x="37" y="74"/>
                    <a:pt x="36" y="75"/>
                  </a:cubicBezTo>
                  <a:cubicBezTo>
                    <a:pt x="36" y="75"/>
                    <a:pt x="35" y="75"/>
                    <a:pt x="35" y="76"/>
                  </a:cubicBezTo>
                  <a:cubicBezTo>
                    <a:pt x="34" y="76"/>
                    <a:pt x="34" y="76"/>
                    <a:pt x="33" y="76"/>
                  </a:cubicBezTo>
                  <a:cubicBezTo>
                    <a:pt x="32" y="77"/>
                    <a:pt x="32" y="77"/>
                    <a:pt x="31" y="76"/>
                  </a:cubicBezTo>
                  <a:cubicBezTo>
                    <a:pt x="29" y="76"/>
                    <a:pt x="28" y="74"/>
                    <a:pt x="27" y="72"/>
                  </a:cubicBezTo>
                  <a:cubicBezTo>
                    <a:pt x="26" y="70"/>
                    <a:pt x="25" y="68"/>
                    <a:pt x="25" y="66"/>
                  </a:cubicBezTo>
                  <a:cubicBezTo>
                    <a:pt x="26" y="64"/>
                    <a:pt x="26" y="61"/>
                    <a:pt x="27" y="58"/>
                  </a:cubicBezTo>
                  <a:cubicBezTo>
                    <a:pt x="27" y="56"/>
                    <a:pt x="28" y="53"/>
                    <a:pt x="29" y="51"/>
                  </a:cubicBezTo>
                  <a:cubicBezTo>
                    <a:pt x="30" y="48"/>
                    <a:pt x="31" y="46"/>
                    <a:pt x="32" y="43"/>
                  </a:cubicBezTo>
                  <a:cubicBezTo>
                    <a:pt x="32" y="40"/>
                    <a:pt x="33" y="38"/>
                    <a:pt x="33" y="35"/>
                  </a:cubicBezTo>
                  <a:cubicBezTo>
                    <a:pt x="32" y="36"/>
                    <a:pt x="31" y="37"/>
                    <a:pt x="30" y="38"/>
                  </a:cubicBezTo>
                  <a:cubicBezTo>
                    <a:pt x="28" y="39"/>
                    <a:pt x="28" y="40"/>
                    <a:pt x="27" y="42"/>
                  </a:cubicBezTo>
                  <a:cubicBezTo>
                    <a:pt x="26" y="43"/>
                    <a:pt x="25" y="44"/>
                    <a:pt x="24" y="46"/>
                  </a:cubicBezTo>
                  <a:cubicBezTo>
                    <a:pt x="23" y="47"/>
                    <a:pt x="23" y="48"/>
                    <a:pt x="22" y="49"/>
                  </a:cubicBezTo>
                  <a:cubicBezTo>
                    <a:pt x="21" y="51"/>
                    <a:pt x="20" y="52"/>
                    <a:pt x="20" y="53"/>
                  </a:cubicBezTo>
                  <a:cubicBezTo>
                    <a:pt x="19" y="54"/>
                    <a:pt x="18" y="56"/>
                    <a:pt x="18" y="57"/>
                  </a:cubicBezTo>
                  <a:cubicBezTo>
                    <a:pt x="17" y="58"/>
                    <a:pt x="17" y="59"/>
                    <a:pt x="16" y="60"/>
                  </a:cubicBezTo>
                  <a:cubicBezTo>
                    <a:pt x="16" y="61"/>
                    <a:pt x="16" y="62"/>
                    <a:pt x="15" y="63"/>
                  </a:cubicBezTo>
                  <a:cubicBezTo>
                    <a:pt x="15" y="64"/>
                    <a:pt x="15" y="65"/>
                    <a:pt x="14" y="66"/>
                  </a:cubicBezTo>
                  <a:cubicBezTo>
                    <a:pt x="14" y="67"/>
                    <a:pt x="14" y="67"/>
                    <a:pt x="13" y="68"/>
                  </a:cubicBezTo>
                  <a:cubicBezTo>
                    <a:pt x="13" y="69"/>
                    <a:pt x="12" y="70"/>
                    <a:pt x="12" y="71"/>
                  </a:cubicBezTo>
                  <a:cubicBezTo>
                    <a:pt x="11" y="72"/>
                    <a:pt x="10" y="72"/>
                    <a:pt x="10" y="73"/>
                  </a:cubicBezTo>
                  <a:cubicBezTo>
                    <a:pt x="9" y="73"/>
                    <a:pt x="8" y="74"/>
                    <a:pt x="7" y="74"/>
                  </a:cubicBezTo>
                  <a:cubicBezTo>
                    <a:pt x="6" y="74"/>
                    <a:pt x="5" y="74"/>
                    <a:pt x="4" y="73"/>
                  </a:cubicBezTo>
                  <a:cubicBezTo>
                    <a:pt x="3" y="72"/>
                    <a:pt x="2" y="71"/>
                    <a:pt x="1" y="69"/>
                  </a:cubicBezTo>
                  <a:cubicBezTo>
                    <a:pt x="0" y="68"/>
                    <a:pt x="0" y="66"/>
                    <a:pt x="0" y="65"/>
                  </a:cubicBezTo>
                  <a:cubicBezTo>
                    <a:pt x="0" y="63"/>
                    <a:pt x="0" y="62"/>
                    <a:pt x="1" y="60"/>
                  </a:cubicBezTo>
                  <a:cubicBezTo>
                    <a:pt x="1" y="59"/>
                    <a:pt x="2" y="57"/>
                    <a:pt x="2" y="56"/>
                  </a:cubicBezTo>
                  <a:cubicBezTo>
                    <a:pt x="4" y="52"/>
                    <a:pt x="6" y="48"/>
                    <a:pt x="8" y="45"/>
                  </a:cubicBezTo>
                  <a:cubicBezTo>
                    <a:pt x="9" y="41"/>
                    <a:pt x="11" y="37"/>
                    <a:pt x="14" y="34"/>
                  </a:cubicBezTo>
                  <a:cubicBezTo>
                    <a:pt x="16" y="30"/>
                    <a:pt x="18" y="27"/>
                    <a:pt x="20" y="24"/>
                  </a:cubicBezTo>
                  <a:cubicBezTo>
                    <a:pt x="22" y="21"/>
                    <a:pt x="24" y="18"/>
                    <a:pt x="27" y="16"/>
                  </a:cubicBezTo>
                  <a:cubicBezTo>
                    <a:pt x="28" y="14"/>
                    <a:pt x="30" y="12"/>
                    <a:pt x="32" y="10"/>
                  </a:cubicBezTo>
                  <a:cubicBezTo>
                    <a:pt x="34" y="8"/>
                    <a:pt x="35" y="7"/>
                    <a:pt x="37" y="5"/>
                  </a:cubicBezTo>
                  <a:cubicBezTo>
                    <a:pt x="39" y="4"/>
                    <a:pt x="40" y="2"/>
                    <a:pt x="42" y="2"/>
                  </a:cubicBezTo>
                  <a:cubicBezTo>
                    <a:pt x="44" y="1"/>
                    <a:pt x="46" y="0"/>
                    <a:pt x="48" y="0"/>
                  </a:cubicBezTo>
                  <a:cubicBezTo>
                    <a:pt x="50" y="1"/>
                    <a:pt x="51" y="1"/>
                    <a:pt x="51" y="2"/>
                  </a:cubicBezTo>
                  <a:cubicBezTo>
                    <a:pt x="52" y="3"/>
                    <a:pt x="53" y="4"/>
                    <a:pt x="53" y="5"/>
                  </a:cubicBezTo>
                  <a:cubicBezTo>
                    <a:pt x="54" y="6"/>
                    <a:pt x="54" y="7"/>
                    <a:pt x="54" y="8"/>
                  </a:cubicBezTo>
                  <a:cubicBezTo>
                    <a:pt x="54" y="9"/>
                    <a:pt x="54" y="10"/>
                    <a:pt x="54" y="11"/>
                  </a:cubicBezTo>
                  <a:cubicBezTo>
                    <a:pt x="54" y="14"/>
                    <a:pt x="53" y="16"/>
                    <a:pt x="52" y="18"/>
                  </a:cubicBezTo>
                  <a:cubicBezTo>
                    <a:pt x="52" y="21"/>
                    <a:pt x="51" y="23"/>
                    <a:pt x="50" y="25"/>
                  </a:cubicBezTo>
                  <a:cubicBezTo>
                    <a:pt x="50" y="27"/>
                    <a:pt x="49" y="28"/>
                    <a:pt x="49" y="30"/>
                  </a:cubicBezTo>
                  <a:cubicBezTo>
                    <a:pt x="49" y="31"/>
                    <a:pt x="48" y="33"/>
                    <a:pt x="48" y="34"/>
                  </a:cubicBezTo>
                  <a:cubicBezTo>
                    <a:pt x="48" y="35"/>
                    <a:pt x="48" y="36"/>
                    <a:pt x="48" y="36"/>
                  </a:cubicBezTo>
                  <a:cubicBezTo>
                    <a:pt x="47" y="37"/>
                    <a:pt x="47" y="38"/>
                    <a:pt x="47" y="39"/>
                  </a:cubicBezTo>
                  <a:cubicBezTo>
                    <a:pt x="47" y="39"/>
                    <a:pt x="48" y="40"/>
                    <a:pt x="48" y="41"/>
                  </a:cubicBezTo>
                  <a:cubicBezTo>
                    <a:pt x="48" y="42"/>
                    <a:pt x="48" y="42"/>
                    <a:pt x="49" y="43"/>
                  </a:cubicBezTo>
                  <a:cubicBezTo>
                    <a:pt x="52" y="40"/>
                    <a:pt x="56" y="38"/>
                    <a:pt x="60" y="36"/>
                  </a:cubicBezTo>
                  <a:cubicBezTo>
                    <a:pt x="63" y="33"/>
                    <a:pt x="67" y="31"/>
                    <a:pt x="71" y="29"/>
                  </a:cubicBezTo>
                  <a:cubicBezTo>
                    <a:pt x="72" y="28"/>
                    <a:pt x="74" y="27"/>
                    <a:pt x="76" y="26"/>
                  </a:cubicBezTo>
                  <a:cubicBezTo>
                    <a:pt x="77" y="25"/>
                    <a:pt x="79" y="24"/>
                    <a:pt x="81" y="23"/>
                  </a:cubicBezTo>
                  <a:cubicBezTo>
                    <a:pt x="82" y="22"/>
                    <a:pt x="84" y="22"/>
                    <a:pt x="86" y="21"/>
                  </a:cubicBezTo>
                  <a:cubicBezTo>
                    <a:pt x="88" y="21"/>
                    <a:pt x="90" y="21"/>
                    <a:pt x="91" y="21"/>
                  </a:cubicBezTo>
                  <a:cubicBezTo>
                    <a:pt x="93" y="22"/>
                    <a:pt x="94" y="23"/>
                    <a:pt x="95" y="24"/>
                  </a:cubicBezTo>
                  <a:cubicBezTo>
                    <a:pt x="96" y="25"/>
                    <a:pt x="96" y="26"/>
                    <a:pt x="97" y="27"/>
                  </a:cubicBezTo>
                  <a:cubicBezTo>
                    <a:pt x="97" y="28"/>
                    <a:pt x="98" y="29"/>
                    <a:pt x="98" y="31"/>
                  </a:cubicBezTo>
                  <a:cubicBezTo>
                    <a:pt x="98" y="32"/>
                    <a:pt x="98" y="33"/>
                    <a:pt x="98" y="35"/>
                  </a:cubicBezTo>
                  <a:cubicBezTo>
                    <a:pt x="98" y="37"/>
                    <a:pt x="97" y="40"/>
                    <a:pt x="96" y="42"/>
                  </a:cubicBezTo>
                  <a:cubicBezTo>
                    <a:pt x="95" y="45"/>
                    <a:pt x="94" y="48"/>
                    <a:pt x="93" y="50"/>
                  </a:cubicBezTo>
                  <a:cubicBezTo>
                    <a:pt x="93" y="51"/>
                    <a:pt x="93" y="51"/>
                    <a:pt x="92" y="51"/>
                  </a:cubicBezTo>
                  <a:cubicBezTo>
                    <a:pt x="92" y="52"/>
                    <a:pt x="92" y="52"/>
                    <a:pt x="92" y="53"/>
                  </a:cubicBezTo>
                  <a:cubicBezTo>
                    <a:pt x="91" y="54"/>
                    <a:pt x="90" y="55"/>
                    <a:pt x="90" y="56"/>
                  </a:cubicBezTo>
                  <a:cubicBezTo>
                    <a:pt x="89" y="57"/>
                    <a:pt x="88" y="59"/>
                    <a:pt x="87" y="60"/>
                  </a:cubicBezTo>
                  <a:cubicBezTo>
                    <a:pt x="86" y="61"/>
                    <a:pt x="86" y="62"/>
                    <a:pt x="85" y="63"/>
                  </a:cubicBezTo>
                  <a:cubicBezTo>
                    <a:pt x="84" y="64"/>
                    <a:pt x="83" y="66"/>
                    <a:pt x="82" y="67"/>
                  </a:cubicBezTo>
                  <a:cubicBezTo>
                    <a:pt x="82" y="67"/>
                    <a:pt x="81" y="68"/>
                    <a:pt x="81" y="69"/>
                  </a:cubicBezTo>
                  <a:cubicBezTo>
                    <a:pt x="81" y="70"/>
                    <a:pt x="80" y="71"/>
                    <a:pt x="80" y="71"/>
                  </a:cubicBezTo>
                  <a:cubicBezTo>
                    <a:pt x="78" y="74"/>
                    <a:pt x="77" y="76"/>
                    <a:pt x="76" y="79"/>
                  </a:cubicBezTo>
                  <a:cubicBezTo>
                    <a:pt x="76" y="82"/>
                    <a:pt x="75" y="84"/>
                    <a:pt x="74" y="87"/>
                  </a:cubicBezTo>
                  <a:cubicBezTo>
                    <a:pt x="73" y="89"/>
                    <a:pt x="72" y="92"/>
                    <a:pt x="71" y="94"/>
                  </a:cubicBezTo>
                  <a:cubicBezTo>
                    <a:pt x="70" y="96"/>
                    <a:pt x="69" y="99"/>
                    <a:pt x="68" y="101"/>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63"/>
            <p:cNvSpPr/>
            <p:nvPr/>
          </p:nvSpPr>
          <p:spPr bwMode="auto">
            <a:xfrm>
              <a:off x="5020" y="-1905"/>
              <a:ext cx="241" cy="274"/>
            </a:xfrm>
            <a:custGeom>
              <a:avLst/>
              <a:gdLst>
                <a:gd name="T0" fmla="*/ 65 w 102"/>
                <a:gd name="T1" fmla="*/ 109 h 116"/>
                <a:gd name="T2" fmla="*/ 58 w 102"/>
                <a:gd name="T3" fmla="*/ 115 h 116"/>
                <a:gd name="T4" fmla="*/ 46 w 102"/>
                <a:gd name="T5" fmla="*/ 111 h 116"/>
                <a:gd name="T6" fmla="*/ 41 w 102"/>
                <a:gd name="T7" fmla="*/ 95 h 116"/>
                <a:gd name="T8" fmla="*/ 39 w 102"/>
                <a:gd name="T9" fmla="*/ 68 h 116"/>
                <a:gd name="T10" fmla="*/ 34 w 102"/>
                <a:gd name="T11" fmla="*/ 52 h 116"/>
                <a:gd name="T12" fmla="*/ 28 w 102"/>
                <a:gd name="T13" fmla="*/ 59 h 116"/>
                <a:gd name="T14" fmla="*/ 23 w 102"/>
                <a:gd name="T15" fmla="*/ 69 h 116"/>
                <a:gd name="T16" fmla="*/ 18 w 102"/>
                <a:gd name="T17" fmla="*/ 82 h 116"/>
                <a:gd name="T18" fmla="*/ 14 w 102"/>
                <a:gd name="T19" fmla="*/ 92 h 116"/>
                <a:gd name="T20" fmla="*/ 9 w 102"/>
                <a:gd name="T21" fmla="*/ 98 h 116"/>
                <a:gd name="T22" fmla="*/ 3 w 102"/>
                <a:gd name="T23" fmla="*/ 97 h 116"/>
                <a:gd name="T24" fmla="*/ 0 w 102"/>
                <a:gd name="T25" fmla="*/ 91 h 116"/>
                <a:gd name="T26" fmla="*/ 4 w 102"/>
                <a:gd name="T27" fmla="*/ 72 h 116"/>
                <a:gd name="T28" fmla="*/ 13 w 102"/>
                <a:gd name="T29" fmla="*/ 51 h 116"/>
                <a:gd name="T30" fmla="*/ 21 w 102"/>
                <a:gd name="T31" fmla="*/ 35 h 116"/>
                <a:gd name="T32" fmla="*/ 33 w 102"/>
                <a:gd name="T33" fmla="*/ 17 h 116"/>
                <a:gd name="T34" fmla="*/ 43 w 102"/>
                <a:gd name="T35" fmla="*/ 4 h 116"/>
                <a:gd name="T36" fmla="*/ 54 w 102"/>
                <a:gd name="T37" fmla="*/ 3 h 116"/>
                <a:gd name="T38" fmla="*/ 58 w 102"/>
                <a:gd name="T39" fmla="*/ 13 h 116"/>
                <a:gd name="T40" fmla="*/ 58 w 102"/>
                <a:gd name="T41" fmla="*/ 35 h 116"/>
                <a:gd name="T42" fmla="*/ 58 w 102"/>
                <a:gd name="T43" fmla="*/ 59 h 116"/>
                <a:gd name="T44" fmla="*/ 59 w 102"/>
                <a:gd name="T45" fmla="*/ 73 h 116"/>
                <a:gd name="T46" fmla="*/ 64 w 102"/>
                <a:gd name="T47" fmla="*/ 75 h 116"/>
                <a:gd name="T48" fmla="*/ 71 w 102"/>
                <a:gd name="T49" fmla="*/ 60 h 116"/>
                <a:gd name="T50" fmla="*/ 78 w 102"/>
                <a:gd name="T51" fmla="*/ 41 h 116"/>
                <a:gd name="T52" fmla="*/ 85 w 102"/>
                <a:gd name="T53" fmla="*/ 27 h 116"/>
                <a:gd name="T54" fmla="*/ 91 w 102"/>
                <a:gd name="T55" fmla="*/ 19 h 116"/>
                <a:gd name="T56" fmla="*/ 100 w 102"/>
                <a:gd name="T57" fmla="*/ 23 h 116"/>
                <a:gd name="T58" fmla="*/ 101 w 102"/>
                <a:gd name="T59" fmla="*/ 35 h 116"/>
                <a:gd name="T60" fmla="*/ 96 w 102"/>
                <a:gd name="T61" fmla="*/ 47 h 116"/>
                <a:gd name="T62" fmla="*/ 86 w 102"/>
                <a:gd name="T63" fmla="*/ 70 h 116"/>
                <a:gd name="T64" fmla="*/ 69 w 102"/>
                <a:gd name="T65" fmla="*/ 10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116">
                  <a:moveTo>
                    <a:pt x="68" y="105"/>
                  </a:moveTo>
                  <a:cubicBezTo>
                    <a:pt x="68" y="106"/>
                    <a:pt x="67" y="108"/>
                    <a:pt x="65" y="109"/>
                  </a:cubicBezTo>
                  <a:cubicBezTo>
                    <a:pt x="64" y="110"/>
                    <a:pt x="63" y="111"/>
                    <a:pt x="62" y="112"/>
                  </a:cubicBezTo>
                  <a:cubicBezTo>
                    <a:pt x="61" y="114"/>
                    <a:pt x="59" y="114"/>
                    <a:pt x="58" y="115"/>
                  </a:cubicBezTo>
                  <a:cubicBezTo>
                    <a:pt x="56" y="116"/>
                    <a:pt x="54" y="116"/>
                    <a:pt x="53" y="116"/>
                  </a:cubicBezTo>
                  <a:cubicBezTo>
                    <a:pt x="50" y="115"/>
                    <a:pt x="48" y="113"/>
                    <a:pt x="46" y="111"/>
                  </a:cubicBezTo>
                  <a:cubicBezTo>
                    <a:pt x="45" y="109"/>
                    <a:pt x="44" y="106"/>
                    <a:pt x="43" y="104"/>
                  </a:cubicBezTo>
                  <a:cubicBezTo>
                    <a:pt x="42" y="101"/>
                    <a:pt x="42" y="98"/>
                    <a:pt x="41" y="95"/>
                  </a:cubicBezTo>
                  <a:cubicBezTo>
                    <a:pt x="41" y="93"/>
                    <a:pt x="41" y="90"/>
                    <a:pt x="40" y="87"/>
                  </a:cubicBezTo>
                  <a:cubicBezTo>
                    <a:pt x="40" y="81"/>
                    <a:pt x="39" y="75"/>
                    <a:pt x="39" y="68"/>
                  </a:cubicBezTo>
                  <a:cubicBezTo>
                    <a:pt x="38" y="62"/>
                    <a:pt x="38" y="56"/>
                    <a:pt x="37" y="49"/>
                  </a:cubicBezTo>
                  <a:cubicBezTo>
                    <a:pt x="36" y="50"/>
                    <a:pt x="35" y="51"/>
                    <a:pt x="34" y="52"/>
                  </a:cubicBezTo>
                  <a:cubicBezTo>
                    <a:pt x="32" y="53"/>
                    <a:pt x="31" y="54"/>
                    <a:pt x="31" y="55"/>
                  </a:cubicBezTo>
                  <a:cubicBezTo>
                    <a:pt x="30" y="56"/>
                    <a:pt x="29" y="58"/>
                    <a:pt x="28" y="59"/>
                  </a:cubicBezTo>
                  <a:cubicBezTo>
                    <a:pt x="28" y="60"/>
                    <a:pt x="27" y="62"/>
                    <a:pt x="26" y="63"/>
                  </a:cubicBezTo>
                  <a:cubicBezTo>
                    <a:pt x="25" y="65"/>
                    <a:pt x="24" y="67"/>
                    <a:pt x="23" y="69"/>
                  </a:cubicBezTo>
                  <a:cubicBezTo>
                    <a:pt x="23" y="72"/>
                    <a:pt x="22" y="74"/>
                    <a:pt x="21" y="76"/>
                  </a:cubicBezTo>
                  <a:cubicBezTo>
                    <a:pt x="20" y="78"/>
                    <a:pt x="19" y="80"/>
                    <a:pt x="18" y="82"/>
                  </a:cubicBezTo>
                  <a:cubicBezTo>
                    <a:pt x="17" y="85"/>
                    <a:pt x="17" y="87"/>
                    <a:pt x="16" y="89"/>
                  </a:cubicBezTo>
                  <a:cubicBezTo>
                    <a:pt x="15" y="90"/>
                    <a:pt x="14" y="91"/>
                    <a:pt x="14" y="92"/>
                  </a:cubicBezTo>
                  <a:cubicBezTo>
                    <a:pt x="13" y="94"/>
                    <a:pt x="13" y="95"/>
                    <a:pt x="12" y="96"/>
                  </a:cubicBezTo>
                  <a:cubicBezTo>
                    <a:pt x="11" y="97"/>
                    <a:pt x="10" y="98"/>
                    <a:pt x="9" y="98"/>
                  </a:cubicBezTo>
                  <a:cubicBezTo>
                    <a:pt x="8" y="99"/>
                    <a:pt x="7" y="99"/>
                    <a:pt x="5" y="99"/>
                  </a:cubicBezTo>
                  <a:cubicBezTo>
                    <a:pt x="4" y="98"/>
                    <a:pt x="3" y="98"/>
                    <a:pt x="3" y="97"/>
                  </a:cubicBezTo>
                  <a:cubicBezTo>
                    <a:pt x="2" y="96"/>
                    <a:pt x="1" y="95"/>
                    <a:pt x="1" y="94"/>
                  </a:cubicBezTo>
                  <a:cubicBezTo>
                    <a:pt x="1" y="93"/>
                    <a:pt x="0" y="92"/>
                    <a:pt x="0" y="91"/>
                  </a:cubicBezTo>
                  <a:cubicBezTo>
                    <a:pt x="0" y="89"/>
                    <a:pt x="0" y="88"/>
                    <a:pt x="1" y="87"/>
                  </a:cubicBezTo>
                  <a:cubicBezTo>
                    <a:pt x="1" y="82"/>
                    <a:pt x="2" y="77"/>
                    <a:pt x="4" y="72"/>
                  </a:cubicBezTo>
                  <a:cubicBezTo>
                    <a:pt x="6" y="66"/>
                    <a:pt x="8" y="61"/>
                    <a:pt x="10" y="56"/>
                  </a:cubicBezTo>
                  <a:cubicBezTo>
                    <a:pt x="11" y="55"/>
                    <a:pt x="12" y="53"/>
                    <a:pt x="13" y="51"/>
                  </a:cubicBezTo>
                  <a:cubicBezTo>
                    <a:pt x="13" y="50"/>
                    <a:pt x="14" y="48"/>
                    <a:pt x="15" y="46"/>
                  </a:cubicBezTo>
                  <a:cubicBezTo>
                    <a:pt x="17" y="42"/>
                    <a:pt x="19" y="39"/>
                    <a:pt x="21" y="35"/>
                  </a:cubicBezTo>
                  <a:cubicBezTo>
                    <a:pt x="24" y="31"/>
                    <a:pt x="26" y="27"/>
                    <a:pt x="28" y="24"/>
                  </a:cubicBezTo>
                  <a:cubicBezTo>
                    <a:pt x="30" y="21"/>
                    <a:pt x="32" y="19"/>
                    <a:pt x="33" y="17"/>
                  </a:cubicBezTo>
                  <a:cubicBezTo>
                    <a:pt x="35" y="14"/>
                    <a:pt x="36" y="12"/>
                    <a:pt x="38" y="10"/>
                  </a:cubicBezTo>
                  <a:cubicBezTo>
                    <a:pt x="40" y="8"/>
                    <a:pt x="42" y="6"/>
                    <a:pt x="43" y="4"/>
                  </a:cubicBezTo>
                  <a:cubicBezTo>
                    <a:pt x="45" y="2"/>
                    <a:pt x="48" y="1"/>
                    <a:pt x="50" y="0"/>
                  </a:cubicBezTo>
                  <a:cubicBezTo>
                    <a:pt x="52" y="1"/>
                    <a:pt x="53" y="2"/>
                    <a:pt x="54" y="3"/>
                  </a:cubicBezTo>
                  <a:cubicBezTo>
                    <a:pt x="55" y="5"/>
                    <a:pt x="56" y="6"/>
                    <a:pt x="57" y="8"/>
                  </a:cubicBezTo>
                  <a:cubicBezTo>
                    <a:pt x="57" y="10"/>
                    <a:pt x="57" y="11"/>
                    <a:pt x="58" y="13"/>
                  </a:cubicBezTo>
                  <a:cubicBezTo>
                    <a:pt x="58" y="15"/>
                    <a:pt x="58" y="17"/>
                    <a:pt x="58" y="18"/>
                  </a:cubicBezTo>
                  <a:cubicBezTo>
                    <a:pt x="58" y="24"/>
                    <a:pt x="58" y="30"/>
                    <a:pt x="58" y="35"/>
                  </a:cubicBezTo>
                  <a:cubicBezTo>
                    <a:pt x="58" y="41"/>
                    <a:pt x="58" y="47"/>
                    <a:pt x="58" y="52"/>
                  </a:cubicBezTo>
                  <a:cubicBezTo>
                    <a:pt x="58" y="55"/>
                    <a:pt x="58" y="57"/>
                    <a:pt x="58" y="59"/>
                  </a:cubicBezTo>
                  <a:cubicBezTo>
                    <a:pt x="58" y="62"/>
                    <a:pt x="58" y="64"/>
                    <a:pt x="58" y="66"/>
                  </a:cubicBezTo>
                  <a:cubicBezTo>
                    <a:pt x="58" y="69"/>
                    <a:pt x="59" y="71"/>
                    <a:pt x="59" y="73"/>
                  </a:cubicBezTo>
                  <a:cubicBezTo>
                    <a:pt x="59" y="75"/>
                    <a:pt x="60" y="78"/>
                    <a:pt x="61" y="80"/>
                  </a:cubicBezTo>
                  <a:cubicBezTo>
                    <a:pt x="62" y="78"/>
                    <a:pt x="63" y="77"/>
                    <a:pt x="64" y="75"/>
                  </a:cubicBezTo>
                  <a:cubicBezTo>
                    <a:pt x="65" y="74"/>
                    <a:pt x="66" y="72"/>
                    <a:pt x="67" y="70"/>
                  </a:cubicBezTo>
                  <a:cubicBezTo>
                    <a:pt x="68" y="67"/>
                    <a:pt x="70" y="64"/>
                    <a:pt x="71" y="60"/>
                  </a:cubicBezTo>
                  <a:cubicBezTo>
                    <a:pt x="72" y="57"/>
                    <a:pt x="74" y="54"/>
                    <a:pt x="75" y="50"/>
                  </a:cubicBezTo>
                  <a:cubicBezTo>
                    <a:pt x="76" y="47"/>
                    <a:pt x="77" y="44"/>
                    <a:pt x="78" y="41"/>
                  </a:cubicBezTo>
                  <a:cubicBezTo>
                    <a:pt x="80" y="37"/>
                    <a:pt x="81" y="34"/>
                    <a:pt x="82" y="31"/>
                  </a:cubicBezTo>
                  <a:cubicBezTo>
                    <a:pt x="83" y="30"/>
                    <a:pt x="84" y="28"/>
                    <a:pt x="85" y="27"/>
                  </a:cubicBezTo>
                  <a:cubicBezTo>
                    <a:pt x="85" y="25"/>
                    <a:pt x="86" y="24"/>
                    <a:pt x="88" y="22"/>
                  </a:cubicBezTo>
                  <a:cubicBezTo>
                    <a:pt x="89" y="21"/>
                    <a:pt x="90" y="20"/>
                    <a:pt x="91" y="19"/>
                  </a:cubicBezTo>
                  <a:cubicBezTo>
                    <a:pt x="93" y="19"/>
                    <a:pt x="94" y="19"/>
                    <a:pt x="96" y="19"/>
                  </a:cubicBezTo>
                  <a:cubicBezTo>
                    <a:pt x="98" y="20"/>
                    <a:pt x="99" y="22"/>
                    <a:pt x="100" y="23"/>
                  </a:cubicBezTo>
                  <a:cubicBezTo>
                    <a:pt x="101" y="25"/>
                    <a:pt x="102" y="27"/>
                    <a:pt x="102" y="29"/>
                  </a:cubicBezTo>
                  <a:cubicBezTo>
                    <a:pt x="102" y="31"/>
                    <a:pt x="102" y="33"/>
                    <a:pt x="101" y="35"/>
                  </a:cubicBezTo>
                  <a:cubicBezTo>
                    <a:pt x="101" y="36"/>
                    <a:pt x="100" y="38"/>
                    <a:pt x="99" y="40"/>
                  </a:cubicBezTo>
                  <a:cubicBezTo>
                    <a:pt x="98" y="43"/>
                    <a:pt x="97" y="45"/>
                    <a:pt x="96" y="47"/>
                  </a:cubicBezTo>
                  <a:cubicBezTo>
                    <a:pt x="95" y="50"/>
                    <a:pt x="94" y="52"/>
                    <a:pt x="93" y="55"/>
                  </a:cubicBezTo>
                  <a:cubicBezTo>
                    <a:pt x="86" y="70"/>
                    <a:pt x="86" y="70"/>
                    <a:pt x="86" y="70"/>
                  </a:cubicBezTo>
                  <a:cubicBezTo>
                    <a:pt x="83" y="75"/>
                    <a:pt x="80" y="81"/>
                    <a:pt x="78" y="86"/>
                  </a:cubicBezTo>
                  <a:cubicBezTo>
                    <a:pt x="75" y="92"/>
                    <a:pt x="72" y="97"/>
                    <a:pt x="69" y="103"/>
                  </a:cubicBezTo>
                  <a:lnTo>
                    <a:pt x="68" y="105"/>
                  </a:ln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64"/>
            <p:cNvSpPr/>
            <p:nvPr/>
          </p:nvSpPr>
          <p:spPr bwMode="auto">
            <a:xfrm>
              <a:off x="1653" y="801"/>
              <a:ext cx="4081" cy="5783"/>
            </a:xfrm>
            <a:custGeom>
              <a:avLst/>
              <a:gdLst>
                <a:gd name="T0" fmla="*/ 1616 w 1726"/>
                <a:gd name="T1" fmla="*/ 847 h 2446"/>
                <a:gd name="T2" fmla="*/ 1555 w 1726"/>
                <a:gd name="T3" fmla="*/ 743 h 2446"/>
                <a:gd name="T4" fmla="*/ 1571 w 1726"/>
                <a:gd name="T5" fmla="*/ 690 h 2446"/>
                <a:gd name="T6" fmla="*/ 1547 w 1726"/>
                <a:gd name="T7" fmla="*/ 725 h 2446"/>
                <a:gd name="T8" fmla="*/ 1545 w 1726"/>
                <a:gd name="T9" fmla="*/ 722 h 2446"/>
                <a:gd name="T10" fmla="*/ 1575 w 1726"/>
                <a:gd name="T11" fmla="*/ 606 h 2446"/>
                <a:gd name="T12" fmla="*/ 1543 w 1726"/>
                <a:gd name="T13" fmla="*/ 371 h 2446"/>
                <a:gd name="T14" fmla="*/ 1488 w 1726"/>
                <a:gd name="T15" fmla="*/ 273 h 2446"/>
                <a:gd name="T16" fmla="*/ 1304 w 1726"/>
                <a:gd name="T17" fmla="*/ 147 h 2446"/>
                <a:gd name="T18" fmla="*/ 1289 w 1726"/>
                <a:gd name="T19" fmla="*/ 140 h 2446"/>
                <a:gd name="T20" fmla="*/ 1288 w 1726"/>
                <a:gd name="T21" fmla="*/ 139 h 2446"/>
                <a:gd name="T22" fmla="*/ 1207 w 1726"/>
                <a:gd name="T23" fmla="*/ 89 h 2446"/>
                <a:gd name="T24" fmla="*/ 1277 w 1726"/>
                <a:gd name="T25" fmla="*/ 95 h 2446"/>
                <a:gd name="T26" fmla="*/ 1020 w 1726"/>
                <a:gd name="T27" fmla="*/ 53 h 2446"/>
                <a:gd name="T28" fmla="*/ 1010 w 1726"/>
                <a:gd name="T29" fmla="*/ 189 h 2446"/>
                <a:gd name="T30" fmla="*/ 1252 w 1726"/>
                <a:gd name="T31" fmla="*/ 256 h 2446"/>
                <a:gd name="T32" fmla="*/ 1242 w 1726"/>
                <a:gd name="T33" fmla="*/ 715 h 2446"/>
                <a:gd name="T34" fmla="*/ 864 w 1726"/>
                <a:gd name="T35" fmla="*/ 936 h 2446"/>
                <a:gd name="T36" fmla="*/ 536 w 1726"/>
                <a:gd name="T37" fmla="*/ 1043 h 2446"/>
                <a:gd name="T38" fmla="*/ 563 w 1726"/>
                <a:gd name="T39" fmla="*/ 330 h 2446"/>
                <a:gd name="T40" fmla="*/ 886 w 1726"/>
                <a:gd name="T41" fmla="*/ 192 h 2446"/>
                <a:gd name="T42" fmla="*/ 884 w 1726"/>
                <a:gd name="T43" fmla="*/ 24 h 2446"/>
                <a:gd name="T44" fmla="*/ 759 w 1726"/>
                <a:gd name="T45" fmla="*/ 61 h 2446"/>
                <a:gd name="T46" fmla="*/ 813 w 1726"/>
                <a:gd name="T47" fmla="*/ 28 h 2446"/>
                <a:gd name="T48" fmla="*/ 437 w 1726"/>
                <a:gd name="T49" fmla="*/ 269 h 2446"/>
                <a:gd name="T50" fmla="*/ 427 w 1726"/>
                <a:gd name="T51" fmla="*/ 173 h 2446"/>
                <a:gd name="T52" fmla="*/ 370 w 1726"/>
                <a:gd name="T53" fmla="*/ 315 h 2446"/>
                <a:gd name="T54" fmla="*/ 364 w 1726"/>
                <a:gd name="T55" fmla="*/ 327 h 2446"/>
                <a:gd name="T56" fmla="*/ 215 w 1726"/>
                <a:gd name="T57" fmla="*/ 491 h 2446"/>
                <a:gd name="T58" fmla="*/ 140 w 1726"/>
                <a:gd name="T59" fmla="*/ 921 h 2446"/>
                <a:gd name="T60" fmla="*/ 142 w 1726"/>
                <a:gd name="T61" fmla="*/ 1056 h 2446"/>
                <a:gd name="T62" fmla="*/ 112 w 1726"/>
                <a:gd name="T63" fmla="*/ 1224 h 2446"/>
                <a:gd name="T64" fmla="*/ 56 w 1726"/>
                <a:gd name="T65" fmla="*/ 1448 h 2446"/>
                <a:gd name="T66" fmla="*/ 0 w 1726"/>
                <a:gd name="T67" fmla="*/ 1586 h 2446"/>
                <a:gd name="T68" fmla="*/ 79 w 1726"/>
                <a:gd name="T69" fmla="*/ 1447 h 2446"/>
                <a:gd name="T70" fmla="*/ 111 w 1726"/>
                <a:gd name="T71" fmla="*/ 1659 h 2446"/>
                <a:gd name="T72" fmla="*/ 164 w 1726"/>
                <a:gd name="T73" fmla="*/ 1854 h 2446"/>
                <a:gd name="T74" fmla="*/ 172 w 1726"/>
                <a:gd name="T75" fmla="*/ 1720 h 2446"/>
                <a:gd name="T76" fmla="*/ 248 w 1726"/>
                <a:gd name="T77" fmla="*/ 1887 h 2446"/>
                <a:gd name="T78" fmla="*/ 301 w 1726"/>
                <a:gd name="T79" fmla="*/ 1970 h 2446"/>
                <a:gd name="T80" fmla="*/ 224 w 1726"/>
                <a:gd name="T81" fmla="*/ 2135 h 2446"/>
                <a:gd name="T82" fmla="*/ 881 w 1726"/>
                <a:gd name="T83" fmla="*/ 2439 h 2446"/>
                <a:gd name="T84" fmla="*/ 1054 w 1726"/>
                <a:gd name="T85" fmla="*/ 2306 h 2446"/>
                <a:gd name="T86" fmla="*/ 1124 w 1726"/>
                <a:gd name="T87" fmla="*/ 2299 h 2446"/>
                <a:gd name="T88" fmla="*/ 1363 w 1726"/>
                <a:gd name="T89" fmla="*/ 2240 h 2446"/>
                <a:gd name="T90" fmla="*/ 1220 w 1726"/>
                <a:gd name="T91" fmla="*/ 2006 h 2446"/>
                <a:gd name="T92" fmla="*/ 1192 w 1726"/>
                <a:gd name="T93" fmla="*/ 1908 h 2446"/>
                <a:gd name="T94" fmla="*/ 1192 w 1726"/>
                <a:gd name="T95" fmla="*/ 1736 h 2446"/>
                <a:gd name="T96" fmla="*/ 1199 w 1726"/>
                <a:gd name="T97" fmla="*/ 1667 h 2446"/>
                <a:gd name="T98" fmla="*/ 1266 w 1726"/>
                <a:gd name="T99" fmla="*/ 1778 h 2446"/>
                <a:gd name="T100" fmla="*/ 1228 w 1726"/>
                <a:gd name="T101" fmla="*/ 1556 h 2446"/>
                <a:gd name="T102" fmla="*/ 1224 w 1726"/>
                <a:gd name="T103" fmla="*/ 1439 h 2446"/>
                <a:gd name="T104" fmla="*/ 1362 w 1726"/>
                <a:gd name="T105" fmla="*/ 1432 h 2446"/>
                <a:gd name="T106" fmla="*/ 1528 w 1726"/>
                <a:gd name="T107" fmla="*/ 1431 h 2446"/>
                <a:gd name="T108" fmla="*/ 1588 w 1726"/>
                <a:gd name="T109" fmla="*/ 1279 h 2446"/>
                <a:gd name="T110" fmla="*/ 1646 w 1726"/>
                <a:gd name="T111" fmla="*/ 1154 h 2446"/>
                <a:gd name="T112" fmla="*/ 1663 w 1726"/>
                <a:gd name="T113" fmla="*/ 1088 h 2446"/>
                <a:gd name="T114" fmla="*/ 1630 w 1726"/>
                <a:gd name="T115" fmla="*/ 1047 h 2446"/>
                <a:gd name="T116" fmla="*/ 1694 w 1726"/>
                <a:gd name="T117" fmla="*/ 1020 h 2446"/>
                <a:gd name="T118" fmla="*/ 1616 w 1726"/>
                <a:gd name="T119" fmla="*/ 847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6" h="2446">
                  <a:moveTo>
                    <a:pt x="1616" y="847"/>
                  </a:moveTo>
                  <a:cubicBezTo>
                    <a:pt x="1592" y="814"/>
                    <a:pt x="1570" y="775"/>
                    <a:pt x="1555" y="743"/>
                  </a:cubicBezTo>
                  <a:cubicBezTo>
                    <a:pt x="1566" y="730"/>
                    <a:pt x="1575" y="714"/>
                    <a:pt x="1571" y="690"/>
                  </a:cubicBezTo>
                  <a:cubicBezTo>
                    <a:pt x="1564" y="701"/>
                    <a:pt x="1556" y="713"/>
                    <a:pt x="1547" y="725"/>
                  </a:cubicBezTo>
                  <a:cubicBezTo>
                    <a:pt x="1546" y="724"/>
                    <a:pt x="1546" y="723"/>
                    <a:pt x="1545" y="722"/>
                  </a:cubicBezTo>
                  <a:cubicBezTo>
                    <a:pt x="1560" y="685"/>
                    <a:pt x="1571" y="644"/>
                    <a:pt x="1575" y="606"/>
                  </a:cubicBezTo>
                  <a:cubicBezTo>
                    <a:pt x="1584" y="523"/>
                    <a:pt x="1568" y="449"/>
                    <a:pt x="1543" y="371"/>
                  </a:cubicBezTo>
                  <a:cubicBezTo>
                    <a:pt x="1530" y="332"/>
                    <a:pt x="1512" y="300"/>
                    <a:pt x="1488" y="273"/>
                  </a:cubicBezTo>
                  <a:cubicBezTo>
                    <a:pt x="1475" y="241"/>
                    <a:pt x="1442" y="210"/>
                    <a:pt x="1304" y="147"/>
                  </a:cubicBezTo>
                  <a:cubicBezTo>
                    <a:pt x="1300" y="145"/>
                    <a:pt x="1295" y="143"/>
                    <a:pt x="1289" y="140"/>
                  </a:cubicBezTo>
                  <a:cubicBezTo>
                    <a:pt x="1289" y="139"/>
                    <a:pt x="1288" y="139"/>
                    <a:pt x="1288" y="139"/>
                  </a:cubicBezTo>
                  <a:cubicBezTo>
                    <a:pt x="1269" y="128"/>
                    <a:pt x="1233" y="98"/>
                    <a:pt x="1207" y="89"/>
                  </a:cubicBezTo>
                  <a:cubicBezTo>
                    <a:pt x="1234" y="91"/>
                    <a:pt x="1277" y="95"/>
                    <a:pt x="1277" y="95"/>
                  </a:cubicBezTo>
                  <a:cubicBezTo>
                    <a:pt x="1270" y="72"/>
                    <a:pt x="1187" y="15"/>
                    <a:pt x="1020" y="53"/>
                  </a:cubicBezTo>
                  <a:cubicBezTo>
                    <a:pt x="1010" y="189"/>
                    <a:pt x="1010" y="189"/>
                    <a:pt x="1010" y="189"/>
                  </a:cubicBezTo>
                  <a:cubicBezTo>
                    <a:pt x="1136" y="197"/>
                    <a:pt x="1228" y="241"/>
                    <a:pt x="1252" y="256"/>
                  </a:cubicBezTo>
                  <a:cubicBezTo>
                    <a:pt x="1348" y="319"/>
                    <a:pt x="1573" y="511"/>
                    <a:pt x="1242" y="715"/>
                  </a:cubicBezTo>
                  <a:cubicBezTo>
                    <a:pt x="1242" y="715"/>
                    <a:pt x="981" y="805"/>
                    <a:pt x="864" y="936"/>
                  </a:cubicBezTo>
                  <a:cubicBezTo>
                    <a:pt x="747" y="1066"/>
                    <a:pt x="613" y="1090"/>
                    <a:pt x="536" y="1043"/>
                  </a:cubicBezTo>
                  <a:cubicBezTo>
                    <a:pt x="459" y="996"/>
                    <a:pt x="118" y="669"/>
                    <a:pt x="563" y="330"/>
                  </a:cubicBezTo>
                  <a:cubicBezTo>
                    <a:pt x="675" y="244"/>
                    <a:pt x="786" y="205"/>
                    <a:pt x="886" y="192"/>
                  </a:cubicBezTo>
                  <a:cubicBezTo>
                    <a:pt x="884" y="24"/>
                    <a:pt x="884" y="24"/>
                    <a:pt x="884" y="24"/>
                  </a:cubicBezTo>
                  <a:cubicBezTo>
                    <a:pt x="847" y="32"/>
                    <a:pt x="802" y="45"/>
                    <a:pt x="759" y="61"/>
                  </a:cubicBezTo>
                  <a:cubicBezTo>
                    <a:pt x="790" y="43"/>
                    <a:pt x="813" y="29"/>
                    <a:pt x="813" y="28"/>
                  </a:cubicBezTo>
                  <a:cubicBezTo>
                    <a:pt x="814" y="14"/>
                    <a:pt x="591" y="0"/>
                    <a:pt x="437" y="269"/>
                  </a:cubicBezTo>
                  <a:cubicBezTo>
                    <a:pt x="434" y="276"/>
                    <a:pt x="427" y="173"/>
                    <a:pt x="427" y="173"/>
                  </a:cubicBezTo>
                  <a:cubicBezTo>
                    <a:pt x="427" y="173"/>
                    <a:pt x="375" y="219"/>
                    <a:pt x="370" y="315"/>
                  </a:cubicBezTo>
                  <a:cubicBezTo>
                    <a:pt x="370" y="320"/>
                    <a:pt x="368" y="323"/>
                    <a:pt x="364" y="327"/>
                  </a:cubicBezTo>
                  <a:cubicBezTo>
                    <a:pt x="300" y="315"/>
                    <a:pt x="239" y="446"/>
                    <a:pt x="215" y="491"/>
                  </a:cubicBezTo>
                  <a:cubicBezTo>
                    <a:pt x="150" y="615"/>
                    <a:pt x="140" y="783"/>
                    <a:pt x="140" y="921"/>
                  </a:cubicBezTo>
                  <a:cubicBezTo>
                    <a:pt x="140" y="966"/>
                    <a:pt x="140" y="1011"/>
                    <a:pt x="142" y="1056"/>
                  </a:cubicBezTo>
                  <a:cubicBezTo>
                    <a:pt x="133" y="1112"/>
                    <a:pt x="121" y="1169"/>
                    <a:pt x="112" y="1224"/>
                  </a:cubicBezTo>
                  <a:cubicBezTo>
                    <a:pt x="100" y="1295"/>
                    <a:pt x="87" y="1382"/>
                    <a:pt x="56" y="1448"/>
                  </a:cubicBezTo>
                  <a:cubicBezTo>
                    <a:pt x="38" y="1486"/>
                    <a:pt x="6" y="1545"/>
                    <a:pt x="0" y="1586"/>
                  </a:cubicBezTo>
                  <a:cubicBezTo>
                    <a:pt x="27" y="1540"/>
                    <a:pt x="60" y="1504"/>
                    <a:pt x="79" y="1447"/>
                  </a:cubicBezTo>
                  <a:cubicBezTo>
                    <a:pt x="85" y="1521"/>
                    <a:pt x="94" y="1587"/>
                    <a:pt x="111" y="1659"/>
                  </a:cubicBezTo>
                  <a:cubicBezTo>
                    <a:pt x="125" y="1720"/>
                    <a:pt x="134" y="1799"/>
                    <a:pt x="164" y="1854"/>
                  </a:cubicBezTo>
                  <a:cubicBezTo>
                    <a:pt x="163" y="1808"/>
                    <a:pt x="169" y="1765"/>
                    <a:pt x="172" y="1720"/>
                  </a:cubicBezTo>
                  <a:cubicBezTo>
                    <a:pt x="172" y="1777"/>
                    <a:pt x="218" y="1842"/>
                    <a:pt x="248" y="1887"/>
                  </a:cubicBezTo>
                  <a:cubicBezTo>
                    <a:pt x="266" y="1914"/>
                    <a:pt x="283" y="1942"/>
                    <a:pt x="301" y="1970"/>
                  </a:cubicBezTo>
                  <a:cubicBezTo>
                    <a:pt x="260" y="2041"/>
                    <a:pt x="228" y="2103"/>
                    <a:pt x="224" y="2135"/>
                  </a:cubicBezTo>
                  <a:cubicBezTo>
                    <a:pt x="208" y="2240"/>
                    <a:pt x="857" y="2446"/>
                    <a:pt x="881" y="2439"/>
                  </a:cubicBezTo>
                  <a:cubicBezTo>
                    <a:pt x="893" y="2435"/>
                    <a:pt x="976" y="2368"/>
                    <a:pt x="1054" y="2306"/>
                  </a:cubicBezTo>
                  <a:cubicBezTo>
                    <a:pt x="1076" y="2302"/>
                    <a:pt x="1100" y="2299"/>
                    <a:pt x="1124" y="2299"/>
                  </a:cubicBezTo>
                  <a:cubicBezTo>
                    <a:pt x="1210" y="2298"/>
                    <a:pt x="1309" y="2321"/>
                    <a:pt x="1363" y="2240"/>
                  </a:cubicBezTo>
                  <a:cubicBezTo>
                    <a:pt x="1309" y="2164"/>
                    <a:pt x="1253" y="2094"/>
                    <a:pt x="1220" y="2006"/>
                  </a:cubicBezTo>
                  <a:cubicBezTo>
                    <a:pt x="1206" y="1970"/>
                    <a:pt x="1193" y="1929"/>
                    <a:pt x="1192" y="1908"/>
                  </a:cubicBezTo>
                  <a:cubicBezTo>
                    <a:pt x="1189" y="1851"/>
                    <a:pt x="1193" y="1793"/>
                    <a:pt x="1192" y="1736"/>
                  </a:cubicBezTo>
                  <a:cubicBezTo>
                    <a:pt x="1191" y="1713"/>
                    <a:pt x="1193" y="1686"/>
                    <a:pt x="1199" y="1667"/>
                  </a:cubicBezTo>
                  <a:cubicBezTo>
                    <a:pt x="1212" y="1697"/>
                    <a:pt x="1237" y="1761"/>
                    <a:pt x="1266" y="1778"/>
                  </a:cubicBezTo>
                  <a:cubicBezTo>
                    <a:pt x="1262" y="1714"/>
                    <a:pt x="1229" y="1623"/>
                    <a:pt x="1228" y="1556"/>
                  </a:cubicBezTo>
                  <a:cubicBezTo>
                    <a:pt x="1228" y="1529"/>
                    <a:pt x="1223" y="1469"/>
                    <a:pt x="1224" y="1439"/>
                  </a:cubicBezTo>
                  <a:cubicBezTo>
                    <a:pt x="1286" y="1421"/>
                    <a:pt x="1312" y="1425"/>
                    <a:pt x="1362" y="1432"/>
                  </a:cubicBezTo>
                  <a:cubicBezTo>
                    <a:pt x="1415" y="1440"/>
                    <a:pt x="1481" y="1447"/>
                    <a:pt x="1528" y="1431"/>
                  </a:cubicBezTo>
                  <a:cubicBezTo>
                    <a:pt x="1588" y="1410"/>
                    <a:pt x="1578" y="1312"/>
                    <a:pt x="1588" y="1279"/>
                  </a:cubicBezTo>
                  <a:cubicBezTo>
                    <a:pt x="1602" y="1228"/>
                    <a:pt x="1685" y="1201"/>
                    <a:pt x="1646" y="1154"/>
                  </a:cubicBezTo>
                  <a:cubicBezTo>
                    <a:pt x="1682" y="1127"/>
                    <a:pt x="1674" y="1103"/>
                    <a:pt x="1663" y="1088"/>
                  </a:cubicBezTo>
                  <a:cubicBezTo>
                    <a:pt x="1653" y="1074"/>
                    <a:pt x="1641" y="1061"/>
                    <a:pt x="1630" y="1047"/>
                  </a:cubicBezTo>
                  <a:cubicBezTo>
                    <a:pt x="1657" y="1044"/>
                    <a:pt x="1682" y="1037"/>
                    <a:pt x="1694" y="1020"/>
                  </a:cubicBezTo>
                  <a:cubicBezTo>
                    <a:pt x="1726" y="977"/>
                    <a:pt x="1669" y="919"/>
                    <a:pt x="1616" y="847"/>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Rounded Rectangle 66"/>
          <p:cNvSpPr/>
          <p:nvPr/>
        </p:nvSpPr>
        <p:spPr>
          <a:xfrm rot="16200000">
            <a:off x="1509999" y="1090125"/>
            <a:ext cx="716717" cy="2370404"/>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182870" rIns="0" bIns="182870"/>
          <a:lstStyle/>
          <a:p>
            <a:pPr algn="ctr">
              <a:defRPr/>
            </a:pPr>
            <a:endParaRPr lang="en-US"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Rounded Rectangle 67"/>
          <p:cNvSpPr/>
          <p:nvPr/>
        </p:nvSpPr>
        <p:spPr>
          <a:xfrm rot="16200000">
            <a:off x="3973863" y="1090720"/>
            <a:ext cx="716717" cy="2369214"/>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182870" rIns="0" bIns="182870"/>
          <a:lstStyle/>
          <a:p>
            <a:pPr algn="ctr">
              <a:defRPr/>
            </a:pPr>
            <a:endParaRPr lang="en-US"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Rounded Rectangle 68"/>
          <p:cNvSpPr/>
          <p:nvPr/>
        </p:nvSpPr>
        <p:spPr>
          <a:xfrm rot="16200000">
            <a:off x="1509999" y="1977092"/>
            <a:ext cx="716717" cy="2370404"/>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182870" rIns="0" bIns="182870"/>
          <a:lstStyle/>
          <a:p>
            <a:pPr algn="ctr">
              <a:defRPr/>
            </a:pPr>
            <a:endParaRPr lang="en-US"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Rounded Rectangle 69"/>
          <p:cNvSpPr/>
          <p:nvPr/>
        </p:nvSpPr>
        <p:spPr>
          <a:xfrm rot="16200000">
            <a:off x="3973863" y="1977687"/>
            <a:ext cx="716717" cy="2369214"/>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0" tIns="182870" rIns="0" bIns="182870"/>
          <a:lstStyle/>
          <a:p>
            <a:pPr algn="ctr">
              <a:defRPr/>
            </a:pPr>
            <a:endParaRPr lang="en-US"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Rounded Rectangle 70"/>
          <p:cNvSpPr/>
          <p:nvPr/>
        </p:nvSpPr>
        <p:spPr>
          <a:xfrm rot="16200000">
            <a:off x="1509999" y="2880727"/>
            <a:ext cx="716717" cy="2370404"/>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0" tIns="182870" rIns="0" bIns="182870"/>
          <a:lstStyle/>
          <a:p>
            <a:pPr algn="ctr">
              <a:defRPr/>
            </a:pPr>
            <a:endParaRPr lang="en-US"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Rounded Rectangle 71"/>
          <p:cNvSpPr/>
          <p:nvPr/>
        </p:nvSpPr>
        <p:spPr>
          <a:xfrm rot="16200000">
            <a:off x="3973863" y="2881322"/>
            <a:ext cx="716717" cy="2369214"/>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0" tIns="182870" rIns="0" bIns="182870"/>
          <a:lstStyle/>
          <a:p>
            <a:pPr algn="ctr">
              <a:defRPr/>
            </a:pPr>
            <a:endParaRPr lang="en-US" sz="28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3" name="Group 72"/>
          <p:cNvGrpSpPr/>
          <p:nvPr/>
        </p:nvGrpSpPr>
        <p:grpSpPr bwMode="auto">
          <a:xfrm rot="16200000" flipH="1">
            <a:off x="842097" y="2161628"/>
            <a:ext cx="455984" cy="264304"/>
            <a:chOff x="5256213" y="3154363"/>
            <a:chExt cx="455612" cy="263525"/>
          </a:xfrm>
        </p:grpSpPr>
        <p:sp>
          <p:nvSpPr>
            <p:cNvPr id="74"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5"/>
          <p:cNvSpPr>
            <a:spLocks noEditPoints="1"/>
          </p:cNvSpPr>
          <p:nvPr/>
        </p:nvSpPr>
        <p:spPr bwMode="auto">
          <a:xfrm>
            <a:off x="3402394" y="2114602"/>
            <a:ext cx="378598" cy="360740"/>
          </a:xfrm>
          <a:custGeom>
            <a:avLst/>
            <a:gdLst>
              <a:gd name="T0" fmla="*/ 108531328 w 1835"/>
              <a:gd name="T1" fmla="*/ 68917446 h 1745"/>
              <a:gd name="T2" fmla="*/ 108531328 w 1835"/>
              <a:gd name="T3" fmla="*/ 68917446 h 1745"/>
              <a:gd name="T4" fmla="*/ 92897438 w 1835"/>
              <a:gd name="T5" fmla="*/ 68917446 h 1745"/>
              <a:gd name="T6" fmla="*/ 92897438 w 1835"/>
              <a:gd name="T7" fmla="*/ 26109773 h 1745"/>
              <a:gd name="T8" fmla="*/ 108531328 w 1835"/>
              <a:gd name="T9" fmla="*/ 26109773 h 1745"/>
              <a:gd name="T10" fmla="*/ 108531328 w 1835"/>
              <a:gd name="T11" fmla="*/ 68917446 h 1745"/>
              <a:gd name="T12" fmla="*/ 82852387 w 1835"/>
              <a:gd name="T13" fmla="*/ 112104976 h 1745"/>
              <a:gd name="T14" fmla="*/ 82852387 w 1835"/>
              <a:gd name="T15" fmla="*/ 112104976 h 1745"/>
              <a:gd name="T16" fmla="*/ 55662805 w 1835"/>
              <a:gd name="T17" fmla="*/ 112104976 h 1745"/>
              <a:gd name="T18" fmla="*/ 55662805 w 1835"/>
              <a:gd name="T19" fmla="*/ 97759766 h 1745"/>
              <a:gd name="T20" fmla="*/ 69257587 w 1835"/>
              <a:gd name="T21" fmla="*/ 84097622 h 1745"/>
              <a:gd name="T22" fmla="*/ 82852387 w 1835"/>
              <a:gd name="T23" fmla="*/ 97759766 h 1745"/>
              <a:gd name="T24" fmla="*/ 82852387 w 1835"/>
              <a:gd name="T25" fmla="*/ 112104976 h 1745"/>
              <a:gd name="T26" fmla="*/ 82852387 w 1835"/>
              <a:gd name="T27" fmla="*/ 112104976 h 1745"/>
              <a:gd name="T28" fmla="*/ 45693408 w 1835"/>
              <a:gd name="T29" fmla="*/ 68917446 h 1745"/>
              <a:gd name="T30" fmla="*/ 45693408 w 1835"/>
              <a:gd name="T31" fmla="*/ 68917446 h 1745"/>
              <a:gd name="T32" fmla="*/ 30059509 w 1835"/>
              <a:gd name="T33" fmla="*/ 68917446 h 1745"/>
              <a:gd name="T34" fmla="*/ 30059509 w 1835"/>
              <a:gd name="T35" fmla="*/ 26109773 h 1745"/>
              <a:gd name="T36" fmla="*/ 45693408 w 1835"/>
              <a:gd name="T37" fmla="*/ 26109773 h 1745"/>
              <a:gd name="T38" fmla="*/ 45693408 w 1835"/>
              <a:gd name="T39" fmla="*/ 68917446 h 1745"/>
              <a:gd name="T40" fmla="*/ 103848699 w 1835"/>
              <a:gd name="T41" fmla="*/ 0 h 1745"/>
              <a:gd name="T42" fmla="*/ 103848699 w 1835"/>
              <a:gd name="T43" fmla="*/ 0 h 1745"/>
              <a:gd name="T44" fmla="*/ 34742138 w 1835"/>
              <a:gd name="T45" fmla="*/ 0 h 1745"/>
              <a:gd name="T46" fmla="*/ 0 w 1835"/>
              <a:gd name="T47" fmla="*/ 34914100 h 1745"/>
              <a:gd name="T48" fmla="*/ 0 w 1835"/>
              <a:gd name="T49" fmla="*/ 97532077 h 1745"/>
              <a:gd name="T50" fmla="*/ 34742138 w 1835"/>
              <a:gd name="T51" fmla="*/ 132446169 h 1745"/>
              <a:gd name="T52" fmla="*/ 103848699 w 1835"/>
              <a:gd name="T53" fmla="*/ 132446169 h 1745"/>
              <a:gd name="T54" fmla="*/ 138590829 w 1835"/>
              <a:gd name="T55" fmla="*/ 97532077 h 1745"/>
              <a:gd name="T56" fmla="*/ 138590829 w 1835"/>
              <a:gd name="T57" fmla="*/ 34914100 h 1745"/>
              <a:gd name="T58" fmla="*/ 103848699 w 1835"/>
              <a:gd name="T59" fmla="*/ 0 h 1745"/>
              <a:gd name="T60" fmla="*/ 103848699 w 1835"/>
              <a:gd name="T61" fmla="*/ 0 h 1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35"/>
              <a:gd name="T94" fmla="*/ 0 h 1745"/>
              <a:gd name="T95" fmla="*/ 1835 w 1835"/>
              <a:gd name="T96" fmla="*/ 1745 h 174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35" h="1745">
                <a:moveTo>
                  <a:pt x="1437" y="908"/>
                </a:moveTo>
                <a:lnTo>
                  <a:pt x="1437" y="908"/>
                </a:lnTo>
                <a:lnTo>
                  <a:pt x="1230" y="908"/>
                </a:lnTo>
                <a:lnTo>
                  <a:pt x="1230" y="344"/>
                </a:lnTo>
                <a:lnTo>
                  <a:pt x="1437" y="344"/>
                </a:lnTo>
                <a:lnTo>
                  <a:pt x="1437" y="908"/>
                </a:lnTo>
                <a:close/>
                <a:moveTo>
                  <a:pt x="1097" y="1477"/>
                </a:moveTo>
                <a:lnTo>
                  <a:pt x="1097" y="1477"/>
                </a:lnTo>
                <a:lnTo>
                  <a:pt x="737" y="1477"/>
                </a:lnTo>
                <a:lnTo>
                  <a:pt x="737" y="1288"/>
                </a:lnTo>
                <a:cubicBezTo>
                  <a:pt x="737" y="1189"/>
                  <a:pt x="818" y="1108"/>
                  <a:pt x="917" y="1108"/>
                </a:cubicBezTo>
                <a:cubicBezTo>
                  <a:pt x="1017" y="1108"/>
                  <a:pt x="1097" y="1189"/>
                  <a:pt x="1097" y="1288"/>
                </a:cubicBezTo>
                <a:lnTo>
                  <a:pt x="1097" y="1477"/>
                </a:lnTo>
                <a:close/>
                <a:moveTo>
                  <a:pt x="605" y="908"/>
                </a:moveTo>
                <a:lnTo>
                  <a:pt x="605" y="908"/>
                </a:lnTo>
                <a:lnTo>
                  <a:pt x="398" y="908"/>
                </a:lnTo>
                <a:lnTo>
                  <a:pt x="398" y="344"/>
                </a:lnTo>
                <a:lnTo>
                  <a:pt x="605" y="344"/>
                </a:lnTo>
                <a:lnTo>
                  <a:pt x="605" y="908"/>
                </a:lnTo>
                <a:close/>
                <a:moveTo>
                  <a:pt x="1375" y="0"/>
                </a:moveTo>
                <a:lnTo>
                  <a:pt x="1375" y="0"/>
                </a:lnTo>
                <a:lnTo>
                  <a:pt x="460" y="0"/>
                </a:lnTo>
                <a:cubicBezTo>
                  <a:pt x="206" y="0"/>
                  <a:pt x="0" y="206"/>
                  <a:pt x="0" y="460"/>
                </a:cubicBezTo>
                <a:lnTo>
                  <a:pt x="0" y="1285"/>
                </a:lnTo>
                <a:cubicBezTo>
                  <a:pt x="0" y="1539"/>
                  <a:pt x="206" y="1745"/>
                  <a:pt x="460" y="1745"/>
                </a:cubicBezTo>
                <a:lnTo>
                  <a:pt x="1375" y="1745"/>
                </a:lnTo>
                <a:cubicBezTo>
                  <a:pt x="1629" y="1745"/>
                  <a:pt x="1835" y="1539"/>
                  <a:pt x="1835" y="1285"/>
                </a:cubicBezTo>
                <a:lnTo>
                  <a:pt x="1835" y="460"/>
                </a:lnTo>
                <a:cubicBezTo>
                  <a:pt x="1835" y="206"/>
                  <a:pt x="1629" y="0"/>
                  <a:pt x="1375" y="0"/>
                </a:cubicBezTo>
                <a:close/>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grpSp>
        <p:nvGrpSpPr>
          <p:cNvPr id="79" name="Group 8"/>
          <p:cNvGrpSpPr>
            <a:grpSpLocks noChangeAspect="1"/>
          </p:cNvGrpSpPr>
          <p:nvPr/>
        </p:nvGrpSpPr>
        <p:grpSpPr bwMode="auto">
          <a:xfrm>
            <a:off x="3440492" y="2999187"/>
            <a:ext cx="302402" cy="326214"/>
            <a:chOff x="2853" y="1431"/>
            <a:chExt cx="190" cy="206"/>
          </a:xfrm>
        </p:grpSpPr>
        <p:sp>
          <p:nvSpPr>
            <p:cNvPr id="80"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17"/>
          <p:cNvGrpSpPr>
            <a:grpSpLocks noChangeAspect="1"/>
          </p:cNvGrpSpPr>
          <p:nvPr/>
        </p:nvGrpSpPr>
        <p:grpSpPr bwMode="auto">
          <a:xfrm>
            <a:off x="887933" y="2976566"/>
            <a:ext cx="364311" cy="371455"/>
            <a:chOff x="3263" y="1117"/>
            <a:chExt cx="229" cy="234"/>
          </a:xfrm>
        </p:grpSpPr>
        <p:sp>
          <p:nvSpPr>
            <p:cNvPr id="87"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91435" tIns="45717" rIns="91435" bIns="45717"/>
            <a:lstStyle/>
            <a:p>
              <a:endParaRPr lang="en-US" altLang="zh-CN" sz="2400">
                <a:latin typeface="Arial" panose="020B0604020202020204" pitchFamily="34" charset="0"/>
                <a:ea typeface="微软雅黑" panose="020B0503020204020204" pitchFamily="34" charset="-122"/>
                <a:sym typeface="Arial" panose="020B0604020202020204" pitchFamily="34" charset="0"/>
              </a:endParaRPr>
            </a:p>
          </p:txBody>
        </p:sp>
      </p:grpSp>
      <p:pic>
        <p:nvPicPr>
          <p:cNvPr id="97" name="Picture 96"/>
          <p:cNvPicPr>
            <a:picLocks noChangeAspect="1"/>
          </p:cNvPicPr>
          <p:nvPr/>
        </p:nvPicPr>
        <p:blipFill>
          <a:blip r:embed="rId1"/>
          <a:srcRect/>
          <a:stretch>
            <a:fillRect/>
          </a:stretch>
        </p:blipFill>
        <p:spPr bwMode="auto">
          <a:xfrm>
            <a:off x="3402394" y="3832580"/>
            <a:ext cx="451222" cy="465508"/>
          </a:xfrm>
          <a:prstGeom prst="rect">
            <a:avLst/>
          </a:prstGeom>
          <a:noFill/>
          <a:ln w="9525">
            <a:noFill/>
            <a:miter lim="800000"/>
            <a:headEnd/>
            <a:tailEnd/>
          </a:ln>
        </p:spPr>
      </p:pic>
      <p:pic>
        <p:nvPicPr>
          <p:cNvPr id="98" name="Picture 97"/>
          <p:cNvPicPr>
            <a:picLocks noChangeAspect="1"/>
          </p:cNvPicPr>
          <p:nvPr/>
        </p:nvPicPr>
        <p:blipFill>
          <a:blip r:embed="rId2"/>
          <a:srcRect/>
          <a:stretch>
            <a:fillRect/>
          </a:stretch>
        </p:blipFill>
        <p:spPr bwMode="auto">
          <a:xfrm>
            <a:off x="855787" y="3795671"/>
            <a:ext cx="486939" cy="490511"/>
          </a:xfrm>
          <a:prstGeom prst="rect">
            <a:avLst/>
          </a:prstGeom>
          <a:noFill/>
          <a:ln w="9525">
            <a:noFill/>
            <a:miter lim="800000"/>
            <a:headEnd/>
            <a:tailEnd/>
          </a:ln>
        </p:spPr>
      </p:pic>
      <p:sp>
        <p:nvSpPr>
          <p:cNvPr id="99" name="TextBox 98"/>
          <p:cNvSpPr txBox="1">
            <a:spLocks noChangeArrowheads="1"/>
          </p:cNvSpPr>
          <p:nvPr/>
        </p:nvSpPr>
        <p:spPr bwMode="auto">
          <a:xfrm>
            <a:off x="1305818" y="2062216"/>
            <a:ext cx="1423910" cy="477809"/>
          </a:xfrm>
          <a:prstGeom prst="rect">
            <a:avLst/>
          </a:prstGeom>
          <a:noFill/>
          <a:ln w="9525">
            <a:noFill/>
            <a:miter lim="800000"/>
          </a:ln>
        </p:spPr>
        <p:txBody>
          <a:bodyPr lIns="61708" tIns="30854" rIns="61708" bIns="30854">
            <a:spAutoFit/>
          </a:bodyPr>
          <a:lstStyle/>
          <a:p>
            <a:r>
              <a:rPr lang="zh-CN" altLang="en-US" sz="900" dirty="0" smtClean="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en-US" altLang="zh-CN" sz="900" dirty="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100" name="TextBox 99"/>
          <p:cNvSpPr txBox="1">
            <a:spLocks noChangeArrowheads="1"/>
          </p:cNvSpPr>
          <p:nvPr/>
        </p:nvSpPr>
        <p:spPr bwMode="auto">
          <a:xfrm>
            <a:off x="3931002" y="2056264"/>
            <a:ext cx="1423910" cy="477809"/>
          </a:xfrm>
          <a:prstGeom prst="rect">
            <a:avLst/>
          </a:prstGeom>
          <a:noFill/>
          <a:ln w="9525">
            <a:noFill/>
            <a:miter lim="800000"/>
          </a:ln>
        </p:spPr>
        <p:txBody>
          <a:bodyPr lIns="61708" tIns="30854" rIns="61708" bIns="30854">
            <a:spAutoFit/>
          </a:bodyPr>
          <a:lstStyle/>
          <a:p>
            <a:r>
              <a:rPr lang="zh-CN" altLang="en-US" sz="900" dirty="0" smtClean="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en-US" altLang="zh-CN" sz="900" dirty="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101" name="TextBox 100"/>
          <p:cNvSpPr txBox="1">
            <a:spLocks noChangeArrowheads="1"/>
          </p:cNvSpPr>
          <p:nvPr/>
        </p:nvSpPr>
        <p:spPr bwMode="auto">
          <a:xfrm>
            <a:off x="1342727" y="2930135"/>
            <a:ext cx="1425099" cy="477809"/>
          </a:xfrm>
          <a:prstGeom prst="rect">
            <a:avLst/>
          </a:prstGeom>
          <a:noFill/>
          <a:ln w="9525">
            <a:noFill/>
            <a:miter lim="800000"/>
          </a:ln>
        </p:spPr>
        <p:txBody>
          <a:bodyPr lIns="61708" tIns="30854" rIns="61708" bIns="30854">
            <a:spAutoFit/>
          </a:bodyPr>
          <a:lstStyle/>
          <a:p>
            <a:r>
              <a:rPr lang="zh-CN" altLang="en-US" sz="900" dirty="0" smtClean="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en-US" altLang="zh-CN" sz="900" dirty="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102" name="TextBox 101"/>
          <p:cNvSpPr txBox="1">
            <a:spLocks noChangeArrowheads="1"/>
          </p:cNvSpPr>
          <p:nvPr/>
        </p:nvSpPr>
        <p:spPr bwMode="auto">
          <a:xfrm>
            <a:off x="3969100" y="2924182"/>
            <a:ext cx="1423910" cy="477809"/>
          </a:xfrm>
          <a:prstGeom prst="rect">
            <a:avLst/>
          </a:prstGeom>
          <a:noFill/>
          <a:ln w="9525">
            <a:noFill/>
            <a:miter lim="800000"/>
          </a:ln>
        </p:spPr>
        <p:txBody>
          <a:bodyPr lIns="61708" tIns="30854" rIns="61708" bIns="30854">
            <a:spAutoFit/>
          </a:bodyPr>
          <a:lstStyle/>
          <a:p>
            <a:r>
              <a:rPr lang="zh-CN" altLang="en-US" sz="900" dirty="0" smtClean="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en-US" altLang="zh-CN" sz="900" dirty="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103" name="TextBox 102"/>
          <p:cNvSpPr txBox="1">
            <a:spLocks noChangeArrowheads="1"/>
          </p:cNvSpPr>
          <p:nvPr/>
        </p:nvSpPr>
        <p:spPr bwMode="auto">
          <a:xfrm>
            <a:off x="1360584" y="3809958"/>
            <a:ext cx="1423910" cy="477809"/>
          </a:xfrm>
          <a:prstGeom prst="rect">
            <a:avLst/>
          </a:prstGeom>
          <a:noFill/>
          <a:ln w="9525">
            <a:noFill/>
            <a:miter lim="800000"/>
          </a:ln>
        </p:spPr>
        <p:txBody>
          <a:bodyPr lIns="61708" tIns="30854" rIns="61708" bIns="30854">
            <a:spAutoFit/>
          </a:bodyPr>
          <a:lstStyle/>
          <a:p>
            <a:r>
              <a:rPr lang="zh-CN" altLang="en-US" sz="900" dirty="0" smtClean="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en-US" altLang="zh-CN" sz="900" dirty="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104" name="TextBox 103"/>
          <p:cNvSpPr txBox="1">
            <a:spLocks noChangeArrowheads="1"/>
          </p:cNvSpPr>
          <p:nvPr/>
        </p:nvSpPr>
        <p:spPr bwMode="auto">
          <a:xfrm>
            <a:off x="3985768" y="3804005"/>
            <a:ext cx="1423910" cy="477809"/>
          </a:xfrm>
          <a:prstGeom prst="rect">
            <a:avLst/>
          </a:prstGeom>
          <a:noFill/>
          <a:ln w="9525">
            <a:noFill/>
            <a:miter lim="800000"/>
          </a:ln>
        </p:spPr>
        <p:txBody>
          <a:bodyPr lIns="61708" tIns="30854" rIns="61708" bIns="30854">
            <a:spAutoFit/>
          </a:bodyPr>
          <a:lstStyle/>
          <a:p>
            <a:r>
              <a:rPr lang="zh-CN" altLang="en-US" sz="900" dirty="0" smtClean="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en-US" altLang="zh-CN" sz="900" dirty="0">
              <a:solidFill>
                <a:schemeClr val="bg1"/>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105" name="矩形 104"/>
          <p:cNvSpPr/>
          <p:nvPr/>
        </p:nvSpPr>
        <p:spPr>
          <a:xfrm>
            <a:off x="-13573"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300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1100" fill="hold"/>
                                        <p:tgtEl>
                                          <p:spTgt spid="67"/>
                                        </p:tgtEl>
                                        <p:attrNameLst>
                                          <p:attrName>ppt_x</p:attrName>
                                        </p:attrNameLst>
                                      </p:cBhvr>
                                      <p:tavLst>
                                        <p:tav tm="0">
                                          <p:val>
                                            <p:strVal val="#ppt_x"/>
                                          </p:val>
                                        </p:tav>
                                        <p:tav tm="100000">
                                          <p:val>
                                            <p:strVal val="#ppt_x"/>
                                          </p:val>
                                        </p:tav>
                                      </p:tavLst>
                                    </p:anim>
                                    <p:anim calcmode="lin" valueType="num">
                                      <p:cBhvr additive="base">
                                        <p:cTn id="8" dur="11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00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100" fill="hold"/>
                                        <p:tgtEl>
                                          <p:spTgt spid="68"/>
                                        </p:tgtEl>
                                        <p:attrNameLst>
                                          <p:attrName>ppt_x</p:attrName>
                                        </p:attrNameLst>
                                      </p:cBhvr>
                                      <p:tavLst>
                                        <p:tav tm="0">
                                          <p:val>
                                            <p:strVal val="#ppt_x"/>
                                          </p:val>
                                        </p:tav>
                                        <p:tav tm="100000">
                                          <p:val>
                                            <p:strVal val="#ppt_x"/>
                                          </p:val>
                                        </p:tav>
                                      </p:tavLst>
                                    </p:anim>
                                    <p:anim calcmode="lin" valueType="num">
                                      <p:cBhvr additive="base">
                                        <p:cTn id="12" dur="11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1100" fill="hold"/>
                                        <p:tgtEl>
                                          <p:spTgt spid="69"/>
                                        </p:tgtEl>
                                        <p:attrNameLst>
                                          <p:attrName>ppt_x</p:attrName>
                                        </p:attrNameLst>
                                      </p:cBhvr>
                                      <p:tavLst>
                                        <p:tav tm="0">
                                          <p:val>
                                            <p:strVal val="#ppt_x"/>
                                          </p:val>
                                        </p:tav>
                                        <p:tav tm="100000">
                                          <p:val>
                                            <p:strVal val="#ppt_x"/>
                                          </p:val>
                                        </p:tav>
                                      </p:tavLst>
                                    </p:anim>
                                    <p:anim calcmode="lin" valueType="num">
                                      <p:cBhvr additive="base">
                                        <p:cTn id="16" dur="1100" fill="hold"/>
                                        <p:tgtEl>
                                          <p:spTgt spid="6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1100" fill="hold"/>
                                        <p:tgtEl>
                                          <p:spTgt spid="70"/>
                                        </p:tgtEl>
                                        <p:attrNameLst>
                                          <p:attrName>ppt_x</p:attrName>
                                        </p:attrNameLst>
                                      </p:cBhvr>
                                      <p:tavLst>
                                        <p:tav tm="0">
                                          <p:val>
                                            <p:strVal val="#ppt_x"/>
                                          </p:val>
                                        </p:tav>
                                        <p:tav tm="100000">
                                          <p:val>
                                            <p:strVal val="#ppt_x"/>
                                          </p:val>
                                        </p:tav>
                                      </p:tavLst>
                                    </p:anim>
                                    <p:anim calcmode="lin" valueType="num">
                                      <p:cBhvr additive="base">
                                        <p:cTn id="20" dur="1100" fill="hold"/>
                                        <p:tgtEl>
                                          <p:spTgt spid="7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300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1100" fill="hold"/>
                                        <p:tgtEl>
                                          <p:spTgt spid="71"/>
                                        </p:tgtEl>
                                        <p:attrNameLst>
                                          <p:attrName>ppt_x</p:attrName>
                                        </p:attrNameLst>
                                      </p:cBhvr>
                                      <p:tavLst>
                                        <p:tav tm="0">
                                          <p:val>
                                            <p:strVal val="#ppt_x"/>
                                          </p:val>
                                        </p:tav>
                                        <p:tav tm="100000">
                                          <p:val>
                                            <p:strVal val="#ppt_x"/>
                                          </p:val>
                                        </p:tav>
                                      </p:tavLst>
                                    </p:anim>
                                    <p:anim calcmode="lin" valueType="num">
                                      <p:cBhvr additive="base">
                                        <p:cTn id="24" dur="1100" fill="hold"/>
                                        <p:tgtEl>
                                          <p:spTgt spid="7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300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1100" fill="hold"/>
                                        <p:tgtEl>
                                          <p:spTgt spid="72"/>
                                        </p:tgtEl>
                                        <p:attrNameLst>
                                          <p:attrName>ppt_x</p:attrName>
                                        </p:attrNameLst>
                                      </p:cBhvr>
                                      <p:tavLst>
                                        <p:tav tm="0">
                                          <p:val>
                                            <p:strVal val="#ppt_x"/>
                                          </p:val>
                                        </p:tav>
                                        <p:tav tm="100000">
                                          <p:val>
                                            <p:strVal val="#ppt_x"/>
                                          </p:val>
                                        </p:tav>
                                      </p:tavLst>
                                    </p:anim>
                                    <p:anim calcmode="lin" valueType="num">
                                      <p:cBhvr additive="base">
                                        <p:cTn id="28" dur="1100" fill="hold"/>
                                        <p:tgtEl>
                                          <p:spTgt spid="72"/>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40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78"/>
                                        </p:tgtEl>
                                        <p:attrNameLst>
                                          <p:attrName>style.visibility</p:attrName>
                                        </p:attrNameLst>
                                      </p:cBhvr>
                                      <p:to>
                                        <p:strVal val="visible"/>
                                      </p:to>
                                    </p:set>
                                    <p:animEffect transition="in" filter="fade">
                                      <p:cBhvr>
                                        <p:cTn id="34" dur="500"/>
                                        <p:tgtEl>
                                          <p:spTgt spid="78"/>
                                        </p:tgtEl>
                                      </p:cBhvr>
                                    </p:animEffect>
                                  </p:childTnLst>
                                </p:cTn>
                              </p:par>
                              <p:par>
                                <p:cTn id="35" presetID="10" presetClass="entr" presetSubtype="0" fill="hold" nodeType="withEffect">
                                  <p:stCondLst>
                                    <p:cond delay="190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par>
                                <p:cTn id="38" presetID="10" presetClass="entr" presetSubtype="0" fill="hold" nodeType="withEffect">
                                  <p:stCondLst>
                                    <p:cond delay="2700"/>
                                  </p:stCondLst>
                                  <p:childTnLst>
                                    <p:set>
                                      <p:cBhvr>
                                        <p:cTn id="39" dur="1" fill="hold">
                                          <p:stCondLst>
                                            <p:cond delay="0"/>
                                          </p:stCondLst>
                                        </p:cTn>
                                        <p:tgtEl>
                                          <p:spTgt spid="86"/>
                                        </p:tgtEl>
                                        <p:attrNameLst>
                                          <p:attrName>style.visibility</p:attrName>
                                        </p:attrNameLst>
                                      </p:cBhvr>
                                      <p:to>
                                        <p:strVal val="visible"/>
                                      </p:to>
                                    </p:set>
                                    <p:animEffect transition="in" filter="fade">
                                      <p:cBhvr>
                                        <p:cTn id="40" dur="500"/>
                                        <p:tgtEl>
                                          <p:spTgt spid="86"/>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200"/>
                                        <p:tgtEl>
                                          <p:spTgt spid="98"/>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2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Freeform 5"/>
          <p:cNvSpPr/>
          <p:nvPr/>
        </p:nvSpPr>
        <p:spPr bwMode="auto">
          <a:xfrm>
            <a:off x="3025463" y="2425338"/>
            <a:ext cx="1302473" cy="1957280"/>
          </a:xfrm>
          <a:custGeom>
            <a:avLst/>
            <a:gdLst>
              <a:gd name="T0" fmla="*/ 269 w 362"/>
              <a:gd name="T1" fmla="*/ 425 h 546"/>
              <a:gd name="T2" fmla="*/ 362 w 362"/>
              <a:gd name="T3" fmla="*/ 279 h 546"/>
              <a:gd name="T4" fmla="*/ 280 w 362"/>
              <a:gd name="T5" fmla="*/ 199 h 546"/>
              <a:gd name="T6" fmla="*/ 266 w 362"/>
              <a:gd name="T7" fmla="*/ 133 h 546"/>
              <a:gd name="T8" fmla="*/ 266 w 362"/>
              <a:gd name="T9" fmla="*/ 133 h 546"/>
              <a:gd name="T10" fmla="*/ 133 w 362"/>
              <a:gd name="T11" fmla="*/ 0 h 546"/>
              <a:gd name="T12" fmla="*/ 0 w 362"/>
              <a:gd name="T13" fmla="*/ 133 h 546"/>
              <a:gd name="T14" fmla="*/ 0 w 362"/>
              <a:gd name="T15" fmla="*/ 133 h 546"/>
              <a:gd name="T16" fmla="*/ 14 w 362"/>
              <a:gd name="T17" fmla="*/ 241 h 546"/>
              <a:gd name="T18" fmla="*/ 224 w 362"/>
              <a:gd name="T19" fmla="*/ 508 h 546"/>
              <a:gd name="T20" fmla="*/ 324 w 362"/>
              <a:gd name="T21" fmla="*/ 546 h 546"/>
              <a:gd name="T22" fmla="*/ 269 w 362"/>
              <a:gd name="T23" fmla="*/ 42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 h="546">
                <a:moveTo>
                  <a:pt x="269" y="425"/>
                </a:moveTo>
                <a:cubicBezTo>
                  <a:pt x="269" y="361"/>
                  <a:pt x="307" y="305"/>
                  <a:pt x="362" y="279"/>
                </a:cubicBezTo>
                <a:cubicBezTo>
                  <a:pt x="326" y="264"/>
                  <a:pt x="297" y="235"/>
                  <a:pt x="280" y="199"/>
                </a:cubicBezTo>
                <a:cubicBezTo>
                  <a:pt x="271" y="179"/>
                  <a:pt x="266" y="157"/>
                  <a:pt x="266" y="133"/>
                </a:cubicBezTo>
                <a:cubicBezTo>
                  <a:pt x="266" y="133"/>
                  <a:pt x="266" y="133"/>
                  <a:pt x="266" y="133"/>
                </a:cubicBezTo>
                <a:cubicBezTo>
                  <a:pt x="266" y="60"/>
                  <a:pt x="207" y="0"/>
                  <a:pt x="133" y="0"/>
                </a:cubicBezTo>
                <a:cubicBezTo>
                  <a:pt x="60" y="0"/>
                  <a:pt x="0" y="60"/>
                  <a:pt x="0" y="133"/>
                </a:cubicBezTo>
                <a:cubicBezTo>
                  <a:pt x="0" y="133"/>
                  <a:pt x="0" y="133"/>
                  <a:pt x="0" y="133"/>
                </a:cubicBezTo>
                <a:cubicBezTo>
                  <a:pt x="0" y="171"/>
                  <a:pt x="5" y="207"/>
                  <a:pt x="14" y="241"/>
                </a:cubicBezTo>
                <a:cubicBezTo>
                  <a:pt x="44" y="357"/>
                  <a:pt x="121" y="453"/>
                  <a:pt x="224" y="508"/>
                </a:cubicBezTo>
                <a:cubicBezTo>
                  <a:pt x="255" y="525"/>
                  <a:pt x="289" y="538"/>
                  <a:pt x="324" y="546"/>
                </a:cubicBezTo>
                <a:cubicBezTo>
                  <a:pt x="290" y="517"/>
                  <a:pt x="269" y="474"/>
                  <a:pt x="269" y="425"/>
                </a:cubicBezTo>
                <a:close/>
              </a:path>
            </a:pathLst>
          </a:custGeom>
          <a:solidFill>
            <a:schemeClr val="accent4"/>
          </a:solid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
          <p:cNvSpPr/>
          <p:nvPr/>
        </p:nvSpPr>
        <p:spPr bwMode="auto">
          <a:xfrm>
            <a:off x="4792254" y="1433601"/>
            <a:ext cx="1295329" cy="1923945"/>
          </a:xfrm>
          <a:custGeom>
            <a:avLst/>
            <a:gdLst>
              <a:gd name="T0" fmla="*/ 2147483647 w 360"/>
              <a:gd name="T1" fmla="*/ 2147483647 h 537"/>
              <a:gd name="T2" fmla="*/ 2147483647 w 360"/>
              <a:gd name="T3" fmla="*/ 2147483647 h 537"/>
              <a:gd name="T4" fmla="*/ 2147483647 w 360"/>
              <a:gd name="T5" fmla="*/ 1004146130 h 537"/>
              <a:gd name="T6" fmla="*/ 1035614675 w 360"/>
              <a:gd name="T7" fmla="*/ 0 h 537"/>
              <a:gd name="T8" fmla="*/ 2147483647 w 360"/>
              <a:gd name="T9" fmla="*/ 2147483647 h 537"/>
              <a:gd name="T10" fmla="*/ 0 w 360"/>
              <a:gd name="T11" fmla="*/ 2147483647 h 537"/>
              <a:gd name="T12" fmla="*/ 184109937 w 360"/>
              <a:gd name="T13" fmla="*/ 2147483647 h 537"/>
              <a:gd name="T14" fmla="*/ 1795064558 w 360"/>
              <a:gd name="T15" fmla="*/ 2147483647 h 537"/>
              <a:gd name="T16" fmla="*/ 2140269350 w 360"/>
              <a:gd name="T17" fmla="*/ 2147483647 h 537"/>
              <a:gd name="T18" fmla="*/ 2140269350 w 360"/>
              <a:gd name="T19" fmla="*/ 2147483647 h 537"/>
              <a:gd name="T20" fmla="*/ 2147483647 w 360"/>
              <a:gd name="T21" fmla="*/ 2147483647 h 537"/>
              <a:gd name="T22" fmla="*/ 2147483647 w 360"/>
              <a:gd name="T23" fmla="*/ 2147483647 h 537"/>
              <a:gd name="T24" fmla="*/ 2147483647 w 360"/>
              <a:gd name="T25" fmla="*/ 2147483647 h 537"/>
              <a:gd name="T26" fmla="*/ 2147483647 w 360"/>
              <a:gd name="T27" fmla="*/ 2147483647 h 5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0"/>
              <a:gd name="T43" fmla="*/ 0 h 537"/>
              <a:gd name="T44" fmla="*/ 360 w 360"/>
              <a:gd name="T45" fmla="*/ 537 h 5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0" h="537">
                <a:moveTo>
                  <a:pt x="359" y="396"/>
                </a:moveTo>
                <a:cubicBezTo>
                  <a:pt x="358" y="361"/>
                  <a:pt x="353" y="326"/>
                  <a:pt x="343" y="293"/>
                </a:cubicBezTo>
                <a:cubicBezTo>
                  <a:pt x="313" y="188"/>
                  <a:pt x="243" y="99"/>
                  <a:pt x="151" y="44"/>
                </a:cubicBezTo>
                <a:cubicBezTo>
                  <a:pt x="118" y="25"/>
                  <a:pt x="82" y="10"/>
                  <a:pt x="45" y="0"/>
                </a:cubicBezTo>
                <a:cubicBezTo>
                  <a:pt x="77" y="29"/>
                  <a:pt x="97" y="71"/>
                  <a:pt x="97" y="118"/>
                </a:cubicBezTo>
                <a:cubicBezTo>
                  <a:pt x="97" y="184"/>
                  <a:pt x="57" y="241"/>
                  <a:pt x="0" y="266"/>
                </a:cubicBezTo>
                <a:cubicBezTo>
                  <a:pt x="3" y="267"/>
                  <a:pt x="5" y="268"/>
                  <a:pt x="8" y="269"/>
                </a:cubicBezTo>
                <a:cubicBezTo>
                  <a:pt x="38" y="285"/>
                  <a:pt x="63" y="311"/>
                  <a:pt x="78" y="342"/>
                </a:cubicBezTo>
                <a:cubicBezTo>
                  <a:pt x="87" y="361"/>
                  <a:pt x="92" y="382"/>
                  <a:pt x="93" y="404"/>
                </a:cubicBezTo>
                <a:cubicBezTo>
                  <a:pt x="93" y="404"/>
                  <a:pt x="93" y="404"/>
                  <a:pt x="93" y="404"/>
                </a:cubicBezTo>
                <a:cubicBezTo>
                  <a:pt x="93" y="478"/>
                  <a:pt x="153" y="537"/>
                  <a:pt x="226" y="537"/>
                </a:cubicBezTo>
                <a:cubicBezTo>
                  <a:pt x="299" y="537"/>
                  <a:pt x="358" y="479"/>
                  <a:pt x="360" y="407"/>
                </a:cubicBezTo>
                <a:cubicBezTo>
                  <a:pt x="360" y="406"/>
                  <a:pt x="360" y="405"/>
                  <a:pt x="360" y="404"/>
                </a:cubicBezTo>
                <a:cubicBezTo>
                  <a:pt x="360" y="401"/>
                  <a:pt x="360" y="399"/>
                  <a:pt x="359" y="396"/>
                </a:cubicBezTo>
                <a:close/>
              </a:path>
            </a:pathLst>
          </a:custGeom>
          <a:solidFill>
            <a:schemeClr val="accent2"/>
          </a:solidFill>
          <a:ln w="9525">
            <a:noFill/>
            <a:miter lim="800000"/>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p:nvPr/>
        </p:nvSpPr>
        <p:spPr bwMode="auto">
          <a:xfrm>
            <a:off x="3075466" y="1380026"/>
            <a:ext cx="1965614" cy="1289376"/>
          </a:xfrm>
          <a:custGeom>
            <a:avLst/>
            <a:gdLst>
              <a:gd name="T0" fmla="*/ 2147483647 w 546"/>
              <a:gd name="T1" fmla="*/ 0 h 360"/>
              <a:gd name="T2" fmla="*/ 2147483647 w 546"/>
              <a:gd name="T3" fmla="*/ 0 h 360"/>
              <a:gd name="T4" fmla="*/ 2147483647 w 546"/>
              <a:gd name="T5" fmla="*/ 0 h 360"/>
              <a:gd name="T6" fmla="*/ 2147483647 w 546"/>
              <a:gd name="T7" fmla="*/ 0 h 360"/>
              <a:gd name="T8" fmla="*/ 2147483647 w 546"/>
              <a:gd name="T9" fmla="*/ 0 h 360"/>
              <a:gd name="T10" fmla="*/ 2147483647 w 546"/>
              <a:gd name="T11" fmla="*/ 296505809 h 360"/>
              <a:gd name="T12" fmla="*/ 529765458 w 546"/>
              <a:gd name="T13" fmla="*/ 2147483647 h 360"/>
              <a:gd name="T14" fmla="*/ 0 w 546"/>
              <a:gd name="T15" fmla="*/ 2147483647 h 360"/>
              <a:gd name="T16" fmla="*/ 2147483647 w 546"/>
              <a:gd name="T17" fmla="*/ 2147483647 h 360"/>
              <a:gd name="T18" fmla="*/ 2147483647 w 546"/>
              <a:gd name="T19" fmla="*/ 2147483647 h 360"/>
              <a:gd name="T20" fmla="*/ 2147483647 w 546"/>
              <a:gd name="T21" fmla="*/ 2147483647 h 360"/>
              <a:gd name="T22" fmla="*/ 2147483647 w 546"/>
              <a:gd name="T23" fmla="*/ 2147483647 h 360"/>
              <a:gd name="T24" fmla="*/ 2147483647 w 546"/>
              <a:gd name="T25" fmla="*/ 2147483647 h 360"/>
              <a:gd name="T26" fmla="*/ 2147483647 w 546"/>
              <a:gd name="T27" fmla="*/ 2147483647 h 360"/>
              <a:gd name="T28" fmla="*/ 2147483647 w 546"/>
              <a:gd name="T29" fmla="*/ 2147483647 h 360"/>
              <a:gd name="T30" fmla="*/ 2147483647 w 546"/>
              <a:gd name="T31" fmla="*/ 0 h 3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6"/>
              <a:gd name="T49" fmla="*/ 0 h 360"/>
              <a:gd name="T50" fmla="*/ 546 w 546"/>
              <a:gd name="T51" fmla="*/ 360 h 36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6" h="360">
                <a:moveTo>
                  <a:pt x="417" y="0"/>
                </a:moveTo>
                <a:cubicBezTo>
                  <a:pt x="416" y="0"/>
                  <a:pt x="416" y="0"/>
                  <a:pt x="416" y="0"/>
                </a:cubicBezTo>
                <a:cubicBezTo>
                  <a:pt x="415" y="0"/>
                  <a:pt x="414" y="0"/>
                  <a:pt x="413" y="0"/>
                </a:cubicBezTo>
                <a:cubicBezTo>
                  <a:pt x="413" y="0"/>
                  <a:pt x="413" y="0"/>
                  <a:pt x="412" y="0"/>
                </a:cubicBezTo>
                <a:cubicBezTo>
                  <a:pt x="412" y="0"/>
                  <a:pt x="412" y="0"/>
                  <a:pt x="411" y="0"/>
                </a:cubicBezTo>
                <a:cubicBezTo>
                  <a:pt x="375" y="0"/>
                  <a:pt x="340" y="5"/>
                  <a:pt x="306" y="13"/>
                </a:cubicBezTo>
                <a:cubicBezTo>
                  <a:pt x="179" y="45"/>
                  <a:pt x="75" y="135"/>
                  <a:pt x="23" y="252"/>
                </a:cubicBezTo>
                <a:cubicBezTo>
                  <a:pt x="13" y="273"/>
                  <a:pt x="6" y="295"/>
                  <a:pt x="0" y="317"/>
                </a:cubicBezTo>
                <a:cubicBezTo>
                  <a:pt x="29" y="285"/>
                  <a:pt x="72" y="264"/>
                  <a:pt x="119" y="264"/>
                </a:cubicBezTo>
                <a:cubicBezTo>
                  <a:pt x="185" y="264"/>
                  <a:pt x="241" y="304"/>
                  <a:pt x="266" y="360"/>
                </a:cubicBezTo>
                <a:cubicBezTo>
                  <a:pt x="282" y="324"/>
                  <a:pt x="311" y="296"/>
                  <a:pt x="347" y="280"/>
                </a:cubicBezTo>
                <a:cubicBezTo>
                  <a:pt x="367" y="271"/>
                  <a:pt x="388" y="266"/>
                  <a:pt x="411" y="266"/>
                </a:cubicBezTo>
                <a:cubicBezTo>
                  <a:pt x="413" y="266"/>
                  <a:pt x="414" y="266"/>
                  <a:pt x="416" y="267"/>
                </a:cubicBezTo>
                <a:cubicBezTo>
                  <a:pt x="416" y="266"/>
                  <a:pt x="416" y="266"/>
                  <a:pt x="416" y="266"/>
                </a:cubicBezTo>
                <a:cubicBezTo>
                  <a:pt x="488" y="265"/>
                  <a:pt x="546" y="206"/>
                  <a:pt x="546" y="133"/>
                </a:cubicBezTo>
                <a:cubicBezTo>
                  <a:pt x="546" y="61"/>
                  <a:pt x="489" y="2"/>
                  <a:pt x="417" y="0"/>
                </a:cubicBezTo>
                <a:close/>
              </a:path>
            </a:pathLst>
          </a:custGeom>
          <a:solidFill>
            <a:schemeClr val="accent1"/>
          </a:solidFill>
          <a:ln w="9525">
            <a:noFill/>
            <a:miter lim="800000"/>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8"/>
          <p:cNvSpPr/>
          <p:nvPr/>
        </p:nvSpPr>
        <p:spPr bwMode="auto">
          <a:xfrm>
            <a:off x="4094586" y="3124196"/>
            <a:ext cx="1950137" cy="1304853"/>
          </a:xfrm>
          <a:custGeom>
            <a:avLst/>
            <a:gdLst>
              <a:gd name="T0" fmla="*/ 420 w 542"/>
              <a:gd name="T1" fmla="*/ 93 h 364"/>
              <a:gd name="T2" fmla="*/ 275 w 542"/>
              <a:gd name="T3" fmla="*/ 0 h 364"/>
              <a:gd name="T4" fmla="*/ 196 w 542"/>
              <a:gd name="T5" fmla="*/ 82 h 364"/>
              <a:gd name="T6" fmla="*/ 133 w 542"/>
              <a:gd name="T7" fmla="*/ 97 h 364"/>
              <a:gd name="T8" fmla="*/ 133 w 542"/>
              <a:gd name="T9" fmla="*/ 97 h 364"/>
              <a:gd name="T10" fmla="*/ 0 w 542"/>
              <a:gd name="T11" fmla="*/ 230 h 364"/>
              <a:gd name="T12" fmla="*/ 131 w 542"/>
              <a:gd name="T13" fmla="*/ 364 h 364"/>
              <a:gd name="T14" fmla="*/ 133 w 542"/>
              <a:gd name="T15" fmla="*/ 364 h 364"/>
              <a:gd name="T16" fmla="*/ 140 w 542"/>
              <a:gd name="T17" fmla="*/ 363 h 364"/>
              <a:gd name="T18" fmla="*/ 243 w 542"/>
              <a:gd name="T19" fmla="*/ 348 h 364"/>
              <a:gd name="T20" fmla="*/ 520 w 542"/>
              <a:gd name="T21" fmla="*/ 105 h 364"/>
              <a:gd name="T22" fmla="*/ 542 w 542"/>
              <a:gd name="T23" fmla="*/ 37 h 364"/>
              <a:gd name="T24" fmla="*/ 420 w 542"/>
              <a:gd name="T25" fmla="*/ 9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2" h="364">
                <a:moveTo>
                  <a:pt x="420" y="93"/>
                </a:moveTo>
                <a:cubicBezTo>
                  <a:pt x="356" y="93"/>
                  <a:pt x="300" y="55"/>
                  <a:pt x="275" y="0"/>
                </a:cubicBezTo>
                <a:cubicBezTo>
                  <a:pt x="259" y="36"/>
                  <a:pt x="231" y="66"/>
                  <a:pt x="196" y="82"/>
                </a:cubicBezTo>
                <a:cubicBezTo>
                  <a:pt x="177" y="91"/>
                  <a:pt x="155" y="96"/>
                  <a:pt x="133" y="97"/>
                </a:cubicBezTo>
                <a:cubicBezTo>
                  <a:pt x="133" y="97"/>
                  <a:pt x="133" y="97"/>
                  <a:pt x="133" y="97"/>
                </a:cubicBezTo>
                <a:cubicBezTo>
                  <a:pt x="59" y="97"/>
                  <a:pt x="0" y="157"/>
                  <a:pt x="0" y="230"/>
                </a:cubicBezTo>
                <a:cubicBezTo>
                  <a:pt x="0" y="303"/>
                  <a:pt x="58" y="363"/>
                  <a:pt x="131" y="364"/>
                </a:cubicBezTo>
                <a:cubicBezTo>
                  <a:pt x="132" y="364"/>
                  <a:pt x="132" y="364"/>
                  <a:pt x="133" y="364"/>
                </a:cubicBezTo>
                <a:cubicBezTo>
                  <a:pt x="135" y="364"/>
                  <a:pt x="138" y="364"/>
                  <a:pt x="140" y="363"/>
                </a:cubicBezTo>
                <a:cubicBezTo>
                  <a:pt x="176" y="362"/>
                  <a:pt x="210" y="357"/>
                  <a:pt x="243" y="348"/>
                </a:cubicBezTo>
                <a:cubicBezTo>
                  <a:pt x="368" y="313"/>
                  <a:pt x="469" y="223"/>
                  <a:pt x="520" y="105"/>
                </a:cubicBezTo>
                <a:cubicBezTo>
                  <a:pt x="529" y="84"/>
                  <a:pt x="536" y="61"/>
                  <a:pt x="542" y="37"/>
                </a:cubicBezTo>
                <a:cubicBezTo>
                  <a:pt x="513" y="71"/>
                  <a:pt x="469" y="93"/>
                  <a:pt x="420" y="93"/>
                </a:cubicBezTo>
                <a:close/>
              </a:path>
            </a:pathLst>
          </a:custGeom>
          <a:solidFill>
            <a:schemeClr val="accent3"/>
          </a:solid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9" name="Oval 9"/>
          <p:cNvSpPr>
            <a:spLocks noChangeArrowheads="1"/>
          </p:cNvSpPr>
          <p:nvPr/>
        </p:nvSpPr>
        <p:spPr bwMode="auto">
          <a:xfrm>
            <a:off x="4231500" y="1499082"/>
            <a:ext cx="708383" cy="701239"/>
          </a:xfrm>
          <a:prstGeom prst="ellipse">
            <a:avLst/>
          </a:prstGeom>
          <a:solidFill>
            <a:srgbClr val="EFEFEF"/>
          </a:solidFill>
          <a:ln w="9525">
            <a:noFill/>
            <a:round/>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0" name="Oval 10"/>
          <p:cNvSpPr>
            <a:spLocks noChangeArrowheads="1"/>
          </p:cNvSpPr>
          <p:nvPr/>
        </p:nvSpPr>
        <p:spPr bwMode="auto">
          <a:xfrm>
            <a:off x="4198164" y="3619469"/>
            <a:ext cx="706002" cy="702430"/>
          </a:xfrm>
          <a:prstGeom prst="ellipse">
            <a:avLst/>
          </a:prstGeom>
          <a:solidFill>
            <a:srgbClr val="EFEFEF"/>
          </a:solidFill>
          <a:ln w="9525">
            <a:noFill/>
            <a:round/>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1" name="Oval 11"/>
          <p:cNvSpPr>
            <a:spLocks noChangeArrowheads="1"/>
          </p:cNvSpPr>
          <p:nvPr/>
        </p:nvSpPr>
        <p:spPr bwMode="auto">
          <a:xfrm>
            <a:off x="3148091" y="2530107"/>
            <a:ext cx="704811" cy="701239"/>
          </a:xfrm>
          <a:prstGeom prst="ellipse">
            <a:avLst/>
          </a:prstGeom>
          <a:solidFill>
            <a:srgbClr val="EFEFEF"/>
          </a:solidFill>
          <a:ln w="9525">
            <a:noFill/>
            <a:round/>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2" name="Oval 12"/>
          <p:cNvSpPr>
            <a:spLocks noChangeArrowheads="1"/>
          </p:cNvSpPr>
          <p:nvPr/>
        </p:nvSpPr>
        <p:spPr bwMode="auto">
          <a:xfrm>
            <a:off x="5260144" y="2551537"/>
            <a:ext cx="708383" cy="702430"/>
          </a:xfrm>
          <a:prstGeom prst="ellipse">
            <a:avLst/>
          </a:prstGeom>
          <a:solidFill>
            <a:srgbClr val="EFEFEF"/>
          </a:solidFill>
          <a:ln w="9525">
            <a:noFill/>
            <a:round/>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1"/>
          <p:cNvSpPr>
            <a:spLocks noEditPoints="1"/>
          </p:cNvSpPr>
          <p:nvPr/>
        </p:nvSpPr>
        <p:spPr bwMode="auto">
          <a:xfrm>
            <a:off x="3388584" y="2669402"/>
            <a:ext cx="222635" cy="338119"/>
          </a:xfrm>
          <a:custGeom>
            <a:avLst/>
            <a:gdLst>
              <a:gd name="T0" fmla="*/ 497257929 w 48"/>
              <a:gd name="T1" fmla="*/ 2147483647 h 73"/>
              <a:gd name="T2" fmla="*/ 1377029898 w 48"/>
              <a:gd name="T3" fmla="*/ 2147483647 h 73"/>
              <a:gd name="T4" fmla="*/ 1377029898 w 48"/>
              <a:gd name="T5" fmla="*/ 2147483647 h 73"/>
              <a:gd name="T6" fmla="*/ 1415275735 w 48"/>
              <a:gd name="T7" fmla="*/ 2147483647 h 73"/>
              <a:gd name="T8" fmla="*/ 1453527758 w 48"/>
              <a:gd name="T9" fmla="*/ 2147483647 h 73"/>
              <a:gd name="T10" fmla="*/ 918017999 w 48"/>
              <a:gd name="T11" fmla="*/ 1562707593 h 73"/>
              <a:gd name="T12" fmla="*/ 420760069 w 48"/>
              <a:gd name="T13" fmla="*/ 2147483647 h 73"/>
              <a:gd name="T14" fmla="*/ 420760069 w 48"/>
              <a:gd name="T15" fmla="*/ 2147483647 h 73"/>
              <a:gd name="T16" fmla="*/ 497257929 w 48"/>
              <a:gd name="T17" fmla="*/ 2147483647 h 73"/>
              <a:gd name="T18" fmla="*/ 497257929 w 48"/>
              <a:gd name="T19" fmla="*/ 2147483647 h 73"/>
              <a:gd name="T20" fmla="*/ 1683034093 w 48"/>
              <a:gd name="T21" fmla="*/ 419265814 h 73"/>
              <a:gd name="T22" fmla="*/ 1836035998 w 48"/>
              <a:gd name="T23" fmla="*/ 266804369 h 73"/>
              <a:gd name="T24" fmla="*/ 1836035998 w 48"/>
              <a:gd name="T25" fmla="*/ 190573646 h 73"/>
              <a:gd name="T26" fmla="*/ 1683034093 w 48"/>
              <a:gd name="T27" fmla="*/ 0 h 73"/>
              <a:gd name="T28" fmla="*/ 191253975 w 48"/>
              <a:gd name="T29" fmla="*/ 0 h 73"/>
              <a:gd name="T30" fmla="*/ 0 w 48"/>
              <a:gd name="T31" fmla="*/ 190573646 h 73"/>
              <a:gd name="T32" fmla="*/ 0 w 48"/>
              <a:gd name="T33" fmla="*/ 266804369 h 73"/>
              <a:gd name="T34" fmla="*/ 153001953 w 48"/>
              <a:gd name="T35" fmla="*/ 419265814 h 73"/>
              <a:gd name="T36" fmla="*/ 1683034093 w 48"/>
              <a:gd name="T37" fmla="*/ 419265814 h 73"/>
              <a:gd name="T38" fmla="*/ 1530031802 w 48"/>
              <a:gd name="T39" fmla="*/ 495496488 h 73"/>
              <a:gd name="T40" fmla="*/ 1683034093 w 48"/>
              <a:gd name="T41" fmla="*/ 495496488 h 73"/>
              <a:gd name="T42" fmla="*/ 1185775971 w 48"/>
              <a:gd name="T43" fmla="*/ 1372133995 h 73"/>
              <a:gd name="T44" fmla="*/ 1683034093 w 48"/>
              <a:gd name="T45" fmla="*/ 2147483647 h 73"/>
              <a:gd name="T46" fmla="*/ 1530031802 w 48"/>
              <a:gd name="T47" fmla="*/ 2147483647 h 73"/>
              <a:gd name="T48" fmla="*/ 994522044 w 48"/>
              <a:gd name="T49" fmla="*/ 1448364670 h 73"/>
              <a:gd name="T50" fmla="*/ 956270021 w 48"/>
              <a:gd name="T51" fmla="*/ 1372133995 h 73"/>
              <a:gd name="T52" fmla="*/ 994522044 w 48"/>
              <a:gd name="T53" fmla="*/ 1334021746 h 73"/>
              <a:gd name="T54" fmla="*/ 994522044 w 48"/>
              <a:gd name="T55" fmla="*/ 1334021746 h 73"/>
              <a:gd name="T56" fmla="*/ 1530031802 w 48"/>
              <a:gd name="T57" fmla="*/ 495496488 h 73"/>
              <a:gd name="T58" fmla="*/ 153001953 w 48"/>
              <a:gd name="T59" fmla="*/ 2147483647 h 73"/>
              <a:gd name="T60" fmla="*/ 0 w 48"/>
              <a:gd name="T61" fmla="*/ 2147483647 h 73"/>
              <a:gd name="T62" fmla="*/ 0 w 48"/>
              <a:gd name="T63" fmla="*/ 2147483647 h 73"/>
              <a:gd name="T64" fmla="*/ 191253975 w 48"/>
              <a:gd name="T65" fmla="*/ 2147483647 h 73"/>
              <a:gd name="T66" fmla="*/ 1683034093 w 48"/>
              <a:gd name="T67" fmla="*/ 2147483647 h 73"/>
              <a:gd name="T68" fmla="*/ 1836035998 w 48"/>
              <a:gd name="T69" fmla="*/ 2147483647 h 73"/>
              <a:gd name="T70" fmla="*/ 1836035998 w 48"/>
              <a:gd name="T71" fmla="*/ 2147483647 h 73"/>
              <a:gd name="T72" fmla="*/ 1683034093 w 48"/>
              <a:gd name="T73" fmla="*/ 2147483647 h 73"/>
              <a:gd name="T74" fmla="*/ 153001953 w 48"/>
              <a:gd name="T75" fmla="*/ 2147483647 h 73"/>
              <a:gd name="T76" fmla="*/ 306003906 w 48"/>
              <a:gd name="T77" fmla="*/ 2147483647 h 73"/>
              <a:gd name="T78" fmla="*/ 153001953 w 48"/>
              <a:gd name="T79" fmla="*/ 2147483647 h 73"/>
              <a:gd name="T80" fmla="*/ 688511856 w 48"/>
              <a:gd name="T81" fmla="*/ 1372133995 h 73"/>
              <a:gd name="T82" fmla="*/ 153001953 w 48"/>
              <a:gd name="T83" fmla="*/ 495496488 h 73"/>
              <a:gd name="T84" fmla="*/ 306003906 w 48"/>
              <a:gd name="T85" fmla="*/ 495496488 h 73"/>
              <a:gd name="T86" fmla="*/ 841513954 w 48"/>
              <a:gd name="T87" fmla="*/ 1334021746 h 73"/>
              <a:gd name="T88" fmla="*/ 918017999 w 48"/>
              <a:gd name="T89" fmla="*/ 1410252420 h 73"/>
              <a:gd name="T90" fmla="*/ 841513954 w 48"/>
              <a:gd name="T91" fmla="*/ 1448364670 h 73"/>
              <a:gd name="T92" fmla="*/ 306003906 w 48"/>
              <a:gd name="T93" fmla="*/ 214748364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8"/>
              <a:gd name="T142" fmla="*/ 0 h 73"/>
              <a:gd name="T143" fmla="*/ 48 w 48"/>
              <a:gd name="T144" fmla="*/ 73 h 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accent2"/>
          </a:solidFill>
          <a:ln w="9525">
            <a:noFill/>
            <a:miter lim="800000"/>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74"/>
          <p:cNvSpPr>
            <a:spLocks noEditPoints="1"/>
          </p:cNvSpPr>
          <p:nvPr/>
        </p:nvSpPr>
        <p:spPr bwMode="auto">
          <a:xfrm>
            <a:off x="4421990" y="1701477"/>
            <a:ext cx="326214" cy="326214"/>
          </a:xfrm>
          <a:custGeom>
            <a:avLst/>
            <a:gdLst>
              <a:gd name="T0" fmla="*/ 387542720 w 239"/>
              <a:gd name="T1" fmla="*/ 549846707 h 239"/>
              <a:gd name="T2" fmla="*/ 281547165 w 239"/>
              <a:gd name="T3" fmla="*/ 655840441 h 239"/>
              <a:gd name="T4" fmla="*/ 142429763 w 239"/>
              <a:gd name="T5" fmla="*/ 655840441 h 239"/>
              <a:gd name="T6" fmla="*/ 135805041 w 239"/>
              <a:gd name="T7" fmla="*/ 649215719 h 239"/>
              <a:gd name="T8" fmla="*/ 135805041 w 239"/>
              <a:gd name="T9" fmla="*/ 510098374 h 239"/>
              <a:gd name="T10" fmla="*/ 264985360 w 239"/>
              <a:gd name="T11" fmla="*/ 380917998 h 239"/>
              <a:gd name="T12" fmla="*/ 334544943 w 239"/>
              <a:gd name="T13" fmla="*/ 351106748 h 239"/>
              <a:gd name="T14" fmla="*/ 334544943 w 239"/>
              <a:gd name="T15" fmla="*/ 351106748 h 239"/>
              <a:gd name="T16" fmla="*/ 404102705 w 239"/>
              <a:gd name="T17" fmla="*/ 380917998 h 239"/>
              <a:gd name="T18" fmla="*/ 437226316 w 239"/>
              <a:gd name="T19" fmla="*/ 394167442 h 239"/>
              <a:gd name="T20" fmla="*/ 467037566 w 239"/>
              <a:gd name="T21" fmla="*/ 380917998 h 239"/>
              <a:gd name="T22" fmla="*/ 467037566 w 239"/>
              <a:gd name="T23" fmla="*/ 317983137 h 239"/>
              <a:gd name="T24" fmla="*/ 334544943 w 239"/>
              <a:gd name="T25" fmla="*/ 264985360 h 239"/>
              <a:gd name="T26" fmla="*/ 334544943 w 239"/>
              <a:gd name="T27" fmla="*/ 264985360 h 239"/>
              <a:gd name="T28" fmla="*/ 202052263 w 239"/>
              <a:gd name="T29" fmla="*/ 317983137 h 239"/>
              <a:gd name="T30" fmla="*/ 72871972 w 239"/>
              <a:gd name="T31" fmla="*/ 447163399 h 239"/>
              <a:gd name="T32" fmla="*/ 72871972 w 239"/>
              <a:gd name="T33" fmla="*/ 712150580 h 239"/>
              <a:gd name="T34" fmla="*/ 79496694 w 239"/>
              <a:gd name="T35" fmla="*/ 718773482 h 239"/>
              <a:gd name="T36" fmla="*/ 344482026 w 239"/>
              <a:gd name="T37" fmla="*/ 718773482 h 239"/>
              <a:gd name="T38" fmla="*/ 473662288 w 239"/>
              <a:gd name="T39" fmla="*/ 589593220 h 239"/>
              <a:gd name="T40" fmla="*/ 500161290 w 239"/>
              <a:gd name="T41" fmla="*/ 556471429 h 239"/>
              <a:gd name="T42" fmla="*/ 460412844 w 239"/>
              <a:gd name="T43" fmla="*/ 563094331 h 239"/>
              <a:gd name="T44" fmla="*/ 387542720 w 239"/>
              <a:gd name="T45" fmla="*/ 549846707 h 239"/>
              <a:gd name="T46" fmla="*/ 718773482 w 239"/>
              <a:gd name="T47" fmla="*/ 76184333 h 239"/>
              <a:gd name="T48" fmla="*/ 715461121 w 239"/>
              <a:gd name="T49" fmla="*/ 72871972 h 239"/>
              <a:gd name="T50" fmla="*/ 450475761 w 239"/>
              <a:gd name="T51" fmla="*/ 72871972 h 239"/>
              <a:gd name="T52" fmla="*/ 321295498 w 239"/>
              <a:gd name="T53" fmla="*/ 202052263 h 239"/>
              <a:gd name="T54" fmla="*/ 294796610 w 239"/>
              <a:gd name="T55" fmla="*/ 231863512 h 239"/>
              <a:gd name="T56" fmla="*/ 334544943 w 239"/>
              <a:gd name="T57" fmla="*/ 228551151 h 239"/>
              <a:gd name="T58" fmla="*/ 334544943 w 239"/>
              <a:gd name="T59" fmla="*/ 228551151 h 239"/>
              <a:gd name="T60" fmla="*/ 407415067 w 239"/>
              <a:gd name="T61" fmla="*/ 241798833 h 239"/>
              <a:gd name="T62" fmla="*/ 513410735 w 239"/>
              <a:gd name="T63" fmla="*/ 135805041 h 239"/>
              <a:gd name="T64" fmla="*/ 652528080 w 239"/>
              <a:gd name="T65" fmla="*/ 135805041 h 239"/>
              <a:gd name="T66" fmla="*/ 659152802 w 239"/>
              <a:gd name="T67" fmla="*/ 139117402 h 239"/>
              <a:gd name="T68" fmla="*/ 659152802 w 239"/>
              <a:gd name="T69" fmla="*/ 278234804 h 239"/>
              <a:gd name="T70" fmla="*/ 529972540 w 239"/>
              <a:gd name="T71" fmla="*/ 407415067 h 239"/>
              <a:gd name="T72" fmla="*/ 460412844 w 239"/>
              <a:gd name="T73" fmla="*/ 437226316 h 239"/>
              <a:gd name="T74" fmla="*/ 460412844 w 239"/>
              <a:gd name="T75" fmla="*/ 437226316 h 239"/>
              <a:gd name="T76" fmla="*/ 390855081 w 239"/>
              <a:gd name="T77" fmla="*/ 407415067 h 239"/>
              <a:gd name="T78" fmla="*/ 357731470 w 239"/>
              <a:gd name="T79" fmla="*/ 394167442 h 239"/>
              <a:gd name="T80" fmla="*/ 327920221 w 239"/>
              <a:gd name="T81" fmla="*/ 407415067 h 239"/>
              <a:gd name="T82" fmla="*/ 327920221 w 239"/>
              <a:gd name="T83" fmla="*/ 470349927 h 239"/>
              <a:gd name="T84" fmla="*/ 460412844 w 239"/>
              <a:gd name="T85" fmla="*/ 526660179 h 239"/>
              <a:gd name="T86" fmla="*/ 460412844 w 239"/>
              <a:gd name="T87" fmla="*/ 526660179 h 239"/>
              <a:gd name="T88" fmla="*/ 592905581 w 239"/>
              <a:gd name="T89" fmla="*/ 470349927 h 239"/>
              <a:gd name="T90" fmla="*/ 718773482 w 239"/>
              <a:gd name="T91" fmla="*/ 341169665 h 239"/>
              <a:gd name="T92" fmla="*/ 718773482 w 239"/>
              <a:gd name="T93" fmla="*/ 76184333 h 2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9"/>
              <a:gd name="T142" fmla="*/ 0 h 239"/>
              <a:gd name="T143" fmla="*/ 239 w 239"/>
              <a:gd name="T144" fmla="*/ 239 h 23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9" h="239">
                <a:moveTo>
                  <a:pt x="117" y="166"/>
                </a:moveTo>
                <a:cubicBezTo>
                  <a:pt x="85" y="198"/>
                  <a:pt x="85" y="198"/>
                  <a:pt x="85" y="198"/>
                </a:cubicBezTo>
                <a:cubicBezTo>
                  <a:pt x="74" y="209"/>
                  <a:pt x="55" y="209"/>
                  <a:pt x="43" y="198"/>
                </a:cubicBezTo>
                <a:cubicBezTo>
                  <a:pt x="41" y="196"/>
                  <a:pt x="41" y="196"/>
                  <a:pt x="41" y="196"/>
                </a:cubicBezTo>
                <a:cubicBezTo>
                  <a:pt x="30" y="185"/>
                  <a:pt x="30" y="166"/>
                  <a:pt x="41" y="154"/>
                </a:cubicBezTo>
                <a:cubicBezTo>
                  <a:pt x="80" y="115"/>
                  <a:pt x="80" y="115"/>
                  <a:pt x="80" y="115"/>
                </a:cubicBezTo>
                <a:cubicBezTo>
                  <a:pt x="86" y="109"/>
                  <a:pt x="93" y="106"/>
                  <a:pt x="101" y="106"/>
                </a:cubicBezTo>
                <a:cubicBezTo>
                  <a:pt x="101" y="106"/>
                  <a:pt x="101" y="106"/>
                  <a:pt x="101" y="106"/>
                </a:cubicBezTo>
                <a:cubicBezTo>
                  <a:pt x="109" y="106"/>
                  <a:pt x="117" y="109"/>
                  <a:pt x="122" y="115"/>
                </a:cubicBezTo>
                <a:cubicBezTo>
                  <a:pt x="125" y="118"/>
                  <a:pt x="128" y="119"/>
                  <a:pt x="132" y="119"/>
                </a:cubicBezTo>
                <a:cubicBezTo>
                  <a:pt x="135" y="119"/>
                  <a:pt x="139" y="118"/>
                  <a:pt x="141" y="115"/>
                </a:cubicBezTo>
                <a:cubicBezTo>
                  <a:pt x="147" y="110"/>
                  <a:pt x="147" y="101"/>
                  <a:pt x="141" y="96"/>
                </a:cubicBezTo>
                <a:cubicBezTo>
                  <a:pt x="131" y="85"/>
                  <a:pt x="116" y="80"/>
                  <a:pt x="101" y="80"/>
                </a:cubicBezTo>
                <a:cubicBezTo>
                  <a:pt x="101" y="80"/>
                  <a:pt x="101" y="80"/>
                  <a:pt x="101" y="80"/>
                </a:cubicBezTo>
                <a:cubicBezTo>
                  <a:pt x="86" y="80"/>
                  <a:pt x="72" y="86"/>
                  <a:pt x="61" y="96"/>
                </a:cubicBezTo>
                <a:cubicBezTo>
                  <a:pt x="22" y="135"/>
                  <a:pt x="22" y="135"/>
                  <a:pt x="22" y="135"/>
                </a:cubicBezTo>
                <a:cubicBezTo>
                  <a:pt x="0" y="157"/>
                  <a:pt x="0" y="193"/>
                  <a:pt x="22" y="215"/>
                </a:cubicBezTo>
                <a:cubicBezTo>
                  <a:pt x="24" y="217"/>
                  <a:pt x="24" y="217"/>
                  <a:pt x="24" y="217"/>
                </a:cubicBezTo>
                <a:cubicBezTo>
                  <a:pt x="46" y="239"/>
                  <a:pt x="82" y="239"/>
                  <a:pt x="104" y="217"/>
                </a:cubicBezTo>
                <a:cubicBezTo>
                  <a:pt x="143" y="178"/>
                  <a:pt x="143" y="178"/>
                  <a:pt x="143" y="178"/>
                </a:cubicBezTo>
                <a:cubicBezTo>
                  <a:pt x="146" y="175"/>
                  <a:pt x="148" y="172"/>
                  <a:pt x="151" y="168"/>
                </a:cubicBezTo>
                <a:cubicBezTo>
                  <a:pt x="147" y="169"/>
                  <a:pt x="143" y="170"/>
                  <a:pt x="139" y="170"/>
                </a:cubicBezTo>
                <a:cubicBezTo>
                  <a:pt x="131" y="170"/>
                  <a:pt x="124" y="168"/>
                  <a:pt x="117" y="166"/>
                </a:cubicBezTo>
                <a:close/>
                <a:moveTo>
                  <a:pt x="217" y="23"/>
                </a:moveTo>
                <a:cubicBezTo>
                  <a:pt x="216" y="22"/>
                  <a:pt x="216" y="22"/>
                  <a:pt x="216" y="22"/>
                </a:cubicBezTo>
                <a:cubicBezTo>
                  <a:pt x="194" y="0"/>
                  <a:pt x="158" y="0"/>
                  <a:pt x="136" y="22"/>
                </a:cubicBezTo>
                <a:cubicBezTo>
                  <a:pt x="97" y="61"/>
                  <a:pt x="97" y="61"/>
                  <a:pt x="97" y="61"/>
                </a:cubicBezTo>
                <a:cubicBezTo>
                  <a:pt x="94" y="64"/>
                  <a:pt x="92" y="67"/>
                  <a:pt x="89" y="70"/>
                </a:cubicBezTo>
                <a:cubicBezTo>
                  <a:pt x="93" y="69"/>
                  <a:pt x="97" y="69"/>
                  <a:pt x="101" y="69"/>
                </a:cubicBezTo>
                <a:cubicBezTo>
                  <a:pt x="101" y="69"/>
                  <a:pt x="101" y="69"/>
                  <a:pt x="101" y="69"/>
                </a:cubicBezTo>
                <a:cubicBezTo>
                  <a:pt x="109" y="69"/>
                  <a:pt x="116" y="70"/>
                  <a:pt x="123" y="73"/>
                </a:cubicBezTo>
                <a:cubicBezTo>
                  <a:pt x="155" y="41"/>
                  <a:pt x="155" y="41"/>
                  <a:pt x="155" y="41"/>
                </a:cubicBezTo>
                <a:cubicBezTo>
                  <a:pt x="166" y="29"/>
                  <a:pt x="185" y="29"/>
                  <a:pt x="197" y="41"/>
                </a:cubicBezTo>
                <a:cubicBezTo>
                  <a:pt x="199" y="42"/>
                  <a:pt x="199" y="42"/>
                  <a:pt x="199" y="42"/>
                </a:cubicBezTo>
                <a:cubicBezTo>
                  <a:pt x="210" y="54"/>
                  <a:pt x="210" y="73"/>
                  <a:pt x="199" y="84"/>
                </a:cubicBezTo>
                <a:cubicBezTo>
                  <a:pt x="160" y="123"/>
                  <a:pt x="160" y="123"/>
                  <a:pt x="160" y="123"/>
                </a:cubicBezTo>
                <a:cubicBezTo>
                  <a:pt x="154" y="129"/>
                  <a:pt x="147" y="132"/>
                  <a:pt x="139" y="132"/>
                </a:cubicBezTo>
                <a:cubicBezTo>
                  <a:pt x="139" y="132"/>
                  <a:pt x="139" y="132"/>
                  <a:pt x="139" y="132"/>
                </a:cubicBezTo>
                <a:cubicBezTo>
                  <a:pt x="131" y="132"/>
                  <a:pt x="123" y="129"/>
                  <a:pt x="118" y="123"/>
                </a:cubicBezTo>
                <a:cubicBezTo>
                  <a:pt x="115" y="121"/>
                  <a:pt x="111" y="119"/>
                  <a:pt x="108" y="119"/>
                </a:cubicBezTo>
                <a:cubicBezTo>
                  <a:pt x="105" y="119"/>
                  <a:pt x="101" y="121"/>
                  <a:pt x="99" y="123"/>
                </a:cubicBezTo>
                <a:cubicBezTo>
                  <a:pt x="93" y="129"/>
                  <a:pt x="93" y="137"/>
                  <a:pt x="99" y="142"/>
                </a:cubicBezTo>
                <a:cubicBezTo>
                  <a:pt x="109" y="153"/>
                  <a:pt x="123" y="159"/>
                  <a:pt x="139" y="159"/>
                </a:cubicBezTo>
                <a:cubicBezTo>
                  <a:pt x="139" y="159"/>
                  <a:pt x="139" y="159"/>
                  <a:pt x="139" y="159"/>
                </a:cubicBezTo>
                <a:cubicBezTo>
                  <a:pt x="154" y="159"/>
                  <a:pt x="168" y="153"/>
                  <a:pt x="179" y="142"/>
                </a:cubicBezTo>
                <a:cubicBezTo>
                  <a:pt x="217" y="103"/>
                  <a:pt x="217" y="103"/>
                  <a:pt x="217" y="103"/>
                </a:cubicBezTo>
                <a:cubicBezTo>
                  <a:pt x="239" y="81"/>
                  <a:pt x="239" y="45"/>
                  <a:pt x="217" y="23"/>
                </a:cubicBezTo>
                <a:close/>
              </a:path>
            </a:pathLst>
          </a:custGeom>
          <a:solidFill>
            <a:schemeClr val="accent2"/>
          </a:solidFill>
          <a:ln w="9525">
            <a:noFill/>
            <a:miter lim="800000"/>
          </a:ln>
        </p:spPr>
        <p:txBody>
          <a:bodyPr/>
          <a:lstStyle/>
          <a:p>
            <a:endParaRPr lang="en-GB"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8"/>
          <p:cNvSpPr>
            <a:spLocks noEditPoints="1"/>
          </p:cNvSpPr>
          <p:nvPr/>
        </p:nvSpPr>
        <p:spPr bwMode="auto">
          <a:xfrm>
            <a:off x="5449443" y="2806317"/>
            <a:ext cx="278591" cy="284543"/>
          </a:xfrm>
          <a:custGeom>
            <a:avLst/>
            <a:gdLst>
              <a:gd name="T0" fmla="*/ 212216013 w 204"/>
              <a:gd name="T1" fmla="*/ 628866313 h 208"/>
              <a:gd name="T2" fmla="*/ 228795811 w 204"/>
              <a:gd name="T3" fmla="*/ 685431518 h 208"/>
              <a:gd name="T4" fmla="*/ 248691626 w 204"/>
              <a:gd name="T5" fmla="*/ 692085819 h 208"/>
              <a:gd name="T6" fmla="*/ 288481321 w 204"/>
              <a:gd name="T7" fmla="*/ 672121092 h 208"/>
              <a:gd name="T8" fmla="*/ 288481321 w 204"/>
              <a:gd name="T9" fmla="*/ 582284383 h 208"/>
              <a:gd name="T10" fmla="*/ 212216013 w 204"/>
              <a:gd name="T11" fmla="*/ 628866313 h 208"/>
              <a:gd name="T12" fmla="*/ 179058237 w 204"/>
              <a:gd name="T13" fmla="*/ 422571929 h 208"/>
              <a:gd name="T14" fmla="*/ 208900053 w 204"/>
              <a:gd name="T15" fmla="*/ 532373479 h 208"/>
              <a:gd name="T16" fmla="*/ 248691626 w 204"/>
              <a:gd name="T17" fmla="*/ 545683905 h 208"/>
              <a:gd name="T18" fmla="*/ 318324958 w 204"/>
              <a:gd name="T19" fmla="*/ 502427301 h 208"/>
              <a:gd name="T20" fmla="*/ 324956878 w 204"/>
              <a:gd name="T21" fmla="*/ 332733396 h 208"/>
              <a:gd name="T22" fmla="*/ 179058237 w 204"/>
              <a:gd name="T23" fmla="*/ 422571929 h 208"/>
              <a:gd name="T24" fmla="*/ 576962642 w 204"/>
              <a:gd name="T25" fmla="*/ 179675300 h 208"/>
              <a:gd name="T26" fmla="*/ 450959703 w 204"/>
              <a:gd name="T27" fmla="*/ 59892384 h 208"/>
              <a:gd name="T28" fmla="*/ 434379905 w 204"/>
              <a:gd name="T29" fmla="*/ 59892384 h 208"/>
              <a:gd name="T30" fmla="*/ 444327784 w 204"/>
              <a:gd name="T31" fmla="*/ 89838562 h 208"/>
              <a:gd name="T32" fmla="*/ 424432026 w 204"/>
              <a:gd name="T33" fmla="*/ 212948628 h 208"/>
              <a:gd name="T34" fmla="*/ 407854048 w 204"/>
              <a:gd name="T35" fmla="*/ 219604753 h 208"/>
              <a:gd name="T36" fmla="*/ 397906169 w 204"/>
              <a:gd name="T37" fmla="*/ 219604753 h 208"/>
              <a:gd name="T38" fmla="*/ 391274250 w 204"/>
              <a:gd name="T39" fmla="*/ 189658575 h 208"/>
              <a:gd name="T40" fmla="*/ 404538089 w 204"/>
              <a:gd name="T41" fmla="*/ 99820013 h 208"/>
              <a:gd name="T42" fmla="*/ 381326371 w 204"/>
              <a:gd name="T43" fmla="*/ 49910919 h 208"/>
              <a:gd name="T44" fmla="*/ 258639505 w 204"/>
              <a:gd name="T45" fmla="*/ 0 h 208"/>
              <a:gd name="T46" fmla="*/ 89529119 w 204"/>
              <a:gd name="T47" fmla="*/ 173020999 h 208"/>
              <a:gd name="T48" fmla="*/ 89529119 w 204"/>
              <a:gd name="T49" fmla="*/ 179675300 h 208"/>
              <a:gd name="T50" fmla="*/ 0 w 204"/>
              <a:gd name="T51" fmla="*/ 292805767 h 208"/>
              <a:gd name="T52" fmla="*/ 116054975 w 204"/>
              <a:gd name="T53" fmla="*/ 409261503 h 208"/>
              <a:gd name="T54" fmla="*/ 142582681 w 204"/>
              <a:gd name="T55" fmla="*/ 409261503 h 208"/>
              <a:gd name="T56" fmla="*/ 145898640 w 204"/>
              <a:gd name="T57" fmla="*/ 405934353 h 208"/>
              <a:gd name="T58" fmla="*/ 315008999 w 204"/>
              <a:gd name="T59" fmla="*/ 299460068 h 208"/>
              <a:gd name="T60" fmla="*/ 351482734 w 204"/>
              <a:gd name="T61" fmla="*/ 286151466 h 208"/>
              <a:gd name="T62" fmla="*/ 358114653 w 204"/>
              <a:gd name="T63" fmla="*/ 322751945 h 208"/>
              <a:gd name="T64" fmla="*/ 368062532 w 204"/>
              <a:gd name="T65" fmla="*/ 409261503 h 208"/>
              <a:gd name="T66" fmla="*/ 547120826 w 204"/>
              <a:gd name="T67" fmla="*/ 409261503 h 208"/>
              <a:gd name="T68" fmla="*/ 560384665 w 204"/>
              <a:gd name="T69" fmla="*/ 409261503 h 208"/>
              <a:gd name="T70" fmla="*/ 676439612 w 204"/>
              <a:gd name="T71" fmla="*/ 292805767 h 208"/>
              <a:gd name="T72" fmla="*/ 576962642 w 204"/>
              <a:gd name="T73" fmla="*/ 179675300 h 208"/>
              <a:gd name="T74" fmla="*/ 368062532 w 204"/>
              <a:gd name="T75" fmla="*/ 575628258 h 208"/>
              <a:gd name="T76" fmla="*/ 384642331 w 204"/>
              <a:gd name="T77" fmla="*/ 648831040 h 208"/>
              <a:gd name="T78" fmla="*/ 457591622 w 204"/>
              <a:gd name="T79" fmla="*/ 628866313 h 208"/>
              <a:gd name="T80" fmla="*/ 460907582 w 204"/>
              <a:gd name="T81" fmla="*/ 519064877 h 208"/>
              <a:gd name="T82" fmla="*/ 368062532 w 204"/>
              <a:gd name="T83" fmla="*/ 575628258 h 20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8"/>
              <a:gd name="T128" fmla="*/ 204 w 204"/>
              <a:gd name="T129" fmla="*/ 208 h 20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8">
                <a:moveTo>
                  <a:pt x="64" y="189"/>
                </a:moveTo>
                <a:cubicBezTo>
                  <a:pt x="60" y="195"/>
                  <a:pt x="62" y="203"/>
                  <a:pt x="69" y="206"/>
                </a:cubicBezTo>
                <a:cubicBezTo>
                  <a:pt x="71" y="208"/>
                  <a:pt x="73" y="208"/>
                  <a:pt x="75" y="208"/>
                </a:cubicBezTo>
                <a:cubicBezTo>
                  <a:pt x="80" y="208"/>
                  <a:pt x="84" y="206"/>
                  <a:pt x="87" y="202"/>
                </a:cubicBezTo>
                <a:cubicBezTo>
                  <a:pt x="91" y="194"/>
                  <a:pt x="87" y="175"/>
                  <a:pt x="87" y="175"/>
                </a:cubicBezTo>
                <a:cubicBezTo>
                  <a:pt x="87" y="175"/>
                  <a:pt x="68" y="181"/>
                  <a:pt x="64" y="189"/>
                </a:cubicBezTo>
                <a:close/>
                <a:moveTo>
                  <a:pt x="54" y="127"/>
                </a:moveTo>
                <a:cubicBezTo>
                  <a:pt x="47" y="139"/>
                  <a:pt x="51" y="154"/>
                  <a:pt x="63" y="160"/>
                </a:cubicBezTo>
                <a:cubicBezTo>
                  <a:pt x="66" y="163"/>
                  <a:pt x="71" y="164"/>
                  <a:pt x="75" y="164"/>
                </a:cubicBezTo>
                <a:cubicBezTo>
                  <a:pt x="83" y="164"/>
                  <a:pt x="92" y="159"/>
                  <a:pt x="96" y="151"/>
                </a:cubicBezTo>
                <a:cubicBezTo>
                  <a:pt x="105" y="136"/>
                  <a:pt x="98" y="100"/>
                  <a:pt x="98" y="100"/>
                </a:cubicBezTo>
                <a:cubicBezTo>
                  <a:pt x="98" y="100"/>
                  <a:pt x="62" y="112"/>
                  <a:pt x="54" y="127"/>
                </a:cubicBezTo>
                <a:close/>
                <a:moveTo>
                  <a:pt x="174" y="54"/>
                </a:moveTo>
                <a:cubicBezTo>
                  <a:pt x="173" y="34"/>
                  <a:pt x="157" y="18"/>
                  <a:pt x="136" y="18"/>
                </a:cubicBezTo>
                <a:cubicBezTo>
                  <a:pt x="134" y="18"/>
                  <a:pt x="133" y="18"/>
                  <a:pt x="131" y="18"/>
                </a:cubicBezTo>
                <a:cubicBezTo>
                  <a:pt x="132" y="21"/>
                  <a:pt x="133" y="24"/>
                  <a:pt x="134" y="27"/>
                </a:cubicBezTo>
                <a:cubicBezTo>
                  <a:pt x="137" y="40"/>
                  <a:pt x="135" y="53"/>
                  <a:pt x="128" y="64"/>
                </a:cubicBezTo>
                <a:cubicBezTo>
                  <a:pt x="127" y="65"/>
                  <a:pt x="125" y="66"/>
                  <a:pt x="123" y="66"/>
                </a:cubicBezTo>
                <a:cubicBezTo>
                  <a:pt x="122" y="66"/>
                  <a:pt x="121" y="66"/>
                  <a:pt x="120" y="66"/>
                </a:cubicBezTo>
                <a:cubicBezTo>
                  <a:pt x="117" y="64"/>
                  <a:pt x="116" y="60"/>
                  <a:pt x="118" y="57"/>
                </a:cubicBezTo>
                <a:cubicBezTo>
                  <a:pt x="123" y="49"/>
                  <a:pt x="125" y="40"/>
                  <a:pt x="122" y="30"/>
                </a:cubicBezTo>
                <a:cubicBezTo>
                  <a:pt x="121" y="24"/>
                  <a:pt x="118" y="19"/>
                  <a:pt x="115" y="15"/>
                </a:cubicBezTo>
                <a:cubicBezTo>
                  <a:pt x="105" y="6"/>
                  <a:pt x="93" y="0"/>
                  <a:pt x="78" y="0"/>
                </a:cubicBezTo>
                <a:cubicBezTo>
                  <a:pt x="50" y="0"/>
                  <a:pt x="27" y="23"/>
                  <a:pt x="27" y="52"/>
                </a:cubicBezTo>
                <a:cubicBezTo>
                  <a:pt x="27" y="52"/>
                  <a:pt x="27" y="53"/>
                  <a:pt x="27" y="54"/>
                </a:cubicBezTo>
                <a:cubicBezTo>
                  <a:pt x="11" y="58"/>
                  <a:pt x="0" y="72"/>
                  <a:pt x="0" y="88"/>
                </a:cubicBezTo>
                <a:cubicBezTo>
                  <a:pt x="0" y="107"/>
                  <a:pt x="16" y="123"/>
                  <a:pt x="35" y="123"/>
                </a:cubicBezTo>
                <a:cubicBezTo>
                  <a:pt x="43" y="123"/>
                  <a:pt x="43" y="123"/>
                  <a:pt x="43" y="123"/>
                </a:cubicBezTo>
                <a:cubicBezTo>
                  <a:pt x="44" y="123"/>
                  <a:pt x="44" y="122"/>
                  <a:pt x="44" y="122"/>
                </a:cubicBezTo>
                <a:cubicBezTo>
                  <a:pt x="55" y="103"/>
                  <a:pt x="91" y="91"/>
                  <a:pt x="95" y="90"/>
                </a:cubicBezTo>
                <a:cubicBezTo>
                  <a:pt x="106" y="86"/>
                  <a:pt x="106" y="86"/>
                  <a:pt x="106" y="86"/>
                </a:cubicBezTo>
                <a:cubicBezTo>
                  <a:pt x="108" y="97"/>
                  <a:pt x="108" y="97"/>
                  <a:pt x="108" y="97"/>
                </a:cubicBezTo>
                <a:cubicBezTo>
                  <a:pt x="109" y="99"/>
                  <a:pt x="111" y="110"/>
                  <a:pt x="111" y="123"/>
                </a:cubicBezTo>
                <a:cubicBezTo>
                  <a:pt x="165" y="123"/>
                  <a:pt x="165" y="123"/>
                  <a:pt x="165" y="123"/>
                </a:cubicBezTo>
                <a:cubicBezTo>
                  <a:pt x="166" y="123"/>
                  <a:pt x="167" y="123"/>
                  <a:pt x="169" y="123"/>
                </a:cubicBezTo>
                <a:cubicBezTo>
                  <a:pt x="188" y="123"/>
                  <a:pt x="204" y="108"/>
                  <a:pt x="204" y="88"/>
                </a:cubicBezTo>
                <a:cubicBezTo>
                  <a:pt x="204" y="71"/>
                  <a:pt x="191" y="56"/>
                  <a:pt x="174" y="54"/>
                </a:cubicBezTo>
                <a:close/>
                <a:moveTo>
                  <a:pt x="111" y="173"/>
                </a:moveTo>
                <a:cubicBezTo>
                  <a:pt x="106" y="180"/>
                  <a:pt x="109" y="190"/>
                  <a:pt x="116" y="195"/>
                </a:cubicBezTo>
                <a:cubicBezTo>
                  <a:pt x="124" y="199"/>
                  <a:pt x="134" y="196"/>
                  <a:pt x="138" y="189"/>
                </a:cubicBezTo>
                <a:cubicBezTo>
                  <a:pt x="144" y="179"/>
                  <a:pt x="139" y="156"/>
                  <a:pt x="139" y="156"/>
                </a:cubicBezTo>
                <a:cubicBezTo>
                  <a:pt x="139" y="156"/>
                  <a:pt x="116" y="163"/>
                  <a:pt x="111" y="173"/>
                </a:cubicBezTo>
                <a:close/>
              </a:path>
            </a:pathLst>
          </a:custGeom>
          <a:solidFill>
            <a:schemeClr val="accent2"/>
          </a:solidFill>
          <a:ln w="9525">
            <a:noFill/>
            <a:miter lim="800000"/>
          </a:ln>
        </p:spPr>
        <p:txBody>
          <a:bodyPr/>
          <a:lstStyle/>
          <a:p>
            <a:endParaRPr lang="en-GB"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94"/>
          <p:cNvSpPr>
            <a:spLocks noEditPoints="1"/>
          </p:cNvSpPr>
          <p:nvPr/>
        </p:nvSpPr>
        <p:spPr bwMode="auto">
          <a:xfrm>
            <a:off x="4394607" y="3812339"/>
            <a:ext cx="295259" cy="316689"/>
          </a:xfrm>
          <a:custGeom>
            <a:avLst/>
            <a:gdLst>
              <a:gd name="T0" fmla="*/ 541516198 w 216"/>
              <a:gd name="T1" fmla="*/ 480377957 h 232"/>
              <a:gd name="T2" fmla="*/ 368762031 w 216"/>
              <a:gd name="T3" fmla="*/ 304791576 h 232"/>
              <a:gd name="T4" fmla="*/ 192686990 w 216"/>
              <a:gd name="T5" fmla="*/ 480377957 h 232"/>
              <a:gd name="T6" fmla="*/ 225909063 w 216"/>
              <a:gd name="T7" fmla="*/ 583079942 h 232"/>
              <a:gd name="T8" fmla="*/ 222586309 w 216"/>
              <a:gd name="T9" fmla="*/ 586392616 h 232"/>
              <a:gd name="T10" fmla="*/ 109632689 w 216"/>
              <a:gd name="T11" fmla="*/ 699032622 h 232"/>
              <a:gd name="T12" fmla="*/ 109632689 w 216"/>
              <a:gd name="T13" fmla="*/ 755351716 h 232"/>
              <a:gd name="T14" fmla="*/ 136209282 w 216"/>
              <a:gd name="T15" fmla="*/ 768604231 h 232"/>
              <a:gd name="T16" fmla="*/ 162787670 w 216"/>
              <a:gd name="T17" fmla="*/ 755351716 h 232"/>
              <a:gd name="T18" fmla="*/ 279064073 w 216"/>
              <a:gd name="T19" fmla="*/ 639399035 h 232"/>
              <a:gd name="T20" fmla="*/ 282385004 w 216"/>
              <a:gd name="T21" fmla="*/ 636086362 h 232"/>
              <a:gd name="T22" fmla="*/ 368762031 w 216"/>
              <a:gd name="T23" fmla="*/ 659276898 h 232"/>
              <a:gd name="T24" fmla="*/ 541516198 w 216"/>
              <a:gd name="T25" fmla="*/ 480377957 h 232"/>
              <a:gd name="T26" fmla="*/ 368762031 w 216"/>
              <a:gd name="T27" fmla="*/ 596330637 h 232"/>
              <a:gd name="T28" fmla="*/ 255808439 w 216"/>
              <a:gd name="T29" fmla="*/ 480377957 h 232"/>
              <a:gd name="T30" fmla="*/ 368762031 w 216"/>
              <a:gd name="T31" fmla="*/ 367737837 h 232"/>
              <a:gd name="T32" fmla="*/ 481715737 w 216"/>
              <a:gd name="T33" fmla="*/ 480377957 h 232"/>
              <a:gd name="T34" fmla="*/ 368762031 w 216"/>
              <a:gd name="T35" fmla="*/ 596330637 h 232"/>
              <a:gd name="T36" fmla="*/ 657792544 w 216"/>
              <a:gd name="T37" fmla="*/ 135830599 h 232"/>
              <a:gd name="T38" fmla="*/ 588025643 w 216"/>
              <a:gd name="T39" fmla="*/ 135830599 h 232"/>
              <a:gd name="T40" fmla="*/ 435206178 w 216"/>
              <a:gd name="T41" fmla="*/ 0 h 232"/>
              <a:gd name="T42" fmla="*/ 282385004 w 216"/>
              <a:gd name="T43" fmla="*/ 0 h 232"/>
              <a:gd name="T44" fmla="*/ 129565597 w 216"/>
              <a:gd name="T45" fmla="*/ 135830599 h 232"/>
              <a:gd name="T46" fmla="*/ 59798667 w 216"/>
              <a:gd name="T47" fmla="*/ 135830599 h 232"/>
              <a:gd name="T48" fmla="*/ 0 w 216"/>
              <a:gd name="T49" fmla="*/ 195464186 h 232"/>
              <a:gd name="T50" fmla="*/ 0 w 216"/>
              <a:gd name="T51" fmla="*/ 596330637 h 232"/>
              <a:gd name="T52" fmla="*/ 59798667 w 216"/>
              <a:gd name="T53" fmla="*/ 655964224 h 232"/>
              <a:gd name="T54" fmla="*/ 99666249 w 216"/>
              <a:gd name="T55" fmla="*/ 655964224 h 232"/>
              <a:gd name="T56" fmla="*/ 182720550 w 216"/>
              <a:gd name="T57" fmla="*/ 573140101 h 232"/>
              <a:gd name="T58" fmla="*/ 162787670 w 216"/>
              <a:gd name="T59" fmla="*/ 480377957 h 232"/>
              <a:gd name="T60" fmla="*/ 368762031 w 216"/>
              <a:gd name="T61" fmla="*/ 271661199 h 232"/>
              <a:gd name="T62" fmla="*/ 574738271 w 216"/>
              <a:gd name="T63" fmla="*/ 480377957 h 232"/>
              <a:gd name="T64" fmla="*/ 475071937 w 216"/>
              <a:gd name="T65" fmla="*/ 655964224 h 232"/>
              <a:gd name="T66" fmla="*/ 657792544 w 216"/>
              <a:gd name="T67" fmla="*/ 655964224 h 232"/>
              <a:gd name="T68" fmla="*/ 717591182 w 216"/>
              <a:gd name="T69" fmla="*/ 596330637 h 232"/>
              <a:gd name="T70" fmla="*/ 717591182 w 216"/>
              <a:gd name="T71" fmla="*/ 195464186 h 232"/>
              <a:gd name="T72" fmla="*/ 657792544 w 216"/>
              <a:gd name="T73" fmla="*/ 135830599 h 232"/>
              <a:gd name="T74" fmla="*/ 209297115 w 216"/>
              <a:gd name="T75" fmla="*/ 135830599 h 232"/>
              <a:gd name="T76" fmla="*/ 282385004 w 216"/>
              <a:gd name="T77" fmla="*/ 76196984 h 232"/>
              <a:gd name="T78" fmla="*/ 435206178 w 216"/>
              <a:gd name="T79" fmla="*/ 76196984 h 232"/>
              <a:gd name="T80" fmla="*/ 508294124 w 216"/>
              <a:gd name="T81" fmla="*/ 135830599 h 232"/>
              <a:gd name="T82" fmla="*/ 209297115 w 216"/>
              <a:gd name="T83" fmla="*/ 135830599 h 2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6"/>
              <a:gd name="T127" fmla="*/ 0 h 232"/>
              <a:gd name="T128" fmla="*/ 216 w 216"/>
              <a:gd name="T129" fmla="*/ 232 h 2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6" h="232">
                <a:moveTo>
                  <a:pt x="163" y="145"/>
                </a:moveTo>
                <a:cubicBezTo>
                  <a:pt x="163" y="116"/>
                  <a:pt x="140" y="92"/>
                  <a:pt x="111" y="92"/>
                </a:cubicBezTo>
                <a:cubicBezTo>
                  <a:pt x="82" y="92"/>
                  <a:pt x="58" y="116"/>
                  <a:pt x="58" y="145"/>
                </a:cubicBezTo>
                <a:cubicBezTo>
                  <a:pt x="58" y="157"/>
                  <a:pt x="62" y="167"/>
                  <a:pt x="68" y="176"/>
                </a:cubicBezTo>
                <a:cubicBezTo>
                  <a:pt x="68" y="176"/>
                  <a:pt x="67" y="176"/>
                  <a:pt x="67" y="177"/>
                </a:cubicBezTo>
                <a:cubicBezTo>
                  <a:pt x="33" y="211"/>
                  <a:pt x="33" y="211"/>
                  <a:pt x="33" y="211"/>
                </a:cubicBezTo>
                <a:cubicBezTo>
                  <a:pt x="28" y="216"/>
                  <a:pt x="28" y="224"/>
                  <a:pt x="33" y="228"/>
                </a:cubicBezTo>
                <a:cubicBezTo>
                  <a:pt x="35" y="230"/>
                  <a:pt x="38" y="232"/>
                  <a:pt x="41" y="232"/>
                </a:cubicBezTo>
                <a:cubicBezTo>
                  <a:pt x="44" y="232"/>
                  <a:pt x="47" y="230"/>
                  <a:pt x="49" y="228"/>
                </a:cubicBezTo>
                <a:cubicBezTo>
                  <a:pt x="84" y="193"/>
                  <a:pt x="84" y="193"/>
                  <a:pt x="84" y="193"/>
                </a:cubicBezTo>
                <a:cubicBezTo>
                  <a:pt x="84" y="193"/>
                  <a:pt x="85" y="192"/>
                  <a:pt x="85" y="192"/>
                </a:cubicBezTo>
                <a:cubicBezTo>
                  <a:pt x="93" y="196"/>
                  <a:pt x="101" y="199"/>
                  <a:pt x="111" y="199"/>
                </a:cubicBezTo>
                <a:cubicBezTo>
                  <a:pt x="140" y="199"/>
                  <a:pt x="163" y="175"/>
                  <a:pt x="163" y="145"/>
                </a:cubicBezTo>
                <a:close/>
                <a:moveTo>
                  <a:pt x="111" y="180"/>
                </a:moveTo>
                <a:cubicBezTo>
                  <a:pt x="92" y="180"/>
                  <a:pt x="77" y="164"/>
                  <a:pt x="77" y="145"/>
                </a:cubicBezTo>
                <a:cubicBezTo>
                  <a:pt x="77" y="127"/>
                  <a:pt x="92" y="111"/>
                  <a:pt x="111" y="111"/>
                </a:cubicBezTo>
                <a:cubicBezTo>
                  <a:pt x="129" y="111"/>
                  <a:pt x="145" y="127"/>
                  <a:pt x="145" y="145"/>
                </a:cubicBezTo>
                <a:cubicBezTo>
                  <a:pt x="145" y="164"/>
                  <a:pt x="129" y="180"/>
                  <a:pt x="111" y="180"/>
                </a:cubicBezTo>
                <a:close/>
                <a:moveTo>
                  <a:pt x="198" y="41"/>
                </a:moveTo>
                <a:cubicBezTo>
                  <a:pt x="177" y="41"/>
                  <a:pt x="177" y="41"/>
                  <a:pt x="177" y="41"/>
                </a:cubicBezTo>
                <a:cubicBezTo>
                  <a:pt x="174" y="18"/>
                  <a:pt x="155" y="0"/>
                  <a:pt x="131" y="0"/>
                </a:cubicBezTo>
                <a:cubicBezTo>
                  <a:pt x="85" y="0"/>
                  <a:pt x="85" y="0"/>
                  <a:pt x="85" y="0"/>
                </a:cubicBezTo>
                <a:cubicBezTo>
                  <a:pt x="61" y="0"/>
                  <a:pt x="42" y="18"/>
                  <a:pt x="39" y="41"/>
                </a:cubicBezTo>
                <a:cubicBezTo>
                  <a:pt x="18" y="41"/>
                  <a:pt x="18" y="41"/>
                  <a:pt x="18" y="41"/>
                </a:cubicBezTo>
                <a:cubicBezTo>
                  <a:pt x="8" y="41"/>
                  <a:pt x="0" y="49"/>
                  <a:pt x="0" y="59"/>
                </a:cubicBezTo>
                <a:cubicBezTo>
                  <a:pt x="0" y="180"/>
                  <a:pt x="0" y="180"/>
                  <a:pt x="0" y="180"/>
                </a:cubicBezTo>
                <a:cubicBezTo>
                  <a:pt x="0" y="190"/>
                  <a:pt x="8" y="198"/>
                  <a:pt x="18" y="198"/>
                </a:cubicBezTo>
                <a:cubicBezTo>
                  <a:pt x="30" y="198"/>
                  <a:pt x="30" y="198"/>
                  <a:pt x="30" y="198"/>
                </a:cubicBezTo>
                <a:cubicBezTo>
                  <a:pt x="55" y="173"/>
                  <a:pt x="55" y="173"/>
                  <a:pt x="55" y="173"/>
                </a:cubicBezTo>
                <a:cubicBezTo>
                  <a:pt x="51" y="164"/>
                  <a:pt x="49" y="155"/>
                  <a:pt x="49" y="145"/>
                </a:cubicBezTo>
                <a:cubicBezTo>
                  <a:pt x="49" y="110"/>
                  <a:pt x="76" y="82"/>
                  <a:pt x="111" y="82"/>
                </a:cubicBezTo>
                <a:cubicBezTo>
                  <a:pt x="145" y="82"/>
                  <a:pt x="173" y="110"/>
                  <a:pt x="173" y="145"/>
                </a:cubicBezTo>
                <a:cubicBezTo>
                  <a:pt x="173" y="168"/>
                  <a:pt x="161" y="187"/>
                  <a:pt x="143" y="198"/>
                </a:cubicBezTo>
                <a:cubicBezTo>
                  <a:pt x="198" y="198"/>
                  <a:pt x="198" y="198"/>
                  <a:pt x="198" y="198"/>
                </a:cubicBezTo>
                <a:cubicBezTo>
                  <a:pt x="208" y="198"/>
                  <a:pt x="216" y="190"/>
                  <a:pt x="216" y="180"/>
                </a:cubicBezTo>
                <a:cubicBezTo>
                  <a:pt x="216" y="59"/>
                  <a:pt x="216" y="59"/>
                  <a:pt x="216" y="59"/>
                </a:cubicBezTo>
                <a:cubicBezTo>
                  <a:pt x="216" y="49"/>
                  <a:pt x="208" y="41"/>
                  <a:pt x="198" y="41"/>
                </a:cubicBezTo>
                <a:close/>
                <a:moveTo>
                  <a:pt x="63" y="41"/>
                </a:moveTo>
                <a:cubicBezTo>
                  <a:pt x="65" y="31"/>
                  <a:pt x="74" y="23"/>
                  <a:pt x="85" y="23"/>
                </a:cubicBezTo>
                <a:cubicBezTo>
                  <a:pt x="131" y="23"/>
                  <a:pt x="131" y="23"/>
                  <a:pt x="131" y="23"/>
                </a:cubicBezTo>
                <a:cubicBezTo>
                  <a:pt x="142" y="23"/>
                  <a:pt x="151" y="31"/>
                  <a:pt x="153" y="41"/>
                </a:cubicBezTo>
                <a:lnTo>
                  <a:pt x="63" y="41"/>
                </a:lnTo>
                <a:close/>
              </a:path>
            </a:pathLst>
          </a:custGeom>
          <a:solidFill>
            <a:schemeClr val="accent2"/>
          </a:solidFill>
          <a:ln w="9525">
            <a:noFill/>
            <a:miter lim="800000"/>
          </a:ln>
        </p:spPr>
        <p:txBody>
          <a:bodyPr/>
          <a:lstStyle/>
          <a:p>
            <a:endParaRPr lang="en-GB" altLang="zh-CN"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
          <p:cNvGrpSpPr/>
          <p:nvPr/>
        </p:nvGrpSpPr>
        <p:grpSpPr bwMode="auto">
          <a:xfrm>
            <a:off x="5785181" y="1819342"/>
            <a:ext cx="309545" cy="305974"/>
            <a:chOff x="7361213" y="2713685"/>
            <a:chExt cx="412859" cy="408750"/>
          </a:xfrm>
        </p:grpSpPr>
        <p:sp>
          <p:nvSpPr>
            <p:cNvPr id="18" name="Freeform 14"/>
            <p:cNvSpPr/>
            <p:nvPr/>
          </p:nvSpPr>
          <p:spPr bwMode="auto">
            <a:xfrm>
              <a:off x="7361213" y="2769862"/>
              <a:ext cx="356222" cy="352573"/>
            </a:xfrm>
            <a:custGeom>
              <a:avLst/>
              <a:gdLst>
                <a:gd name="T0" fmla="*/ 35543953 w 478"/>
                <a:gd name="T1" fmla="*/ 260603213 h 477"/>
                <a:gd name="T2" fmla="*/ 0 w 478"/>
                <a:gd name="T3" fmla="*/ 226184114 h 477"/>
                <a:gd name="T4" fmla="*/ 228814541 w 478"/>
                <a:gd name="T5" fmla="*/ 0 h 477"/>
                <a:gd name="T6" fmla="*/ 265468882 w 478"/>
                <a:gd name="T7" fmla="*/ 36058537 h 477"/>
                <a:gd name="T8" fmla="*/ 35543953 w 478"/>
                <a:gd name="T9" fmla="*/ 260603213 h 477"/>
                <a:gd name="T10" fmla="*/ 0 60000 65536"/>
                <a:gd name="T11" fmla="*/ 0 60000 65536"/>
                <a:gd name="T12" fmla="*/ 0 60000 65536"/>
                <a:gd name="T13" fmla="*/ 0 60000 65536"/>
                <a:gd name="T14" fmla="*/ 0 60000 65536"/>
                <a:gd name="T15" fmla="*/ 0 w 478"/>
                <a:gd name="T16" fmla="*/ 0 h 477"/>
                <a:gd name="T17" fmla="*/ 478 w 478"/>
                <a:gd name="T18" fmla="*/ 477 h 477"/>
              </a:gdLst>
              <a:ahLst/>
              <a:cxnLst>
                <a:cxn ang="T10">
                  <a:pos x="T0" y="T1"/>
                </a:cxn>
                <a:cxn ang="T11">
                  <a:pos x="T2" y="T3"/>
                </a:cxn>
                <a:cxn ang="T12">
                  <a:pos x="T4" y="T5"/>
                </a:cxn>
                <a:cxn ang="T13">
                  <a:pos x="T6" y="T7"/>
                </a:cxn>
                <a:cxn ang="T14">
                  <a:pos x="T8" y="T9"/>
                </a:cxn>
              </a:cxnLst>
              <a:rect l="T15" t="T16" r="T17" b="T18"/>
              <a:pathLst>
                <a:path w="478" h="477">
                  <a:moveTo>
                    <a:pt x="64" y="477"/>
                  </a:moveTo>
                  <a:lnTo>
                    <a:pt x="0" y="414"/>
                  </a:lnTo>
                  <a:lnTo>
                    <a:pt x="412" y="0"/>
                  </a:lnTo>
                  <a:lnTo>
                    <a:pt x="478" y="66"/>
                  </a:lnTo>
                  <a:lnTo>
                    <a:pt x="64" y="477"/>
                  </a:lnTo>
                  <a:close/>
                </a:path>
              </a:pathLst>
            </a:custGeom>
            <a:solidFill>
              <a:schemeClr val="accent2"/>
            </a:solidFill>
            <a:ln w="9525">
              <a:noFill/>
              <a:miter lim="800000"/>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5"/>
            <p:cNvSpPr/>
            <p:nvPr/>
          </p:nvSpPr>
          <p:spPr bwMode="auto">
            <a:xfrm>
              <a:off x="7606395" y="2713685"/>
              <a:ext cx="167677" cy="166307"/>
            </a:xfrm>
            <a:custGeom>
              <a:avLst/>
              <a:gdLst>
                <a:gd name="T0" fmla="*/ 242994011 w 95"/>
                <a:gd name="T1" fmla="*/ 239039211 h 95"/>
                <a:gd name="T2" fmla="*/ 242994011 w 95"/>
                <a:gd name="T3" fmla="*/ 52097853 h 95"/>
                <a:gd name="T4" fmla="*/ 52959453 w 95"/>
                <a:gd name="T5" fmla="*/ 52097853 h 95"/>
                <a:gd name="T6" fmla="*/ 52959453 w 95"/>
                <a:gd name="T7" fmla="*/ 239039211 h 95"/>
                <a:gd name="T8" fmla="*/ 242994011 w 95"/>
                <a:gd name="T9" fmla="*/ 239039211 h 95"/>
                <a:gd name="T10" fmla="*/ 0 60000 65536"/>
                <a:gd name="T11" fmla="*/ 0 60000 65536"/>
                <a:gd name="T12" fmla="*/ 0 60000 65536"/>
                <a:gd name="T13" fmla="*/ 0 60000 65536"/>
                <a:gd name="T14" fmla="*/ 0 60000 65536"/>
                <a:gd name="T15" fmla="*/ 0 w 95"/>
                <a:gd name="T16" fmla="*/ 0 h 95"/>
                <a:gd name="T17" fmla="*/ 95 w 95"/>
                <a:gd name="T18" fmla="*/ 95 h 95"/>
              </a:gdLst>
              <a:ahLst/>
              <a:cxnLst>
                <a:cxn ang="T10">
                  <a:pos x="T0" y="T1"/>
                </a:cxn>
                <a:cxn ang="T11">
                  <a:pos x="T2" y="T3"/>
                </a:cxn>
                <a:cxn ang="T12">
                  <a:pos x="T4" y="T5"/>
                </a:cxn>
                <a:cxn ang="T13">
                  <a:pos x="T6" y="T7"/>
                </a:cxn>
                <a:cxn ang="T14">
                  <a:pos x="T8" y="T9"/>
                </a:cxn>
              </a:cxnLst>
              <a:rect l="T15" t="T16" r="T17" b="T18"/>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solidFill>
              <a:schemeClr val="accent2"/>
            </a:solidFill>
            <a:ln w="9525">
              <a:noFill/>
              <a:miter lim="800000"/>
            </a:ln>
          </p:spPr>
          <p:txBody>
            <a:bodyPr/>
            <a:lstStyle/>
            <a:p>
              <a:endParaRPr lang="en-US" altLang="zh-CN"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334"/>
          <p:cNvGrpSpPr/>
          <p:nvPr/>
        </p:nvGrpSpPr>
        <p:grpSpPr>
          <a:xfrm flipH="1">
            <a:off x="3127510" y="1713301"/>
            <a:ext cx="309627" cy="306546"/>
            <a:chOff x="7361213" y="2713685"/>
            <a:chExt cx="412859" cy="408750"/>
          </a:xfrm>
          <a:solidFill>
            <a:schemeClr val="accent1"/>
          </a:solidFill>
        </p:grpSpPr>
        <p:sp>
          <p:nvSpPr>
            <p:cNvPr id="21"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337"/>
          <p:cNvGrpSpPr/>
          <p:nvPr/>
        </p:nvGrpSpPr>
        <p:grpSpPr>
          <a:xfrm flipH="1" flipV="1">
            <a:off x="2921081" y="3585024"/>
            <a:ext cx="309627" cy="306546"/>
            <a:chOff x="7361213" y="2713685"/>
            <a:chExt cx="412859" cy="408750"/>
          </a:xfrm>
          <a:solidFill>
            <a:schemeClr val="accent4"/>
          </a:solidFill>
        </p:grpSpPr>
        <p:sp>
          <p:nvSpPr>
            <p:cNvPr id="24"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340"/>
          <p:cNvGrpSpPr/>
          <p:nvPr/>
        </p:nvGrpSpPr>
        <p:grpSpPr>
          <a:xfrm flipV="1">
            <a:off x="5686775" y="3884661"/>
            <a:ext cx="309627" cy="306546"/>
            <a:chOff x="7361213" y="2713685"/>
            <a:chExt cx="412859" cy="408750"/>
          </a:xfrm>
          <a:solidFill>
            <a:schemeClr val="accent3"/>
          </a:solidFill>
        </p:grpSpPr>
        <p:sp>
          <p:nvSpPr>
            <p:cNvPr id="27" name="Freeform 14"/>
            <p:cNvSpPr/>
            <p:nvPr/>
          </p:nvSpPr>
          <p:spPr bwMode="auto">
            <a:xfrm>
              <a:off x="7361213" y="2769862"/>
              <a:ext cx="356222" cy="352573"/>
            </a:xfrm>
            <a:custGeom>
              <a:avLst/>
              <a:gdLst>
                <a:gd name="T0" fmla="*/ 64 w 478"/>
                <a:gd name="T1" fmla="*/ 477 h 477"/>
                <a:gd name="T2" fmla="*/ 0 w 478"/>
                <a:gd name="T3" fmla="*/ 414 h 477"/>
                <a:gd name="T4" fmla="*/ 412 w 478"/>
                <a:gd name="T5" fmla="*/ 0 h 477"/>
                <a:gd name="T6" fmla="*/ 478 w 478"/>
                <a:gd name="T7" fmla="*/ 66 h 477"/>
                <a:gd name="T8" fmla="*/ 64 w 478"/>
                <a:gd name="T9" fmla="*/ 477 h 477"/>
              </a:gdLst>
              <a:ahLst/>
              <a:cxnLst>
                <a:cxn ang="0">
                  <a:pos x="T0" y="T1"/>
                </a:cxn>
                <a:cxn ang="0">
                  <a:pos x="T2" y="T3"/>
                </a:cxn>
                <a:cxn ang="0">
                  <a:pos x="T4" y="T5"/>
                </a:cxn>
                <a:cxn ang="0">
                  <a:pos x="T6" y="T7"/>
                </a:cxn>
                <a:cxn ang="0">
                  <a:pos x="T8" y="T9"/>
                </a:cxn>
              </a:cxnLst>
              <a:rect l="0" t="0" r="r" b="b"/>
              <a:pathLst>
                <a:path w="478" h="477">
                  <a:moveTo>
                    <a:pt x="64" y="477"/>
                  </a:moveTo>
                  <a:lnTo>
                    <a:pt x="0" y="414"/>
                  </a:lnTo>
                  <a:lnTo>
                    <a:pt x="412" y="0"/>
                  </a:lnTo>
                  <a:lnTo>
                    <a:pt x="478" y="66"/>
                  </a:lnTo>
                  <a:lnTo>
                    <a:pt x="64" y="477"/>
                  </a:ln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5"/>
            <p:cNvSpPr/>
            <p:nvPr/>
          </p:nvSpPr>
          <p:spPr bwMode="auto">
            <a:xfrm>
              <a:off x="7606395" y="2713685"/>
              <a:ext cx="167677" cy="166307"/>
            </a:xfrm>
            <a:custGeom>
              <a:avLst/>
              <a:gdLst>
                <a:gd name="T0" fmla="*/ 78 w 95"/>
                <a:gd name="T1" fmla="*/ 78 h 95"/>
                <a:gd name="T2" fmla="*/ 78 w 95"/>
                <a:gd name="T3" fmla="*/ 17 h 95"/>
                <a:gd name="T4" fmla="*/ 17 w 95"/>
                <a:gd name="T5" fmla="*/ 17 h 95"/>
                <a:gd name="T6" fmla="*/ 17 w 95"/>
                <a:gd name="T7" fmla="*/ 78 h 95"/>
                <a:gd name="T8" fmla="*/ 78 w 95"/>
                <a:gd name="T9" fmla="*/ 78 h 95"/>
              </a:gdLst>
              <a:ahLst/>
              <a:cxnLst>
                <a:cxn ang="0">
                  <a:pos x="T0" y="T1"/>
                </a:cxn>
                <a:cxn ang="0">
                  <a:pos x="T2" y="T3"/>
                </a:cxn>
                <a:cxn ang="0">
                  <a:pos x="T4" y="T5"/>
                </a:cxn>
                <a:cxn ang="0">
                  <a:pos x="T6" y="T7"/>
                </a:cxn>
                <a:cxn ang="0">
                  <a:pos x="T8" y="T9"/>
                </a:cxn>
              </a:cxnLst>
              <a:rect l="0" t="0" r="r" b="b"/>
              <a:pathLst>
                <a:path w="95" h="95">
                  <a:moveTo>
                    <a:pt x="78" y="78"/>
                  </a:moveTo>
                  <a:cubicBezTo>
                    <a:pt x="95" y="61"/>
                    <a:pt x="95" y="34"/>
                    <a:pt x="78" y="17"/>
                  </a:cubicBezTo>
                  <a:cubicBezTo>
                    <a:pt x="61" y="0"/>
                    <a:pt x="34" y="0"/>
                    <a:pt x="17" y="17"/>
                  </a:cubicBezTo>
                  <a:cubicBezTo>
                    <a:pt x="0" y="34"/>
                    <a:pt x="0" y="61"/>
                    <a:pt x="17" y="78"/>
                  </a:cubicBezTo>
                  <a:cubicBezTo>
                    <a:pt x="34" y="95"/>
                    <a:pt x="61" y="95"/>
                    <a:pt x="78" y="78"/>
                  </a:cubicBezTo>
                  <a:close/>
                </a:path>
              </a:pathLst>
            </a:custGeom>
            <a:grpFill/>
            <a:ln>
              <a:noFill/>
            </a:ln>
          </p:spPr>
          <p:txBody>
            <a:bodyPr/>
            <a:lstStyle/>
            <a:p>
              <a:pPr>
                <a:defRPr/>
              </a:pPr>
              <a:endParaRPr 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343"/>
          <p:cNvGrpSpPr/>
          <p:nvPr/>
        </p:nvGrpSpPr>
        <p:grpSpPr bwMode="auto">
          <a:xfrm>
            <a:off x="6287596" y="1366930"/>
            <a:ext cx="1512132" cy="716375"/>
            <a:chOff x="9593209" y="4780132"/>
            <a:chExt cx="2016475" cy="955930"/>
          </a:xfrm>
        </p:grpSpPr>
        <p:sp>
          <p:nvSpPr>
            <p:cNvPr id="31" name="TextBox 344"/>
            <p:cNvSpPr txBox="1">
              <a:spLocks noChangeArrowheads="1"/>
            </p:cNvSpPr>
            <p:nvPr/>
          </p:nvSpPr>
          <p:spPr bwMode="auto">
            <a:xfrm>
              <a:off x="9593209" y="5058413"/>
              <a:ext cx="2016475" cy="677649"/>
            </a:xfrm>
            <a:prstGeom prst="rect">
              <a:avLst/>
            </a:prstGeom>
            <a:noFill/>
            <a:ln w="9525">
              <a:noFill/>
              <a:miter lim="800000"/>
            </a:ln>
          </p:spPr>
          <p:txBody>
            <a:bodyPr>
              <a:spAutoFit/>
            </a:bodyPr>
            <a:lstStyle/>
            <a:p>
              <a:r>
                <a:rPr lang="zh-CN" altLang="en-US" sz="900" dirty="0" smtClean="0">
                  <a:latin typeface="Arial" panose="020B0604020202020204" pitchFamily="34" charset="0"/>
                  <a:ea typeface="微软雅黑" panose="020B0503020204020204" pitchFamily="34" charset="-122"/>
                  <a:cs typeface="Lato Light"/>
                  <a:sym typeface="Arial" panose="020B0604020202020204" pitchFamily="34" charset="0"/>
                </a:rPr>
                <a:t>点击输入简要文字内容，概括精炼言简意赅的说明分项内容。</a:t>
              </a:r>
              <a:endParaRPr lang="en-US" altLang="zh-CN" sz="900" dirty="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2" name="Rectangle 345"/>
            <p:cNvSpPr/>
            <p:nvPr/>
          </p:nvSpPr>
          <p:spPr>
            <a:xfrm>
              <a:off x="9615436" y="4780132"/>
              <a:ext cx="1272331" cy="338825"/>
            </a:xfrm>
            <a:prstGeom prst="rect">
              <a:avLst/>
            </a:prstGeom>
          </p:spPr>
          <p:txBody>
            <a:bodyPr wrap="none">
              <a:spAutoFit/>
            </a:bodyPr>
            <a:lstStyle/>
            <a:p>
              <a:pPr>
                <a:defRPr/>
              </a:pPr>
              <a:r>
                <a:rPr lang="zh-CN" altLang="en-US" sz="1050" b="1" spc="450" dirty="0" smtClean="0">
                  <a:solidFill>
                    <a:schemeClr val="accent2"/>
                  </a:solidFill>
                  <a:latin typeface="Arial" panose="020B0604020202020204" pitchFamily="34" charset="0"/>
                  <a:ea typeface="微软雅黑" panose="020B0503020204020204" pitchFamily="34" charset="-122"/>
                  <a:cs typeface="Montserrat" charset="0"/>
                  <a:sym typeface="Arial" panose="020B0604020202020204" pitchFamily="34" charset="0"/>
                </a:rPr>
                <a:t>添加标题</a:t>
              </a:r>
              <a:endParaRPr lang="en-US" sz="1050" b="1" spc="450" dirty="0">
                <a:solidFill>
                  <a:schemeClr val="accent2"/>
                </a:solidFill>
                <a:latin typeface="Arial" panose="020B0604020202020204" pitchFamily="34" charset="0"/>
                <a:ea typeface="微软雅黑" panose="020B0503020204020204" pitchFamily="34" charset="-122"/>
                <a:cs typeface="Montserrat" charset="0"/>
                <a:sym typeface="Arial" panose="020B0604020202020204" pitchFamily="34" charset="0"/>
              </a:endParaRPr>
            </a:p>
          </p:txBody>
        </p:sp>
      </p:grpSp>
      <p:grpSp>
        <p:nvGrpSpPr>
          <p:cNvPr id="33" name="Group 346"/>
          <p:cNvGrpSpPr/>
          <p:nvPr/>
        </p:nvGrpSpPr>
        <p:grpSpPr bwMode="auto">
          <a:xfrm>
            <a:off x="6137585" y="3829006"/>
            <a:ext cx="1512132" cy="716733"/>
            <a:chOff x="9593209" y="4780132"/>
            <a:chExt cx="2016475" cy="954768"/>
          </a:xfrm>
        </p:grpSpPr>
        <p:sp>
          <p:nvSpPr>
            <p:cNvPr id="34" name="TextBox 347"/>
            <p:cNvSpPr txBox="1">
              <a:spLocks noChangeArrowheads="1"/>
            </p:cNvSpPr>
            <p:nvPr/>
          </p:nvSpPr>
          <p:spPr bwMode="auto">
            <a:xfrm>
              <a:off x="9593209" y="5058413"/>
              <a:ext cx="2016475" cy="676487"/>
            </a:xfrm>
            <a:prstGeom prst="rect">
              <a:avLst/>
            </a:prstGeom>
            <a:noFill/>
            <a:ln w="9525">
              <a:noFill/>
              <a:miter lim="800000"/>
            </a:ln>
          </p:spPr>
          <p:txBody>
            <a:bodyPr>
              <a:spAutoFit/>
            </a:bodyPr>
            <a:lstStyle/>
            <a:p>
              <a:r>
                <a:rPr lang="zh-CN" altLang="en-US" sz="900" dirty="0" smtClean="0">
                  <a:latin typeface="Arial" panose="020B0604020202020204" pitchFamily="34" charset="0"/>
                  <a:ea typeface="微软雅黑" panose="020B0503020204020204" pitchFamily="34" charset="-122"/>
                  <a:cs typeface="Lato Light"/>
                  <a:sym typeface="Arial" panose="020B0604020202020204" pitchFamily="34" charset="0"/>
                </a:rPr>
                <a:t>点击输入简要文字内容，概括精炼言简意赅的说明分项内容。</a:t>
              </a:r>
              <a:endParaRPr lang="en-US" altLang="zh-CN" sz="900" dirty="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5" name="Rectangle 348"/>
            <p:cNvSpPr/>
            <p:nvPr/>
          </p:nvSpPr>
          <p:spPr>
            <a:xfrm>
              <a:off x="9615436" y="4780132"/>
              <a:ext cx="1272331" cy="338244"/>
            </a:xfrm>
            <a:prstGeom prst="rect">
              <a:avLst/>
            </a:prstGeom>
          </p:spPr>
          <p:txBody>
            <a:bodyPr wrap="none">
              <a:spAutoFit/>
            </a:bodyPr>
            <a:lstStyle/>
            <a:p>
              <a:pPr>
                <a:defRPr/>
              </a:pPr>
              <a:r>
                <a:rPr lang="zh-CN" altLang="en-US" sz="1050" b="1" spc="450" dirty="0" smtClean="0">
                  <a:solidFill>
                    <a:schemeClr val="accent3"/>
                  </a:solidFill>
                  <a:latin typeface="Arial" panose="020B0604020202020204" pitchFamily="34" charset="0"/>
                  <a:ea typeface="微软雅黑" panose="020B0503020204020204" pitchFamily="34" charset="-122"/>
                  <a:cs typeface="Montserrat" charset="0"/>
                  <a:sym typeface="Arial" panose="020B0604020202020204" pitchFamily="34" charset="0"/>
                </a:rPr>
                <a:t>添加标题</a:t>
              </a:r>
              <a:endParaRPr lang="en-US" sz="1050" b="1" spc="450" dirty="0">
                <a:solidFill>
                  <a:schemeClr val="accent3"/>
                </a:solidFill>
                <a:latin typeface="Arial" panose="020B0604020202020204" pitchFamily="34" charset="0"/>
                <a:ea typeface="微软雅黑" panose="020B0503020204020204" pitchFamily="34" charset="-122"/>
                <a:cs typeface="Montserrat" charset="0"/>
                <a:sym typeface="Arial" panose="020B0604020202020204" pitchFamily="34" charset="0"/>
              </a:endParaRPr>
            </a:p>
          </p:txBody>
        </p:sp>
      </p:grpSp>
      <p:grpSp>
        <p:nvGrpSpPr>
          <p:cNvPr id="36" name="Group 349"/>
          <p:cNvGrpSpPr/>
          <p:nvPr/>
        </p:nvGrpSpPr>
        <p:grpSpPr bwMode="auto">
          <a:xfrm>
            <a:off x="1453925" y="1382408"/>
            <a:ext cx="1515582" cy="716375"/>
            <a:chOff x="9593209" y="4780132"/>
            <a:chExt cx="2021075" cy="955930"/>
          </a:xfrm>
        </p:grpSpPr>
        <p:sp>
          <p:nvSpPr>
            <p:cNvPr id="37" name="TextBox 350"/>
            <p:cNvSpPr txBox="1">
              <a:spLocks noChangeArrowheads="1"/>
            </p:cNvSpPr>
            <p:nvPr/>
          </p:nvSpPr>
          <p:spPr bwMode="auto">
            <a:xfrm>
              <a:off x="9593209" y="5058413"/>
              <a:ext cx="2016476" cy="677649"/>
            </a:xfrm>
            <a:prstGeom prst="rect">
              <a:avLst/>
            </a:prstGeom>
            <a:noFill/>
            <a:ln w="9525">
              <a:noFill/>
              <a:miter lim="800000"/>
            </a:ln>
          </p:spPr>
          <p:txBody>
            <a:bodyPr>
              <a:spAutoFit/>
            </a:bodyPr>
            <a:lstStyle/>
            <a:p>
              <a:pPr algn="r"/>
              <a:r>
                <a:rPr lang="zh-CN" altLang="en-US" sz="900" dirty="0" smtClean="0">
                  <a:latin typeface="Arial" panose="020B0604020202020204" pitchFamily="34" charset="0"/>
                  <a:ea typeface="微软雅黑" panose="020B0503020204020204" pitchFamily="34" charset="-122"/>
                  <a:cs typeface="Lato Light"/>
                  <a:sym typeface="Arial" panose="020B0604020202020204" pitchFamily="34" charset="0"/>
                </a:rPr>
                <a:t>点击输入简要文字内容，概括精炼言简意赅的说明分项内容。</a:t>
              </a:r>
              <a:endParaRPr lang="en-US" altLang="zh-CN" sz="900" dirty="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38" name="Rectangle 351"/>
            <p:cNvSpPr/>
            <p:nvPr/>
          </p:nvSpPr>
          <p:spPr>
            <a:xfrm>
              <a:off x="10341953" y="4780132"/>
              <a:ext cx="1272331" cy="338825"/>
            </a:xfrm>
            <a:prstGeom prst="rect">
              <a:avLst/>
            </a:prstGeom>
          </p:spPr>
          <p:txBody>
            <a:bodyPr wrap="none">
              <a:spAutoFit/>
            </a:bodyPr>
            <a:lstStyle/>
            <a:p>
              <a:pPr algn="r">
                <a:defRPr/>
              </a:pPr>
              <a:r>
                <a:rPr lang="zh-CN" altLang="en-US" sz="1050" b="1" spc="450" dirty="0" smtClean="0">
                  <a:solidFill>
                    <a:schemeClr val="accent1"/>
                  </a:solidFill>
                  <a:latin typeface="Arial" panose="020B0604020202020204" pitchFamily="34" charset="0"/>
                  <a:ea typeface="微软雅黑" panose="020B0503020204020204" pitchFamily="34" charset="-122"/>
                  <a:cs typeface="Montserrat" charset="0"/>
                  <a:sym typeface="Arial" panose="020B0604020202020204" pitchFamily="34" charset="0"/>
                </a:rPr>
                <a:t>添加标题</a:t>
              </a:r>
              <a:endParaRPr lang="en-US" sz="1050" b="1" spc="450" dirty="0">
                <a:solidFill>
                  <a:schemeClr val="accent1"/>
                </a:solidFill>
                <a:latin typeface="Arial" panose="020B0604020202020204" pitchFamily="34" charset="0"/>
                <a:ea typeface="微软雅黑" panose="020B0503020204020204" pitchFamily="34" charset="-122"/>
                <a:cs typeface="Montserrat" charset="0"/>
                <a:sym typeface="Arial" panose="020B0604020202020204" pitchFamily="34" charset="0"/>
              </a:endParaRPr>
            </a:p>
          </p:txBody>
        </p:sp>
      </p:grpSp>
      <p:grpSp>
        <p:nvGrpSpPr>
          <p:cNvPr id="39" name="Group 352"/>
          <p:cNvGrpSpPr/>
          <p:nvPr/>
        </p:nvGrpSpPr>
        <p:grpSpPr bwMode="auto">
          <a:xfrm>
            <a:off x="1396778" y="3584944"/>
            <a:ext cx="1515582" cy="716733"/>
            <a:chOff x="9593209" y="4780132"/>
            <a:chExt cx="2021075" cy="954768"/>
          </a:xfrm>
        </p:grpSpPr>
        <p:sp>
          <p:nvSpPr>
            <p:cNvPr id="40" name="TextBox 353"/>
            <p:cNvSpPr txBox="1">
              <a:spLocks noChangeArrowheads="1"/>
            </p:cNvSpPr>
            <p:nvPr/>
          </p:nvSpPr>
          <p:spPr bwMode="auto">
            <a:xfrm>
              <a:off x="9593209" y="5058413"/>
              <a:ext cx="2016476" cy="676487"/>
            </a:xfrm>
            <a:prstGeom prst="rect">
              <a:avLst/>
            </a:prstGeom>
            <a:noFill/>
            <a:ln w="9525">
              <a:noFill/>
              <a:miter lim="800000"/>
            </a:ln>
          </p:spPr>
          <p:txBody>
            <a:bodyPr>
              <a:spAutoFit/>
            </a:bodyPr>
            <a:lstStyle/>
            <a:p>
              <a:pPr algn="r"/>
              <a:r>
                <a:rPr lang="zh-CN" altLang="en-US" sz="900" dirty="0" smtClean="0">
                  <a:latin typeface="Arial" panose="020B0604020202020204" pitchFamily="34" charset="0"/>
                  <a:ea typeface="微软雅黑" panose="020B0503020204020204" pitchFamily="34" charset="-122"/>
                  <a:cs typeface="Lato Light"/>
                  <a:sym typeface="Arial" panose="020B0604020202020204" pitchFamily="34" charset="0"/>
                </a:rPr>
                <a:t>点击输入简要文字内容，概括精炼言简意赅的说明分项内容。</a:t>
              </a:r>
              <a:endParaRPr lang="en-US" altLang="zh-CN" sz="900" dirty="0">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41" name="Rectangle 354"/>
            <p:cNvSpPr/>
            <p:nvPr/>
          </p:nvSpPr>
          <p:spPr>
            <a:xfrm>
              <a:off x="10341953" y="4780132"/>
              <a:ext cx="1272331" cy="338244"/>
            </a:xfrm>
            <a:prstGeom prst="rect">
              <a:avLst/>
            </a:prstGeom>
          </p:spPr>
          <p:txBody>
            <a:bodyPr wrap="none">
              <a:spAutoFit/>
            </a:bodyPr>
            <a:lstStyle/>
            <a:p>
              <a:pPr algn="r">
                <a:defRPr/>
              </a:pPr>
              <a:r>
                <a:rPr lang="zh-CN" altLang="en-US" sz="1050" b="1" spc="450" dirty="0" smtClean="0">
                  <a:solidFill>
                    <a:schemeClr val="accent4"/>
                  </a:solidFill>
                  <a:latin typeface="Arial" panose="020B0604020202020204" pitchFamily="34" charset="0"/>
                  <a:ea typeface="微软雅黑" panose="020B0503020204020204" pitchFamily="34" charset="-122"/>
                  <a:cs typeface="Montserrat" charset="0"/>
                  <a:sym typeface="Arial" panose="020B0604020202020204" pitchFamily="34" charset="0"/>
                </a:rPr>
                <a:t>添加标题</a:t>
              </a:r>
              <a:endParaRPr lang="en-US" sz="1050" b="1" spc="450" dirty="0">
                <a:solidFill>
                  <a:schemeClr val="accent4"/>
                </a:solidFill>
                <a:latin typeface="Arial" panose="020B0604020202020204" pitchFamily="34" charset="0"/>
                <a:ea typeface="微软雅黑" panose="020B0503020204020204" pitchFamily="34" charset="-122"/>
                <a:cs typeface="Montserrat" charset="0"/>
                <a:sym typeface="Arial" panose="020B0604020202020204" pitchFamily="34" charset="0"/>
              </a:endParaRPr>
            </a:p>
          </p:txBody>
        </p:sp>
      </p:grpSp>
      <p:sp>
        <p:nvSpPr>
          <p:cNvPr id="42" name="矩形 41"/>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4"/>
          <p:cNvGrpSpPr>
            <a:grpSpLocks noChangeAspect="1"/>
          </p:cNvGrpSpPr>
          <p:nvPr/>
        </p:nvGrpSpPr>
        <p:grpSpPr bwMode="auto">
          <a:xfrm>
            <a:off x="3235716" y="1716669"/>
            <a:ext cx="4556272" cy="3059738"/>
            <a:chOff x="1704" y="940"/>
            <a:chExt cx="4759" cy="3196"/>
          </a:xfrm>
        </p:grpSpPr>
        <p:sp>
          <p:nvSpPr>
            <p:cNvPr id="6" name="Freeform 5"/>
            <p:cNvSpPr/>
            <p:nvPr/>
          </p:nvSpPr>
          <p:spPr bwMode="auto">
            <a:xfrm>
              <a:off x="4238" y="1442"/>
              <a:ext cx="2220" cy="2129"/>
            </a:xfrm>
            <a:custGeom>
              <a:avLst/>
              <a:gdLst>
                <a:gd name="T0" fmla="*/ 1297 w 1297"/>
                <a:gd name="T1" fmla="*/ 0 h 1245"/>
                <a:gd name="T2" fmla="*/ 1158 w 1297"/>
                <a:gd name="T3" fmla="*/ 215 h 1245"/>
                <a:gd name="T4" fmla="*/ 952 w 1297"/>
                <a:gd name="T5" fmla="*/ 479 h 1245"/>
                <a:gd name="T6" fmla="*/ 931 w 1297"/>
                <a:gd name="T7" fmla="*/ 439 h 1245"/>
                <a:gd name="T8" fmla="*/ 670 w 1297"/>
                <a:gd name="T9" fmla="*/ 799 h 1245"/>
                <a:gd name="T10" fmla="*/ 622 w 1297"/>
                <a:gd name="T11" fmla="*/ 778 h 1245"/>
                <a:gd name="T12" fmla="*/ 296 w 1297"/>
                <a:gd name="T13" fmla="*/ 1063 h 1245"/>
                <a:gd name="T14" fmla="*/ 48 w 1297"/>
                <a:gd name="T15" fmla="*/ 1226 h 1245"/>
                <a:gd name="T16" fmla="*/ 219 w 1297"/>
                <a:gd name="T17" fmla="*/ 869 h 1245"/>
                <a:gd name="T18" fmla="*/ 768 w 1297"/>
                <a:gd name="T19" fmla="*/ 274 h 1245"/>
                <a:gd name="T20" fmla="*/ 1078 w 1297"/>
                <a:gd name="T21" fmla="*/ 58 h 1245"/>
                <a:gd name="T22" fmla="*/ 1297 w 1297"/>
                <a:gd name="T23" fmla="*/ 0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7" h="1245">
                  <a:moveTo>
                    <a:pt x="1297" y="0"/>
                  </a:moveTo>
                  <a:cubicBezTo>
                    <a:pt x="1297" y="0"/>
                    <a:pt x="1203" y="146"/>
                    <a:pt x="1158" y="215"/>
                  </a:cubicBezTo>
                  <a:cubicBezTo>
                    <a:pt x="1112" y="285"/>
                    <a:pt x="980" y="525"/>
                    <a:pt x="952" y="479"/>
                  </a:cubicBezTo>
                  <a:cubicBezTo>
                    <a:pt x="944" y="466"/>
                    <a:pt x="974" y="453"/>
                    <a:pt x="931" y="439"/>
                  </a:cubicBezTo>
                  <a:cubicBezTo>
                    <a:pt x="888" y="426"/>
                    <a:pt x="707" y="757"/>
                    <a:pt x="670" y="799"/>
                  </a:cubicBezTo>
                  <a:cubicBezTo>
                    <a:pt x="632" y="842"/>
                    <a:pt x="643" y="821"/>
                    <a:pt x="622" y="778"/>
                  </a:cubicBezTo>
                  <a:cubicBezTo>
                    <a:pt x="600" y="735"/>
                    <a:pt x="384" y="986"/>
                    <a:pt x="296" y="1063"/>
                  </a:cubicBezTo>
                  <a:cubicBezTo>
                    <a:pt x="208" y="1141"/>
                    <a:pt x="96" y="1207"/>
                    <a:pt x="48" y="1226"/>
                  </a:cubicBezTo>
                  <a:cubicBezTo>
                    <a:pt x="0" y="1245"/>
                    <a:pt x="176" y="1015"/>
                    <a:pt x="219" y="869"/>
                  </a:cubicBezTo>
                  <a:cubicBezTo>
                    <a:pt x="262" y="722"/>
                    <a:pt x="568" y="389"/>
                    <a:pt x="768" y="274"/>
                  </a:cubicBezTo>
                  <a:cubicBezTo>
                    <a:pt x="968" y="159"/>
                    <a:pt x="1078" y="58"/>
                    <a:pt x="1078" y="58"/>
                  </a:cubicBezTo>
                  <a:lnTo>
                    <a:pt x="1297" y="0"/>
                  </a:lnTo>
                  <a:close/>
                </a:path>
              </a:pathLst>
            </a:custGeom>
            <a:solidFill>
              <a:schemeClr val="bg2">
                <a:lumMod val="85000"/>
              </a:schemeClr>
            </a:solidFill>
            <a:ln>
              <a:noFill/>
            </a:ln>
          </p:spPr>
          <p:txBody>
            <a:bodyPr/>
            <a:lstStyle/>
            <a:p>
              <a:pPr>
                <a:defRPr/>
              </a:pPr>
              <a:endParaRPr lang="id-ID" sz="128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2676" y="2393"/>
              <a:ext cx="2252" cy="1743"/>
            </a:xfrm>
            <a:custGeom>
              <a:avLst/>
              <a:gdLst>
                <a:gd name="T0" fmla="*/ 0 w 1316"/>
                <a:gd name="T1" fmla="*/ 87 h 1018"/>
                <a:gd name="T2" fmla="*/ 16 w 1316"/>
                <a:gd name="T3" fmla="*/ 267 h 1018"/>
                <a:gd name="T4" fmla="*/ 31 w 1316"/>
                <a:gd name="T5" fmla="*/ 427 h 1018"/>
                <a:gd name="T6" fmla="*/ 51 w 1316"/>
                <a:gd name="T7" fmla="*/ 531 h 1018"/>
                <a:gd name="T8" fmla="*/ 188 w 1316"/>
                <a:gd name="T9" fmla="*/ 626 h 1018"/>
                <a:gd name="T10" fmla="*/ 348 w 1316"/>
                <a:gd name="T11" fmla="*/ 770 h 1018"/>
                <a:gd name="T12" fmla="*/ 616 w 1316"/>
                <a:gd name="T13" fmla="*/ 966 h 1018"/>
                <a:gd name="T14" fmla="*/ 748 w 1316"/>
                <a:gd name="T15" fmla="*/ 826 h 1018"/>
                <a:gd name="T16" fmla="*/ 904 w 1316"/>
                <a:gd name="T17" fmla="*/ 698 h 1018"/>
                <a:gd name="T18" fmla="*/ 988 w 1316"/>
                <a:gd name="T19" fmla="*/ 610 h 1018"/>
                <a:gd name="T20" fmla="*/ 1204 w 1316"/>
                <a:gd name="T21" fmla="*/ 315 h 1018"/>
                <a:gd name="T22" fmla="*/ 1016 w 1316"/>
                <a:gd name="T23" fmla="*/ 54 h 1018"/>
                <a:gd name="T24" fmla="*/ 0 w 1316"/>
                <a:gd name="T25" fmla="*/ 8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6" h="1018">
                  <a:moveTo>
                    <a:pt x="0" y="87"/>
                  </a:moveTo>
                  <a:cubicBezTo>
                    <a:pt x="0" y="87"/>
                    <a:pt x="13" y="230"/>
                    <a:pt x="16" y="267"/>
                  </a:cubicBezTo>
                  <a:cubicBezTo>
                    <a:pt x="19" y="305"/>
                    <a:pt x="31" y="394"/>
                    <a:pt x="31" y="427"/>
                  </a:cubicBezTo>
                  <a:cubicBezTo>
                    <a:pt x="31" y="461"/>
                    <a:pt x="41" y="565"/>
                    <a:pt x="51" y="531"/>
                  </a:cubicBezTo>
                  <a:cubicBezTo>
                    <a:pt x="60" y="498"/>
                    <a:pt x="148" y="542"/>
                    <a:pt x="188" y="626"/>
                  </a:cubicBezTo>
                  <a:cubicBezTo>
                    <a:pt x="228" y="710"/>
                    <a:pt x="328" y="834"/>
                    <a:pt x="348" y="770"/>
                  </a:cubicBezTo>
                  <a:cubicBezTo>
                    <a:pt x="368" y="706"/>
                    <a:pt x="544" y="914"/>
                    <a:pt x="616" y="966"/>
                  </a:cubicBezTo>
                  <a:cubicBezTo>
                    <a:pt x="688" y="1018"/>
                    <a:pt x="680" y="942"/>
                    <a:pt x="748" y="826"/>
                  </a:cubicBezTo>
                  <a:cubicBezTo>
                    <a:pt x="816" y="710"/>
                    <a:pt x="864" y="806"/>
                    <a:pt x="904" y="698"/>
                  </a:cubicBezTo>
                  <a:cubicBezTo>
                    <a:pt x="904" y="698"/>
                    <a:pt x="980" y="674"/>
                    <a:pt x="988" y="610"/>
                  </a:cubicBezTo>
                  <a:cubicBezTo>
                    <a:pt x="996" y="546"/>
                    <a:pt x="1204" y="315"/>
                    <a:pt x="1204" y="315"/>
                  </a:cubicBezTo>
                  <a:cubicBezTo>
                    <a:pt x="1204" y="315"/>
                    <a:pt x="1316" y="70"/>
                    <a:pt x="1016" y="54"/>
                  </a:cubicBezTo>
                  <a:cubicBezTo>
                    <a:pt x="716" y="38"/>
                    <a:pt x="256" y="0"/>
                    <a:pt x="0" y="87"/>
                  </a:cubicBezTo>
                  <a:close/>
                </a:path>
              </a:pathLst>
            </a:custGeom>
            <a:solidFill>
              <a:schemeClr val="tx2">
                <a:lumMod val="50000"/>
                <a:lumOff val="50000"/>
              </a:schemeClr>
            </a:solidFill>
            <a:ln>
              <a:noFill/>
            </a:ln>
          </p:spPr>
          <p:txBody>
            <a:bodyPr/>
            <a:lstStyle/>
            <a:p>
              <a:pPr>
                <a:defRPr/>
              </a:pPr>
              <a:endParaRPr lang="id-ID" sz="128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p:nvPr/>
          </p:nvSpPr>
          <p:spPr bwMode="auto">
            <a:xfrm>
              <a:off x="3114" y="2532"/>
              <a:ext cx="919" cy="1522"/>
            </a:xfrm>
            <a:custGeom>
              <a:avLst/>
              <a:gdLst>
                <a:gd name="T0" fmla="*/ 537 w 537"/>
                <a:gd name="T1" fmla="*/ 94 h 889"/>
                <a:gd name="T2" fmla="*/ 441 w 537"/>
                <a:gd name="T3" fmla="*/ 420 h 889"/>
                <a:gd name="T4" fmla="*/ 407 w 537"/>
                <a:gd name="T5" fmla="*/ 452 h 889"/>
                <a:gd name="T6" fmla="*/ 363 w 537"/>
                <a:gd name="T7" fmla="*/ 614 h 889"/>
                <a:gd name="T8" fmla="*/ 348 w 537"/>
                <a:gd name="T9" fmla="*/ 873 h 889"/>
                <a:gd name="T10" fmla="*/ 240 w 537"/>
                <a:gd name="T11" fmla="*/ 624 h 889"/>
                <a:gd name="T12" fmla="*/ 52 w 537"/>
                <a:gd name="T13" fmla="*/ 548 h 889"/>
                <a:gd name="T14" fmla="*/ 20 w 537"/>
                <a:gd name="T15" fmla="*/ 353 h 889"/>
                <a:gd name="T16" fmla="*/ 16 w 537"/>
                <a:gd name="T17" fmla="*/ 209 h 889"/>
                <a:gd name="T18" fmla="*/ 76 w 537"/>
                <a:gd name="T19" fmla="*/ 55 h 889"/>
                <a:gd name="T20" fmla="*/ 537 w 537"/>
                <a:gd name="T21" fmla="*/ 94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7" h="889">
                  <a:moveTo>
                    <a:pt x="537" y="94"/>
                  </a:moveTo>
                  <a:cubicBezTo>
                    <a:pt x="537" y="94"/>
                    <a:pt x="468" y="310"/>
                    <a:pt x="441" y="420"/>
                  </a:cubicBezTo>
                  <a:cubicBezTo>
                    <a:pt x="415" y="529"/>
                    <a:pt x="424" y="457"/>
                    <a:pt x="407" y="452"/>
                  </a:cubicBezTo>
                  <a:cubicBezTo>
                    <a:pt x="389" y="446"/>
                    <a:pt x="365" y="566"/>
                    <a:pt x="363" y="614"/>
                  </a:cubicBezTo>
                  <a:cubicBezTo>
                    <a:pt x="360" y="662"/>
                    <a:pt x="372" y="889"/>
                    <a:pt x="348" y="873"/>
                  </a:cubicBezTo>
                  <a:cubicBezTo>
                    <a:pt x="324" y="857"/>
                    <a:pt x="296" y="764"/>
                    <a:pt x="240" y="624"/>
                  </a:cubicBezTo>
                  <a:cubicBezTo>
                    <a:pt x="184" y="484"/>
                    <a:pt x="72" y="592"/>
                    <a:pt x="52" y="548"/>
                  </a:cubicBezTo>
                  <a:cubicBezTo>
                    <a:pt x="32" y="504"/>
                    <a:pt x="26" y="407"/>
                    <a:pt x="20" y="353"/>
                  </a:cubicBezTo>
                  <a:cubicBezTo>
                    <a:pt x="14" y="299"/>
                    <a:pt x="18" y="261"/>
                    <a:pt x="16" y="209"/>
                  </a:cubicBezTo>
                  <a:cubicBezTo>
                    <a:pt x="14" y="157"/>
                    <a:pt x="0" y="87"/>
                    <a:pt x="76" y="55"/>
                  </a:cubicBezTo>
                  <a:cubicBezTo>
                    <a:pt x="152" y="23"/>
                    <a:pt x="403" y="0"/>
                    <a:pt x="537" y="94"/>
                  </a:cubicBezTo>
                  <a:close/>
                </a:path>
              </a:pathLst>
            </a:custGeom>
            <a:solidFill>
              <a:schemeClr val="tx2">
                <a:lumMod val="75000"/>
                <a:lumOff val="25000"/>
              </a:schemeClr>
            </a:solidFill>
            <a:ln>
              <a:noFill/>
            </a:ln>
          </p:spPr>
          <p:txBody>
            <a:bodyPr/>
            <a:lstStyle/>
            <a:p>
              <a:pPr>
                <a:defRPr/>
              </a:pPr>
              <a:endParaRPr lang="id-ID" sz="128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bwMode="auto">
            <a:xfrm>
              <a:off x="1822" y="2143"/>
              <a:ext cx="645" cy="541"/>
            </a:xfrm>
            <a:custGeom>
              <a:avLst/>
              <a:gdLst>
                <a:gd name="T0" fmla="*/ 0 w 377"/>
                <a:gd name="T1" fmla="*/ 9 h 316"/>
                <a:gd name="T2" fmla="*/ 225 w 377"/>
                <a:gd name="T3" fmla="*/ 230 h 316"/>
                <a:gd name="T4" fmla="*/ 299 w 377"/>
                <a:gd name="T5" fmla="*/ 286 h 316"/>
                <a:gd name="T6" fmla="*/ 327 w 377"/>
                <a:gd name="T7" fmla="*/ 288 h 316"/>
                <a:gd name="T8" fmla="*/ 376 w 377"/>
                <a:gd name="T9" fmla="*/ 140 h 316"/>
                <a:gd name="T10" fmla="*/ 129 w 377"/>
                <a:gd name="T11" fmla="*/ 8 h 316"/>
                <a:gd name="T12" fmla="*/ 0 w 377"/>
                <a:gd name="T13" fmla="*/ 9 h 316"/>
              </a:gdLst>
              <a:ahLst/>
              <a:cxnLst>
                <a:cxn ang="0">
                  <a:pos x="T0" y="T1"/>
                </a:cxn>
                <a:cxn ang="0">
                  <a:pos x="T2" y="T3"/>
                </a:cxn>
                <a:cxn ang="0">
                  <a:pos x="T4" y="T5"/>
                </a:cxn>
                <a:cxn ang="0">
                  <a:pos x="T6" y="T7"/>
                </a:cxn>
                <a:cxn ang="0">
                  <a:pos x="T8" y="T9"/>
                </a:cxn>
                <a:cxn ang="0">
                  <a:pos x="T10" y="T11"/>
                </a:cxn>
                <a:cxn ang="0">
                  <a:pos x="T12" y="T13"/>
                </a:cxn>
              </a:cxnLst>
              <a:rect l="0" t="0" r="r" b="b"/>
              <a:pathLst>
                <a:path w="377" h="316">
                  <a:moveTo>
                    <a:pt x="0" y="9"/>
                  </a:moveTo>
                  <a:cubicBezTo>
                    <a:pt x="0" y="9"/>
                    <a:pt x="183" y="172"/>
                    <a:pt x="225" y="230"/>
                  </a:cubicBezTo>
                  <a:cubicBezTo>
                    <a:pt x="267" y="288"/>
                    <a:pt x="291" y="280"/>
                    <a:pt x="299" y="286"/>
                  </a:cubicBezTo>
                  <a:cubicBezTo>
                    <a:pt x="307" y="292"/>
                    <a:pt x="323" y="316"/>
                    <a:pt x="327" y="288"/>
                  </a:cubicBezTo>
                  <a:cubicBezTo>
                    <a:pt x="331" y="260"/>
                    <a:pt x="375" y="153"/>
                    <a:pt x="376" y="140"/>
                  </a:cubicBezTo>
                  <a:cubicBezTo>
                    <a:pt x="377" y="128"/>
                    <a:pt x="215" y="16"/>
                    <a:pt x="129" y="8"/>
                  </a:cubicBezTo>
                  <a:cubicBezTo>
                    <a:pt x="43" y="0"/>
                    <a:pt x="23" y="2"/>
                    <a:pt x="0" y="9"/>
                  </a:cubicBezTo>
                  <a:close/>
                </a:path>
              </a:pathLst>
            </a:custGeom>
            <a:solidFill>
              <a:schemeClr val="bg2">
                <a:lumMod val="75000"/>
              </a:schemeClr>
            </a:solidFill>
            <a:ln>
              <a:noFill/>
            </a:ln>
          </p:spPr>
          <p:txBody>
            <a:bodyPr/>
            <a:lstStyle/>
            <a:p>
              <a:pPr>
                <a:defRPr/>
              </a:pPr>
              <a:endParaRPr lang="id-ID" sz="128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2240" y="2313"/>
              <a:ext cx="530" cy="878"/>
            </a:xfrm>
            <a:custGeom>
              <a:avLst/>
              <a:gdLst>
                <a:gd name="T0" fmla="*/ 0 w 310"/>
                <a:gd name="T1" fmla="*/ 17 h 513"/>
                <a:gd name="T2" fmla="*/ 15 w 310"/>
                <a:gd name="T3" fmla="*/ 56 h 513"/>
                <a:gd name="T4" fmla="*/ 47 w 310"/>
                <a:gd name="T5" fmla="*/ 126 h 513"/>
                <a:gd name="T6" fmla="*/ 80 w 310"/>
                <a:gd name="T7" fmla="*/ 207 h 513"/>
                <a:gd name="T8" fmla="*/ 112 w 310"/>
                <a:gd name="T9" fmla="*/ 263 h 513"/>
                <a:gd name="T10" fmla="*/ 211 w 310"/>
                <a:gd name="T11" fmla="*/ 390 h 513"/>
                <a:gd name="T12" fmla="*/ 275 w 310"/>
                <a:gd name="T13" fmla="*/ 488 h 513"/>
                <a:gd name="T14" fmla="*/ 288 w 310"/>
                <a:gd name="T15" fmla="*/ 405 h 513"/>
                <a:gd name="T16" fmla="*/ 265 w 310"/>
                <a:gd name="T17" fmla="*/ 236 h 513"/>
                <a:gd name="T18" fmla="*/ 254 w 310"/>
                <a:gd name="T19" fmla="*/ 141 h 513"/>
                <a:gd name="T20" fmla="*/ 275 w 310"/>
                <a:gd name="T21" fmla="*/ 84 h 513"/>
                <a:gd name="T22" fmla="*/ 139 w 310"/>
                <a:gd name="T23" fmla="*/ 18 h 513"/>
                <a:gd name="T24" fmla="*/ 0 w 310"/>
                <a:gd name="T25" fmla="*/ 1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 h="513">
                  <a:moveTo>
                    <a:pt x="0" y="17"/>
                  </a:moveTo>
                  <a:cubicBezTo>
                    <a:pt x="0" y="17"/>
                    <a:pt x="6" y="36"/>
                    <a:pt x="15" y="56"/>
                  </a:cubicBezTo>
                  <a:cubicBezTo>
                    <a:pt x="24" y="76"/>
                    <a:pt x="40" y="95"/>
                    <a:pt x="47" y="126"/>
                  </a:cubicBezTo>
                  <a:cubicBezTo>
                    <a:pt x="54" y="157"/>
                    <a:pt x="71" y="185"/>
                    <a:pt x="80" y="207"/>
                  </a:cubicBezTo>
                  <a:cubicBezTo>
                    <a:pt x="89" y="229"/>
                    <a:pt x="100" y="233"/>
                    <a:pt x="112" y="263"/>
                  </a:cubicBezTo>
                  <a:cubicBezTo>
                    <a:pt x="124" y="293"/>
                    <a:pt x="190" y="379"/>
                    <a:pt x="211" y="390"/>
                  </a:cubicBezTo>
                  <a:cubicBezTo>
                    <a:pt x="232" y="401"/>
                    <a:pt x="253" y="469"/>
                    <a:pt x="275" y="488"/>
                  </a:cubicBezTo>
                  <a:cubicBezTo>
                    <a:pt x="297" y="507"/>
                    <a:pt x="310" y="513"/>
                    <a:pt x="288" y="405"/>
                  </a:cubicBezTo>
                  <a:cubicBezTo>
                    <a:pt x="266" y="297"/>
                    <a:pt x="272" y="294"/>
                    <a:pt x="265" y="236"/>
                  </a:cubicBezTo>
                  <a:cubicBezTo>
                    <a:pt x="258" y="178"/>
                    <a:pt x="255" y="144"/>
                    <a:pt x="254" y="141"/>
                  </a:cubicBezTo>
                  <a:cubicBezTo>
                    <a:pt x="254" y="138"/>
                    <a:pt x="284" y="112"/>
                    <a:pt x="275" y="84"/>
                  </a:cubicBezTo>
                  <a:cubicBezTo>
                    <a:pt x="266" y="56"/>
                    <a:pt x="239" y="0"/>
                    <a:pt x="139" y="18"/>
                  </a:cubicBezTo>
                  <a:cubicBezTo>
                    <a:pt x="39" y="36"/>
                    <a:pt x="0" y="17"/>
                    <a:pt x="0" y="17"/>
                  </a:cubicBezTo>
                  <a:close/>
                </a:path>
              </a:pathLst>
            </a:custGeom>
            <a:solidFill>
              <a:schemeClr val="bg2">
                <a:lumMod val="65000"/>
              </a:schemeClr>
            </a:solidFill>
            <a:ln>
              <a:noFill/>
            </a:ln>
          </p:spPr>
          <p:txBody>
            <a:bodyPr/>
            <a:lstStyle/>
            <a:p>
              <a:pPr>
                <a:defRPr/>
              </a:pPr>
              <a:endParaRPr lang="id-ID" sz="128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p:nvPr/>
          </p:nvSpPr>
          <p:spPr bwMode="auto">
            <a:xfrm>
              <a:off x="6112" y="1277"/>
              <a:ext cx="351" cy="337"/>
            </a:xfrm>
            <a:custGeom>
              <a:avLst/>
              <a:gdLst>
                <a:gd name="T0" fmla="*/ 589 w 205"/>
                <a:gd name="T1" fmla="*/ 272 h 197"/>
                <a:gd name="T2" fmla="*/ 586 w 205"/>
                <a:gd name="T3" fmla="*/ 260 h 197"/>
                <a:gd name="T4" fmla="*/ 596 w 205"/>
                <a:gd name="T5" fmla="*/ 243 h 197"/>
                <a:gd name="T6" fmla="*/ 568 w 205"/>
                <a:gd name="T7" fmla="*/ 214 h 197"/>
                <a:gd name="T8" fmla="*/ 539 w 205"/>
                <a:gd name="T9" fmla="*/ 207 h 197"/>
                <a:gd name="T10" fmla="*/ 503 w 205"/>
                <a:gd name="T11" fmla="*/ 202 h 197"/>
                <a:gd name="T12" fmla="*/ 502 w 205"/>
                <a:gd name="T13" fmla="*/ 137 h 197"/>
                <a:gd name="T14" fmla="*/ 515 w 205"/>
                <a:gd name="T15" fmla="*/ 38 h 197"/>
                <a:gd name="T16" fmla="*/ 495 w 205"/>
                <a:gd name="T17" fmla="*/ 24 h 197"/>
                <a:gd name="T18" fmla="*/ 461 w 205"/>
                <a:gd name="T19" fmla="*/ 15 h 197"/>
                <a:gd name="T20" fmla="*/ 423 w 205"/>
                <a:gd name="T21" fmla="*/ 9 h 197"/>
                <a:gd name="T22" fmla="*/ 384 w 205"/>
                <a:gd name="T23" fmla="*/ 17 h 197"/>
                <a:gd name="T24" fmla="*/ 346 w 205"/>
                <a:gd name="T25" fmla="*/ 15 h 197"/>
                <a:gd name="T26" fmla="*/ 202 w 205"/>
                <a:gd name="T27" fmla="*/ 108 h 197"/>
                <a:gd name="T28" fmla="*/ 152 w 205"/>
                <a:gd name="T29" fmla="*/ 210 h 197"/>
                <a:gd name="T30" fmla="*/ 111 w 205"/>
                <a:gd name="T31" fmla="*/ 248 h 197"/>
                <a:gd name="T32" fmla="*/ 50 w 205"/>
                <a:gd name="T33" fmla="*/ 293 h 197"/>
                <a:gd name="T34" fmla="*/ 3 w 205"/>
                <a:gd name="T35" fmla="*/ 553 h 197"/>
                <a:gd name="T36" fmla="*/ 57 w 205"/>
                <a:gd name="T37" fmla="*/ 556 h 197"/>
                <a:gd name="T38" fmla="*/ 120 w 205"/>
                <a:gd name="T39" fmla="*/ 511 h 197"/>
                <a:gd name="T40" fmla="*/ 115 w 205"/>
                <a:gd name="T41" fmla="*/ 501 h 197"/>
                <a:gd name="T42" fmla="*/ 144 w 205"/>
                <a:gd name="T43" fmla="*/ 474 h 197"/>
                <a:gd name="T44" fmla="*/ 170 w 205"/>
                <a:gd name="T45" fmla="*/ 453 h 197"/>
                <a:gd name="T46" fmla="*/ 197 w 205"/>
                <a:gd name="T47" fmla="*/ 477 h 197"/>
                <a:gd name="T48" fmla="*/ 211 w 205"/>
                <a:gd name="T49" fmla="*/ 445 h 197"/>
                <a:gd name="T50" fmla="*/ 259 w 205"/>
                <a:gd name="T51" fmla="*/ 416 h 197"/>
                <a:gd name="T52" fmla="*/ 272 w 205"/>
                <a:gd name="T53" fmla="*/ 429 h 197"/>
                <a:gd name="T54" fmla="*/ 296 w 205"/>
                <a:gd name="T55" fmla="*/ 400 h 197"/>
                <a:gd name="T56" fmla="*/ 337 w 205"/>
                <a:gd name="T57" fmla="*/ 342 h 197"/>
                <a:gd name="T58" fmla="*/ 342 w 205"/>
                <a:gd name="T59" fmla="*/ 371 h 197"/>
                <a:gd name="T60" fmla="*/ 382 w 205"/>
                <a:gd name="T61" fmla="*/ 351 h 197"/>
                <a:gd name="T62" fmla="*/ 413 w 205"/>
                <a:gd name="T63" fmla="*/ 370 h 197"/>
                <a:gd name="T64" fmla="*/ 423 w 205"/>
                <a:gd name="T65" fmla="*/ 346 h 197"/>
                <a:gd name="T66" fmla="*/ 452 w 205"/>
                <a:gd name="T67" fmla="*/ 359 h 197"/>
                <a:gd name="T68" fmla="*/ 466 w 205"/>
                <a:gd name="T69" fmla="*/ 342 h 197"/>
                <a:gd name="T70" fmla="*/ 485 w 205"/>
                <a:gd name="T71" fmla="*/ 337 h 197"/>
                <a:gd name="T72" fmla="*/ 493 w 205"/>
                <a:gd name="T73" fmla="*/ 325 h 197"/>
                <a:gd name="T74" fmla="*/ 531 w 205"/>
                <a:gd name="T75" fmla="*/ 313 h 197"/>
                <a:gd name="T76" fmla="*/ 601 w 205"/>
                <a:gd name="T77" fmla="*/ 287 h 19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05"/>
                <a:gd name="T118" fmla="*/ 0 h 197"/>
                <a:gd name="T119" fmla="*/ 205 w 205"/>
                <a:gd name="T120" fmla="*/ 197 h 19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05" h="197">
                  <a:moveTo>
                    <a:pt x="202" y="96"/>
                  </a:moveTo>
                  <a:cubicBezTo>
                    <a:pt x="202" y="96"/>
                    <a:pt x="202" y="93"/>
                    <a:pt x="201" y="93"/>
                  </a:cubicBezTo>
                  <a:cubicBezTo>
                    <a:pt x="201" y="90"/>
                    <a:pt x="201" y="90"/>
                    <a:pt x="201" y="90"/>
                  </a:cubicBezTo>
                  <a:cubicBezTo>
                    <a:pt x="200" y="89"/>
                    <a:pt x="200" y="89"/>
                    <a:pt x="200" y="89"/>
                  </a:cubicBezTo>
                  <a:cubicBezTo>
                    <a:pt x="203" y="86"/>
                    <a:pt x="203" y="86"/>
                    <a:pt x="203" y="86"/>
                  </a:cubicBezTo>
                  <a:cubicBezTo>
                    <a:pt x="203" y="86"/>
                    <a:pt x="204" y="84"/>
                    <a:pt x="203" y="83"/>
                  </a:cubicBezTo>
                  <a:cubicBezTo>
                    <a:pt x="202" y="82"/>
                    <a:pt x="199" y="79"/>
                    <a:pt x="199" y="77"/>
                  </a:cubicBezTo>
                  <a:cubicBezTo>
                    <a:pt x="199" y="74"/>
                    <a:pt x="198" y="73"/>
                    <a:pt x="194" y="73"/>
                  </a:cubicBezTo>
                  <a:cubicBezTo>
                    <a:pt x="191" y="73"/>
                    <a:pt x="188" y="72"/>
                    <a:pt x="188" y="72"/>
                  </a:cubicBezTo>
                  <a:cubicBezTo>
                    <a:pt x="188" y="72"/>
                    <a:pt x="185" y="71"/>
                    <a:pt x="184" y="71"/>
                  </a:cubicBezTo>
                  <a:cubicBezTo>
                    <a:pt x="183" y="70"/>
                    <a:pt x="181" y="70"/>
                    <a:pt x="178" y="70"/>
                  </a:cubicBezTo>
                  <a:cubicBezTo>
                    <a:pt x="176" y="69"/>
                    <a:pt x="172" y="69"/>
                    <a:pt x="172" y="69"/>
                  </a:cubicBezTo>
                  <a:cubicBezTo>
                    <a:pt x="172" y="69"/>
                    <a:pt x="169" y="69"/>
                    <a:pt x="169" y="67"/>
                  </a:cubicBezTo>
                  <a:cubicBezTo>
                    <a:pt x="169" y="64"/>
                    <a:pt x="171" y="47"/>
                    <a:pt x="171" y="47"/>
                  </a:cubicBezTo>
                  <a:cubicBezTo>
                    <a:pt x="174" y="24"/>
                    <a:pt x="174" y="24"/>
                    <a:pt x="174" y="24"/>
                  </a:cubicBezTo>
                  <a:cubicBezTo>
                    <a:pt x="176" y="13"/>
                    <a:pt x="176" y="13"/>
                    <a:pt x="176" y="13"/>
                  </a:cubicBezTo>
                  <a:cubicBezTo>
                    <a:pt x="176" y="13"/>
                    <a:pt x="175" y="10"/>
                    <a:pt x="173" y="9"/>
                  </a:cubicBezTo>
                  <a:cubicBezTo>
                    <a:pt x="172" y="9"/>
                    <a:pt x="171" y="8"/>
                    <a:pt x="169" y="8"/>
                  </a:cubicBezTo>
                  <a:cubicBezTo>
                    <a:pt x="167" y="9"/>
                    <a:pt x="165" y="8"/>
                    <a:pt x="163" y="7"/>
                  </a:cubicBezTo>
                  <a:cubicBezTo>
                    <a:pt x="160" y="5"/>
                    <a:pt x="158" y="5"/>
                    <a:pt x="157" y="5"/>
                  </a:cubicBezTo>
                  <a:cubicBezTo>
                    <a:pt x="155" y="5"/>
                    <a:pt x="153" y="5"/>
                    <a:pt x="151" y="5"/>
                  </a:cubicBezTo>
                  <a:cubicBezTo>
                    <a:pt x="149" y="5"/>
                    <a:pt x="146" y="4"/>
                    <a:pt x="144" y="3"/>
                  </a:cubicBezTo>
                  <a:cubicBezTo>
                    <a:pt x="143" y="2"/>
                    <a:pt x="141" y="1"/>
                    <a:pt x="141" y="1"/>
                  </a:cubicBezTo>
                  <a:cubicBezTo>
                    <a:pt x="141" y="1"/>
                    <a:pt x="136" y="5"/>
                    <a:pt x="131" y="6"/>
                  </a:cubicBezTo>
                  <a:cubicBezTo>
                    <a:pt x="126" y="7"/>
                    <a:pt x="121" y="8"/>
                    <a:pt x="121" y="8"/>
                  </a:cubicBezTo>
                  <a:cubicBezTo>
                    <a:pt x="120" y="8"/>
                    <a:pt x="118" y="7"/>
                    <a:pt x="118" y="5"/>
                  </a:cubicBezTo>
                  <a:cubicBezTo>
                    <a:pt x="117" y="3"/>
                    <a:pt x="117" y="0"/>
                    <a:pt x="114" y="0"/>
                  </a:cubicBezTo>
                  <a:cubicBezTo>
                    <a:pt x="69" y="37"/>
                    <a:pt x="69" y="37"/>
                    <a:pt x="69" y="37"/>
                  </a:cubicBezTo>
                  <a:cubicBezTo>
                    <a:pt x="69" y="37"/>
                    <a:pt x="58" y="44"/>
                    <a:pt x="57" y="55"/>
                  </a:cubicBezTo>
                  <a:cubicBezTo>
                    <a:pt x="56" y="66"/>
                    <a:pt x="56" y="69"/>
                    <a:pt x="52" y="72"/>
                  </a:cubicBezTo>
                  <a:cubicBezTo>
                    <a:pt x="47" y="75"/>
                    <a:pt x="45" y="77"/>
                    <a:pt x="45" y="80"/>
                  </a:cubicBezTo>
                  <a:cubicBezTo>
                    <a:pt x="46" y="83"/>
                    <a:pt x="41" y="84"/>
                    <a:pt x="38" y="85"/>
                  </a:cubicBezTo>
                  <a:cubicBezTo>
                    <a:pt x="34" y="86"/>
                    <a:pt x="32" y="87"/>
                    <a:pt x="31" y="90"/>
                  </a:cubicBezTo>
                  <a:cubicBezTo>
                    <a:pt x="30" y="93"/>
                    <a:pt x="25" y="100"/>
                    <a:pt x="17" y="100"/>
                  </a:cubicBezTo>
                  <a:cubicBezTo>
                    <a:pt x="13" y="99"/>
                    <a:pt x="13" y="99"/>
                    <a:pt x="13" y="99"/>
                  </a:cubicBezTo>
                  <a:cubicBezTo>
                    <a:pt x="1" y="189"/>
                    <a:pt x="1" y="189"/>
                    <a:pt x="1" y="189"/>
                  </a:cubicBezTo>
                  <a:cubicBezTo>
                    <a:pt x="1" y="189"/>
                    <a:pt x="0" y="197"/>
                    <a:pt x="7" y="196"/>
                  </a:cubicBezTo>
                  <a:cubicBezTo>
                    <a:pt x="7" y="196"/>
                    <a:pt x="16" y="192"/>
                    <a:pt x="19" y="190"/>
                  </a:cubicBezTo>
                  <a:cubicBezTo>
                    <a:pt x="23" y="187"/>
                    <a:pt x="26" y="183"/>
                    <a:pt x="25" y="182"/>
                  </a:cubicBezTo>
                  <a:cubicBezTo>
                    <a:pt x="25" y="182"/>
                    <a:pt x="37" y="180"/>
                    <a:pt x="41" y="175"/>
                  </a:cubicBezTo>
                  <a:cubicBezTo>
                    <a:pt x="41" y="175"/>
                    <a:pt x="36" y="176"/>
                    <a:pt x="35" y="175"/>
                  </a:cubicBezTo>
                  <a:cubicBezTo>
                    <a:pt x="34" y="173"/>
                    <a:pt x="35" y="172"/>
                    <a:pt x="39" y="171"/>
                  </a:cubicBezTo>
                  <a:cubicBezTo>
                    <a:pt x="44" y="170"/>
                    <a:pt x="49" y="169"/>
                    <a:pt x="50" y="167"/>
                  </a:cubicBezTo>
                  <a:cubicBezTo>
                    <a:pt x="51" y="165"/>
                    <a:pt x="50" y="163"/>
                    <a:pt x="49" y="162"/>
                  </a:cubicBezTo>
                  <a:cubicBezTo>
                    <a:pt x="48" y="161"/>
                    <a:pt x="49" y="158"/>
                    <a:pt x="52" y="157"/>
                  </a:cubicBezTo>
                  <a:cubicBezTo>
                    <a:pt x="56" y="156"/>
                    <a:pt x="58" y="155"/>
                    <a:pt x="58" y="155"/>
                  </a:cubicBezTo>
                  <a:cubicBezTo>
                    <a:pt x="58" y="155"/>
                    <a:pt x="63" y="154"/>
                    <a:pt x="63" y="156"/>
                  </a:cubicBezTo>
                  <a:cubicBezTo>
                    <a:pt x="63" y="159"/>
                    <a:pt x="61" y="165"/>
                    <a:pt x="67" y="163"/>
                  </a:cubicBezTo>
                  <a:cubicBezTo>
                    <a:pt x="72" y="161"/>
                    <a:pt x="71" y="160"/>
                    <a:pt x="70" y="159"/>
                  </a:cubicBezTo>
                  <a:cubicBezTo>
                    <a:pt x="69" y="158"/>
                    <a:pt x="68" y="154"/>
                    <a:pt x="72" y="152"/>
                  </a:cubicBezTo>
                  <a:cubicBezTo>
                    <a:pt x="76" y="149"/>
                    <a:pt x="80" y="148"/>
                    <a:pt x="82" y="146"/>
                  </a:cubicBezTo>
                  <a:cubicBezTo>
                    <a:pt x="84" y="144"/>
                    <a:pt x="85" y="142"/>
                    <a:pt x="88" y="142"/>
                  </a:cubicBezTo>
                  <a:cubicBezTo>
                    <a:pt x="91" y="142"/>
                    <a:pt x="91" y="143"/>
                    <a:pt x="91" y="144"/>
                  </a:cubicBezTo>
                  <a:cubicBezTo>
                    <a:pt x="90" y="146"/>
                    <a:pt x="89" y="148"/>
                    <a:pt x="93" y="147"/>
                  </a:cubicBezTo>
                  <a:cubicBezTo>
                    <a:pt x="96" y="147"/>
                    <a:pt x="98" y="146"/>
                    <a:pt x="97" y="144"/>
                  </a:cubicBezTo>
                  <a:cubicBezTo>
                    <a:pt x="97" y="142"/>
                    <a:pt x="98" y="140"/>
                    <a:pt x="101" y="137"/>
                  </a:cubicBezTo>
                  <a:cubicBezTo>
                    <a:pt x="104" y="135"/>
                    <a:pt x="106" y="131"/>
                    <a:pt x="107" y="127"/>
                  </a:cubicBezTo>
                  <a:cubicBezTo>
                    <a:pt x="109" y="123"/>
                    <a:pt x="113" y="118"/>
                    <a:pt x="115" y="117"/>
                  </a:cubicBezTo>
                  <a:cubicBezTo>
                    <a:pt x="115" y="117"/>
                    <a:pt x="120" y="117"/>
                    <a:pt x="118" y="121"/>
                  </a:cubicBezTo>
                  <a:cubicBezTo>
                    <a:pt x="117" y="125"/>
                    <a:pt x="115" y="127"/>
                    <a:pt x="117" y="127"/>
                  </a:cubicBezTo>
                  <a:cubicBezTo>
                    <a:pt x="120" y="127"/>
                    <a:pt x="121" y="127"/>
                    <a:pt x="123" y="124"/>
                  </a:cubicBezTo>
                  <a:cubicBezTo>
                    <a:pt x="125" y="122"/>
                    <a:pt x="127" y="120"/>
                    <a:pt x="130" y="120"/>
                  </a:cubicBezTo>
                  <a:cubicBezTo>
                    <a:pt x="133" y="120"/>
                    <a:pt x="136" y="124"/>
                    <a:pt x="136" y="124"/>
                  </a:cubicBezTo>
                  <a:cubicBezTo>
                    <a:pt x="136" y="124"/>
                    <a:pt x="138" y="127"/>
                    <a:pt x="141" y="126"/>
                  </a:cubicBezTo>
                  <a:cubicBezTo>
                    <a:pt x="144" y="124"/>
                    <a:pt x="143" y="124"/>
                    <a:pt x="143" y="122"/>
                  </a:cubicBezTo>
                  <a:cubicBezTo>
                    <a:pt x="142" y="121"/>
                    <a:pt x="142" y="119"/>
                    <a:pt x="144" y="118"/>
                  </a:cubicBezTo>
                  <a:cubicBezTo>
                    <a:pt x="146" y="117"/>
                    <a:pt x="146" y="118"/>
                    <a:pt x="147" y="119"/>
                  </a:cubicBezTo>
                  <a:cubicBezTo>
                    <a:pt x="148" y="121"/>
                    <a:pt x="152" y="123"/>
                    <a:pt x="154" y="123"/>
                  </a:cubicBezTo>
                  <a:cubicBezTo>
                    <a:pt x="154" y="123"/>
                    <a:pt x="155" y="119"/>
                    <a:pt x="154" y="119"/>
                  </a:cubicBezTo>
                  <a:cubicBezTo>
                    <a:pt x="154" y="118"/>
                    <a:pt x="158" y="115"/>
                    <a:pt x="159" y="117"/>
                  </a:cubicBezTo>
                  <a:cubicBezTo>
                    <a:pt x="161" y="120"/>
                    <a:pt x="162" y="119"/>
                    <a:pt x="164" y="118"/>
                  </a:cubicBezTo>
                  <a:cubicBezTo>
                    <a:pt x="166" y="117"/>
                    <a:pt x="166" y="116"/>
                    <a:pt x="165" y="115"/>
                  </a:cubicBezTo>
                  <a:cubicBezTo>
                    <a:pt x="164" y="114"/>
                    <a:pt x="161" y="113"/>
                    <a:pt x="164" y="112"/>
                  </a:cubicBezTo>
                  <a:cubicBezTo>
                    <a:pt x="166" y="110"/>
                    <a:pt x="167" y="111"/>
                    <a:pt x="168" y="111"/>
                  </a:cubicBezTo>
                  <a:cubicBezTo>
                    <a:pt x="169" y="112"/>
                    <a:pt x="171" y="114"/>
                    <a:pt x="174" y="112"/>
                  </a:cubicBezTo>
                  <a:cubicBezTo>
                    <a:pt x="178" y="110"/>
                    <a:pt x="181" y="107"/>
                    <a:pt x="181" y="107"/>
                  </a:cubicBezTo>
                  <a:cubicBezTo>
                    <a:pt x="181" y="107"/>
                    <a:pt x="186" y="108"/>
                    <a:pt x="192" y="105"/>
                  </a:cubicBezTo>
                  <a:cubicBezTo>
                    <a:pt x="199" y="103"/>
                    <a:pt x="201" y="100"/>
                    <a:pt x="205" y="98"/>
                  </a:cubicBezTo>
                  <a:cubicBezTo>
                    <a:pt x="205" y="98"/>
                    <a:pt x="204" y="96"/>
                    <a:pt x="202" y="96"/>
                  </a:cubicBezTo>
                  <a:close/>
                </a:path>
              </a:pathLst>
            </a:custGeom>
            <a:solidFill>
              <a:schemeClr val="accent1"/>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bwMode="auto">
            <a:xfrm>
              <a:off x="2762" y="1697"/>
              <a:ext cx="768" cy="359"/>
            </a:xfrm>
            <a:custGeom>
              <a:avLst/>
              <a:gdLst>
                <a:gd name="T0" fmla="*/ 1223 w 449"/>
                <a:gd name="T1" fmla="*/ 243 h 210"/>
                <a:gd name="T2" fmla="*/ 1314 w 449"/>
                <a:gd name="T3" fmla="*/ 132 h 210"/>
                <a:gd name="T4" fmla="*/ 1054 w 449"/>
                <a:gd name="T5" fmla="*/ 94 h 210"/>
                <a:gd name="T6" fmla="*/ 436 w 449"/>
                <a:gd name="T7" fmla="*/ 3 h 210"/>
                <a:gd name="T8" fmla="*/ 428 w 449"/>
                <a:gd name="T9" fmla="*/ 0 h 210"/>
                <a:gd name="T10" fmla="*/ 0 w 449"/>
                <a:gd name="T11" fmla="*/ 474 h 210"/>
                <a:gd name="T12" fmla="*/ 919 w 449"/>
                <a:gd name="T13" fmla="*/ 614 h 210"/>
                <a:gd name="T14" fmla="*/ 922 w 449"/>
                <a:gd name="T15" fmla="*/ 609 h 210"/>
                <a:gd name="T16" fmla="*/ 922 w 449"/>
                <a:gd name="T17" fmla="*/ 609 h 210"/>
                <a:gd name="T18" fmla="*/ 922 w 449"/>
                <a:gd name="T19" fmla="*/ 609 h 210"/>
                <a:gd name="T20" fmla="*/ 1223 w 449"/>
                <a:gd name="T21" fmla="*/ 243 h 210"/>
                <a:gd name="T22" fmla="*/ 1223 w 449"/>
                <a:gd name="T23" fmla="*/ 243 h 2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49"/>
                <a:gd name="T37" fmla="*/ 0 h 210"/>
                <a:gd name="T38" fmla="*/ 449 w 449"/>
                <a:gd name="T39" fmla="*/ 210 h 2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49" h="210">
                  <a:moveTo>
                    <a:pt x="418" y="83"/>
                  </a:moveTo>
                  <a:cubicBezTo>
                    <a:pt x="449" y="45"/>
                    <a:pt x="449" y="45"/>
                    <a:pt x="449" y="45"/>
                  </a:cubicBezTo>
                  <a:cubicBezTo>
                    <a:pt x="360" y="32"/>
                    <a:pt x="360" y="32"/>
                    <a:pt x="360" y="32"/>
                  </a:cubicBezTo>
                  <a:cubicBezTo>
                    <a:pt x="149" y="1"/>
                    <a:pt x="149" y="1"/>
                    <a:pt x="149" y="1"/>
                  </a:cubicBezTo>
                  <a:cubicBezTo>
                    <a:pt x="146" y="0"/>
                    <a:pt x="146" y="0"/>
                    <a:pt x="146" y="0"/>
                  </a:cubicBezTo>
                  <a:cubicBezTo>
                    <a:pt x="0" y="162"/>
                    <a:pt x="0" y="162"/>
                    <a:pt x="0" y="162"/>
                  </a:cubicBezTo>
                  <a:cubicBezTo>
                    <a:pt x="16" y="165"/>
                    <a:pt x="211" y="198"/>
                    <a:pt x="314" y="210"/>
                  </a:cubicBezTo>
                  <a:cubicBezTo>
                    <a:pt x="315" y="208"/>
                    <a:pt x="315" y="208"/>
                    <a:pt x="315" y="208"/>
                  </a:cubicBezTo>
                  <a:cubicBezTo>
                    <a:pt x="315" y="208"/>
                    <a:pt x="315" y="208"/>
                    <a:pt x="315" y="208"/>
                  </a:cubicBezTo>
                  <a:cubicBezTo>
                    <a:pt x="315" y="208"/>
                    <a:pt x="315" y="208"/>
                    <a:pt x="315" y="208"/>
                  </a:cubicBezTo>
                  <a:cubicBezTo>
                    <a:pt x="418" y="83"/>
                    <a:pt x="418" y="83"/>
                    <a:pt x="418" y="83"/>
                  </a:cubicBezTo>
                  <a:cubicBezTo>
                    <a:pt x="418" y="83"/>
                    <a:pt x="418" y="83"/>
                    <a:pt x="418" y="83"/>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bwMode="auto">
            <a:xfrm>
              <a:off x="2377" y="1556"/>
              <a:ext cx="634" cy="420"/>
            </a:xfrm>
            <a:custGeom>
              <a:avLst/>
              <a:gdLst>
                <a:gd name="T0" fmla="*/ 841 w 371"/>
                <a:gd name="T1" fmla="*/ 190 h 245"/>
                <a:gd name="T2" fmla="*/ 955 w 371"/>
                <a:gd name="T3" fmla="*/ 74 h 245"/>
                <a:gd name="T4" fmla="*/ 596 w 371"/>
                <a:gd name="T5" fmla="*/ 0 h 245"/>
                <a:gd name="T6" fmla="*/ 0 w 371"/>
                <a:gd name="T7" fmla="*/ 591 h 245"/>
                <a:gd name="T8" fmla="*/ 655 w 371"/>
                <a:gd name="T9" fmla="*/ 720 h 245"/>
                <a:gd name="T10" fmla="*/ 655 w 371"/>
                <a:gd name="T11" fmla="*/ 717 h 245"/>
                <a:gd name="T12" fmla="*/ 658 w 371"/>
                <a:gd name="T13" fmla="*/ 717 h 245"/>
                <a:gd name="T14" fmla="*/ 1083 w 371"/>
                <a:gd name="T15" fmla="*/ 242 h 245"/>
                <a:gd name="T16" fmla="*/ 841 w 371"/>
                <a:gd name="T17" fmla="*/ 190 h 2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1"/>
                <a:gd name="T28" fmla="*/ 0 h 245"/>
                <a:gd name="T29" fmla="*/ 371 w 371"/>
                <a:gd name="T30" fmla="*/ 245 h 2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1" h="245">
                  <a:moveTo>
                    <a:pt x="288" y="65"/>
                  </a:moveTo>
                  <a:cubicBezTo>
                    <a:pt x="327" y="25"/>
                    <a:pt x="327" y="25"/>
                    <a:pt x="327" y="25"/>
                  </a:cubicBezTo>
                  <a:cubicBezTo>
                    <a:pt x="204" y="0"/>
                    <a:pt x="204" y="0"/>
                    <a:pt x="204" y="0"/>
                  </a:cubicBezTo>
                  <a:cubicBezTo>
                    <a:pt x="0" y="201"/>
                    <a:pt x="0" y="201"/>
                    <a:pt x="0" y="201"/>
                  </a:cubicBezTo>
                  <a:cubicBezTo>
                    <a:pt x="224" y="245"/>
                    <a:pt x="224" y="245"/>
                    <a:pt x="224" y="245"/>
                  </a:cubicBezTo>
                  <a:cubicBezTo>
                    <a:pt x="224" y="244"/>
                    <a:pt x="224" y="244"/>
                    <a:pt x="224" y="244"/>
                  </a:cubicBezTo>
                  <a:cubicBezTo>
                    <a:pt x="224" y="244"/>
                    <a:pt x="225" y="244"/>
                    <a:pt x="225" y="244"/>
                  </a:cubicBezTo>
                  <a:cubicBezTo>
                    <a:pt x="371" y="82"/>
                    <a:pt x="371" y="82"/>
                    <a:pt x="371" y="82"/>
                  </a:cubicBezTo>
                  <a:lnTo>
                    <a:pt x="288" y="65"/>
                  </a:ln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p:nvPr/>
          </p:nvSpPr>
          <p:spPr bwMode="auto">
            <a:xfrm>
              <a:off x="4753" y="1484"/>
              <a:ext cx="432" cy="298"/>
            </a:xfrm>
            <a:custGeom>
              <a:avLst/>
              <a:gdLst>
                <a:gd name="T0" fmla="*/ 530 w 252"/>
                <a:gd name="T1" fmla="*/ 510 h 174"/>
                <a:gd name="T2" fmla="*/ 585 w 252"/>
                <a:gd name="T3" fmla="*/ 473 h 174"/>
                <a:gd name="T4" fmla="*/ 634 w 252"/>
                <a:gd name="T5" fmla="*/ 425 h 174"/>
                <a:gd name="T6" fmla="*/ 658 w 252"/>
                <a:gd name="T7" fmla="*/ 402 h 174"/>
                <a:gd name="T8" fmla="*/ 705 w 252"/>
                <a:gd name="T9" fmla="*/ 370 h 174"/>
                <a:gd name="T10" fmla="*/ 720 w 252"/>
                <a:gd name="T11" fmla="*/ 325 h 174"/>
                <a:gd name="T12" fmla="*/ 737 w 252"/>
                <a:gd name="T13" fmla="*/ 235 h 174"/>
                <a:gd name="T14" fmla="*/ 663 w 252"/>
                <a:gd name="T15" fmla="*/ 226 h 174"/>
                <a:gd name="T16" fmla="*/ 633 w 252"/>
                <a:gd name="T17" fmla="*/ 238 h 174"/>
                <a:gd name="T18" fmla="*/ 600 w 252"/>
                <a:gd name="T19" fmla="*/ 259 h 174"/>
                <a:gd name="T20" fmla="*/ 561 w 252"/>
                <a:gd name="T21" fmla="*/ 272 h 174"/>
                <a:gd name="T22" fmla="*/ 588 w 252"/>
                <a:gd name="T23" fmla="*/ 219 h 174"/>
                <a:gd name="T24" fmla="*/ 617 w 252"/>
                <a:gd name="T25" fmla="*/ 211 h 174"/>
                <a:gd name="T26" fmla="*/ 670 w 252"/>
                <a:gd name="T27" fmla="*/ 161 h 174"/>
                <a:gd name="T28" fmla="*/ 684 w 252"/>
                <a:gd name="T29" fmla="*/ 106 h 174"/>
                <a:gd name="T30" fmla="*/ 715 w 252"/>
                <a:gd name="T31" fmla="*/ 87 h 174"/>
                <a:gd name="T32" fmla="*/ 715 w 252"/>
                <a:gd name="T33" fmla="*/ 58 h 174"/>
                <a:gd name="T34" fmla="*/ 691 w 252"/>
                <a:gd name="T35" fmla="*/ 46 h 174"/>
                <a:gd name="T36" fmla="*/ 643 w 252"/>
                <a:gd name="T37" fmla="*/ 36 h 174"/>
                <a:gd name="T38" fmla="*/ 612 w 252"/>
                <a:gd name="T39" fmla="*/ 26 h 174"/>
                <a:gd name="T40" fmla="*/ 579 w 252"/>
                <a:gd name="T41" fmla="*/ 0 h 174"/>
                <a:gd name="T42" fmla="*/ 543 w 252"/>
                <a:gd name="T43" fmla="*/ 3 h 174"/>
                <a:gd name="T44" fmla="*/ 511 w 252"/>
                <a:gd name="T45" fmla="*/ 33 h 174"/>
                <a:gd name="T46" fmla="*/ 444 w 252"/>
                <a:gd name="T47" fmla="*/ 82 h 174"/>
                <a:gd name="T48" fmla="*/ 403 w 252"/>
                <a:gd name="T49" fmla="*/ 118 h 174"/>
                <a:gd name="T50" fmla="*/ 423 w 252"/>
                <a:gd name="T51" fmla="*/ 77 h 174"/>
                <a:gd name="T52" fmla="*/ 355 w 252"/>
                <a:gd name="T53" fmla="*/ 108 h 174"/>
                <a:gd name="T54" fmla="*/ 259 w 252"/>
                <a:gd name="T55" fmla="*/ 168 h 174"/>
                <a:gd name="T56" fmla="*/ 194 w 252"/>
                <a:gd name="T57" fmla="*/ 247 h 174"/>
                <a:gd name="T58" fmla="*/ 180 w 252"/>
                <a:gd name="T59" fmla="*/ 293 h 174"/>
                <a:gd name="T60" fmla="*/ 173 w 252"/>
                <a:gd name="T61" fmla="*/ 355 h 174"/>
                <a:gd name="T62" fmla="*/ 65 w 252"/>
                <a:gd name="T63" fmla="*/ 473 h 174"/>
                <a:gd name="T64" fmla="*/ 293 w 252"/>
                <a:gd name="T65" fmla="*/ 505 h 1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74"/>
                <a:gd name="T101" fmla="*/ 252 w 252"/>
                <a:gd name="T102" fmla="*/ 174 h 1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74">
                  <a:moveTo>
                    <a:pt x="100" y="174"/>
                  </a:moveTo>
                  <a:cubicBezTo>
                    <a:pt x="180" y="174"/>
                    <a:pt x="180" y="174"/>
                    <a:pt x="180" y="174"/>
                  </a:cubicBezTo>
                  <a:cubicBezTo>
                    <a:pt x="181" y="172"/>
                    <a:pt x="187" y="169"/>
                    <a:pt x="190" y="167"/>
                  </a:cubicBezTo>
                  <a:cubicBezTo>
                    <a:pt x="193" y="165"/>
                    <a:pt x="197" y="163"/>
                    <a:pt x="199" y="161"/>
                  </a:cubicBezTo>
                  <a:cubicBezTo>
                    <a:pt x="201" y="158"/>
                    <a:pt x="203" y="156"/>
                    <a:pt x="206" y="154"/>
                  </a:cubicBezTo>
                  <a:cubicBezTo>
                    <a:pt x="208" y="152"/>
                    <a:pt x="215" y="147"/>
                    <a:pt x="216" y="145"/>
                  </a:cubicBezTo>
                  <a:cubicBezTo>
                    <a:pt x="217" y="143"/>
                    <a:pt x="215" y="140"/>
                    <a:pt x="218" y="138"/>
                  </a:cubicBezTo>
                  <a:cubicBezTo>
                    <a:pt x="221" y="135"/>
                    <a:pt x="224" y="136"/>
                    <a:pt x="224" y="137"/>
                  </a:cubicBezTo>
                  <a:cubicBezTo>
                    <a:pt x="224" y="138"/>
                    <a:pt x="228" y="138"/>
                    <a:pt x="231" y="135"/>
                  </a:cubicBezTo>
                  <a:cubicBezTo>
                    <a:pt x="234" y="132"/>
                    <a:pt x="239" y="129"/>
                    <a:pt x="240" y="126"/>
                  </a:cubicBezTo>
                  <a:cubicBezTo>
                    <a:pt x="241" y="123"/>
                    <a:pt x="242" y="120"/>
                    <a:pt x="241" y="118"/>
                  </a:cubicBezTo>
                  <a:cubicBezTo>
                    <a:pt x="240" y="116"/>
                    <a:pt x="244" y="112"/>
                    <a:pt x="245" y="111"/>
                  </a:cubicBezTo>
                  <a:cubicBezTo>
                    <a:pt x="245" y="110"/>
                    <a:pt x="248" y="104"/>
                    <a:pt x="249" y="99"/>
                  </a:cubicBezTo>
                  <a:cubicBezTo>
                    <a:pt x="250" y="95"/>
                    <a:pt x="252" y="85"/>
                    <a:pt x="251" y="80"/>
                  </a:cubicBezTo>
                  <a:cubicBezTo>
                    <a:pt x="249" y="76"/>
                    <a:pt x="243" y="70"/>
                    <a:pt x="233" y="74"/>
                  </a:cubicBezTo>
                  <a:cubicBezTo>
                    <a:pt x="233" y="74"/>
                    <a:pt x="227" y="77"/>
                    <a:pt x="226" y="77"/>
                  </a:cubicBezTo>
                  <a:cubicBezTo>
                    <a:pt x="224" y="77"/>
                    <a:pt x="217" y="77"/>
                    <a:pt x="217" y="77"/>
                  </a:cubicBezTo>
                  <a:cubicBezTo>
                    <a:pt x="217" y="77"/>
                    <a:pt x="215" y="79"/>
                    <a:pt x="215" y="81"/>
                  </a:cubicBezTo>
                  <a:cubicBezTo>
                    <a:pt x="215" y="82"/>
                    <a:pt x="214" y="83"/>
                    <a:pt x="212" y="84"/>
                  </a:cubicBezTo>
                  <a:cubicBezTo>
                    <a:pt x="210" y="85"/>
                    <a:pt x="207" y="87"/>
                    <a:pt x="204" y="88"/>
                  </a:cubicBezTo>
                  <a:cubicBezTo>
                    <a:pt x="202" y="89"/>
                    <a:pt x="201" y="89"/>
                    <a:pt x="199" y="91"/>
                  </a:cubicBezTo>
                  <a:cubicBezTo>
                    <a:pt x="197" y="92"/>
                    <a:pt x="194" y="94"/>
                    <a:pt x="191" y="93"/>
                  </a:cubicBezTo>
                  <a:cubicBezTo>
                    <a:pt x="188" y="91"/>
                    <a:pt x="182" y="88"/>
                    <a:pt x="186" y="82"/>
                  </a:cubicBezTo>
                  <a:cubicBezTo>
                    <a:pt x="191" y="77"/>
                    <a:pt x="198" y="74"/>
                    <a:pt x="200" y="75"/>
                  </a:cubicBezTo>
                  <a:cubicBezTo>
                    <a:pt x="202" y="75"/>
                    <a:pt x="205" y="75"/>
                    <a:pt x="205" y="75"/>
                  </a:cubicBezTo>
                  <a:cubicBezTo>
                    <a:pt x="210" y="72"/>
                    <a:pt x="210" y="72"/>
                    <a:pt x="210" y="72"/>
                  </a:cubicBezTo>
                  <a:cubicBezTo>
                    <a:pt x="210" y="72"/>
                    <a:pt x="210" y="69"/>
                    <a:pt x="215" y="67"/>
                  </a:cubicBezTo>
                  <a:cubicBezTo>
                    <a:pt x="219" y="64"/>
                    <a:pt x="227" y="58"/>
                    <a:pt x="228" y="55"/>
                  </a:cubicBezTo>
                  <a:cubicBezTo>
                    <a:pt x="230" y="52"/>
                    <a:pt x="231" y="47"/>
                    <a:pt x="232" y="43"/>
                  </a:cubicBezTo>
                  <a:cubicBezTo>
                    <a:pt x="232" y="40"/>
                    <a:pt x="233" y="38"/>
                    <a:pt x="233" y="36"/>
                  </a:cubicBezTo>
                  <a:cubicBezTo>
                    <a:pt x="232" y="33"/>
                    <a:pt x="235" y="27"/>
                    <a:pt x="237" y="30"/>
                  </a:cubicBezTo>
                  <a:cubicBezTo>
                    <a:pt x="239" y="32"/>
                    <a:pt x="242" y="34"/>
                    <a:pt x="243" y="30"/>
                  </a:cubicBezTo>
                  <a:cubicBezTo>
                    <a:pt x="243" y="25"/>
                    <a:pt x="244" y="25"/>
                    <a:pt x="244" y="24"/>
                  </a:cubicBezTo>
                  <a:cubicBezTo>
                    <a:pt x="244" y="22"/>
                    <a:pt x="244" y="21"/>
                    <a:pt x="243" y="20"/>
                  </a:cubicBezTo>
                  <a:cubicBezTo>
                    <a:pt x="241" y="19"/>
                    <a:pt x="240" y="16"/>
                    <a:pt x="240" y="15"/>
                  </a:cubicBezTo>
                  <a:cubicBezTo>
                    <a:pt x="240" y="15"/>
                    <a:pt x="237" y="15"/>
                    <a:pt x="235" y="16"/>
                  </a:cubicBezTo>
                  <a:cubicBezTo>
                    <a:pt x="233" y="16"/>
                    <a:pt x="230" y="17"/>
                    <a:pt x="228" y="15"/>
                  </a:cubicBezTo>
                  <a:cubicBezTo>
                    <a:pt x="225" y="13"/>
                    <a:pt x="222" y="12"/>
                    <a:pt x="219" y="12"/>
                  </a:cubicBezTo>
                  <a:cubicBezTo>
                    <a:pt x="216" y="12"/>
                    <a:pt x="212" y="11"/>
                    <a:pt x="212" y="11"/>
                  </a:cubicBezTo>
                  <a:cubicBezTo>
                    <a:pt x="212" y="11"/>
                    <a:pt x="210" y="9"/>
                    <a:pt x="208" y="9"/>
                  </a:cubicBezTo>
                  <a:cubicBezTo>
                    <a:pt x="206" y="9"/>
                    <a:pt x="205" y="9"/>
                    <a:pt x="203" y="7"/>
                  </a:cubicBezTo>
                  <a:cubicBezTo>
                    <a:pt x="202" y="5"/>
                    <a:pt x="199" y="0"/>
                    <a:pt x="197" y="0"/>
                  </a:cubicBezTo>
                  <a:cubicBezTo>
                    <a:pt x="195" y="0"/>
                    <a:pt x="192" y="1"/>
                    <a:pt x="189" y="1"/>
                  </a:cubicBezTo>
                  <a:cubicBezTo>
                    <a:pt x="187" y="1"/>
                    <a:pt x="185" y="1"/>
                    <a:pt x="185" y="1"/>
                  </a:cubicBezTo>
                  <a:cubicBezTo>
                    <a:pt x="184" y="0"/>
                    <a:pt x="185" y="3"/>
                    <a:pt x="182" y="4"/>
                  </a:cubicBezTo>
                  <a:cubicBezTo>
                    <a:pt x="179" y="5"/>
                    <a:pt x="173" y="7"/>
                    <a:pt x="174" y="11"/>
                  </a:cubicBezTo>
                  <a:cubicBezTo>
                    <a:pt x="176" y="15"/>
                    <a:pt x="176" y="16"/>
                    <a:pt x="170" y="17"/>
                  </a:cubicBezTo>
                  <a:cubicBezTo>
                    <a:pt x="165" y="19"/>
                    <a:pt x="154" y="21"/>
                    <a:pt x="151" y="28"/>
                  </a:cubicBezTo>
                  <a:cubicBezTo>
                    <a:pt x="148" y="36"/>
                    <a:pt x="139" y="42"/>
                    <a:pt x="139" y="42"/>
                  </a:cubicBezTo>
                  <a:cubicBezTo>
                    <a:pt x="139" y="42"/>
                    <a:pt x="134" y="43"/>
                    <a:pt x="137" y="40"/>
                  </a:cubicBezTo>
                  <a:cubicBezTo>
                    <a:pt x="137" y="40"/>
                    <a:pt x="130" y="41"/>
                    <a:pt x="133" y="38"/>
                  </a:cubicBezTo>
                  <a:cubicBezTo>
                    <a:pt x="136" y="35"/>
                    <a:pt x="145" y="27"/>
                    <a:pt x="144" y="26"/>
                  </a:cubicBezTo>
                  <a:cubicBezTo>
                    <a:pt x="143" y="25"/>
                    <a:pt x="138" y="28"/>
                    <a:pt x="135" y="30"/>
                  </a:cubicBezTo>
                  <a:cubicBezTo>
                    <a:pt x="133" y="32"/>
                    <a:pt x="123" y="35"/>
                    <a:pt x="121" y="37"/>
                  </a:cubicBezTo>
                  <a:cubicBezTo>
                    <a:pt x="119" y="39"/>
                    <a:pt x="111" y="43"/>
                    <a:pt x="104" y="44"/>
                  </a:cubicBezTo>
                  <a:cubicBezTo>
                    <a:pt x="96" y="46"/>
                    <a:pt x="88" y="49"/>
                    <a:pt x="88" y="57"/>
                  </a:cubicBezTo>
                  <a:cubicBezTo>
                    <a:pt x="87" y="64"/>
                    <a:pt x="83" y="67"/>
                    <a:pt x="79" y="70"/>
                  </a:cubicBezTo>
                  <a:cubicBezTo>
                    <a:pt x="75" y="73"/>
                    <a:pt x="66" y="78"/>
                    <a:pt x="66" y="84"/>
                  </a:cubicBezTo>
                  <a:cubicBezTo>
                    <a:pt x="66" y="84"/>
                    <a:pt x="66" y="86"/>
                    <a:pt x="64" y="88"/>
                  </a:cubicBezTo>
                  <a:cubicBezTo>
                    <a:pt x="62" y="91"/>
                    <a:pt x="60" y="97"/>
                    <a:pt x="61" y="100"/>
                  </a:cubicBezTo>
                  <a:cubicBezTo>
                    <a:pt x="62" y="103"/>
                    <a:pt x="65" y="110"/>
                    <a:pt x="64" y="112"/>
                  </a:cubicBezTo>
                  <a:cubicBezTo>
                    <a:pt x="63" y="114"/>
                    <a:pt x="65" y="114"/>
                    <a:pt x="59" y="121"/>
                  </a:cubicBezTo>
                  <a:cubicBezTo>
                    <a:pt x="54" y="128"/>
                    <a:pt x="52" y="134"/>
                    <a:pt x="45" y="142"/>
                  </a:cubicBezTo>
                  <a:cubicBezTo>
                    <a:pt x="38" y="149"/>
                    <a:pt x="34" y="155"/>
                    <a:pt x="22" y="161"/>
                  </a:cubicBezTo>
                  <a:cubicBezTo>
                    <a:pt x="10" y="166"/>
                    <a:pt x="4" y="168"/>
                    <a:pt x="0" y="170"/>
                  </a:cubicBezTo>
                  <a:cubicBezTo>
                    <a:pt x="100" y="172"/>
                    <a:pt x="100" y="172"/>
                    <a:pt x="100" y="172"/>
                  </a:cubicBezTo>
                  <a:lnTo>
                    <a:pt x="100" y="174"/>
                  </a:ln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p:nvPr/>
          </p:nvSpPr>
          <p:spPr bwMode="auto">
            <a:xfrm>
              <a:off x="2084" y="1448"/>
              <a:ext cx="642" cy="582"/>
            </a:xfrm>
            <a:custGeom>
              <a:avLst/>
              <a:gdLst>
                <a:gd name="T0" fmla="*/ 770 w 375"/>
                <a:gd name="T1" fmla="*/ 99 h 340"/>
                <a:gd name="T2" fmla="*/ 399 w 375"/>
                <a:gd name="T3" fmla="*/ 0 h 340"/>
                <a:gd name="T4" fmla="*/ 74 w 375"/>
                <a:gd name="T5" fmla="*/ 289 h 340"/>
                <a:gd name="T6" fmla="*/ 77 w 375"/>
                <a:gd name="T7" fmla="*/ 310 h 340"/>
                <a:gd name="T8" fmla="*/ 21 w 375"/>
                <a:gd name="T9" fmla="*/ 342 h 340"/>
                <a:gd name="T10" fmla="*/ 9 w 375"/>
                <a:gd name="T11" fmla="*/ 358 h 340"/>
                <a:gd name="T12" fmla="*/ 176 w 375"/>
                <a:gd name="T13" fmla="*/ 991 h 340"/>
                <a:gd name="T14" fmla="*/ 205 w 375"/>
                <a:gd name="T15" fmla="*/ 979 h 340"/>
                <a:gd name="T16" fmla="*/ 229 w 375"/>
                <a:gd name="T17" fmla="*/ 931 h 340"/>
                <a:gd name="T18" fmla="*/ 250 w 375"/>
                <a:gd name="T19" fmla="*/ 902 h 340"/>
                <a:gd name="T20" fmla="*/ 281 w 375"/>
                <a:gd name="T21" fmla="*/ 876 h 340"/>
                <a:gd name="T22" fmla="*/ 351 w 375"/>
                <a:gd name="T23" fmla="*/ 844 h 340"/>
                <a:gd name="T24" fmla="*/ 383 w 375"/>
                <a:gd name="T25" fmla="*/ 856 h 340"/>
                <a:gd name="T26" fmla="*/ 399 w 375"/>
                <a:gd name="T27" fmla="*/ 876 h 340"/>
                <a:gd name="T28" fmla="*/ 502 w 375"/>
                <a:gd name="T29" fmla="*/ 774 h 340"/>
                <a:gd name="T30" fmla="*/ 1099 w 375"/>
                <a:gd name="T31" fmla="*/ 185 h 340"/>
                <a:gd name="T32" fmla="*/ 770 w 375"/>
                <a:gd name="T33" fmla="*/ 99 h 3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5"/>
                <a:gd name="T52" fmla="*/ 0 h 340"/>
                <a:gd name="T53" fmla="*/ 375 w 375"/>
                <a:gd name="T54" fmla="*/ 340 h 3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5" h="340">
                  <a:moveTo>
                    <a:pt x="263" y="34"/>
                  </a:moveTo>
                  <a:cubicBezTo>
                    <a:pt x="136" y="0"/>
                    <a:pt x="136" y="0"/>
                    <a:pt x="136" y="0"/>
                  </a:cubicBezTo>
                  <a:cubicBezTo>
                    <a:pt x="25" y="99"/>
                    <a:pt x="25" y="99"/>
                    <a:pt x="25" y="99"/>
                  </a:cubicBezTo>
                  <a:cubicBezTo>
                    <a:pt x="25" y="99"/>
                    <a:pt x="19" y="106"/>
                    <a:pt x="26" y="106"/>
                  </a:cubicBezTo>
                  <a:cubicBezTo>
                    <a:pt x="26" y="106"/>
                    <a:pt x="9" y="115"/>
                    <a:pt x="7" y="117"/>
                  </a:cubicBezTo>
                  <a:cubicBezTo>
                    <a:pt x="5" y="119"/>
                    <a:pt x="5" y="121"/>
                    <a:pt x="3" y="122"/>
                  </a:cubicBezTo>
                  <a:cubicBezTo>
                    <a:pt x="0" y="123"/>
                    <a:pt x="60" y="338"/>
                    <a:pt x="60" y="338"/>
                  </a:cubicBezTo>
                  <a:cubicBezTo>
                    <a:pt x="60" y="338"/>
                    <a:pt x="66" y="340"/>
                    <a:pt x="70" y="334"/>
                  </a:cubicBezTo>
                  <a:cubicBezTo>
                    <a:pt x="74" y="327"/>
                    <a:pt x="77" y="321"/>
                    <a:pt x="78" y="318"/>
                  </a:cubicBezTo>
                  <a:cubicBezTo>
                    <a:pt x="78" y="314"/>
                    <a:pt x="82" y="310"/>
                    <a:pt x="85" y="308"/>
                  </a:cubicBezTo>
                  <a:cubicBezTo>
                    <a:pt x="89" y="305"/>
                    <a:pt x="93" y="303"/>
                    <a:pt x="96" y="299"/>
                  </a:cubicBezTo>
                  <a:cubicBezTo>
                    <a:pt x="98" y="295"/>
                    <a:pt x="109" y="287"/>
                    <a:pt x="120" y="288"/>
                  </a:cubicBezTo>
                  <a:cubicBezTo>
                    <a:pt x="131" y="289"/>
                    <a:pt x="131" y="288"/>
                    <a:pt x="131" y="292"/>
                  </a:cubicBezTo>
                  <a:cubicBezTo>
                    <a:pt x="131" y="296"/>
                    <a:pt x="136" y="299"/>
                    <a:pt x="136" y="299"/>
                  </a:cubicBezTo>
                  <a:cubicBezTo>
                    <a:pt x="171" y="264"/>
                    <a:pt x="171" y="264"/>
                    <a:pt x="171" y="264"/>
                  </a:cubicBezTo>
                  <a:cubicBezTo>
                    <a:pt x="375" y="63"/>
                    <a:pt x="375" y="63"/>
                    <a:pt x="375" y="63"/>
                  </a:cubicBezTo>
                  <a:lnTo>
                    <a:pt x="263" y="34"/>
                  </a:ln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bwMode="auto">
            <a:xfrm>
              <a:off x="3301" y="1839"/>
              <a:ext cx="732" cy="263"/>
            </a:xfrm>
            <a:custGeom>
              <a:avLst/>
              <a:gdLst>
                <a:gd name="T0" fmla="*/ 1199 w 428"/>
                <a:gd name="T1" fmla="*/ 155 h 154"/>
                <a:gd name="T2" fmla="*/ 1243 w 428"/>
                <a:gd name="T3" fmla="*/ 116 h 154"/>
                <a:gd name="T4" fmla="*/ 1197 w 428"/>
                <a:gd name="T5" fmla="*/ 73 h 154"/>
                <a:gd name="T6" fmla="*/ 301 w 428"/>
                <a:gd name="T7" fmla="*/ 0 h 154"/>
                <a:gd name="T8" fmla="*/ 0 w 428"/>
                <a:gd name="T9" fmla="*/ 364 h 154"/>
                <a:gd name="T10" fmla="*/ 1050 w 428"/>
                <a:gd name="T11" fmla="*/ 449 h 154"/>
                <a:gd name="T12" fmla="*/ 1207 w 428"/>
                <a:gd name="T13" fmla="*/ 195 h 154"/>
                <a:gd name="T14" fmla="*/ 1199 w 428"/>
                <a:gd name="T15" fmla="*/ 155 h 154"/>
                <a:gd name="T16" fmla="*/ 0 60000 65536"/>
                <a:gd name="T17" fmla="*/ 0 60000 65536"/>
                <a:gd name="T18" fmla="*/ 0 60000 65536"/>
                <a:gd name="T19" fmla="*/ 0 60000 65536"/>
                <a:gd name="T20" fmla="*/ 0 60000 65536"/>
                <a:gd name="T21" fmla="*/ 0 60000 65536"/>
                <a:gd name="T22" fmla="*/ 0 60000 65536"/>
                <a:gd name="T23" fmla="*/ 0 60000 65536"/>
                <a:gd name="T24" fmla="*/ 0 w 428"/>
                <a:gd name="T25" fmla="*/ 0 h 154"/>
                <a:gd name="T26" fmla="*/ 428 w 428"/>
                <a:gd name="T27" fmla="*/ 154 h 1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8" h="154">
                  <a:moveTo>
                    <a:pt x="410" y="53"/>
                  </a:moveTo>
                  <a:cubicBezTo>
                    <a:pt x="416" y="43"/>
                    <a:pt x="422" y="45"/>
                    <a:pt x="425" y="40"/>
                  </a:cubicBezTo>
                  <a:cubicBezTo>
                    <a:pt x="428" y="35"/>
                    <a:pt x="409" y="25"/>
                    <a:pt x="409" y="25"/>
                  </a:cubicBezTo>
                  <a:cubicBezTo>
                    <a:pt x="335" y="24"/>
                    <a:pt x="105" y="0"/>
                    <a:pt x="103" y="0"/>
                  </a:cubicBezTo>
                  <a:cubicBezTo>
                    <a:pt x="0" y="125"/>
                    <a:pt x="0" y="125"/>
                    <a:pt x="0" y="125"/>
                  </a:cubicBezTo>
                  <a:cubicBezTo>
                    <a:pt x="359" y="154"/>
                    <a:pt x="359" y="154"/>
                    <a:pt x="359" y="154"/>
                  </a:cubicBezTo>
                  <a:cubicBezTo>
                    <a:pt x="413" y="67"/>
                    <a:pt x="413" y="67"/>
                    <a:pt x="413" y="67"/>
                  </a:cubicBezTo>
                  <a:cubicBezTo>
                    <a:pt x="413" y="67"/>
                    <a:pt x="404" y="62"/>
                    <a:pt x="410" y="53"/>
                  </a:cubicBezTo>
                  <a:close/>
                </a:path>
              </a:pathLst>
            </a:custGeom>
            <a:solidFill>
              <a:srgbClr val="4DA2E5"/>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p:nvPr/>
          </p:nvSpPr>
          <p:spPr bwMode="auto">
            <a:xfrm>
              <a:off x="2869" y="1392"/>
              <a:ext cx="743" cy="359"/>
            </a:xfrm>
            <a:custGeom>
              <a:avLst/>
              <a:gdLst>
                <a:gd name="T0" fmla="*/ 1263 w 434"/>
                <a:gd name="T1" fmla="*/ 135 h 210"/>
                <a:gd name="T2" fmla="*/ 473 w 434"/>
                <a:gd name="T3" fmla="*/ 0 h 210"/>
                <a:gd name="T4" fmla="*/ 407 w 434"/>
                <a:gd name="T5" fmla="*/ 62 h 210"/>
                <a:gd name="T6" fmla="*/ 411 w 434"/>
                <a:gd name="T7" fmla="*/ 62 h 210"/>
                <a:gd name="T8" fmla="*/ 115 w 434"/>
                <a:gd name="T9" fmla="*/ 354 h 210"/>
                <a:gd name="T10" fmla="*/ 0 w 434"/>
                <a:gd name="T11" fmla="*/ 470 h 210"/>
                <a:gd name="T12" fmla="*/ 243 w 434"/>
                <a:gd name="T13" fmla="*/ 520 h 210"/>
                <a:gd name="T14" fmla="*/ 247 w 434"/>
                <a:gd name="T15" fmla="*/ 518 h 210"/>
                <a:gd name="T16" fmla="*/ 243 w 434"/>
                <a:gd name="T17" fmla="*/ 520 h 210"/>
                <a:gd name="T18" fmla="*/ 252 w 434"/>
                <a:gd name="T19" fmla="*/ 523 h 210"/>
                <a:gd name="T20" fmla="*/ 870 w 434"/>
                <a:gd name="T21" fmla="*/ 614 h 210"/>
                <a:gd name="T22" fmla="*/ 873 w 434"/>
                <a:gd name="T23" fmla="*/ 609 h 210"/>
                <a:gd name="T24" fmla="*/ 1067 w 434"/>
                <a:gd name="T25" fmla="*/ 374 h 210"/>
                <a:gd name="T26" fmla="*/ 1272 w 434"/>
                <a:gd name="T27" fmla="*/ 135 h 210"/>
                <a:gd name="T28" fmla="*/ 1263 w 434"/>
                <a:gd name="T29" fmla="*/ 135 h 2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34"/>
                <a:gd name="T46" fmla="*/ 0 h 210"/>
                <a:gd name="T47" fmla="*/ 434 w 434"/>
                <a:gd name="T48" fmla="*/ 210 h 2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34" h="210">
                  <a:moveTo>
                    <a:pt x="431" y="46"/>
                  </a:moveTo>
                  <a:cubicBezTo>
                    <a:pt x="161" y="0"/>
                    <a:pt x="161" y="0"/>
                    <a:pt x="161" y="0"/>
                  </a:cubicBezTo>
                  <a:cubicBezTo>
                    <a:pt x="139" y="21"/>
                    <a:pt x="139" y="21"/>
                    <a:pt x="139" y="21"/>
                  </a:cubicBezTo>
                  <a:cubicBezTo>
                    <a:pt x="140" y="21"/>
                    <a:pt x="140" y="21"/>
                    <a:pt x="140" y="21"/>
                  </a:cubicBezTo>
                  <a:cubicBezTo>
                    <a:pt x="39" y="121"/>
                    <a:pt x="39" y="121"/>
                    <a:pt x="39" y="121"/>
                  </a:cubicBezTo>
                  <a:cubicBezTo>
                    <a:pt x="0" y="161"/>
                    <a:pt x="0" y="161"/>
                    <a:pt x="0" y="161"/>
                  </a:cubicBezTo>
                  <a:cubicBezTo>
                    <a:pt x="83" y="178"/>
                    <a:pt x="83" y="178"/>
                    <a:pt x="83" y="178"/>
                  </a:cubicBezTo>
                  <a:cubicBezTo>
                    <a:pt x="84" y="177"/>
                    <a:pt x="84" y="177"/>
                    <a:pt x="84" y="177"/>
                  </a:cubicBezTo>
                  <a:cubicBezTo>
                    <a:pt x="83" y="178"/>
                    <a:pt x="83" y="178"/>
                    <a:pt x="83" y="178"/>
                  </a:cubicBezTo>
                  <a:cubicBezTo>
                    <a:pt x="86" y="179"/>
                    <a:pt x="86" y="179"/>
                    <a:pt x="86" y="179"/>
                  </a:cubicBezTo>
                  <a:cubicBezTo>
                    <a:pt x="297" y="210"/>
                    <a:pt x="297" y="210"/>
                    <a:pt x="297" y="210"/>
                  </a:cubicBezTo>
                  <a:cubicBezTo>
                    <a:pt x="298" y="208"/>
                    <a:pt x="298" y="208"/>
                    <a:pt x="298" y="208"/>
                  </a:cubicBezTo>
                  <a:cubicBezTo>
                    <a:pt x="302" y="201"/>
                    <a:pt x="364" y="128"/>
                    <a:pt x="364" y="128"/>
                  </a:cubicBezTo>
                  <a:cubicBezTo>
                    <a:pt x="434" y="46"/>
                    <a:pt x="434" y="46"/>
                    <a:pt x="434" y="46"/>
                  </a:cubicBezTo>
                  <a:cubicBezTo>
                    <a:pt x="432" y="46"/>
                    <a:pt x="431" y="46"/>
                    <a:pt x="431" y="46"/>
                  </a:cubicBezTo>
                  <a:close/>
                </a:path>
              </a:pathLst>
            </a:custGeom>
            <a:solidFill>
              <a:srgbClr val="092E72"/>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7"/>
            <p:cNvSpPr/>
            <p:nvPr/>
          </p:nvSpPr>
          <p:spPr bwMode="auto">
            <a:xfrm>
              <a:off x="3888" y="1847"/>
              <a:ext cx="492" cy="334"/>
            </a:xfrm>
            <a:custGeom>
              <a:avLst/>
              <a:gdLst>
                <a:gd name="T0" fmla="*/ 198 w 288"/>
                <a:gd name="T1" fmla="*/ 17 h 195"/>
                <a:gd name="T2" fmla="*/ 198 w 288"/>
                <a:gd name="T3" fmla="*/ 38 h 195"/>
                <a:gd name="T4" fmla="*/ 193 w 288"/>
                <a:gd name="T5" fmla="*/ 58 h 195"/>
                <a:gd name="T6" fmla="*/ 239 w 288"/>
                <a:gd name="T7" fmla="*/ 103 h 195"/>
                <a:gd name="T8" fmla="*/ 195 w 288"/>
                <a:gd name="T9" fmla="*/ 140 h 195"/>
                <a:gd name="T10" fmla="*/ 205 w 288"/>
                <a:gd name="T11" fmla="*/ 182 h 195"/>
                <a:gd name="T12" fmla="*/ 46 w 288"/>
                <a:gd name="T13" fmla="*/ 437 h 195"/>
                <a:gd name="T14" fmla="*/ 0 w 288"/>
                <a:gd name="T15" fmla="*/ 505 h 195"/>
                <a:gd name="T16" fmla="*/ 651 w 288"/>
                <a:gd name="T17" fmla="*/ 526 h 195"/>
                <a:gd name="T18" fmla="*/ 651 w 288"/>
                <a:gd name="T19" fmla="*/ 536 h 195"/>
                <a:gd name="T20" fmla="*/ 642 w 288"/>
                <a:gd name="T21" fmla="*/ 552 h 195"/>
                <a:gd name="T22" fmla="*/ 639 w 288"/>
                <a:gd name="T23" fmla="*/ 572 h 195"/>
                <a:gd name="T24" fmla="*/ 700 w 288"/>
                <a:gd name="T25" fmla="*/ 572 h 195"/>
                <a:gd name="T26" fmla="*/ 726 w 288"/>
                <a:gd name="T27" fmla="*/ 552 h 195"/>
                <a:gd name="T28" fmla="*/ 745 w 288"/>
                <a:gd name="T29" fmla="*/ 531 h 195"/>
                <a:gd name="T30" fmla="*/ 747 w 288"/>
                <a:gd name="T31" fmla="*/ 522 h 195"/>
                <a:gd name="T32" fmla="*/ 770 w 288"/>
                <a:gd name="T33" fmla="*/ 514 h 195"/>
                <a:gd name="T34" fmla="*/ 788 w 288"/>
                <a:gd name="T35" fmla="*/ 516 h 195"/>
                <a:gd name="T36" fmla="*/ 835 w 288"/>
                <a:gd name="T37" fmla="*/ 473 h 195"/>
                <a:gd name="T38" fmla="*/ 803 w 288"/>
                <a:gd name="T39" fmla="*/ 433 h 195"/>
                <a:gd name="T40" fmla="*/ 823 w 288"/>
                <a:gd name="T41" fmla="*/ 391 h 195"/>
                <a:gd name="T42" fmla="*/ 811 w 288"/>
                <a:gd name="T43" fmla="*/ 367 h 195"/>
                <a:gd name="T44" fmla="*/ 796 w 288"/>
                <a:gd name="T45" fmla="*/ 355 h 195"/>
                <a:gd name="T46" fmla="*/ 767 w 288"/>
                <a:gd name="T47" fmla="*/ 308 h 195"/>
                <a:gd name="T48" fmla="*/ 776 w 288"/>
                <a:gd name="T49" fmla="*/ 293 h 195"/>
                <a:gd name="T50" fmla="*/ 817 w 288"/>
                <a:gd name="T51" fmla="*/ 255 h 195"/>
                <a:gd name="T52" fmla="*/ 788 w 288"/>
                <a:gd name="T53" fmla="*/ 226 h 195"/>
                <a:gd name="T54" fmla="*/ 767 w 288"/>
                <a:gd name="T55" fmla="*/ 211 h 195"/>
                <a:gd name="T56" fmla="*/ 762 w 288"/>
                <a:gd name="T57" fmla="*/ 185 h 195"/>
                <a:gd name="T58" fmla="*/ 758 w 288"/>
                <a:gd name="T59" fmla="*/ 168 h 195"/>
                <a:gd name="T60" fmla="*/ 733 w 288"/>
                <a:gd name="T61" fmla="*/ 152 h 195"/>
                <a:gd name="T62" fmla="*/ 712 w 288"/>
                <a:gd name="T63" fmla="*/ 132 h 195"/>
                <a:gd name="T64" fmla="*/ 738 w 288"/>
                <a:gd name="T65" fmla="*/ 98 h 195"/>
                <a:gd name="T66" fmla="*/ 750 w 288"/>
                <a:gd name="T67" fmla="*/ 58 h 195"/>
                <a:gd name="T68" fmla="*/ 745 w 288"/>
                <a:gd name="T69" fmla="*/ 46 h 195"/>
                <a:gd name="T70" fmla="*/ 738 w 288"/>
                <a:gd name="T71" fmla="*/ 38 h 195"/>
                <a:gd name="T72" fmla="*/ 726 w 288"/>
                <a:gd name="T73" fmla="*/ 29 h 195"/>
                <a:gd name="T74" fmla="*/ 706 w 288"/>
                <a:gd name="T75" fmla="*/ 21 h 195"/>
                <a:gd name="T76" fmla="*/ 210 w 288"/>
                <a:gd name="T77" fmla="*/ 0 h 195"/>
                <a:gd name="T78" fmla="*/ 198 w 288"/>
                <a:gd name="T79" fmla="*/ 17 h 19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88"/>
                <a:gd name="T121" fmla="*/ 0 h 195"/>
                <a:gd name="T122" fmla="*/ 288 w 288"/>
                <a:gd name="T123" fmla="*/ 195 h 19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88" h="195">
                  <a:moveTo>
                    <a:pt x="68" y="6"/>
                  </a:moveTo>
                  <a:cubicBezTo>
                    <a:pt x="65" y="8"/>
                    <a:pt x="67" y="9"/>
                    <a:pt x="68" y="13"/>
                  </a:cubicBezTo>
                  <a:cubicBezTo>
                    <a:pt x="70" y="16"/>
                    <a:pt x="66" y="20"/>
                    <a:pt x="66" y="20"/>
                  </a:cubicBezTo>
                  <a:cubicBezTo>
                    <a:pt x="66" y="20"/>
                    <a:pt x="85" y="30"/>
                    <a:pt x="82" y="35"/>
                  </a:cubicBezTo>
                  <a:cubicBezTo>
                    <a:pt x="79" y="40"/>
                    <a:pt x="73" y="38"/>
                    <a:pt x="67" y="48"/>
                  </a:cubicBezTo>
                  <a:cubicBezTo>
                    <a:pt x="61" y="57"/>
                    <a:pt x="70" y="62"/>
                    <a:pt x="70" y="62"/>
                  </a:cubicBezTo>
                  <a:cubicBezTo>
                    <a:pt x="16" y="149"/>
                    <a:pt x="16" y="149"/>
                    <a:pt x="16" y="149"/>
                  </a:cubicBezTo>
                  <a:cubicBezTo>
                    <a:pt x="0" y="172"/>
                    <a:pt x="0" y="172"/>
                    <a:pt x="0" y="172"/>
                  </a:cubicBezTo>
                  <a:cubicBezTo>
                    <a:pt x="223" y="179"/>
                    <a:pt x="223" y="179"/>
                    <a:pt x="223" y="179"/>
                  </a:cubicBezTo>
                  <a:cubicBezTo>
                    <a:pt x="223" y="179"/>
                    <a:pt x="222" y="181"/>
                    <a:pt x="223" y="183"/>
                  </a:cubicBezTo>
                  <a:cubicBezTo>
                    <a:pt x="224" y="185"/>
                    <a:pt x="223" y="186"/>
                    <a:pt x="220" y="188"/>
                  </a:cubicBezTo>
                  <a:cubicBezTo>
                    <a:pt x="217" y="190"/>
                    <a:pt x="214" y="195"/>
                    <a:pt x="219" y="195"/>
                  </a:cubicBezTo>
                  <a:cubicBezTo>
                    <a:pt x="223" y="195"/>
                    <a:pt x="240" y="195"/>
                    <a:pt x="240" y="195"/>
                  </a:cubicBezTo>
                  <a:cubicBezTo>
                    <a:pt x="240" y="195"/>
                    <a:pt x="246" y="192"/>
                    <a:pt x="249" y="188"/>
                  </a:cubicBezTo>
                  <a:cubicBezTo>
                    <a:pt x="251" y="185"/>
                    <a:pt x="254" y="182"/>
                    <a:pt x="255" y="181"/>
                  </a:cubicBezTo>
                  <a:cubicBezTo>
                    <a:pt x="254" y="182"/>
                    <a:pt x="254" y="181"/>
                    <a:pt x="256" y="178"/>
                  </a:cubicBezTo>
                  <a:cubicBezTo>
                    <a:pt x="259" y="174"/>
                    <a:pt x="264" y="175"/>
                    <a:pt x="264" y="175"/>
                  </a:cubicBezTo>
                  <a:cubicBezTo>
                    <a:pt x="270" y="176"/>
                    <a:pt x="270" y="176"/>
                    <a:pt x="270" y="176"/>
                  </a:cubicBezTo>
                  <a:cubicBezTo>
                    <a:pt x="284" y="175"/>
                    <a:pt x="288" y="163"/>
                    <a:pt x="286" y="161"/>
                  </a:cubicBezTo>
                  <a:cubicBezTo>
                    <a:pt x="283" y="159"/>
                    <a:pt x="275" y="152"/>
                    <a:pt x="275" y="148"/>
                  </a:cubicBezTo>
                  <a:cubicBezTo>
                    <a:pt x="275" y="144"/>
                    <a:pt x="282" y="137"/>
                    <a:pt x="282" y="133"/>
                  </a:cubicBezTo>
                  <a:cubicBezTo>
                    <a:pt x="283" y="129"/>
                    <a:pt x="282" y="125"/>
                    <a:pt x="278" y="125"/>
                  </a:cubicBezTo>
                  <a:cubicBezTo>
                    <a:pt x="275" y="124"/>
                    <a:pt x="273" y="121"/>
                    <a:pt x="273" y="121"/>
                  </a:cubicBezTo>
                  <a:cubicBezTo>
                    <a:pt x="273" y="121"/>
                    <a:pt x="266" y="110"/>
                    <a:pt x="263" y="105"/>
                  </a:cubicBezTo>
                  <a:cubicBezTo>
                    <a:pt x="260" y="100"/>
                    <a:pt x="266" y="100"/>
                    <a:pt x="266" y="100"/>
                  </a:cubicBezTo>
                  <a:cubicBezTo>
                    <a:pt x="266" y="100"/>
                    <a:pt x="277" y="96"/>
                    <a:pt x="280" y="87"/>
                  </a:cubicBezTo>
                  <a:cubicBezTo>
                    <a:pt x="283" y="79"/>
                    <a:pt x="276" y="77"/>
                    <a:pt x="270" y="77"/>
                  </a:cubicBezTo>
                  <a:cubicBezTo>
                    <a:pt x="265" y="78"/>
                    <a:pt x="261" y="75"/>
                    <a:pt x="263" y="72"/>
                  </a:cubicBezTo>
                  <a:cubicBezTo>
                    <a:pt x="264" y="69"/>
                    <a:pt x="265" y="65"/>
                    <a:pt x="261" y="63"/>
                  </a:cubicBezTo>
                  <a:cubicBezTo>
                    <a:pt x="257" y="61"/>
                    <a:pt x="260" y="57"/>
                    <a:pt x="260" y="57"/>
                  </a:cubicBezTo>
                  <a:cubicBezTo>
                    <a:pt x="260" y="57"/>
                    <a:pt x="253" y="53"/>
                    <a:pt x="251" y="52"/>
                  </a:cubicBezTo>
                  <a:cubicBezTo>
                    <a:pt x="248" y="51"/>
                    <a:pt x="247" y="48"/>
                    <a:pt x="244" y="45"/>
                  </a:cubicBezTo>
                  <a:cubicBezTo>
                    <a:pt x="241" y="43"/>
                    <a:pt x="251" y="37"/>
                    <a:pt x="253" y="33"/>
                  </a:cubicBezTo>
                  <a:cubicBezTo>
                    <a:pt x="255" y="29"/>
                    <a:pt x="257" y="20"/>
                    <a:pt x="257" y="20"/>
                  </a:cubicBezTo>
                  <a:cubicBezTo>
                    <a:pt x="255" y="20"/>
                    <a:pt x="255" y="18"/>
                    <a:pt x="255" y="16"/>
                  </a:cubicBezTo>
                  <a:cubicBezTo>
                    <a:pt x="255" y="14"/>
                    <a:pt x="256" y="13"/>
                    <a:pt x="253" y="13"/>
                  </a:cubicBezTo>
                  <a:cubicBezTo>
                    <a:pt x="250" y="13"/>
                    <a:pt x="250" y="13"/>
                    <a:pt x="249" y="10"/>
                  </a:cubicBezTo>
                  <a:cubicBezTo>
                    <a:pt x="248" y="7"/>
                    <a:pt x="242" y="7"/>
                    <a:pt x="242" y="7"/>
                  </a:cubicBezTo>
                  <a:cubicBezTo>
                    <a:pt x="72" y="0"/>
                    <a:pt x="72" y="0"/>
                    <a:pt x="72" y="0"/>
                  </a:cubicBezTo>
                  <a:cubicBezTo>
                    <a:pt x="74" y="2"/>
                    <a:pt x="71" y="4"/>
                    <a:pt x="68" y="6"/>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p:nvPr/>
          </p:nvSpPr>
          <p:spPr bwMode="auto">
            <a:xfrm>
              <a:off x="3378" y="1611"/>
              <a:ext cx="664" cy="271"/>
            </a:xfrm>
            <a:custGeom>
              <a:avLst/>
              <a:gdLst>
                <a:gd name="T0" fmla="*/ 3 w 388"/>
                <a:gd name="T1" fmla="*/ 235 h 158"/>
                <a:gd name="T2" fmla="*/ 0 w 388"/>
                <a:gd name="T3" fmla="*/ 242 h 158"/>
                <a:gd name="T4" fmla="*/ 260 w 388"/>
                <a:gd name="T5" fmla="*/ 280 h 158"/>
                <a:gd name="T6" fmla="*/ 169 w 388"/>
                <a:gd name="T7" fmla="*/ 391 h 158"/>
                <a:gd name="T8" fmla="*/ 169 w 388"/>
                <a:gd name="T9" fmla="*/ 391 h 158"/>
                <a:gd name="T10" fmla="*/ 173 w 388"/>
                <a:gd name="T11" fmla="*/ 388 h 158"/>
                <a:gd name="T12" fmla="*/ 169 w 388"/>
                <a:gd name="T13" fmla="*/ 391 h 158"/>
                <a:gd name="T14" fmla="*/ 1066 w 388"/>
                <a:gd name="T15" fmla="*/ 465 h 158"/>
                <a:gd name="T16" fmla="*/ 1071 w 388"/>
                <a:gd name="T17" fmla="*/ 444 h 158"/>
                <a:gd name="T18" fmla="*/ 1071 w 388"/>
                <a:gd name="T19" fmla="*/ 424 h 158"/>
                <a:gd name="T20" fmla="*/ 1083 w 388"/>
                <a:gd name="T21" fmla="*/ 406 h 158"/>
                <a:gd name="T22" fmla="*/ 1083 w 388"/>
                <a:gd name="T23" fmla="*/ 406 h 158"/>
                <a:gd name="T24" fmla="*/ 1083 w 388"/>
                <a:gd name="T25" fmla="*/ 406 h 158"/>
                <a:gd name="T26" fmla="*/ 1083 w 388"/>
                <a:gd name="T27" fmla="*/ 403 h 158"/>
                <a:gd name="T28" fmla="*/ 1078 w 388"/>
                <a:gd name="T29" fmla="*/ 357 h 158"/>
                <a:gd name="T30" fmla="*/ 1107 w 388"/>
                <a:gd name="T31" fmla="*/ 295 h 158"/>
                <a:gd name="T32" fmla="*/ 1121 w 388"/>
                <a:gd name="T33" fmla="*/ 244 h 158"/>
                <a:gd name="T34" fmla="*/ 1119 w 388"/>
                <a:gd name="T35" fmla="*/ 223 h 158"/>
                <a:gd name="T36" fmla="*/ 1124 w 388"/>
                <a:gd name="T37" fmla="*/ 211 h 158"/>
                <a:gd name="T38" fmla="*/ 1121 w 388"/>
                <a:gd name="T39" fmla="*/ 180 h 158"/>
                <a:gd name="T40" fmla="*/ 1133 w 388"/>
                <a:gd name="T41" fmla="*/ 160 h 158"/>
                <a:gd name="T42" fmla="*/ 1070 w 388"/>
                <a:gd name="T43" fmla="*/ 127 h 158"/>
                <a:gd name="T44" fmla="*/ 1034 w 388"/>
                <a:gd name="T45" fmla="*/ 120 h 158"/>
                <a:gd name="T46" fmla="*/ 975 w 388"/>
                <a:gd name="T47" fmla="*/ 118 h 158"/>
                <a:gd name="T48" fmla="*/ 905 w 388"/>
                <a:gd name="T49" fmla="*/ 123 h 158"/>
                <a:gd name="T50" fmla="*/ 868 w 388"/>
                <a:gd name="T51" fmla="*/ 106 h 158"/>
                <a:gd name="T52" fmla="*/ 832 w 388"/>
                <a:gd name="T53" fmla="*/ 94 h 158"/>
                <a:gd name="T54" fmla="*/ 786 w 388"/>
                <a:gd name="T55" fmla="*/ 82 h 158"/>
                <a:gd name="T56" fmla="*/ 762 w 388"/>
                <a:gd name="T57" fmla="*/ 70 h 158"/>
                <a:gd name="T58" fmla="*/ 736 w 388"/>
                <a:gd name="T59" fmla="*/ 58 h 158"/>
                <a:gd name="T60" fmla="*/ 197 w 388"/>
                <a:gd name="T61" fmla="*/ 0 h 158"/>
                <a:gd name="T62" fmla="*/ 3 w 388"/>
                <a:gd name="T63" fmla="*/ 235 h 1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8"/>
                <a:gd name="T97" fmla="*/ 0 h 158"/>
                <a:gd name="T98" fmla="*/ 388 w 388"/>
                <a:gd name="T99" fmla="*/ 158 h 15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8" h="158">
                  <a:moveTo>
                    <a:pt x="1" y="80"/>
                  </a:moveTo>
                  <a:cubicBezTo>
                    <a:pt x="0" y="82"/>
                    <a:pt x="0" y="82"/>
                    <a:pt x="0" y="82"/>
                  </a:cubicBezTo>
                  <a:cubicBezTo>
                    <a:pt x="89" y="95"/>
                    <a:pt x="89" y="95"/>
                    <a:pt x="89" y="95"/>
                  </a:cubicBezTo>
                  <a:cubicBezTo>
                    <a:pt x="58" y="133"/>
                    <a:pt x="58" y="133"/>
                    <a:pt x="58" y="133"/>
                  </a:cubicBezTo>
                  <a:cubicBezTo>
                    <a:pt x="58" y="133"/>
                    <a:pt x="58" y="133"/>
                    <a:pt x="58" y="133"/>
                  </a:cubicBezTo>
                  <a:cubicBezTo>
                    <a:pt x="59" y="132"/>
                    <a:pt x="59" y="132"/>
                    <a:pt x="59" y="132"/>
                  </a:cubicBezTo>
                  <a:cubicBezTo>
                    <a:pt x="58" y="133"/>
                    <a:pt x="58" y="133"/>
                    <a:pt x="58" y="133"/>
                  </a:cubicBezTo>
                  <a:cubicBezTo>
                    <a:pt x="60" y="133"/>
                    <a:pt x="290" y="157"/>
                    <a:pt x="364" y="158"/>
                  </a:cubicBezTo>
                  <a:cubicBezTo>
                    <a:pt x="364" y="158"/>
                    <a:pt x="368" y="154"/>
                    <a:pt x="366" y="151"/>
                  </a:cubicBezTo>
                  <a:cubicBezTo>
                    <a:pt x="365" y="147"/>
                    <a:pt x="363" y="146"/>
                    <a:pt x="366" y="144"/>
                  </a:cubicBezTo>
                  <a:cubicBezTo>
                    <a:pt x="369" y="142"/>
                    <a:pt x="372" y="140"/>
                    <a:pt x="370" y="138"/>
                  </a:cubicBezTo>
                  <a:cubicBezTo>
                    <a:pt x="370" y="138"/>
                    <a:pt x="370" y="138"/>
                    <a:pt x="370" y="138"/>
                  </a:cubicBezTo>
                  <a:cubicBezTo>
                    <a:pt x="370" y="138"/>
                    <a:pt x="370" y="138"/>
                    <a:pt x="370" y="138"/>
                  </a:cubicBezTo>
                  <a:cubicBezTo>
                    <a:pt x="370" y="137"/>
                    <a:pt x="370" y="137"/>
                    <a:pt x="370" y="137"/>
                  </a:cubicBezTo>
                  <a:cubicBezTo>
                    <a:pt x="367" y="134"/>
                    <a:pt x="361" y="131"/>
                    <a:pt x="368" y="121"/>
                  </a:cubicBezTo>
                  <a:cubicBezTo>
                    <a:pt x="375" y="111"/>
                    <a:pt x="380" y="103"/>
                    <a:pt x="378" y="100"/>
                  </a:cubicBezTo>
                  <a:cubicBezTo>
                    <a:pt x="375" y="96"/>
                    <a:pt x="383" y="83"/>
                    <a:pt x="383" y="83"/>
                  </a:cubicBezTo>
                  <a:cubicBezTo>
                    <a:pt x="383" y="83"/>
                    <a:pt x="386" y="78"/>
                    <a:pt x="382" y="76"/>
                  </a:cubicBezTo>
                  <a:cubicBezTo>
                    <a:pt x="382" y="76"/>
                    <a:pt x="382" y="75"/>
                    <a:pt x="384" y="72"/>
                  </a:cubicBezTo>
                  <a:cubicBezTo>
                    <a:pt x="387" y="68"/>
                    <a:pt x="383" y="61"/>
                    <a:pt x="383" y="61"/>
                  </a:cubicBezTo>
                  <a:cubicBezTo>
                    <a:pt x="383" y="61"/>
                    <a:pt x="388" y="55"/>
                    <a:pt x="387" y="54"/>
                  </a:cubicBezTo>
                  <a:cubicBezTo>
                    <a:pt x="386" y="53"/>
                    <a:pt x="365" y="43"/>
                    <a:pt x="365" y="43"/>
                  </a:cubicBezTo>
                  <a:cubicBezTo>
                    <a:pt x="365" y="43"/>
                    <a:pt x="357" y="42"/>
                    <a:pt x="353" y="41"/>
                  </a:cubicBezTo>
                  <a:cubicBezTo>
                    <a:pt x="349" y="41"/>
                    <a:pt x="346" y="37"/>
                    <a:pt x="333" y="40"/>
                  </a:cubicBezTo>
                  <a:cubicBezTo>
                    <a:pt x="320" y="43"/>
                    <a:pt x="312" y="44"/>
                    <a:pt x="309" y="42"/>
                  </a:cubicBezTo>
                  <a:cubicBezTo>
                    <a:pt x="307" y="39"/>
                    <a:pt x="300" y="36"/>
                    <a:pt x="296" y="36"/>
                  </a:cubicBezTo>
                  <a:cubicBezTo>
                    <a:pt x="292" y="35"/>
                    <a:pt x="289" y="32"/>
                    <a:pt x="284" y="32"/>
                  </a:cubicBezTo>
                  <a:cubicBezTo>
                    <a:pt x="278" y="32"/>
                    <a:pt x="271" y="30"/>
                    <a:pt x="268" y="28"/>
                  </a:cubicBezTo>
                  <a:cubicBezTo>
                    <a:pt x="265" y="25"/>
                    <a:pt x="264" y="24"/>
                    <a:pt x="260" y="24"/>
                  </a:cubicBezTo>
                  <a:cubicBezTo>
                    <a:pt x="255" y="24"/>
                    <a:pt x="251" y="20"/>
                    <a:pt x="251" y="20"/>
                  </a:cubicBezTo>
                  <a:cubicBezTo>
                    <a:pt x="67" y="0"/>
                    <a:pt x="67" y="0"/>
                    <a:pt x="67" y="0"/>
                  </a:cubicBezTo>
                  <a:cubicBezTo>
                    <a:pt x="67" y="0"/>
                    <a:pt x="5" y="73"/>
                    <a:pt x="1" y="80"/>
                  </a:cubicBezTo>
                  <a:close/>
                </a:path>
              </a:pathLst>
            </a:custGeom>
            <a:solidFill>
              <a:srgbClr val="27429B"/>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p:nvPr/>
          </p:nvSpPr>
          <p:spPr bwMode="auto">
            <a:xfrm>
              <a:off x="4153" y="2268"/>
              <a:ext cx="458" cy="350"/>
            </a:xfrm>
            <a:custGeom>
              <a:avLst/>
              <a:gdLst>
                <a:gd name="T0" fmla="*/ 137 w 268"/>
                <a:gd name="T1" fmla="*/ 571 h 204"/>
                <a:gd name="T2" fmla="*/ 166 w 268"/>
                <a:gd name="T3" fmla="*/ 559 h 204"/>
                <a:gd name="T4" fmla="*/ 169 w 268"/>
                <a:gd name="T5" fmla="*/ 539 h 204"/>
                <a:gd name="T6" fmla="*/ 185 w 268"/>
                <a:gd name="T7" fmla="*/ 498 h 204"/>
                <a:gd name="T8" fmla="*/ 581 w 268"/>
                <a:gd name="T9" fmla="*/ 501 h 204"/>
                <a:gd name="T10" fmla="*/ 614 w 268"/>
                <a:gd name="T11" fmla="*/ 420 h 204"/>
                <a:gd name="T12" fmla="*/ 684 w 268"/>
                <a:gd name="T13" fmla="*/ 345 h 204"/>
                <a:gd name="T14" fmla="*/ 708 w 268"/>
                <a:gd name="T15" fmla="*/ 321 h 204"/>
                <a:gd name="T16" fmla="*/ 696 w 268"/>
                <a:gd name="T17" fmla="*/ 247 h 204"/>
                <a:gd name="T18" fmla="*/ 783 w 268"/>
                <a:gd name="T19" fmla="*/ 0 h 204"/>
                <a:gd name="T20" fmla="*/ 376 w 268"/>
                <a:gd name="T21" fmla="*/ 0 h 204"/>
                <a:gd name="T22" fmla="*/ 376 w 268"/>
                <a:gd name="T23" fmla="*/ 15 h 204"/>
                <a:gd name="T24" fmla="*/ 106 w 268"/>
                <a:gd name="T25" fmla="*/ 395 h 204"/>
                <a:gd name="T26" fmla="*/ 0 w 268"/>
                <a:gd name="T27" fmla="*/ 583 h 204"/>
                <a:gd name="T28" fmla="*/ 26 w 268"/>
                <a:gd name="T29" fmla="*/ 580 h 204"/>
                <a:gd name="T30" fmla="*/ 41 w 268"/>
                <a:gd name="T31" fmla="*/ 580 h 204"/>
                <a:gd name="T32" fmla="*/ 62 w 268"/>
                <a:gd name="T33" fmla="*/ 575 h 204"/>
                <a:gd name="T34" fmla="*/ 67 w 268"/>
                <a:gd name="T35" fmla="*/ 564 h 204"/>
                <a:gd name="T36" fmla="*/ 75 w 268"/>
                <a:gd name="T37" fmla="*/ 547 h 204"/>
                <a:gd name="T38" fmla="*/ 82 w 268"/>
                <a:gd name="T39" fmla="*/ 542 h 204"/>
                <a:gd name="T40" fmla="*/ 94 w 268"/>
                <a:gd name="T41" fmla="*/ 518 h 204"/>
                <a:gd name="T42" fmla="*/ 120 w 268"/>
                <a:gd name="T43" fmla="*/ 486 h 204"/>
                <a:gd name="T44" fmla="*/ 125 w 268"/>
                <a:gd name="T45" fmla="*/ 482 h 204"/>
                <a:gd name="T46" fmla="*/ 120 w 268"/>
                <a:gd name="T47" fmla="*/ 498 h 204"/>
                <a:gd name="T48" fmla="*/ 123 w 268"/>
                <a:gd name="T49" fmla="*/ 515 h 204"/>
                <a:gd name="T50" fmla="*/ 103 w 268"/>
                <a:gd name="T51" fmla="*/ 534 h 204"/>
                <a:gd name="T52" fmla="*/ 108 w 268"/>
                <a:gd name="T53" fmla="*/ 556 h 204"/>
                <a:gd name="T54" fmla="*/ 99 w 268"/>
                <a:gd name="T55" fmla="*/ 575 h 204"/>
                <a:gd name="T56" fmla="*/ 87 w 268"/>
                <a:gd name="T57" fmla="*/ 585 h 204"/>
                <a:gd name="T58" fmla="*/ 46 w 268"/>
                <a:gd name="T59" fmla="*/ 595 h 204"/>
                <a:gd name="T60" fmla="*/ 67 w 268"/>
                <a:gd name="T61" fmla="*/ 597 h 204"/>
                <a:gd name="T62" fmla="*/ 94 w 268"/>
                <a:gd name="T63" fmla="*/ 595 h 204"/>
                <a:gd name="T64" fmla="*/ 145 w 268"/>
                <a:gd name="T65" fmla="*/ 583 h 204"/>
                <a:gd name="T66" fmla="*/ 137 w 268"/>
                <a:gd name="T67" fmla="*/ 571 h 2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8"/>
                <a:gd name="T103" fmla="*/ 0 h 204"/>
                <a:gd name="T104" fmla="*/ 268 w 268"/>
                <a:gd name="T105" fmla="*/ 204 h 20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8" h="204">
                  <a:moveTo>
                    <a:pt x="47" y="194"/>
                  </a:moveTo>
                  <a:cubicBezTo>
                    <a:pt x="49" y="192"/>
                    <a:pt x="56" y="193"/>
                    <a:pt x="57" y="190"/>
                  </a:cubicBezTo>
                  <a:cubicBezTo>
                    <a:pt x="59" y="187"/>
                    <a:pt x="57" y="185"/>
                    <a:pt x="58" y="183"/>
                  </a:cubicBezTo>
                  <a:cubicBezTo>
                    <a:pt x="60" y="180"/>
                    <a:pt x="68" y="170"/>
                    <a:pt x="63" y="169"/>
                  </a:cubicBezTo>
                  <a:cubicBezTo>
                    <a:pt x="199" y="170"/>
                    <a:pt x="199" y="170"/>
                    <a:pt x="199" y="170"/>
                  </a:cubicBezTo>
                  <a:cubicBezTo>
                    <a:pt x="206" y="163"/>
                    <a:pt x="205" y="154"/>
                    <a:pt x="210" y="143"/>
                  </a:cubicBezTo>
                  <a:cubicBezTo>
                    <a:pt x="215" y="132"/>
                    <a:pt x="226" y="120"/>
                    <a:pt x="234" y="117"/>
                  </a:cubicBezTo>
                  <a:cubicBezTo>
                    <a:pt x="242" y="114"/>
                    <a:pt x="242" y="109"/>
                    <a:pt x="242" y="109"/>
                  </a:cubicBezTo>
                  <a:cubicBezTo>
                    <a:pt x="238" y="84"/>
                    <a:pt x="238" y="84"/>
                    <a:pt x="238" y="84"/>
                  </a:cubicBezTo>
                  <a:cubicBezTo>
                    <a:pt x="268" y="0"/>
                    <a:pt x="268" y="0"/>
                    <a:pt x="268" y="0"/>
                  </a:cubicBezTo>
                  <a:cubicBezTo>
                    <a:pt x="211" y="3"/>
                    <a:pt x="129" y="0"/>
                    <a:pt x="129" y="0"/>
                  </a:cubicBezTo>
                  <a:cubicBezTo>
                    <a:pt x="127" y="3"/>
                    <a:pt x="129" y="5"/>
                    <a:pt x="129" y="5"/>
                  </a:cubicBezTo>
                  <a:cubicBezTo>
                    <a:pt x="36" y="134"/>
                    <a:pt x="36" y="134"/>
                    <a:pt x="36" y="134"/>
                  </a:cubicBezTo>
                  <a:cubicBezTo>
                    <a:pt x="0" y="198"/>
                    <a:pt x="0" y="198"/>
                    <a:pt x="0" y="198"/>
                  </a:cubicBezTo>
                  <a:cubicBezTo>
                    <a:pt x="4" y="198"/>
                    <a:pt x="7" y="198"/>
                    <a:pt x="9" y="197"/>
                  </a:cubicBezTo>
                  <a:cubicBezTo>
                    <a:pt x="12" y="195"/>
                    <a:pt x="12" y="197"/>
                    <a:pt x="14" y="197"/>
                  </a:cubicBezTo>
                  <a:cubicBezTo>
                    <a:pt x="16" y="197"/>
                    <a:pt x="20" y="197"/>
                    <a:pt x="21" y="195"/>
                  </a:cubicBezTo>
                  <a:cubicBezTo>
                    <a:pt x="22" y="194"/>
                    <a:pt x="24" y="193"/>
                    <a:pt x="23" y="192"/>
                  </a:cubicBezTo>
                  <a:cubicBezTo>
                    <a:pt x="22" y="190"/>
                    <a:pt x="26" y="186"/>
                    <a:pt x="26" y="186"/>
                  </a:cubicBezTo>
                  <a:cubicBezTo>
                    <a:pt x="26" y="186"/>
                    <a:pt x="25" y="185"/>
                    <a:pt x="28" y="184"/>
                  </a:cubicBezTo>
                  <a:cubicBezTo>
                    <a:pt x="30" y="182"/>
                    <a:pt x="32" y="180"/>
                    <a:pt x="32" y="176"/>
                  </a:cubicBezTo>
                  <a:cubicBezTo>
                    <a:pt x="32" y="172"/>
                    <a:pt x="33" y="169"/>
                    <a:pt x="41" y="165"/>
                  </a:cubicBezTo>
                  <a:cubicBezTo>
                    <a:pt x="41" y="165"/>
                    <a:pt x="42" y="165"/>
                    <a:pt x="43" y="164"/>
                  </a:cubicBezTo>
                  <a:cubicBezTo>
                    <a:pt x="43" y="164"/>
                    <a:pt x="42" y="167"/>
                    <a:pt x="41" y="169"/>
                  </a:cubicBezTo>
                  <a:cubicBezTo>
                    <a:pt x="41" y="172"/>
                    <a:pt x="42" y="175"/>
                    <a:pt x="42" y="175"/>
                  </a:cubicBezTo>
                  <a:cubicBezTo>
                    <a:pt x="41" y="176"/>
                    <a:pt x="36" y="178"/>
                    <a:pt x="35" y="181"/>
                  </a:cubicBezTo>
                  <a:cubicBezTo>
                    <a:pt x="34" y="183"/>
                    <a:pt x="38" y="187"/>
                    <a:pt x="37" y="189"/>
                  </a:cubicBezTo>
                  <a:cubicBezTo>
                    <a:pt x="36" y="190"/>
                    <a:pt x="32" y="194"/>
                    <a:pt x="34" y="195"/>
                  </a:cubicBezTo>
                  <a:cubicBezTo>
                    <a:pt x="36" y="195"/>
                    <a:pt x="38" y="198"/>
                    <a:pt x="30" y="199"/>
                  </a:cubicBezTo>
                  <a:cubicBezTo>
                    <a:pt x="22" y="201"/>
                    <a:pt x="16" y="201"/>
                    <a:pt x="16" y="202"/>
                  </a:cubicBezTo>
                  <a:cubicBezTo>
                    <a:pt x="15" y="204"/>
                    <a:pt x="20" y="203"/>
                    <a:pt x="23" y="203"/>
                  </a:cubicBezTo>
                  <a:cubicBezTo>
                    <a:pt x="26" y="203"/>
                    <a:pt x="28" y="202"/>
                    <a:pt x="32" y="202"/>
                  </a:cubicBezTo>
                  <a:cubicBezTo>
                    <a:pt x="36" y="202"/>
                    <a:pt x="46" y="202"/>
                    <a:pt x="50" y="198"/>
                  </a:cubicBezTo>
                  <a:cubicBezTo>
                    <a:pt x="50" y="198"/>
                    <a:pt x="45" y="197"/>
                    <a:pt x="47" y="194"/>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0"/>
            <p:cNvSpPr/>
            <p:nvPr/>
          </p:nvSpPr>
          <p:spPr bwMode="auto">
            <a:xfrm>
              <a:off x="4230" y="2558"/>
              <a:ext cx="595" cy="424"/>
            </a:xfrm>
            <a:custGeom>
              <a:avLst/>
              <a:gdLst>
                <a:gd name="T0" fmla="*/ 877 w 348"/>
                <a:gd name="T1" fmla="*/ 44 h 248"/>
                <a:gd name="T2" fmla="*/ 38 w 348"/>
                <a:gd name="T3" fmla="*/ 41 h 248"/>
                <a:gd name="T4" fmla="*/ 62 w 348"/>
                <a:gd name="T5" fmla="*/ 74 h 248"/>
                <a:gd name="T6" fmla="*/ 108 w 348"/>
                <a:gd name="T7" fmla="*/ 46 h 248"/>
                <a:gd name="T8" fmla="*/ 152 w 348"/>
                <a:gd name="T9" fmla="*/ 85 h 248"/>
                <a:gd name="T10" fmla="*/ 156 w 348"/>
                <a:gd name="T11" fmla="*/ 74 h 248"/>
                <a:gd name="T12" fmla="*/ 178 w 348"/>
                <a:gd name="T13" fmla="*/ 75 h 248"/>
                <a:gd name="T14" fmla="*/ 289 w 348"/>
                <a:gd name="T15" fmla="*/ 96 h 248"/>
                <a:gd name="T16" fmla="*/ 333 w 348"/>
                <a:gd name="T17" fmla="*/ 108 h 248"/>
                <a:gd name="T18" fmla="*/ 313 w 348"/>
                <a:gd name="T19" fmla="*/ 144 h 248"/>
                <a:gd name="T20" fmla="*/ 359 w 348"/>
                <a:gd name="T21" fmla="*/ 156 h 248"/>
                <a:gd name="T22" fmla="*/ 398 w 348"/>
                <a:gd name="T23" fmla="*/ 161 h 248"/>
                <a:gd name="T24" fmla="*/ 445 w 348"/>
                <a:gd name="T25" fmla="*/ 144 h 248"/>
                <a:gd name="T26" fmla="*/ 532 w 348"/>
                <a:gd name="T27" fmla="*/ 108 h 248"/>
                <a:gd name="T28" fmla="*/ 585 w 348"/>
                <a:gd name="T29" fmla="*/ 145 h 248"/>
                <a:gd name="T30" fmla="*/ 622 w 348"/>
                <a:gd name="T31" fmla="*/ 181 h 248"/>
                <a:gd name="T32" fmla="*/ 692 w 348"/>
                <a:gd name="T33" fmla="*/ 219 h 248"/>
                <a:gd name="T34" fmla="*/ 672 w 348"/>
                <a:gd name="T35" fmla="*/ 301 h 248"/>
                <a:gd name="T36" fmla="*/ 597 w 348"/>
                <a:gd name="T37" fmla="*/ 386 h 248"/>
                <a:gd name="T38" fmla="*/ 634 w 348"/>
                <a:gd name="T39" fmla="*/ 362 h 248"/>
                <a:gd name="T40" fmla="*/ 672 w 348"/>
                <a:gd name="T41" fmla="*/ 371 h 248"/>
                <a:gd name="T42" fmla="*/ 650 w 348"/>
                <a:gd name="T43" fmla="*/ 427 h 248"/>
                <a:gd name="T44" fmla="*/ 597 w 348"/>
                <a:gd name="T45" fmla="*/ 436 h 248"/>
                <a:gd name="T46" fmla="*/ 590 w 348"/>
                <a:gd name="T47" fmla="*/ 477 h 248"/>
                <a:gd name="T48" fmla="*/ 626 w 348"/>
                <a:gd name="T49" fmla="*/ 506 h 248"/>
                <a:gd name="T50" fmla="*/ 655 w 348"/>
                <a:gd name="T51" fmla="*/ 515 h 248"/>
                <a:gd name="T52" fmla="*/ 609 w 348"/>
                <a:gd name="T53" fmla="*/ 540 h 248"/>
                <a:gd name="T54" fmla="*/ 658 w 348"/>
                <a:gd name="T55" fmla="*/ 559 h 248"/>
                <a:gd name="T56" fmla="*/ 680 w 348"/>
                <a:gd name="T57" fmla="*/ 609 h 248"/>
                <a:gd name="T58" fmla="*/ 699 w 348"/>
                <a:gd name="T59" fmla="*/ 629 h 248"/>
                <a:gd name="T60" fmla="*/ 737 w 348"/>
                <a:gd name="T61" fmla="*/ 658 h 248"/>
                <a:gd name="T62" fmla="*/ 716 w 348"/>
                <a:gd name="T63" fmla="*/ 679 h 248"/>
                <a:gd name="T64" fmla="*/ 701 w 348"/>
                <a:gd name="T65" fmla="*/ 699 h 248"/>
                <a:gd name="T66" fmla="*/ 742 w 348"/>
                <a:gd name="T67" fmla="*/ 713 h 248"/>
                <a:gd name="T68" fmla="*/ 848 w 348"/>
                <a:gd name="T69" fmla="*/ 687 h 248"/>
                <a:gd name="T70" fmla="*/ 910 w 348"/>
                <a:gd name="T71" fmla="*/ 609 h 248"/>
                <a:gd name="T72" fmla="*/ 973 w 348"/>
                <a:gd name="T73" fmla="*/ 539 h 248"/>
                <a:gd name="T74" fmla="*/ 976 w 348"/>
                <a:gd name="T75" fmla="*/ 506 h 248"/>
                <a:gd name="T76" fmla="*/ 976 w 348"/>
                <a:gd name="T77" fmla="*/ 433 h 248"/>
                <a:gd name="T78" fmla="*/ 1002 w 348"/>
                <a:gd name="T79" fmla="*/ 441 h 248"/>
                <a:gd name="T80" fmla="*/ 988 w 348"/>
                <a:gd name="T81" fmla="*/ 378 h 248"/>
                <a:gd name="T82" fmla="*/ 988 w 348"/>
                <a:gd name="T83" fmla="*/ 359 h 248"/>
                <a:gd name="T84" fmla="*/ 980 w 348"/>
                <a:gd name="T85" fmla="*/ 342 h 248"/>
                <a:gd name="T86" fmla="*/ 964 w 348"/>
                <a:gd name="T87" fmla="*/ 275 h 248"/>
                <a:gd name="T88" fmla="*/ 1005 w 348"/>
                <a:gd name="T89" fmla="*/ 256 h 248"/>
                <a:gd name="T90" fmla="*/ 959 w 348"/>
                <a:gd name="T91" fmla="*/ 231 h 248"/>
                <a:gd name="T92" fmla="*/ 985 w 348"/>
                <a:gd name="T93" fmla="*/ 219 h 248"/>
                <a:gd name="T94" fmla="*/ 973 w 348"/>
                <a:gd name="T95" fmla="*/ 164 h 248"/>
                <a:gd name="T96" fmla="*/ 997 w 348"/>
                <a:gd name="T97" fmla="*/ 75 h 248"/>
                <a:gd name="T98" fmla="*/ 1012 w 348"/>
                <a:gd name="T99" fmla="*/ 26 h 2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8"/>
                <a:gd name="T151" fmla="*/ 0 h 248"/>
                <a:gd name="T152" fmla="*/ 348 w 348"/>
                <a:gd name="T153" fmla="*/ 248 h 2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8" h="248">
                  <a:moveTo>
                    <a:pt x="323" y="6"/>
                  </a:moveTo>
                  <a:cubicBezTo>
                    <a:pt x="319" y="6"/>
                    <a:pt x="316" y="11"/>
                    <a:pt x="316" y="11"/>
                  </a:cubicBezTo>
                  <a:cubicBezTo>
                    <a:pt x="316" y="11"/>
                    <a:pt x="308" y="20"/>
                    <a:pt x="302" y="21"/>
                  </a:cubicBezTo>
                  <a:cubicBezTo>
                    <a:pt x="296" y="22"/>
                    <a:pt x="300" y="15"/>
                    <a:pt x="300" y="15"/>
                  </a:cubicBezTo>
                  <a:cubicBezTo>
                    <a:pt x="156" y="11"/>
                    <a:pt x="156" y="11"/>
                    <a:pt x="156" y="11"/>
                  </a:cubicBezTo>
                  <a:cubicBezTo>
                    <a:pt x="154" y="1"/>
                    <a:pt x="154" y="1"/>
                    <a:pt x="154" y="1"/>
                  </a:cubicBezTo>
                  <a:cubicBezTo>
                    <a:pt x="18" y="0"/>
                    <a:pt x="18" y="0"/>
                    <a:pt x="18" y="0"/>
                  </a:cubicBezTo>
                  <a:cubicBezTo>
                    <a:pt x="23" y="1"/>
                    <a:pt x="15" y="11"/>
                    <a:pt x="13" y="14"/>
                  </a:cubicBezTo>
                  <a:cubicBezTo>
                    <a:pt x="12" y="16"/>
                    <a:pt x="14" y="18"/>
                    <a:pt x="12" y="21"/>
                  </a:cubicBezTo>
                  <a:cubicBezTo>
                    <a:pt x="11" y="24"/>
                    <a:pt x="4" y="23"/>
                    <a:pt x="2" y="25"/>
                  </a:cubicBezTo>
                  <a:cubicBezTo>
                    <a:pt x="0" y="28"/>
                    <a:pt x="5" y="29"/>
                    <a:pt x="5" y="29"/>
                  </a:cubicBezTo>
                  <a:cubicBezTo>
                    <a:pt x="5" y="29"/>
                    <a:pt x="19" y="30"/>
                    <a:pt x="21" y="25"/>
                  </a:cubicBezTo>
                  <a:cubicBezTo>
                    <a:pt x="23" y="21"/>
                    <a:pt x="22" y="19"/>
                    <a:pt x="24" y="19"/>
                  </a:cubicBezTo>
                  <a:cubicBezTo>
                    <a:pt x="26" y="19"/>
                    <a:pt x="24" y="22"/>
                    <a:pt x="26" y="22"/>
                  </a:cubicBezTo>
                  <a:cubicBezTo>
                    <a:pt x="28" y="22"/>
                    <a:pt x="29" y="21"/>
                    <a:pt x="32" y="19"/>
                  </a:cubicBezTo>
                  <a:cubicBezTo>
                    <a:pt x="34" y="17"/>
                    <a:pt x="35" y="15"/>
                    <a:pt x="37" y="16"/>
                  </a:cubicBezTo>
                  <a:cubicBezTo>
                    <a:pt x="39" y="16"/>
                    <a:pt x="42" y="18"/>
                    <a:pt x="37" y="21"/>
                  </a:cubicBezTo>
                  <a:cubicBezTo>
                    <a:pt x="32" y="23"/>
                    <a:pt x="26" y="25"/>
                    <a:pt x="24" y="28"/>
                  </a:cubicBezTo>
                  <a:cubicBezTo>
                    <a:pt x="22" y="31"/>
                    <a:pt x="27" y="32"/>
                    <a:pt x="33" y="32"/>
                  </a:cubicBezTo>
                  <a:cubicBezTo>
                    <a:pt x="39" y="32"/>
                    <a:pt x="50" y="32"/>
                    <a:pt x="52" y="29"/>
                  </a:cubicBezTo>
                  <a:cubicBezTo>
                    <a:pt x="54" y="26"/>
                    <a:pt x="44" y="28"/>
                    <a:pt x="39" y="28"/>
                  </a:cubicBezTo>
                  <a:cubicBezTo>
                    <a:pt x="35" y="28"/>
                    <a:pt x="31" y="28"/>
                    <a:pt x="32" y="27"/>
                  </a:cubicBezTo>
                  <a:cubicBezTo>
                    <a:pt x="33" y="25"/>
                    <a:pt x="39" y="25"/>
                    <a:pt x="44" y="25"/>
                  </a:cubicBezTo>
                  <a:cubicBezTo>
                    <a:pt x="48" y="25"/>
                    <a:pt x="53" y="25"/>
                    <a:pt x="53" y="25"/>
                  </a:cubicBezTo>
                  <a:cubicBezTo>
                    <a:pt x="53" y="25"/>
                    <a:pt x="59" y="20"/>
                    <a:pt x="64" y="20"/>
                  </a:cubicBezTo>
                  <a:cubicBezTo>
                    <a:pt x="70" y="20"/>
                    <a:pt x="80" y="21"/>
                    <a:pt x="78" y="23"/>
                  </a:cubicBezTo>
                  <a:cubicBezTo>
                    <a:pt x="77" y="26"/>
                    <a:pt x="72" y="27"/>
                    <a:pt x="70" y="26"/>
                  </a:cubicBezTo>
                  <a:cubicBezTo>
                    <a:pt x="68" y="25"/>
                    <a:pt x="62" y="25"/>
                    <a:pt x="61" y="26"/>
                  </a:cubicBezTo>
                  <a:cubicBezTo>
                    <a:pt x="61" y="27"/>
                    <a:pt x="62" y="30"/>
                    <a:pt x="67" y="30"/>
                  </a:cubicBezTo>
                  <a:cubicBezTo>
                    <a:pt x="72" y="29"/>
                    <a:pt x="81" y="27"/>
                    <a:pt x="84" y="28"/>
                  </a:cubicBezTo>
                  <a:cubicBezTo>
                    <a:pt x="87" y="29"/>
                    <a:pt x="91" y="32"/>
                    <a:pt x="92" y="34"/>
                  </a:cubicBezTo>
                  <a:cubicBezTo>
                    <a:pt x="93" y="35"/>
                    <a:pt x="98" y="37"/>
                    <a:pt x="99" y="33"/>
                  </a:cubicBezTo>
                  <a:cubicBezTo>
                    <a:pt x="100" y="30"/>
                    <a:pt x="103" y="26"/>
                    <a:pt x="108" y="26"/>
                  </a:cubicBezTo>
                  <a:cubicBezTo>
                    <a:pt x="113" y="27"/>
                    <a:pt x="111" y="29"/>
                    <a:pt x="110" y="30"/>
                  </a:cubicBezTo>
                  <a:cubicBezTo>
                    <a:pt x="108" y="31"/>
                    <a:pt x="106" y="35"/>
                    <a:pt x="109" y="35"/>
                  </a:cubicBezTo>
                  <a:cubicBezTo>
                    <a:pt x="112" y="35"/>
                    <a:pt x="115" y="35"/>
                    <a:pt x="114" y="37"/>
                  </a:cubicBezTo>
                  <a:cubicBezTo>
                    <a:pt x="113" y="38"/>
                    <a:pt x="110" y="40"/>
                    <a:pt x="108" y="38"/>
                  </a:cubicBezTo>
                  <a:cubicBezTo>
                    <a:pt x="106" y="37"/>
                    <a:pt x="102" y="35"/>
                    <a:pt x="102" y="35"/>
                  </a:cubicBezTo>
                  <a:cubicBezTo>
                    <a:pt x="102" y="35"/>
                    <a:pt x="100" y="38"/>
                    <a:pt x="101" y="40"/>
                  </a:cubicBezTo>
                  <a:cubicBezTo>
                    <a:pt x="103" y="42"/>
                    <a:pt x="109" y="46"/>
                    <a:pt x="107" y="49"/>
                  </a:cubicBezTo>
                  <a:cubicBezTo>
                    <a:pt x="105" y="52"/>
                    <a:pt x="104" y="55"/>
                    <a:pt x="104" y="55"/>
                  </a:cubicBezTo>
                  <a:cubicBezTo>
                    <a:pt x="104" y="55"/>
                    <a:pt x="102" y="58"/>
                    <a:pt x="106" y="57"/>
                  </a:cubicBezTo>
                  <a:cubicBezTo>
                    <a:pt x="110" y="56"/>
                    <a:pt x="114" y="55"/>
                    <a:pt x="117" y="55"/>
                  </a:cubicBezTo>
                  <a:cubicBezTo>
                    <a:pt x="121" y="55"/>
                    <a:pt x="123" y="53"/>
                    <a:pt x="123" y="53"/>
                  </a:cubicBezTo>
                  <a:cubicBezTo>
                    <a:pt x="123" y="53"/>
                    <a:pt x="125" y="53"/>
                    <a:pt x="127" y="53"/>
                  </a:cubicBezTo>
                  <a:cubicBezTo>
                    <a:pt x="129" y="54"/>
                    <a:pt x="134" y="52"/>
                    <a:pt x="135" y="51"/>
                  </a:cubicBezTo>
                  <a:cubicBezTo>
                    <a:pt x="137" y="51"/>
                    <a:pt x="140" y="51"/>
                    <a:pt x="139" y="52"/>
                  </a:cubicBezTo>
                  <a:cubicBezTo>
                    <a:pt x="139" y="53"/>
                    <a:pt x="139" y="54"/>
                    <a:pt x="136" y="55"/>
                  </a:cubicBezTo>
                  <a:cubicBezTo>
                    <a:pt x="133" y="56"/>
                    <a:pt x="127" y="58"/>
                    <a:pt x="129" y="58"/>
                  </a:cubicBezTo>
                  <a:cubicBezTo>
                    <a:pt x="130" y="59"/>
                    <a:pt x="135" y="60"/>
                    <a:pt x="139" y="58"/>
                  </a:cubicBezTo>
                  <a:cubicBezTo>
                    <a:pt x="144" y="56"/>
                    <a:pt x="147" y="53"/>
                    <a:pt x="146" y="52"/>
                  </a:cubicBezTo>
                  <a:cubicBezTo>
                    <a:pt x="146" y="52"/>
                    <a:pt x="151" y="51"/>
                    <a:pt x="152" y="49"/>
                  </a:cubicBezTo>
                  <a:cubicBezTo>
                    <a:pt x="152" y="47"/>
                    <a:pt x="159" y="46"/>
                    <a:pt x="163" y="47"/>
                  </a:cubicBezTo>
                  <a:cubicBezTo>
                    <a:pt x="166" y="47"/>
                    <a:pt x="169" y="47"/>
                    <a:pt x="170" y="44"/>
                  </a:cubicBezTo>
                  <a:cubicBezTo>
                    <a:pt x="171" y="41"/>
                    <a:pt x="172" y="39"/>
                    <a:pt x="176" y="39"/>
                  </a:cubicBezTo>
                  <a:cubicBezTo>
                    <a:pt x="180" y="39"/>
                    <a:pt x="181" y="38"/>
                    <a:pt x="182" y="37"/>
                  </a:cubicBezTo>
                  <a:cubicBezTo>
                    <a:pt x="182" y="36"/>
                    <a:pt x="187" y="36"/>
                    <a:pt x="189" y="37"/>
                  </a:cubicBezTo>
                  <a:cubicBezTo>
                    <a:pt x="191" y="38"/>
                    <a:pt x="193" y="39"/>
                    <a:pt x="195" y="39"/>
                  </a:cubicBezTo>
                  <a:cubicBezTo>
                    <a:pt x="197" y="39"/>
                    <a:pt x="204" y="38"/>
                    <a:pt x="202" y="41"/>
                  </a:cubicBezTo>
                  <a:cubicBezTo>
                    <a:pt x="200" y="44"/>
                    <a:pt x="195" y="49"/>
                    <a:pt x="200" y="50"/>
                  </a:cubicBezTo>
                  <a:cubicBezTo>
                    <a:pt x="205" y="50"/>
                    <a:pt x="205" y="50"/>
                    <a:pt x="207" y="52"/>
                  </a:cubicBezTo>
                  <a:cubicBezTo>
                    <a:pt x="209" y="53"/>
                    <a:pt x="212" y="52"/>
                    <a:pt x="213" y="52"/>
                  </a:cubicBezTo>
                  <a:cubicBezTo>
                    <a:pt x="214" y="51"/>
                    <a:pt x="218" y="52"/>
                    <a:pt x="215" y="54"/>
                  </a:cubicBezTo>
                  <a:cubicBezTo>
                    <a:pt x="212" y="57"/>
                    <a:pt x="209" y="59"/>
                    <a:pt x="213" y="62"/>
                  </a:cubicBezTo>
                  <a:cubicBezTo>
                    <a:pt x="217" y="65"/>
                    <a:pt x="224" y="66"/>
                    <a:pt x="221" y="69"/>
                  </a:cubicBezTo>
                  <a:cubicBezTo>
                    <a:pt x="219" y="72"/>
                    <a:pt x="216" y="78"/>
                    <a:pt x="216" y="78"/>
                  </a:cubicBezTo>
                  <a:cubicBezTo>
                    <a:pt x="216" y="78"/>
                    <a:pt x="225" y="79"/>
                    <a:pt x="233" y="75"/>
                  </a:cubicBezTo>
                  <a:cubicBezTo>
                    <a:pt x="233" y="75"/>
                    <a:pt x="236" y="74"/>
                    <a:pt x="237" y="75"/>
                  </a:cubicBezTo>
                  <a:cubicBezTo>
                    <a:pt x="239" y="76"/>
                    <a:pt x="239" y="77"/>
                    <a:pt x="236" y="79"/>
                  </a:cubicBezTo>
                  <a:cubicBezTo>
                    <a:pt x="233" y="80"/>
                    <a:pt x="234" y="82"/>
                    <a:pt x="235" y="84"/>
                  </a:cubicBezTo>
                  <a:cubicBezTo>
                    <a:pt x="237" y="85"/>
                    <a:pt x="239" y="87"/>
                    <a:pt x="237" y="92"/>
                  </a:cubicBezTo>
                  <a:cubicBezTo>
                    <a:pt x="234" y="96"/>
                    <a:pt x="233" y="100"/>
                    <a:pt x="230" y="103"/>
                  </a:cubicBezTo>
                  <a:cubicBezTo>
                    <a:pt x="228" y="106"/>
                    <a:pt x="226" y="108"/>
                    <a:pt x="222" y="111"/>
                  </a:cubicBezTo>
                  <a:cubicBezTo>
                    <a:pt x="217" y="114"/>
                    <a:pt x="214" y="116"/>
                    <a:pt x="212" y="118"/>
                  </a:cubicBezTo>
                  <a:cubicBezTo>
                    <a:pt x="209" y="121"/>
                    <a:pt x="206" y="122"/>
                    <a:pt x="204" y="125"/>
                  </a:cubicBezTo>
                  <a:cubicBezTo>
                    <a:pt x="203" y="128"/>
                    <a:pt x="200" y="130"/>
                    <a:pt x="204" y="132"/>
                  </a:cubicBezTo>
                  <a:cubicBezTo>
                    <a:pt x="208" y="133"/>
                    <a:pt x="209" y="133"/>
                    <a:pt x="208" y="135"/>
                  </a:cubicBezTo>
                  <a:cubicBezTo>
                    <a:pt x="208" y="136"/>
                    <a:pt x="207" y="139"/>
                    <a:pt x="210" y="139"/>
                  </a:cubicBezTo>
                  <a:cubicBezTo>
                    <a:pt x="212" y="139"/>
                    <a:pt x="217" y="136"/>
                    <a:pt x="217" y="132"/>
                  </a:cubicBezTo>
                  <a:cubicBezTo>
                    <a:pt x="216" y="128"/>
                    <a:pt x="216" y="126"/>
                    <a:pt x="217" y="124"/>
                  </a:cubicBezTo>
                  <a:cubicBezTo>
                    <a:pt x="218" y="122"/>
                    <a:pt x="222" y="121"/>
                    <a:pt x="223" y="123"/>
                  </a:cubicBezTo>
                  <a:cubicBezTo>
                    <a:pt x="224" y="125"/>
                    <a:pt x="219" y="131"/>
                    <a:pt x="221" y="132"/>
                  </a:cubicBezTo>
                  <a:cubicBezTo>
                    <a:pt x="224" y="132"/>
                    <a:pt x="225" y="132"/>
                    <a:pt x="226" y="130"/>
                  </a:cubicBezTo>
                  <a:cubicBezTo>
                    <a:pt x="226" y="129"/>
                    <a:pt x="228" y="127"/>
                    <a:pt x="230" y="127"/>
                  </a:cubicBezTo>
                  <a:cubicBezTo>
                    <a:pt x="231" y="127"/>
                    <a:pt x="233" y="129"/>
                    <a:pt x="231" y="132"/>
                  </a:cubicBezTo>
                  <a:cubicBezTo>
                    <a:pt x="228" y="135"/>
                    <a:pt x="225" y="137"/>
                    <a:pt x="223" y="139"/>
                  </a:cubicBezTo>
                  <a:cubicBezTo>
                    <a:pt x="221" y="140"/>
                    <a:pt x="219" y="142"/>
                    <a:pt x="221" y="143"/>
                  </a:cubicBezTo>
                  <a:cubicBezTo>
                    <a:pt x="224" y="143"/>
                    <a:pt x="225" y="146"/>
                    <a:pt x="222" y="146"/>
                  </a:cubicBezTo>
                  <a:cubicBezTo>
                    <a:pt x="218" y="147"/>
                    <a:pt x="218" y="144"/>
                    <a:pt x="216" y="146"/>
                  </a:cubicBezTo>
                  <a:cubicBezTo>
                    <a:pt x="214" y="148"/>
                    <a:pt x="214" y="149"/>
                    <a:pt x="212" y="148"/>
                  </a:cubicBezTo>
                  <a:cubicBezTo>
                    <a:pt x="210" y="148"/>
                    <a:pt x="208" y="146"/>
                    <a:pt x="205" y="147"/>
                  </a:cubicBezTo>
                  <a:cubicBezTo>
                    <a:pt x="203" y="147"/>
                    <a:pt x="204" y="149"/>
                    <a:pt x="204" y="149"/>
                  </a:cubicBezTo>
                  <a:cubicBezTo>
                    <a:pt x="204" y="149"/>
                    <a:pt x="206" y="151"/>
                    <a:pt x="205" y="153"/>
                  </a:cubicBezTo>
                  <a:cubicBezTo>
                    <a:pt x="203" y="155"/>
                    <a:pt x="199" y="157"/>
                    <a:pt x="199" y="157"/>
                  </a:cubicBezTo>
                  <a:cubicBezTo>
                    <a:pt x="199" y="157"/>
                    <a:pt x="199" y="159"/>
                    <a:pt x="200" y="160"/>
                  </a:cubicBezTo>
                  <a:cubicBezTo>
                    <a:pt x="200" y="161"/>
                    <a:pt x="200" y="163"/>
                    <a:pt x="202" y="163"/>
                  </a:cubicBezTo>
                  <a:cubicBezTo>
                    <a:pt x="203" y="164"/>
                    <a:pt x="204" y="164"/>
                    <a:pt x="205" y="166"/>
                  </a:cubicBezTo>
                  <a:cubicBezTo>
                    <a:pt x="205" y="168"/>
                    <a:pt x="204" y="169"/>
                    <a:pt x="207" y="169"/>
                  </a:cubicBezTo>
                  <a:cubicBezTo>
                    <a:pt x="209" y="169"/>
                    <a:pt x="213" y="168"/>
                    <a:pt x="213" y="170"/>
                  </a:cubicBezTo>
                  <a:cubicBezTo>
                    <a:pt x="213" y="172"/>
                    <a:pt x="213" y="173"/>
                    <a:pt x="214" y="173"/>
                  </a:cubicBezTo>
                  <a:cubicBezTo>
                    <a:pt x="216" y="173"/>
                    <a:pt x="218" y="172"/>
                    <a:pt x="219" y="171"/>
                  </a:cubicBezTo>
                  <a:cubicBezTo>
                    <a:pt x="220" y="169"/>
                    <a:pt x="223" y="165"/>
                    <a:pt x="229" y="166"/>
                  </a:cubicBezTo>
                  <a:cubicBezTo>
                    <a:pt x="235" y="166"/>
                    <a:pt x="235" y="169"/>
                    <a:pt x="231" y="171"/>
                  </a:cubicBezTo>
                  <a:cubicBezTo>
                    <a:pt x="226" y="173"/>
                    <a:pt x="222" y="175"/>
                    <a:pt x="224" y="176"/>
                  </a:cubicBezTo>
                  <a:cubicBezTo>
                    <a:pt x="227" y="176"/>
                    <a:pt x="228" y="179"/>
                    <a:pt x="225" y="181"/>
                  </a:cubicBezTo>
                  <a:cubicBezTo>
                    <a:pt x="222" y="183"/>
                    <a:pt x="217" y="183"/>
                    <a:pt x="215" y="180"/>
                  </a:cubicBezTo>
                  <a:cubicBezTo>
                    <a:pt x="213" y="178"/>
                    <a:pt x="212" y="176"/>
                    <a:pt x="209" y="178"/>
                  </a:cubicBezTo>
                  <a:cubicBezTo>
                    <a:pt x="205" y="180"/>
                    <a:pt x="208" y="185"/>
                    <a:pt x="208" y="185"/>
                  </a:cubicBezTo>
                  <a:cubicBezTo>
                    <a:pt x="208" y="185"/>
                    <a:pt x="203" y="189"/>
                    <a:pt x="206" y="191"/>
                  </a:cubicBezTo>
                  <a:cubicBezTo>
                    <a:pt x="208" y="192"/>
                    <a:pt x="211" y="192"/>
                    <a:pt x="214" y="192"/>
                  </a:cubicBezTo>
                  <a:cubicBezTo>
                    <a:pt x="216" y="191"/>
                    <a:pt x="219" y="192"/>
                    <a:pt x="219" y="193"/>
                  </a:cubicBezTo>
                  <a:cubicBezTo>
                    <a:pt x="219" y="194"/>
                    <a:pt x="222" y="194"/>
                    <a:pt x="225" y="191"/>
                  </a:cubicBezTo>
                  <a:cubicBezTo>
                    <a:pt x="228" y="188"/>
                    <a:pt x="232" y="185"/>
                    <a:pt x="234" y="186"/>
                  </a:cubicBezTo>
                  <a:cubicBezTo>
                    <a:pt x="237" y="187"/>
                    <a:pt x="235" y="189"/>
                    <a:pt x="234" y="191"/>
                  </a:cubicBezTo>
                  <a:cubicBezTo>
                    <a:pt x="234" y="192"/>
                    <a:pt x="230" y="199"/>
                    <a:pt x="230" y="202"/>
                  </a:cubicBezTo>
                  <a:cubicBezTo>
                    <a:pt x="230" y="205"/>
                    <a:pt x="230" y="208"/>
                    <a:pt x="233" y="208"/>
                  </a:cubicBezTo>
                  <a:cubicBezTo>
                    <a:pt x="235" y="208"/>
                    <a:pt x="235" y="209"/>
                    <a:pt x="235" y="210"/>
                  </a:cubicBezTo>
                  <a:cubicBezTo>
                    <a:pt x="234" y="210"/>
                    <a:pt x="235" y="212"/>
                    <a:pt x="237" y="211"/>
                  </a:cubicBezTo>
                  <a:cubicBezTo>
                    <a:pt x="240" y="210"/>
                    <a:pt x="245" y="210"/>
                    <a:pt x="242" y="212"/>
                  </a:cubicBezTo>
                  <a:cubicBezTo>
                    <a:pt x="239" y="214"/>
                    <a:pt x="236" y="215"/>
                    <a:pt x="239" y="215"/>
                  </a:cubicBezTo>
                  <a:cubicBezTo>
                    <a:pt x="243" y="216"/>
                    <a:pt x="249" y="216"/>
                    <a:pt x="250" y="216"/>
                  </a:cubicBezTo>
                  <a:cubicBezTo>
                    <a:pt x="252" y="216"/>
                    <a:pt x="257" y="214"/>
                    <a:pt x="259" y="215"/>
                  </a:cubicBezTo>
                  <a:cubicBezTo>
                    <a:pt x="261" y="215"/>
                    <a:pt x="259" y="219"/>
                    <a:pt x="258" y="220"/>
                  </a:cubicBezTo>
                  <a:cubicBezTo>
                    <a:pt x="257" y="221"/>
                    <a:pt x="257" y="224"/>
                    <a:pt x="252" y="225"/>
                  </a:cubicBezTo>
                  <a:cubicBezTo>
                    <a:pt x="247" y="226"/>
                    <a:pt x="237" y="228"/>
                    <a:pt x="238" y="230"/>
                  </a:cubicBezTo>
                  <a:cubicBezTo>
                    <a:pt x="239" y="232"/>
                    <a:pt x="248" y="229"/>
                    <a:pt x="250" y="229"/>
                  </a:cubicBezTo>
                  <a:cubicBezTo>
                    <a:pt x="252" y="228"/>
                    <a:pt x="254" y="227"/>
                    <a:pt x="255" y="228"/>
                  </a:cubicBezTo>
                  <a:cubicBezTo>
                    <a:pt x="255" y="229"/>
                    <a:pt x="253" y="230"/>
                    <a:pt x="245" y="232"/>
                  </a:cubicBezTo>
                  <a:cubicBezTo>
                    <a:pt x="238" y="235"/>
                    <a:pt x="244" y="237"/>
                    <a:pt x="251" y="235"/>
                  </a:cubicBezTo>
                  <a:cubicBezTo>
                    <a:pt x="258" y="232"/>
                    <a:pt x="260" y="232"/>
                    <a:pt x="261" y="233"/>
                  </a:cubicBezTo>
                  <a:cubicBezTo>
                    <a:pt x="262" y="235"/>
                    <a:pt x="262" y="238"/>
                    <a:pt x="256" y="239"/>
                  </a:cubicBezTo>
                  <a:cubicBezTo>
                    <a:pt x="251" y="239"/>
                    <a:pt x="244" y="238"/>
                    <a:pt x="240" y="239"/>
                  </a:cubicBezTo>
                  <a:cubicBezTo>
                    <a:pt x="236" y="240"/>
                    <a:pt x="234" y="242"/>
                    <a:pt x="234" y="242"/>
                  </a:cubicBezTo>
                  <a:cubicBezTo>
                    <a:pt x="234" y="242"/>
                    <a:pt x="236" y="244"/>
                    <a:pt x="237" y="245"/>
                  </a:cubicBezTo>
                  <a:cubicBezTo>
                    <a:pt x="239" y="247"/>
                    <a:pt x="242" y="247"/>
                    <a:pt x="244" y="247"/>
                  </a:cubicBezTo>
                  <a:cubicBezTo>
                    <a:pt x="246" y="247"/>
                    <a:pt x="252" y="244"/>
                    <a:pt x="254" y="244"/>
                  </a:cubicBezTo>
                  <a:cubicBezTo>
                    <a:pt x="256" y="244"/>
                    <a:pt x="255" y="248"/>
                    <a:pt x="259" y="247"/>
                  </a:cubicBezTo>
                  <a:cubicBezTo>
                    <a:pt x="263" y="247"/>
                    <a:pt x="265" y="243"/>
                    <a:pt x="265" y="243"/>
                  </a:cubicBezTo>
                  <a:cubicBezTo>
                    <a:pt x="265" y="243"/>
                    <a:pt x="267" y="241"/>
                    <a:pt x="274" y="240"/>
                  </a:cubicBezTo>
                  <a:cubicBezTo>
                    <a:pt x="281" y="239"/>
                    <a:pt x="290" y="235"/>
                    <a:pt x="290" y="235"/>
                  </a:cubicBezTo>
                  <a:cubicBezTo>
                    <a:pt x="290" y="235"/>
                    <a:pt x="293" y="234"/>
                    <a:pt x="291" y="232"/>
                  </a:cubicBezTo>
                  <a:cubicBezTo>
                    <a:pt x="290" y="231"/>
                    <a:pt x="289" y="228"/>
                    <a:pt x="290" y="226"/>
                  </a:cubicBezTo>
                  <a:cubicBezTo>
                    <a:pt x="291" y="224"/>
                    <a:pt x="292" y="222"/>
                    <a:pt x="296" y="219"/>
                  </a:cubicBezTo>
                  <a:cubicBezTo>
                    <a:pt x="299" y="216"/>
                    <a:pt x="306" y="211"/>
                    <a:pt x="311" y="208"/>
                  </a:cubicBezTo>
                  <a:cubicBezTo>
                    <a:pt x="316" y="205"/>
                    <a:pt x="318" y="209"/>
                    <a:pt x="320" y="206"/>
                  </a:cubicBezTo>
                  <a:cubicBezTo>
                    <a:pt x="323" y="203"/>
                    <a:pt x="323" y="198"/>
                    <a:pt x="324" y="196"/>
                  </a:cubicBezTo>
                  <a:cubicBezTo>
                    <a:pt x="325" y="194"/>
                    <a:pt x="325" y="193"/>
                    <a:pt x="327" y="191"/>
                  </a:cubicBezTo>
                  <a:cubicBezTo>
                    <a:pt x="328" y="189"/>
                    <a:pt x="333" y="185"/>
                    <a:pt x="333" y="184"/>
                  </a:cubicBezTo>
                  <a:cubicBezTo>
                    <a:pt x="333" y="183"/>
                    <a:pt x="329" y="185"/>
                    <a:pt x="328" y="185"/>
                  </a:cubicBezTo>
                  <a:cubicBezTo>
                    <a:pt x="327" y="185"/>
                    <a:pt x="328" y="181"/>
                    <a:pt x="330" y="179"/>
                  </a:cubicBezTo>
                  <a:cubicBezTo>
                    <a:pt x="332" y="178"/>
                    <a:pt x="335" y="179"/>
                    <a:pt x="335" y="177"/>
                  </a:cubicBezTo>
                  <a:cubicBezTo>
                    <a:pt x="336" y="176"/>
                    <a:pt x="339" y="172"/>
                    <a:pt x="334" y="173"/>
                  </a:cubicBezTo>
                  <a:cubicBezTo>
                    <a:pt x="329" y="173"/>
                    <a:pt x="328" y="172"/>
                    <a:pt x="329" y="169"/>
                  </a:cubicBezTo>
                  <a:cubicBezTo>
                    <a:pt x="331" y="166"/>
                    <a:pt x="333" y="162"/>
                    <a:pt x="334" y="160"/>
                  </a:cubicBezTo>
                  <a:cubicBezTo>
                    <a:pt x="335" y="157"/>
                    <a:pt x="336" y="156"/>
                    <a:pt x="335" y="153"/>
                  </a:cubicBezTo>
                  <a:cubicBezTo>
                    <a:pt x="334" y="151"/>
                    <a:pt x="333" y="150"/>
                    <a:pt x="334" y="148"/>
                  </a:cubicBezTo>
                  <a:cubicBezTo>
                    <a:pt x="336" y="146"/>
                    <a:pt x="338" y="145"/>
                    <a:pt x="338" y="147"/>
                  </a:cubicBezTo>
                  <a:cubicBezTo>
                    <a:pt x="338" y="149"/>
                    <a:pt x="340" y="154"/>
                    <a:pt x="340" y="156"/>
                  </a:cubicBezTo>
                  <a:cubicBezTo>
                    <a:pt x="339" y="158"/>
                    <a:pt x="333" y="167"/>
                    <a:pt x="340" y="166"/>
                  </a:cubicBezTo>
                  <a:cubicBezTo>
                    <a:pt x="347" y="165"/>
                    <a:pt x="344" y="154"/>
                    <a:pt x="343" y="151"/>
                  </a:cubicBezTo>
                  <a:cubicBezTo>
                    <a:pt x="343" y="148"/>
                    <a:pt x="344" y="142"/>
                    <a:pt x="342" y="139"/>
                  </a:cubicBezTo>
                  <a:cubicBezTo>
                    <a:pt x="341" y="136"/>
                    <a:pt x="343" y="132"/>
                    <a:pt x="343" y="129"/>
                  </a:cubicBezTo>
                  <a:cubicBezTo>
                    <a:pt x="343" y="127"/>
                    <a:pt x="343" y="125"/>
                    <a:pt x="341" y="125"/>
                  </a:cubicBezTo>
                  <a:cubicBezTo>
                    <a:pt x="339" y="125"/>
                    <a:pt x="338" y="127"/>
                    <a:pt x="338" y="129"/>
                  </a:cubicBezTo>
                  <a:cubicBezTo>
                    <a:pt x="339" y="132"/>
                    <a:pt x="337" y="136"/>
                    <a:pt x="336" y="135"/>
                  </a:cubicBezTo>
                  <a:cubicBezTo>
                    <a:pt x="335" y="135"/>
                    <a:pt x="334" y="132"/>
                    <a:pt x="333" y="129"/>
                  </a:cubicBezTo>
                  <a:cubicBezTo>
                    <a:pt x="332" y="126"/>
                    <a:pt x="334" y="123"/>
                    <a:pt x="334" y="123"/>
                  </a:cubicBezTo>
                  <a:cubicBezTo>
                    <a:pt x="334" y="123"/>
                    <a:pt x="336" y="124"/>
                    <a:pt x="338" y="123"/>
                  </a:cubicBezTo>
                  <a:cubicBezTo>
                    <a:pt x="340" y="122"/>
                    <a:pt x="341" y="120"/>
                    <a:pt x="341" y="119"/>
                  </a:cubicBezTo>
                  <a:cubicBezTo>
                    <a:pt x="341" y="118"/>
                    <a:pt x="342" y="110"/>
                    <a:pt x="340" y="110"/>
                  </a:cubicBezTo>
                  <a:cubicBezTo>
                    <a:pt x="337" y="110"/>
                    <a:pt x="338" y="112"/>
                    <a:pt x="338" y="112"/>
                  </a:cubicBezTo>
                  <a:cubicBezTo>
                    <a:pt x="338" y="112"/>
                    <a:pt x="337" y="116"/>
                    <a:pt x="335" y="117"/>
                  </a:cubicBezTo>
                  <a:cubicBezTo>
                    <a:pt x="334" y="119"/>
                    <a:pt x="333" y="119"/>
                    <a:pt x="333" y="119"/>
                  </a:cubicBezTo>
                  <a:cubicBezTo>
                    <a:pt x="333" y="119"/>
                    <a:pt x="329" y="118"/>
                    <a:pt x="330" y="114"/>
                  </a:cubicBezTo>
                  <a:cubicBezTo>
                    <a:pt x="331" y="110"/>
                    <a:pt x="331" y="108"/>
                    <a:pt x="330" y="105"/>
                  </a:cubicBezTo>
                  <a:cubicBezTo>
                    <a:pt x="329" y="101"/>
                    <a:pt x="329" y="95"/>
                    <a:pt x="330" y="94"/>
                  </a:cubicBezTo>
                  <a:cubicBezTo>
                    <a:pt x="331" y="92"/>
                    <a:pt x="333" y="92"/>
                    <a:pt x="334" y="93"/>
                  </a:cubicBezTo>
                  <a:cubicBezTo>
                    <a:pt x="334" y="95"/>
                    <a:pt x="336" y="96"/>
                    <a:pt x="338" y="96"/>
                  </a:cubicBezTo>
                  <a:cubicBezTo>
                    <a:pt x="339" y="96"/>
                    <a:pt x="338" y="100"/>
                    <a:pt x="341" y="99"/>
                  </a:cubicBezTo>
                  <a:cubicBezTo>
                    <a:pt x="345" y="97"/>
                    <a:pt x="346" y="94"/>
                    <a:pt x="344" y="88"/>
                  </a:cubicBezTo>
                  <a:cubicBezTo>
                    <a:pt x="341" y="82"/>
                    <a:pt x="341" y="81"/>
                    <a:pt x="339" y="82"/>
                  </a:cubicBezTo>
                  <a:cubicBezTo>
                    <a:pt x="337" y="82"/>
                    <a:pt x="336" y="84"/>
                    <a:pt x="336" y="84"/>
                  </a:cubicBezTo>
                  <a:cubicBezTo>
                    <a:pt x="336" y="84"/>
                    <a:pt x="334" y="84"/>
                    <a:pt x="334" y="82"/>
                  </a:cubicBezTo>
                  <a:cubicBezTo>
                    <a:pt x="334" y="80"/>
                    <a:pt x="332" y="78"/>
                    <a:pt x="328" y="79"/>
                  </a:cubicBezTo>
                  <a:cubicBezTo>
                    <a:pt x="327" y="75"/>
                    <a:pt x="327" y="75"/>
                    <a:pt x="327" y="75"/>
                  </a:cubicBezTo>
                  <a:cubicBezTo>
                    <a:pt x="327" y="75"/>
                    <a:pt x="326" y="74"/>
                    <a:pt x="328" y="73"/>
                  </a:cubicBezTo>
                  <a:cubicBezTo>
                    <a:pt x="331" y="71"/>
                    <a:pt x="332" y="73"/>
                    <a:pt x="332" y="73"/>
                  </a:cubicBezTo>
                  <a:cubicBezTo>
                    <a:pt x="332" y="73"/>
                    <a:pt x="335" y="76"/>
                    <a:pt x="337" y="75"/>
                  </a:cubicBezTo>
                  <a:cubicBezTo>
                    <a:pt x="339" y="74"/>
                    <a:pt x="337" y="72"/>
                    <a:pt x="337" y="72"/>
                  </a:cubicBezTo>
                  <a:cubicBezTo>
                    <a:pt x="337" y="72"/>
                    <a:pt x="335" y="69"/>
                    <a:pt x="336" y="68"/>
                  </a:cubicBezTo>
                  <a:cubicBezTo>
                    <a:pt x="336" y="66"/>
                    <a:pt x="335" y="66"/>
                    <a:pt x="334" y="64"/>
                  </a:cubicBezTo>
                  <a:cubicBezTo>
                    <a:pt x="334" y="62"/>
                    <a:pt x="332" y="59"/>
                    <a:pt x="333" y="56"/>
                  </a:cubicBezTo>
                  <a:cubicBezTo>
                    <a:pt x="334" y="53"/>
                    <a:pt x="336" y="50"/>
                    <a:pt x="336" y="48"/>
                  </a:cubicBezTo>
                  <a:cubicBezTo>
                    <a:pt x="336" y="45"/>
                    <a:pt x="337" y="42"/>
                    <a:pt x="336" y="41"/>
                  </a:cubicBezTo>
                  <a:cubicBezTo>
                    <a:pt x="335" y="39"/>
                    <a:pt x="335" y="37"/>
                    <a:pt x="336" y="36"/>
                  </a:cubicBezTo>
                  <a:cubicBezTo>
                    <a:pt x="337" y="34"/>
                    <a:pt x="341" y="29"/>
                    <a:pt x="341" y="26"/>
                  </a:cubicBezTo>
                  <a:cubicBezTo>
                    <a:pt x="341" y="24"/>
                    <a:pt x="341" y="23"/>
                    <a:pt x="341" y="21"/>
                  </a:cubicBezTo>
                  <a:cubicBezTo>
                    <a:pt x="341" y="19"/>
                    <a:pt x="342" y="16"/>
                    <a:pt x="344" y="15"/>
                  </a:cubicBezTo>
                  <a:cubicBezTo>
                    <a:pt x="345" y="14"/>
                    <a:pt x="348" y="9"/>
                    <a:pt x="348" y="9"/>
                  </a:cubicBezTo>
                  <a:cubicBezTo>
                    <a:pt x="346" y="9"/>
                    <a:pt x="346" y="9"/>
                    <a:pt x="346" y="9"/>
                  </a:cubicBezTo>
                  <a:cubicBezTo>
                    <a:pt x="332" y="12"/>
                    <a:pt x="327" y="6"/>
                    <a:pt x="323" y="6"/>
                  </a:cubicBezTo>
                  <a:close/>
                </a:path>
              </a:pathLst>
            </a:custGeom>
            <a:solidFill>
              <a:srgbClr val="509B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1"/>
            <p:cNvSpPr/>
            <p:nvPr/>
          </p:nvSpPr>
          <p:spPr bwMode="auto">
            <a:xfrm>
              <a:off x="4493" y="2265"/>
              <a:ext cx="440" cy="330"/>
            </a:xfrm>
            <a:custGeom>
              <a:avLst/>
              <a:gdLst>
                <a:gd name="T0" fmla="*/ 697 w 257"/>
                <a:gd name="T1" fmla="*/ 239 h 193"/>
                <a:gd name="T2" fmla="*/ 666 w 257"/>
                <a:gd name="T3" fmla="*/ 214 h 193"/>
                <a:gd name="T4" fmla="*/ 647 w 257"/>
                <a:gd name="T5" fmla="*/ 178 h 193"/>
                <a:gd name="T6" fmla="*/ 544 w 257"/>
                <a:gd name="T7" fmla="*/ 38 h 193"/>
                <a:gd name="T8" fmla="*/ 572 w 257"/>
                <a:gd name="T9" fmla="*/ 12 h 193"/>
                <a:gd name="T10" fmla="*/ 580 w 257"/>
                <a:gd name="T11" fmla="*/ 0 h 193"/>
                <a:gd name="T12" fmla="*/ 202 w 257"/>
                <a:gd name="T13" fmla="*/ 5 h 193"/>
                <a:gd name="T14" fmla="*/ 115 w 257"/>
                <a:gd name="T15" fmla="*/ 251 h 193"/>
                <a:gd name="T16" fmla="*/ 127 w 257"/>
                <a:gd name="T17" fmla="*/ 325 h 193"/>
                <a:gd name="T18" fmla="*/ 103 w 257"/>
                <a:gd name="T19" fmla="*/ 347 h 193"/>
                <a:gd name="T20" fmla="*/ 33 w 257"/>
                <a:gd name="T21" fmla="*/ 424 h 193"/>
                <a:gd name="T22" fmla="*/ 0 w 257"/>
                <a:gd name="T23" fmla="*/ 503 h 193"/>
                <a:gd name="T24" fmla="*/ 5 w 257"/>
                <a:gd name="T25" fmla="*/ 532 h 193"/>
                <a:gd name="T26" fmla="*/ 428 w 257"/>
                <a:gd name="T27" fmla="*/ 544 h 193"/>
                <a:gd name="T28" fmla="*/ 433 w 257"/>
                <a:gd name="T29" fmla="*/ 561 h 193"/>
                <a:gd name="T30" fmla="*/ 474 w 257"/>
                <a:gd name="T31" fmla="*/ 532 h 193"/>
                <a:gd name="T32" fmla="*/ 495 w 257"/>
                <a:gd name="T33" fmla="*/ 518 h 193"/>
                <a:gd name="T34" fmla="*/ 563 w 257"/>
                <a:gd name="T35" fmla="*/ 527 h 193"/>
                <a:gd name="T36" fmla="*/ 568 w 257"/>
                <a:gd name="T37" fmla="*/ 527 h 193"/>
                <a:gd name="T38" fmla="*/ 565 w 257"/>
                <a:gd name="T39" fmla="*/ 511 h 193"/>
                <a:gd name="T40" fmla="*/ 580 w 257"/>
                <a:gd name="T41" fmla="*/ 486 h 193"/>
                <a:gd name="T42" fmla="*/ 606 w 257"/>
                <a:gd name="T43" fmla="*/ 465 h 193"/>
                <a:gd name="T44" fmla="*/ 616 w 257"/>
                <a:gd name="T45" fmla="*/ 450 h 193"/>
                <a:gd name="T46" fmla="*/ 627 w 257"/>
                <a:gd name="T47" fmla="*/ 436 h 193"/>
                <a:gd name="T48" fmla="*/ 663 w 257"/>
                <a:gd name="T49" fmla="*/ 415 h 193"/>
                <a:gd name="T50" fmla="*/ 687 w 257"/>
                <a:gd name="T51" fmla="*/ 398 h 193"/>
                <a:gd name="T52" fmla="*/ 700 w 257"/>
                <a:gd name="T53" fmla="*/ 383 h 193"/>
                <a:gd name="T54" fmla="*/ 745 w 257"/>
                <a:gd name="T55" fmla="*/ 357 h 193"/>
                <a:gd name="T56" fmla="*/ 707 w 257"/>
                <a:gd name="T57" fmla="*/ 339 h 193"/>
                <a:gd name="T58" fmla="*/ 700 w 257"/>
                <a:gd name="T59" fmla="*/ 333 h 193"/>
                <a:gd name="T60" fmla="*/ 717 w 257"/>
                <a:gd name="T61" fmla="*/ 304 h 193"/>
                <a:gd name="T62" fmla="*/ 724 w 257"/>
                <a:gd name="T63" fmla="*/ 298 h 193"/>
                <a:gd name="T64" fmla="*/ 704 w 257"/>
                <a:gd name="T65" fmla="*/ 277 h 193"/>
                <a:gd name="T66" fmla="*/ 697 w 257"/>
                <a:gd name="T67" fmla="*/ 239 h 1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7"/>
                <a:gd name="T103" fmla="*/ 0 h 193"/>
                <a:gd name="T104" fmla="*/ 257 w 257"/>
                <a:gd name="T105" fmla="*/ 193 h 19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7" h="193">
                  <a:moveTo>
                    <a:pt x="238" y="82"/>
                  </a:moveTo>
                  <a:cubicBezTo>
                    <a:pt x="238" y="78"/>
                    <a:pt x="232" y="75"/>
                    <a:pt x="227" y="73"/>
                  </a:cubicBezTo>
                  <a:cubicBezTo>
                    <a:pt x="221" y="70"/>
                    <a:pt x="221" y="61"/>
                    <a:pt x="221" y="61"/>
                  </a:cubicBezTo>
                  <a:cubicBezTo>
                    <a:pt x="221" y="61"/>
                    <a:pt x="188" y="19"/>
                    <a:pt x="186" y="13"/>
                  </a:cubicBezTo>
                  <a:cubicBezTo>
                    <a:pt x="184" y="6"/>
                    <a:pt x="195" y="4"/>
                    <a:pt x="195" y="4"/>
                  </a:cubicBezTo>
                  <a:cubicBezTo>
                    <a:pt x="198" y="0"/>
                    <a:pt x="198" y="0"/>
                    <a:pt x="198" y="0"/>
                  </a:cubicBezTo>
                  <a:cubicBezTo>
                    <a:pt x="69" y="2"/>
                    <a:pt x="69" y="2"/>
                    <a:pt x="69" y="2"/>
                  </a:cubicBezTo>
                  <a:cubicBezTo>
                    <a:pt x="39" y="86"/>
                    <a:pt x="39" y="86"/>
                    <a:pt x="39" y="86"/>
                  </a:cubicBezTo>
                  <a:cubicBezTo>
                    <a:pt x="43" y="111"/>
                    <a:pt x="43" y="111"/>
                    <a:pt x="43" y="111"/>
                  </a:cubicBezTo>
                  <a:cubicBezTo>
                    <a:pt x="43" y="111"/>
                    <a:pt x="43" y="116"/>
                    <a:pt x="35" y="119"/>
                  </a:cubicBezTo>
                  <a:cubicBezTo>
                    <a:pt x="27" y="122"/>
                    <a:pt x="16" y="134"/>
                    <a:pt x="11" y="145"/>
                  </a:cubicBezTo>
                  <a:cubicBezTo>
                    <a:pt x="6" y="156"/>
                    <a:pt x="7" y="165"/>
                    <a:pt x="0" y="172"/>
                  </a:cubicBezTo>
                  <a:cubicBezTo>
                    <a:pt x="2" y="182"/>
                    <a:pt x="2" y="182"/>
                    <a:pt x="2" y="182"/>
                  </a:cubicBezTo>
                  <a:cubicBezTo>
                    <a:pt x="146" y="186"/>
                    <a:pt x="146" y="186"/>
                    <a:pt x="146" y="186"/>
                  </a:cubicBezTo>
                  <a:cubicBezTo>
                    <a:pt x="146" y="186"/>
                    <a:pt x="142" y="193"/>
                    <a:pt x="148" y="192"/>
                  </a:cubicBezTo>
                  <a:cubicBezTo>
                    <a:pt x="154" y="191"/>
                    <a:pt x="162" y="182"/>
                    <a:pt x="162" y="182"/>
                  </a:cubicBezTo>
                  <a:cubicBezTo>
                    <a:pt x="162" y="182"/>
                    <a:pt x="165" y="177"/>
                    <a:pt x="169" y="177"/>
                  </a:cubicBezTo>
                  <a:cubicBezTo>
                    <a:pt x="173" y="177"/>
                    <a:pt x="178" y="183"/>
                    <a:pt x="192" y="180"/>
                  </a:cubicBezTo>
                  <a:cubicBezTo>
                    <a:pt x="194" y="180"/>
                    <a:pt x="194" y="180"/>
                    <a:pt x="194" y="180"/>
                  </a:cubicBezTo>
                  <a:cubicBezTo>
                    <a:pt x="194" y="179"/>
                    <a:pt x="194" y="178"/>
                    <a:pt x="193" y="175"/>
                  </a:cubicBezTo>
                  <a:cubicBezTo>
                    <a:pt x="191" y="172"/>
                    <a:pt x="193" y="168"/>
                    <a:pt x="198" y="166"/>
                  </a:cubicBezTo>
                  <a:cubicBezTo>
                    <a:pt x="203" y="163"/>
                    <a:pt x="207" y="162"/>
                    <a:pt x="207" y="159"/>
                  </a:cubicBezTo>
                  <a:cubicBezTo>
                    <a:pt x="206" y="156"/>
                    <a:pt x="206" y="155"/>
                    <a:pt x="210" y="154"/>
                  </a:cubicBezTo>
                  <a:cubicBezTo>
                    <a:pt x="215" y="152"/>
                    <a:pt x="214" y="151"/>
                    <a:pt x="214" y="149"/>
                  </a:cubicBezTo>
                  <a:cubicBezTo>
                    <a:pt x="214" y="147"/>
                    <a:pt x="219" y="142"/>
                    <a:pt x="226" y="142"/>
                  </a:cubicBezTo>
                  <a:cubicBezTo>
                    <a:pt x="232" y="142"/>
                    <a:pt x="233" y="139"/>
                    <a:pt x="234" y="136"/>
                  </a:cubicBezTo>
                  <a:cubicBezTo>
                    <a:pt x="235" y="134"/>
                    <a:pt x="236" y="133"/>
                    <a:pt x="239" y="131"/>
                  </a:cubicBezTo>
                  <a:cubicBezTo>
                    <a:pt x="242" y="129"/>
                    <a:pt x="252" y="125"/>
                    <a:pt x="254" y="122"/>
                  </a:cubicBezTo>
                  <a:cubicBezTo>
                    <a:pt x="257" y="119"/>
                    <a:pt x="255" y="113"/>
                    <a:pt x="241" y="116"/>
                  </a:cubicBezTo>
                  <a:cubicBezTo>
                    <a:pt x="241" y="116"/>
                    <a:pt x="238" y="117"/>
                    <a:pt x="239" y="114"/>
                  </a:cubicBezTo>
                  <a:cubicBezTo>
                    <a:pt x="241" y="111"/>
                    <a:pt x="245" y="106"/>
                    <a:pt x="245" y="104"/>
                  </a:cubicBezTo>
                  <a:cubicBezTo>
                    <a:pt x="245" y="103"/>
                    <a:pt x="247" y="102"/>
                    <a:pt x="247" y="102"/>
                  </a:cubicBezTo>
                  <a:cubicBezTo>
                    <a:pt x="246" y="100"/>
                    <a:pt x="242" y="96"/>
                    <a:pt x="240" y="95"/>
                  </a:cubicBezTo>
                  <a:cubicBezTo>
                    <a:pt x="236" y="93"/>
                    <a:pt x="239" y="86"/>
                    <a:pt x="238" y="82"/>
                  </a:cubicBezTo>
                  <a:close/>
                </a:path>
              </a:pathLst>
            </a:custGeom>
            <a:solidFill>
              <a:srgbClr val="4DA2E5"/>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2"/>
            <p:cNvSpPr/>
            <p:nvPr/>
          </p:nvSpPr>
          <p:spPr bwMode="auto">
            <a:xfrm>
              <a:off x="3634" y="2392"/>
              <a:ext cx="426" cy="308"/>
            </a:xfrm>
            <a:custGeom>
              <a:avLst/>
              <a:gdLst>
                <a:gd name="T0" fmla="*/ 696 w 249"/>
                <a:gd name="T1" fmla="*/ 349 h 180"/>
                <a:gd name="T2" fmla="*/ 712 w 249"/>
                <a:gd name="T3" fmla="*/ 305 h 180"/>
                <a:gd name="T4" fmla="*/ 445 w 249"/>
                <a:gd name="T5" fmla="*/ 272 h 180"/>
                <a:gd name="T6" fmla="*/ 510 w 249"/>
                <a:gd name="T7" fmla="*/ 217 h 180"/>
                <a:gd name="T8" fmla="*/ 573 w 249"/>
                <a:gd name="T9" fmla="*/ 173 h 180"/>
                <a:gd name="T10" fmla="*/ 662 w 249"/>
                <a:gd name="T11" fmla="*/ 106 h 180"/>
                <a:gd name="T12" fmla="*/ 667 w 249"/>
                <a:gd name="T13" fmla="*/ 65 h 180"/>
                <a:gd name="T14" fmla="*/ 688 w 249"/>
                <a:gd name="T15" fmla="*/ 24 h 180"/>
                <a:gd name="T16" fmla="*/ 149 w 249"/>
                <a:gd name="T17" fmla="*/ 106 h 180"/>
                <a:gd name="T18" fmla="*/ 161 w 249"/>
                <a:gd name="T19" fmla="*/ 168 h 180"/>
                <a:gd name="T20" fmla="*/ 135 w 249"/>
                <a:gd name="T21" fmla="*/ 238 h 180"/>
                <a:gd name="T22" fmla="*/ 91 w 249"/>
                <a:gd name="T23" fmla="*/ 317 h 180"/>
                <a:gd name="T24" fmla="*/ 44 w 249"/>
                <a:gd name="T25" fmla="*/ 371 h 180"/>
                <a:gd name="T26" fmla="*/ 0 w 249"/>
                <a:gd name="T27" fmla="*/ 416 h 180"/>
                <a:gd name="T28" fmla="*/ 70 w 249"/>
                <a:gd name="T29" fmla="*/ 407 h 180"/>
                <a:gd name="T30" fmla="*/ 91 w 249"/>
                <a:gd name="T31" fmla="*/ 380 h 180"/>
                <a:gd name="T32" fmla="*/ 116 w 249"/>
                <a:gd name="T33" fmla="*/ 383 h 180"/>
                <a:gd name="T34" fmla="*/ 127 w 249"/>
                <a:gd name="T35" fmla="*/ 411 h 180"/>
                <a:gd name="T36" fmla="*/ 140 w 249"/>
                <a:gd name="T37" fmla="*/ 424 h 180"/>
                <a:gd name="T38" fmla="*/ 214 w 249"/>
                <a:gd name="T39" fmla="*/ 433 h 180"/>
                <a:gd name="T40" fmla="*/ 281 w 249"/>
                <a:gd name="T41" fmla="*/ 441 h 180"/>
                <a:gd name="T42" fmla="*/ 272 w 249"/>
                <a:gd name="T43" fmla="*/ 428 h 180"/>
                <a:gd name="T44" fmla="*/ 296 w 249"/>
                <a:gd name="T45" fmla="*/ 404 h 180"/>
                <a:gd name="T46" fmla="*/ 339 w 249"/>
                <a:gd name="T47" fmla="*/ 416 h 180"/>
                <a:gd name="T48" fmla="*/ 349 w 249"/>
                <a:gd name="T49" fmla="*/ 436 h 180"/>
                <a:gd name="T50" fmla="*/ 380 w 249"/>
                <a:gd name="T51" fmla="*/ 436 h 180"/>
                <a:gd name="T52" fmla="*/ 400 w 249"/>
                <a:gd name="T53" fmla="*/ 440 h 180"/>
                <a:gd name="T54" fmla="*/ 354 w 249"/>
                <a:gd name="T55" fmla="*/ 477 h 180"/>
                <a:gd name="T56" fmla="*/ 421 w 249"/>
                <a:gd name="T57" fmla="*/ 483 h 180"/>
                <a:gd name="T58" fmla="*/ 448 w 249"/>
                <a:gd name="T59" fmla="*/ 510 h 180"/>
                <a:gd name="T60" fmla="*/ 489 w 249"/>
                <a:gd name="T61" fmla="*/ 474 h 180"/>
                <a:gd name="T62" fmla="*/ 515 w 249"/>
                <a:gd name="T63" fmla="*/ 483 h 180"/>
                <a:gd name="T64" fmla="*/ 510 w 249"/>
                <a:gd name="T65" fmla="*/ 498 h 180"/>
                <a:gd name="T66" fmla="*/ 551 w 249"/>
                <a:gd name="T67" fmla="*/ 501 h 180"/>
                <a:gd name="T68" fmla="*/ 577 w 249"/>
                <a:gd name="T69" fmla="*/ 462 h 180"/>
                <a:gd name="T70" fmla="*/ 609 w 249"/>
                <a:gd name="T71" fmla="*/ 477 h 180"/>
                <a:gd name="T72" fmla="*/ 609 w 249"/>
                <a:gd name="T73" fmla="*/ 498 h 180"/>
                <a:gd name="T74" fmla="*/ 612 w 249"/>
                <a:gd name="T75" fmla="*/ 522 h 180"/>
                <a:gd name="T76" fmla="*/ 633 w 249"/>
                <a:gd name="T77" fmla="*/ 524 h 180"/>
                <a:gd name="T78" fmla="*/ 654 w 249"/>
                <a:gd name="T79" fmla="*/ 524 h 180"/>
                <a:gd name="T80" fmla="*/ 664 w 249"/>
                <a:gd name="T81" fmla="*/ 510 h 180"/>
                <a:gd name="T82" fmla="*/ 655 w 249"/>
                <a:gd name="T83" fmla="*/ 491 h 180"/>
                <a:gd name="T84" fmla="*/ 700 w 249"/>
                <a:gd name="T85" fmla="*/ 498 h 180"/>
                <a:gd name="T86" fmla="*/ 659 w 249"/>
                <a:gd name="T87" fmla="*/ 477 h 180"/>
                <a:gd name="T88" fmla="*/ 655 w 249"/>
                <a:gd name="T89" fmla="*/ 448 h 180"/>
                <a:gd name="T90" fmla="*/ 662 w 249"/>
                <a:gd name="T91" fmla="*/ 440 h 180"/>
                <a:gd name="T92" fmla="*/ 667 w 249"/>
                <a:gd name="T93" fmla="*/ 431 h 180"/>
                <a:gd name="T94" fmla="*/ 696 w 249"/>
                <a:gd name="T95" fmla="*/ 433 h 180"/>
                <a:gd name="T96" fmla="*/ 724 w 249"/>
                <a:gd name="T97" fmla="*/ 404 h 180"/>
                <a:gd name="T98" fmla="*/ 683 w 249"/>
                <a:gd name="T99" fmla="*/ 407 h 180"/>
                <a:gd name="T100" fmla="*/ 647 w 249"/>
                <a:gd name="T101" fmla="*/ 419 h 180"/>
                <a:gd name="T102" fmla="*/ 642 w 249"/>
                <a:gd name="T103" fmla="*/ 404 h 180"/>
                <a:gd name="T104" fmla="*/ 650 w 249"/>
                <a:gd name="T105" fmla="*/ 400 h 180"/>
                <a:gd name="T106" fmla="*/ 700 w 249"/>
                <a:gd name="T107" fmla="*/ 387 h 180"/>
                <a:gd name="T108" fmla="*/ 612 w 249"/>
                <a:gd name="T109" fmla="*/ 390 h 180"/>
                <a:gd name="T110" fmla="*/ 542 w 249"/>
                <a:gd name="T111" fmla="*/ 380 h 180"/>
                <a:gd name="T112" fmla="*/ 544 w 249"/>
                <a:gd name="T113" fmla="*/ 363 h 180"/>
                <a:gd name="T114" fmla="*/ 592 w 249"/>
                <a:gd name="T115" fmla="*/ 351 h 180"/>
                <a:gd name="T116" fmla="*/ 662 w 249"/>
                <a:gd name="T117" fmla="*/ 359 h 180"/>
                <a:gd name="T118" fmla="*/ 708 w 249"/>
                <a:gd name="T119" fmla="*/ 358 h 18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9"/>
                <a:gd name="T181" fmla="*/ 0 h 180"/>
                <a:gd name="T182" fmla="*/ 249 w 249"/>
                <a:gd name="T183" fmla="*/ 180 h 18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9" h="180">
                  <a:moveTo>
                    <a:pt x="242" y="122"/>
                  </a:moveTo>
                  <a:cubicBezTo>
                    <a:pt x="240" y="122"/>
                    <a:pt x="237" y="121"/>
                    <a:pt x="238" y="119"/>
                  </a:cubicBezTo>
                  <a:cubicBezTo>
                    <a:pt x="240" y="117"/>
                    <a:pt x="241" y="115"/>
                    <a:pt x="239" y="113"/>
                  </a:cubicBezTo>
                  <a:cubicBezTo>
                    <a:pt x="236" y="110"/>
                    <a:pt x="239" y="107"/>
                    <a:pt x="243" y="104"/>
                  </a:cubicBezTo>
                  <a:cubicBezTo>
                    <a:pt x="247" y="101"/>
                    <a:pt x="248" y="96"/>
                    <a:pt x="248" y="96"/>
                  </a:cubicBezTo>
                  <a:cubicBezTo>
                    <a:pt x="248" y="96"/>
                    <a:pt x="153" y="94"/>
                    <a:pt x="152" y="93"/>
                  </a:cubicBezTo>
                  <a:cubicBezTo>
                    <a:pt x="151" y="89"/>
                    <a:pt x="159" y="89"/>
                    <a:pt x="161" y="85"/>
                  </a:cubicBezTo>
                  <a:cubicBezTo>
                    <a:pt x="163" y="82"/>
                    <a:pt x="168" y="77"/>
                    <a:pt x="174" y="74"/>
                  </a:cubicBezTo>
                  <a:cubicBezTo>
                    <a:pt x="181" y="70"/>
                    <a:pt x="182" y="69"/>
                    <a:pt x="186" y="67"/>
                  </a:cubicBezTo>
                  <a:cubicBezTo>
                    <a:pt x="189" y="64"/>
                    <a:pt x="192" y="61"/>
                    <a:pt x="196" y="59"/>
                  </a:cubicBezTo>
                  <a:cubicBezTo>
                    <a:pt x="201" y="56"/>
                    <a:pt x="205" y="51"/>
                    <a:pt x="209" y="47"/>
                  </a:cubicBezTo>
                  <a:cubicBezTo>
                    <a:pt x="212" y="43"/>
                    <a:pt x="223" y="40"/>
                    <a:pt x="226" y="36"/>
                  </a:cubicBezTo>
                  <a:cubicBezTo>
                    <a:pt x="228" y="33"/>
                    <a:pt x="226" y="31"/>
                    <a:pt x="225" y="28"/>
                  </a:cubicBezTo>
                  <a:cubicBezTo>
                    <a:pt x="224" y="26"/>
                    <a:pt x="228" y="25"/>
                    <a:pt x="228" y="22"/>
                  </a:cubicBezTo>
                  <a:cubicBezTo>
                    <a:pt x="227" y="19"/>
                    <a:pt x="227" y="17"/>
                    <a:pt x="232" y="14"/>
                  </a:cubicBezTo>
                  <a:cubicBezTo>
                    <a:pt x="237" y="12"/>
                    <a:pt x="235" y="8"/>
                    <a:pt x="235" y="8"/>
                  </a:cubicBezTo>
                  <a:cubicBezTo>
                    <a:pt x="78" y="0"/>
                    <a:pt x="78" y="0"/>
                    <a:pt x="78" y="0"/>
                  </a:cubicBezTo>
                  <a:cubicBezTo>
                    <a:pt x="51" y="36"/>
                    <a:pt x="51" y="36"/>
                    <a:pt x="51" y="36"/>
                  </a:cubicBezTo>
                  <a:cubicBezTo>
                    <a:pt x="51" y="36"/>
                    <a:pt x="57" y="42"/>
                    <a:pt x="53" y="48"/>
                  </a:cubicBezTo>
                  <a:cubicBezTo>
                    <a:pt x="50" y="54"/>
                    <a:pt x="52" y="57"/>
                    <a:pt x="55" y="57"/>
                  </a:cubicBezTo>
                  <a:cubicBezTo>
                    <a:pt x="58" y="58"/>
                    <a:pt x="53" y="66"/>
                    <a:pt x="50" y="70"/>
                  </a:cubicBezTo>
                  <a:cubicBezTo>
                    <a:pt x="48" y="74"/>
                    <a:pt x="42" y="79"/>
                    <a:pt x="46" y="81"/>
                  </a:cubicBezTo>
                  <a:cubicBezTo>
                    <a:pt x="51" y="82"/>
                    <a:pt x="52" y="86"/>
                    <a:pt x="47" y="91"/>
                  </a:cubicBezTo>
                  <a:cubicBezTo>
                    <a:pt x="41" y="95"/>
                    <a:pt x="32" y="102"/>
                    <a:pt x="31" y="108"/>
                  </a:cubicBezTo>
                  <a:cubicBezTo>
                    <a:pt x="29" y="115"/>
                    <a:pt x="21" y="126"/>
                    <a:pt x="18" y="127"/>
                  </a:cubicBezTo>
                  <a:cubicBezTo>
                    <a:pt x="16" y="127"/>
                    <a:pt x="16" y="127"/>
                    <a:pt x="15" y="127"/>
                  </a:cubicBezTo>
                  <a:cubicBezTo>
                    <a:pt x="16" y="128"/>
                    <a:pt x="19" y="130"/>
                    <a:pt x="14" y="131"/>
                  </a:cubicBezTo>
                  <a:cubicBezTo>
                    <a:pt x="7" y="133"/>
                    <a:pt x="1" y="136"/>
                    <a:pt x="0" y="142"/>
                  </a:cubicBezTo>
                  <a:cubicBezTo>
                    <a:pt x="1" y="141"/>
                    <a:pt x="2" y="143"/>
                    <a:pt x="10" y="141"/>
                  </a:cubicBezTo>
                  <a:cubicBezTo>
                    <a:pt x="17" y="140"/>
                    <a:pt x="20" y="139"/>
                    <a:pt x="24" y="139"/>
                  </a:cubicBezTo>
                  <a:cubicBezTo>
                    <a:pt x="27" y="140"/>
                    <a:pt x="35" y="139"/>
                    <a:pt x="34" y="136"/>
                  </a:cubicBezTo>
                  <a:cubicBezTo>
                    <a:pt x="33" y="134"/>
                    <a:pt x="30" y="132"/>
                    <a:pt x="31" y="130"/>
                  </a:cubicBezTo>
                  <a:cubicBezTo>
                    <a:pt x="33" y="128"/>
                    <a:pt x="34" y="125"/>
                    <a:pt x="38" y="125"/>
                  </a:cubicBezTo>
                  <a:cubicBezTo>
                    <a:pt x="42" y="125"/>
                    <a:pt x="41" y="129"/>
                    <a:pt x="40" y="131"/>
                  </a:cubicBezTo>
                  <a:cubicBezTo>
                    <a:pt x="38" y="134"/>
                    <a:pt x="35" y="136"/>
                    <a:pt x="35" y="136"/>
                  </a:cubicBezTo>
                  <a:cubicBezTo>
                    <a:pt x="35" y="136"/>
                    <a:pt x="42" y="140"/>
                    <a:pt x="43" y="140"/>
                  </a:cubicBezTo>
                  <a:cubicBezTo>
                    <a:pt x="43" y="140"/>
                    <a:pt x="43" y="141"/>
                    <a:pt x="43" y="142"/>
                  </a:cubicBezTo>
                  <a:cubicBezTo>
                    <a:pt x="42" y="144"/>
                    <a:pt x="45" y="143"/>
                    <a:pt x="48" y="145"/>
                  </a:cubicBezTo>
                  <a:cubicBezTo>
                    <a:pt x="50" y="146"/>
                    <a:pt x="52" y="147"/>
                    <a:pt x="57" y="148"/>
                  </a:cubicBezTo>
                  <a:cubicBezTo>
                    <a:pt x="61" y="148"/>
                    <a:pt x="67" y="146"/>
                    <a:pt x="73" y="148"/>
                  </a:cubicBezTo>
                  <a:cubicBezTo>
                    <a:pt x="78" y="151"/>
                    <a:pt x="84" y="151"/>
                    <a:pt x="89" y="151"/>
                  </a:cubicBezTo>
                  <a:cubicBezTo>
                    <a:pt x="93" y="150"/>
                    <a:pt x="95" y="151"/>
                    <a:pt x="96" y="151"/>
                  </a:cubicBezTo>
                  <a:cubicBezTo>
                    <a:pt x="96" y="151"/>
                    <a:pt x="96" y="150"/>
                    <a:pt x="97" y="150"/>
                  </a:cubicBezTo>
                  <a:cubicBezTo>
                    <a:pt x="98" y="149"/>
                    <a:pt x="97" y="146"/>
                    <a:pt x="93" y="146"/>
                  </a:cubicBezTo>
                  <a:cubicBezTo>
                    <a:pt x="90" y="146"/>
                    <a:pt x="87" y="144"/>
                    <a:pt x="91" y="141"/>
                  </a:cubicBezTo>
                  <a:cubicBezTo>
                    <a:pt x="94" y="139"/>
                    <a:pt x="95" y="138"/>
                    <a:pt x="101" y="138"/>
                  </a:cubicBezTo>
                  <a:cubicBezTo>
                    <a:pt x="107" y="138"/>
                    <a:pt x="109" y="137"/>
                    <a:pt x="110" y="140"/>
                  </a:cubicBezTo>
                  <a:cubicBezTo>
                    <a:pt x="112" y="143"/>
                    <a:pt x="115" y="145"/>
                    <a:pt x="116" y="142"/>
                  </a:cubicBezTo>
                  <a:cubicBezTo>
                    <a:pt x="118" y="139"/>
                    <a:pt x="121" y="136"/>
                    <a:pt x="124" y="139"/>
                  </a:cubicBezTo>
                  <a:cubicBezTo>
                    <a:pt x="127" y="141"/>
                    <a:pt x="119" y="149"/>
                    <a:pt x="119" y="149"/>
                  </a:cubicBezTo>
                  <a:cubicBezTo>
                    <a:pt x="119" y="149"/>
                    <a:pt x="113" y="152"/>
                    <a:pt x="118" y="153"/>
                  </a:cubicBezTo>
                  <a:cubicBezTo>
                    <a:pt x="123" y="153"/>
                    <a:pt x="127" y="153"/>
                    <a:pt x="130" y="149"/>
                  </a:cubicBezTo>
                  <a:cubicBezTo>
                    <a:pt x="133" y="146"/>
                    <a:pt x="136" y="145"/>
                    <a:pt x="138" y="145"/>
                  </a:cubicBezTo>
                  <a:cubicBezTo>
                    <a:pt x="139" y="146"/>
                    <a:pt x="140" y="147"/>
                    <a:pt x="137" y="150"/>
                  </a:cubicBezTo>
                  <a:cubicBezTo>
                    <a:pt x="133" y="153"/>
                    <a:pt x="129" y="158"/>
                    <a:pt x="132" y="159"/>
                  </a:cubicBezTo>
                  <a:cubicBezTo>
                    <a:pt x="132" y="159"/>
                    <a:pt x="121" y="161"/>
                    <a:pt x="121" y="163"/>
                  </a:cubicBezTo>
                  <a:cubicBezTo>
                    <a:pt x="121" y="165"/>
                    <a:pt x="124" y="167"/>
                    <a:pt x="130" y="165"/>
                  </a:cubicBezTo>
                  <a:cubicBezTo>
                    <a:pt x="137" y="164"/>
                    <a:pt x="146" y="162"/>
                    <a:pt x="144" y="165"/>
                  </a:cubicBezTo>
                  <a:cubicBezTo>
                    <a:pt x="143" y="168"/>
                    <a:pt x="137" y="170"/>
                    <a:pt x="141" y="171"/>
                  </a:cubicBezTo>
                  <a:cubicBezTo>
                    <a:pt x="144" y="172"/>
                    <a:pt x="151" y="172"/>
                    <a:pt x="153" y="174"/>
                  </a:cubicBezTo>
                  <a:cubicBezTo>
                    <a:pt x="156" y="177"/>
                    <a:pt x="165" y="173"/>
                    <a:pt x="168" y="170"/>
                  </a:cubicBezTo>
                  <a:cubicBezTo>
                    <a:pt x="170" y="167"/>
                    <a:pt x="165" y="164"/>
                    <a:pt x="167" y="162"/>
                  </a:cubicBezTo>
                  <a:cubicBezTo>
                    <a:pt x="170" y="159"/>
                    <a:pt x="173" y="164"/>
                    <a:pt x="173" y="164"/>
                  </a:cubicBezTo>
                  <a:cubicBezTo>
                    <a:pt x="173" y="165"/>
                    <a:pt x="174" y="166"/>
                    <a:pt x="176" y="165"/>
                  </a:cubicBezTo>
                  <a:cubicBezTo>
                    <a:pt x="179" y="163"/>
                    <a:pt x="182" y="164"/>
                    <a:pt x="180" y="165"/>
                  </a:cubicBezTo>
                  <a:cubicBezTo>
                    <a:pt x="178" y="167"/>
                    <a:pt x="175" y="168"/>
                    <a:pt x="174" y="170"/>
                  </a:cubicBezTo>
                  <a:cubicBezTo>
                    <a:pt x="174" y="172"/>
                    <a:pt x="174" y="174"/>
                    <a:pt x="179" y="173"/>
                  </a:cubicBezTo>
                  <a:cubicBezTo>
                    <a:pt x="183" y="173"/>
                    <a:pt x="185" y="172"/>
                    <a:pt x="188" y="171"/>
                  </a:cubicBezTo>
                  <a:cubicBezTo>
                    <a:pt x="191" y="170"/>
                    <a:pt x="194" y="170"/>
                    <a:pt x="192" y="166"/>
                  </a:cubicBezTo>
                  <a:cubicBezTo>
                    <a:pt x="191" y="163"/>
                    <a:pt x="193" y="158"/>
                    <a:pt x="197" y="158"/>
                  </a:cubicBezTo>
                  <a:cubicBezTo>
                    <a:pt x="201" y="157"/>
                    <a:pt x="203" y="158"/>
                    <a:pt x="204" y="160"/>
                  </a:cubicBezTo>
                  <a:cubicBezTo>
                    <a:pt x="205" y="161"/>
                    <a:pt x="206" y="163"/>
                    <a:pt x="208" y="163"/>
                  </a:cubicBezTo>
                  <a:cubicBezTo>
                    <a:pt x="211" y="164"/>
                    <a:pt x="213" y="165"/>
                    <a:pt x="208" y="167"/>
                  </a:cubicBezTo>
                  <a:cubicBezTo>
                    <a:pt x="204" y="168"/>
                    <a:pt x="204" y="169"/>
                    <a:pt x="208" y="170"/>
                  </a:cubicBezTo>
                  <a:cubicBezTo>
                    <a:pt x="212" y="171"/>
                    <a:pt x="213" y="174"/>
                    <a:pt x="207" y="176"/>
                  </a:cubicBezTo>
                  <a:cubicBezTo>
                    <a:pt x="202" y="179"/>
                    <a:pt x="207" y="180"/>
                    <a:pt x="209" y="178"/>
                  </a:cubicBezTo>
                  <a:cubicBezTo>
                    <a:pt x="212" y="177"/>
                    <a:pt x="215" y="177"/>
                    <a:pt x="215" y="177"/>
                  </a:cubicBezTo>
                  <a:cubicBezTo>
                    <a:pt x="215" y="177"/>
                    <a:pt x="213" y="179"/>
                    <a:pt x="216" y="179"/>
                  </a:cubicBezTo>
                  <a:cubicBezTo>
                    <a:pt x="219" y="180"/>
                    <a:pt x="223" y="177"/>
                    <a:pt x="223" y="177"/>
                  </a:cubicBezTo>
                  <a:cubicBezTo>
                    <a:pt x="223" y="177"/>
                    <a:pt x="221" y="179"/>
                    <a:pt x="223" y="179"/>
                  </a:cubicBezTo>
                  <a:cubicBezTo>
                    <a:pt x="224" y="180"/>
                    <a:pt x="232" y="179"/>
                    <a:pt x="233" y="176"/>
                  </a:cubicBezTo>
                  <a:cubicBezTo>
                    <a:pt x="235" y="172"/>
                    <a:pt x="227" y="174"/>
                    <a:pt x="227" y="174"/>
                  </a:cubicBezTo>
                  <a:cubicBezTo>
                    <a:pt x="227" y="174"/>
                    <a:pt x="221" y="172"/>
                    <a:pt x="219" y="170"/>
                  </a:cubicBezTo>
                  <a:cubicBezTo>
                    <a:pt x="218" y="167"/>
                    <a:pt x="221" y="166"/>
                    <a:pt x="224" y="168"/>
                  </a:cubicBezTo>
                  <a:cubicBezTo>
                    <a:pt x="226" y="170"/>
                    <a:pt x="231" y="171"/>
                    <a:pt x="233" y="171"/>
                  </a:cubicBezTo>
                  <a:cubicBezTo>
                    <a:pt x="235" y="171"/>
                    <a:pt x="239" y="171"/>
                    <a:pt x="239" y="170"/>
                  </a:cubicBezTo>
                  <a:cubicBezTo>
                    <a:pt x="239" y="169"/>
                    <a:pt x="238" y="168"/>
                    <a:pt x="234" y="168"/>
                  </a:cubicBezTo>
                  <a:cubicBezTo>
                    <a:pt x="231" y="167"/>
                    <a:pt x="227" y="163"/>
                    <a:pt x="225" y="163"/>
                  </a:cubicBezTo>
                  <a:cubicBezTo>
                    <a:pt x="223" y="162"/>
                    <a:pt x="219" y="159"/>
                    <a:pt x="220" y="156"/>
                  </a:cubicBezTo>
                  <a:cubicBezTo>
                    <a:pt x="221" y="154"/>
                    <a:pt x="222" y="153"/>
                    <a:pt x="224" y="153"/>
                  </a:cubicBezTo>
                  <a:cubicBezTo>
                    <a:pt x="226" y="154"/>
                    <a:pt x="230" y="154"/>
                    <a:pt x="229" y="153"/>
                  </a:cubicBezTo>
                  <a:cubicBezTo>
                    <a:pt x="228" y="152"/>
                    <a:pt x="227" y="150"/>
                    <a:pt x="226" y="150"/>
                  </a:cubicBezTo>
                  <a:cubicBezTo>
                    <a:pt x="224" y="150"/>
                    <a:pt x="222" y="149"/>
                    <a:pt x="224" y="148"/>
                  </a:cubicBezTo>
                  <a:cubicBezTo>
                    <a:pt x="225" y="147"/>
                    <a:pt x="227" y="147"/>
                    <a:pt x="228" y="147"/>
                  </a:cubicBezTo>
                  <a:cubicBezTo>
                    <a:pt x="230" y="147"/>
                    <a:pt x="230" y="150"/>
                    <a:pt x="233" y="150"/>
                  </a:cubicBezTo>
                  <a:cubicBezTo>
                    <a:pt x="233" y="150"/>
                    <a:pt x="237" y="151"/>
                    <a:pt x="238" y="148"/>
                  </a:cubicBezTo>
                  <a:cubicBezTo>
                    <a:pt x="238" y="145"/>
                    <a:pt x="237" y="145"/>
                    <a:pt x="239" y="143"/>
                  </a:cubicBezTo>
                  <a:cubicBezTo>
                    <a:pt x="241" y="141"/>
                    <a:pt x="246" y="140"/>
                    <a:pt x="247" y="138"/>
                  </a:cubicBezTo>
                  <a:cubicBezTo>
                    <a:pt x="248" y="136"/>
                    <a:pt x="249" y="133"/>
                    <a:pt x="245" y="133"/>
                  </a:cubicBezTo>
                  <a:cubicBezTo>
                    <a:pt x="242" y="134"/>
                    <a:pt x="236" y="135"/>
                    <a:pt x="233" y="139"/>
                  </a:cubicBezTo>
                  <a:cubicBezTo>
                    <a:pt x="231" y="143"/>
                    <a:pt x="228" y="145"/>
                    <a:pt x="227" y="143"/>
                  </a:cubicBezTo>
                  <a:cubicBezTo>
                    <a:pt x="227" y="141"/>
                    <a:pt x="222" y="143"/>
                    <a:pt x="221" y="143"/>
                  </a:cubicBezTo>
                  <a:cubicBezTo>
                    <a:pt x="219" y="144"/>
                    <a:pt x="213" y="145"/>
                    <a:pt x="214" y="142"/>
                  </a:cubicBezTo>
                  <a:cubicBezTo>
                    <a:pt x="214" y="139"/>
                    <a:pt x="215" y="137"/>
                    <a:pt x="219" y="138"/>
                  </a:cubicBezTo>
                  <a:cubicBezTo>
                    <a:pt x="219" y="138"/>
                    <a:pt x="220" y="138"/>
                    <a:pt x="220" y="138"/>
                  </a:cubicBezTo>
                  <a:cubicBezTo>
                    <a:pt x="222" y="137"/>
                    <a:pt x="222" y="137"/>
                    <a:pt x="222" y="137"/>
                  </a:cubicBezTo>
                  <a:cubicBezTo>
                    <a:pt x="225" y="136"/>
                    <a:pt x="225" y="136"/>
                    <a:pt x="225" y="136"/>
                  </a:cubicBezTo>
                  <a:cubicBezTo>
                    <a:pt x="225" y="136"/>
                    <a:pt x="239" y="135"/>
                    <a:pt x="239" y="132"/>
                  </a:cubicBezTo>
                  <a:cubicBezTo>
                    <a:pt x="222" y="130"/>
                    <a:pt x="222" y="130"/>
                    <a:pt x="222" y="130"/>
                  </a:cubicBezTo>
                  <a:cubicBezTo>
                    <a:pt x="222" y="130"/>
                    <a:pt x="215" y="131"/>
                    <a:pt x="209" y="133"/>
                  </a:cubicBezTo>
                  <a:cubicBezTo>
                    <a:pt x="202" y="135"/>
                    <a:pt x="198" y="138"/>
                    <a:pt x="195" y="135"/>
                  </a:cubicBezTo>
                  <a:cubicBezTo>
                    <a:pt x="191" y="133"/>
                    <a:pt x="190" y="128"/>
                    <a:pt x="185" y="130"/>
                  </a:cubicBezTo>
                  <a:cubicBezTo>
                    <a:pt x="180" y="131"/>
                    <a:pt x="173" y="131"/>
                    <a:pt x="176" y="127"/>
                  </a:cubicBezTo>
                  <a:cubicBezTo>
                    <a:pt x="179" y="123"/>
                    <a:pt x="183" y="122"/>
                    <a:pt x="186" y="124"/>
                  </a:cubicBezTo>
                  <a:cubicBezTo>
                    <a:pt x="190" y="127"/>
                    <a:pt x="197" y="128"/>
                    <a:pt x="197" y="125"/>
                  </a:cubicBezTo>
                  <a:cubicBezTo>
                    <a:pt x="197" y="122"/>
                    <a:pt x="196" y="119"/>
                    <a:pt x="202" y="120"/>
                  </a:cubicBezTo>
                  <a:cubicBezTo>
                    <a:pt x="208" y="120"/>
                    <a:pt x="218" y="121"/>
                    <a:pt x="218" y="121"/>
                  </a:cubicBezTo>
                  <a:cubicBezTo>
                    <a:pt x="218" y="121"/>
                    <a:pt x="225" y="120"/>
                    <a:pt x="226" y="123"/>
                  </a:cubicBezTo>
                  <a:cubicBezTo>
                    <a:pt x="227" y="125"/>
                    <a:pt x="233" y="130"/>
                    <a:pt x="242" y="129"/>
                  </a:cubicBezTo>
                  <a:cubicBezTo>
                    <a:pt x="242" y="126"/>
                    <a:pt x="243" y="123"/>
                    <a:pt x="242" y="122"/>
                  </a:cubicBez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3"/>
            <p:cNvSpPr/>
            <p:nvPr/>
          </p:nvSpPr>
          <p:spPr bwMode="auto">
            <a:xfrm>
              <a:off x="4808" y="2246"/>
              <a:ext cx="401" cy="218"/>
            </a:xfrm>
            <a:custGeom>
              <a:avLst/>
              <a:gdLst>
                <a:gd name="T0" fmla="*/ 415 w 234"/>
                <a:gd name="T1" fmla="*/ 41 h 127"/>
                <a:gd name="T2" fmla="*/ 355 w 234"/>
                <a:gd name="T3" fmla="*/ 3 h 127"/>
                <a:gd name="T4" fmla="*/ 161 w 234"/>
                <a:gd name="T5" fmla="*/ 0 h 127"/>
                <a:gd name="T6" fmla="*/ 41 w 234"/>
                <a:gd name="T7" fmla="*/ 33 h 127"/>
                <a:gd name="T8" fmla="*/ 33 w 234"/>
                <a:gd name="T9" fmla="*/ 45 h 127"/>
                <a:gd name="T10" fmla="*/ 5 w 234"/>
                <a:gd name="T11" fmla="*/ 70 h 127"/>
                <a:gd name="T12" fmla="*/ 108 w 234"/>
                <a:gd name="T13" fmla="*/ 213 h 127"/>
                <a:gd name="T14" fmla="*/ 127 w 234"/>
                <a:gd name="T15" fmla="*/ 247 h 127"/>
                <a:gd name="T16" fmla="*/ 159 w 234"/>
                <a:gd name="T17" fmla="*/ 275 h 127"/>
                <a:gd name="T18" fmla="*/ 165 w 234"/>
                <a:gd name="T19" fmla="*/ 312 h 127"/>
                <a:gd name="T20" fmla="*/ 185 w 234"/>
                <a:gd name="T21" fmla="*/ 333 h 127"/>
                <a:gd name="T22" fmla="*/ 189 w 234"/>
                <a:gd name="T23" fmla="*/ 336 h 127"/>
                <a:gd name="T24" fmla="*/ 185 w 234"/>
                <a:gd name="T25" fmla="*/ 357 h 127"/>
                <a:gd name="T26" fmla="*/ 211 w 234"/>
                <a:gd name="T27" fmla="*/ 369 h 127"/>
                <a:gd name="T28" fmla="*/ 230 w 234"/>
                <a:gd name="T29" fmla="*/ 366 h 127"/>
                <a:gd name="T30" fmla="*/ 238 w 234"/>
                <a:gd name="T31" fmla="*/ 374 h 127"/>
                <a:gd name="T32" fmla="*/ 247 w 234"/>
                <a:gd name="T33" fmla="*/ 369 h 127"/>
                <a:gd name="T34" fmla="*/ 267 w 234"/>
                <a:gd name="T35" fmla="*/ 359 h 127"/>
                <a:gd name="T36" fmla="*/ 284 w 234"/>
                <a:gd name="T37" fmla="*/ 357 h 127"/>
                <a:gd name="T38" fmla="*/ 264 w 234"/>
                <a:gd name="T39" fmla="*/ 342 h 127"/>
                <a:gd name="T40" fmla="*/ 250 w 234"/>
                <a:gd name="T41" fmla="*/ 333 h 127"/>
                <a:gd name="T42" fmla="*/ 272 w 234"/>
                <a:gd name="T43" fmla="*/ 328 h 127"/>
                <a:gd name="T44" fmla="*/ 293 w 234"/>
                <a:gd name="T45" fmla="*/ 336 h 127"/>
                <a:gd name="T46" fmla="*/ 308 w 234"/>
                <a:gd name="T47" fmla="*/ 324 h 127"/>
                <a:gd name="T48" fmla="*/ 320 w 234"/>
                <a:gd name="T49" fmla="*/ 333 h 127"/>
                <a:gd name="T50" fmla="*/ 379 w 234"/>
                <a:gd name="T51" fmla="*/ 316 h 127"/>
                <a:gd name="T52" fmla="*/ 428 w 234"/>
                <a:gd name="T53" fmla="*/ 295 h 127"/>
                <a:gd name="T54" fmla="*/ 464 w 234"/>
                <a:gd name="T55" fmla="*/ 268 h 127"/>
                <a:gd name="T56" fmla="*/ 482 w 234"/>
                <a:gd name="T57" fmla="*/ 251 h 127"/>
                <a:gd name="T58" fmla="*/ 494 w 234"/>
                <a:gd name="T59" fmla="*/ 256 h 127"/>
                <a:gd name="T60" fmla="*/ 506 w 234"/>
                <a:gd name="T61" fmla="*/ 256 h 127"/>
                <a:gd name="T62" fmla="*/ 528 w 234"/>
                <a:gd name="T63" fmla="*/ 239 h 127"/>
                <a:gd name="T64" fmla="*/ 555 w 234"/>
                <a:gd name="T65" fmla="*/ 223 h 127"/>
                <a:gd name="T66" fmla="*/ 567 w 234"/>
                <a:gd name="T67" fmla="*/ 209 h 127"/>
                <a:gd name="T68" fmla="*/ 584 w 234"/>
                <a:gd name="T69" fmla="*/ 197 h 127"/>
                <a:gd name="T70" fmla="*/ 600 w 234"/>
                <a:gd name="T71" fmla="*/ 192 h 127"/>
                <a:gd name="T72" fmla="*/ 631 w 234"/>
                <a:gd name="T73" fmla="*/ 172 h 127"/>
                <a:gd name="T74" fmla="*/ 687 w 234"/>
                <a:gd name="T75" fmla="*/ 144 h 127"/>
                <a:gd name="T76" fmla="*/ 564 w 234"/>
                <a:gd name="T77" fmla="*/ 33 h 127"/>
                <a:gd name="T78" fmla="*/ 415 w 234"/>
                <a:gd name="T79" fmla="*/ 41 h 1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4"/>
                <a:gd name="T121" fmla="*/ 0 h 127"/>
                <a:gd name="T122" fmla="*/ 234 w 234"/>
                <a:gd name="T123" fmla="*/ 127 h 12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4" h="127">
                  <a:moveTo>
                    <a:pt x="141" y="14"/>
                  </a:moveTo>
                  <a:cubicBezTo>
                    <a:pt x="121" y="1"/>
                    <a:pt x="121" y="1"/>
                    <a:pt x="121" y="1"/>
                  </a:cubicBezTo>
                  <a:cubicBezTo>
                    <a:pt x="55" y="0"/>
                    <a:pt x="55" y="0"/>
                    <a:pt x="55" y="0"/>
                  </a:cubicBezTo>
                  <a:cubicBezTo>
                    <a:pt x="14" y="11"/>
                    <a:pt x="14" y="11"/>
                    <a:pt x="14" y="11"/>
                  </a:cubicBezTo>
                  <a:cubicBezTo>
                    <a:pt x="11" y="15"/>
                    <a:pt x="11" y="15"/>
                    <a:pt x="11" y="15"/>
                  </a:cubicBezTo>
                  <a:cubicBezTo>
                    <a:pt x="11" y="15"/>
                    <a:pt x="0" y="17"/>
                    <a:pt x="2" y="24"/>
                  </a:cubicBezTo>
                  <a:cubicBezTo>
                    <a:pt x="4" y="30"/>
                    <a:pt x="37" y="72"/>
                    <a:pt x="37" y="72"/>
                  </a:cubicBezTo>
                  <a:cubicBezTo>
                    <a:pt x="37" y="72"/>
                    <a:pt x="37" y="81"/>
                    <a:pt x="43" y="84"/>
                  </a:cubicBezTo>
                  <a:cubicBezTo>
                    <a:pt x="48" y="86"/>
                    <a:pt x="54" y="89"/>
                    <a:pt x="54" y="93"/>
                  </a:cubicBezTo>
                  <a:cubicBezTo>
                    <a:pt x="55" y="97"/>
                    <a:pt x="52" y="104"/>
                    <a:pt x="56" y="106"/>
                  </a:cubicBezTo>
                  <a:cubicBezTo>
                    <a:pt x="58" y="107"/>
                    <a:pt x="62" y="111"/>
                    <a:pt x="63" y="113"/>
                  </a:cubicBezTo>
                  <a:cubicBezTo>
                    <a:pt x="64" y="113"/>
                    <a:pt x="64" y="114"/>
                    <a:pt x="64" y="114"/>
                  </a:cubicBezTo>
                  <a:cubicBezTo>
                    <a:pt x="64" y="116"/>
                    <a:pt x="62" y="120"/>
                    <a:pt x="63" y="121"/>
                  </a:cubicBezTo>
                  <a:cubicBezTo>
                    <a:pt x="65" y="123"/>
                    <a:pt x="68" y="125"/>
                    <a:pt x="72" y="125"/>
                  </a:cubicBezTo>
                  <a:cubicBezTo>
                    <a:pt x="76" y="125"/>
                    <a:pt x="78" y="124"/>
                    <a:pt x="78" y="124"/>
                  </a:cubicBezTo>
                  <a:cubicBezTo>
                    <a:pt x="78" y="124"/>
                    <a:pt x="79" y="127"/>
                    <a:pt x="81" y="127"/>
                  </a:cubicBezTo>
                  <a:cubicBezTo>
                    <a:pt x="84" y="126"/>
                    <a:pt x="84" y="125"/>
                    <a:pt x="84" y="125"/>
                  </a:cubicBezTo>
                  <a:cubicBezTo>
                    <a:pt x="84" y="124"/>
                    <a:pt x="85" y="122"/>
                    <a:pt x="91" y="122"/>
                  </a:cubicBezTo>
                  <a:cubicBezTo>
                    <a:pt x="91" y="122"/>
                    <a:pt x="96" y="123"/>
                    <a:pt x="97" y="121"/>
                  </a:cubicBezTo>
                  <a:cubicBezTo>
                    <a:pt x="98" y="119"/>
                    <a:pt x="98" y="117"/>
                    <a:pt x="90" y="116"/>
                  </a:cubicBezTo>
                  <a:cubicBezTo>
                    <a:pt x="82" y="116"/>
                    <a:pt x="85" y="113"/>
                    <a:pt x="85" y="113"/>
                  </a:cubicBezTo>
                  <a:cubicBezTo>
                    <a:pt x="85" y="113"/>
                    <a:pt x="89" y="110"/>
                    <a:pt x="93" y="111"/>
                  </a:cubicBezTo>
                  <a:cubicBezTo>
                    <a:pt x="97" y="112"/>
                    <a:pt x="100" y="114"/>
                    <a:pt x="100" y="114"/>
                  </a:cubicBezTo>
                  <a:cubicBezTo>
                    <a:pt x="100" y="114"/>
                    <a:pt x="103" y="110"/>
                    <a:pt x="105" y="110"/>
                  </a:cubicBezTo>
                  <a:cubicBezTo>
                    <a:pt x="108" y="110"/>
                    <a:pt x="107" y="114"/>
                    <a:pt x="109" y="113"/>
                  </a:cubicBezTo>
                  <a:cubicBezTo>
                    <a:pt x="112" y="113"/>
                    <a:pt x="119" y="112"/>
                    <a:pt x="129" y="107"/>
                  </a:cubicBezTo>
                  <a:cubicBezTo>
                    <a:pt x="140" y="102"/>
                    <a:pt x="143" y="101"/>
                    <a:pt x="146" y="100"/>
                  </a:cubicBezTo>
                  <a:cubicBezTo>
                    <a:pt x="149" y="99"/>
                    <a:pt x="155" y="96"/>
                    <a:pt x="158" y="91"/>
                  </a:cubicBezTo>
                  <a:cubicBezTo>
                    <a:pt x="161" y="87"/>
                    <a:pt x="161" y="86"/>
                    <a:pt x="164" y="85"/>
                  </a:cubicBezTo>
                  <a:cubicBezTo>
                    <a:pt x="167" y="84"/>
                    <a:pt x="168" y="86"/>
                    <a:pt x="168" y="87"/>
                  </a:cubicBezTo>
                  <a:cubicBezTo>
                    <a:pt x="168" y="88"/>
                    <a:pt x="170" y="89"/>
                    <a:pt x="172" y="87"/>
                  </a:cubicBezTo>
                  <a:cubicBezTo>
                    <a:pt x="174" y="85"/>
                    <a:pt x="175" y="83"/>
                    <a:pt x="180" y="81"/>
                  </a:cubicBezTo>
                  <a:cubicBezTo>
                    <a:pt x="185" y="79"/>
                    <a:pt x="189" y="77"/>
                    <a:pt x="189" y="76"/>
                  </a:cubicBezTo>
                  <a:cubicBezTo>
                    <a:pt x="189" y="75"/>
                    <a:pt x="190" y="73"/>
                    <a:pt x="193" y="71"/>
                  </a:cubicBezTo>
                  <a:cubicBezTo>
                    <a:pt x="195" y="70"/>
                    <a:pt x="199" y="67"/>
                    <a:pt x="199" y="67"/>
                  </a:cubicBezTo>
                  <a:cubicBezTo>
                    <a:pt x="199" y="67"/>
                    <a:pt x="202" y="66"/>
                    <a:pt x="204" y="65"/>
                  </a:cubicBezTo>
                  <a:cubicBezTo>
                    <a:pt x="206" y="63"/>
                    <a:pt x="209" y="60"/>
                    <a:pt x="215" y="58"/>
                  </a:cubicBezTo>
                  <a:cubicBezTo>
                    <a:pt x="221" y="55"/>
                    <a:pt x="234" y="49"/>
                    <a:pt x="234" y="49"/>
                  </a:cubicBezTo>
                  <a:cubicBezTo>
                    <a:pt x="192" y="11"/>
                    <a:pt x="192" y="11"/>
                    <a:pt x="192" y="11"/>
                  </a:cubicBezTo>
                  <a:lnTo>
                    <a:pt x="141" y="14"/>
                  </a:ln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p:nvPr/>
          </p:nvSpPr>
          <p:spPr bwMode="auto">
            <a:xfrm>
              <a:off x="3893" y="2255"/>
              <a:ext cx="481" cy="359"/>
            </a:xfrm>
            <a:custGeom>
              <a:avLst/>
              <a:gdLst>
                <a:gd name="T0" fmla="*/ 823 w 281"/>
                <a:gd name="T1" fmla="*/ 38 h 210"/>
                <a:gd name="T2" fmla="*/ 823 w 281"/>
                <a:gd name="T3" fmla="*/ 24 h 210"/>
                <a:gd name="T4" fmla="*/ 548 w 281"/>
                <a:gd name="T5" fmla="*/ 3 h 210"/>
                <a:gd name="T6" fmla="*/ 539 w 281"/>
                <a:gd name="T7" fmla="*/ 9 h 210"/>
                <a:gd name="T8" fmla="*/ 515 w 281"/>
                <a:gd name="T9" fmla="*/ 24 h 210"/>
                <a:gd name="T10" fmla="*/ 493 w 281"/>
                <a:gd name="T11" fmla="*/ 36 h 210"/>
                <a:gd name="T12" fmla="*/ 486 w 281"/>
                <a:gd name="T13" fmla="*/ 44 h 210"/>
                <a:gd name="T14" fmla="*/ 454 w 281"/>
                <a:gd name="T15" fmla="*/ 67 h 210"/>
                <a:gd name="T16" fmla="*/ 387 w 281"/>
                <a:gd name="T17" fmla="*/ 106 h 210"/>
                <a:gd name="T18" fmla="*/ 305 w 281"/>
                <a:gd name="T19" fmla="*/ 164 h 210"/>
                <a:gd name="T20" fmla="*/ 301 w 281"/>
                <a:gd name="T21" fmla="*/ 198 h 210"/>
                <a:gd name="T22" fmla="*/ 293 w 281"/>
                <a:gd name="T23" fmla="*/ 219 h 210"/>
                <a:gd name="T24" fmla="*/ 246 w 281"/>
                <a:gd name="T25" fmla="*/ 256 h 210"/>
                <a:gd name="T26" fmla="*/ 238 w 281"/>
                <a:gd name="T27" fmla="*/ 275 h 210"/>
                <a:gd name="T28" fmla="*/ 226 w 281"/>
                <a:gd name="T29" fmla="*/ 297 h 210"/>
                <a:gd name="T30" fmla="*/ 217 w 281"/>
                <a:gd name="T31" fmla="*/ 316 h 210"/>
                <a:gd name="T32" fmla="*/ 219 w 281"/>
                <a:gd name="T33" fmla="*/ 338 h 210"/>
                <a:gd name="T34" fmla="*/ 169 w 281"/>
                <a:gd name="T35" fmla="*/ 371 h 210"/>
                <a:gd name="T36" fmla="*/ 132 w 281"/>
                <a:gd name="T37" fmla="*/ 407 h 210"/>
                <a:gd name="T38" fmla="*/ 103 w 281"/>
                <a:gd name="T39" fmla="*/ 429 h 210"/>
                <a:gd name="T40" fmla="*/ 67 w 281"/>
                <a:gd name="T41" fmla="*/ 450 h 210"/>
                <a:gd name="T42" fmla="*/ 29 w 281"/>
                <a:gd name="T43" fmla="*/ 482 h 210"/>
                <a:gd name="T44" fmla="*/ 3 w 281"/>
                <a:gd name="T45" fmla="*/ 506 h 210"/>
                <a:gd name="T46" fmla="*/ 284 w 281"/>
                <a:gd name="T47" fmla="*/ 515 h 210"/>
                <a:gd name="T48" fmla="*/ 269 w 281"/>
                <a:gd name="T49" fmla="*/ 539 h 210"/>
                <a:gd name="T50" fmla="*/ 258 w 281"/>
                <a:gd name="T51" fmla="*/ 564 h 210"/>
                <a:gd name="T52" fmla="*/ 255 w 281"/>
                <a:gd name="T53" fmla="*/ 581 h 210"/>
                <a:gd name="T54" fmla="*/ 267 w 281"/>
                <a:gd name="T55" fmla="*/ 590 h 210"/>
                <a:gd name="T56" fmla="*/ 267 w 281"/>
                <a:gd name="T57" fmla="*/ 610 h 210"/>
                <a:gd name="T58" fmla="*/ 293 w 281"/>
                <a:gd name="T59" fmla="*/ 609 h 210"/>
                <a:gd name="T60" fmla="*/ 341 w 281"/>
                <a:gd name="T61" fmla="*/ 597 h 210"/>
                <a:gd name="T62" fmla="*/ 371 w 281"/>
                <a:gd name="T63" fmla="*/ 598 h 210"/>
                <a:gd name="T64" fmla="*/ 413 w 281"/>
                <a:gd name="T65" fmla="*/ 593 h 210"/>
                <a:gd name="T66" fmla="*/ 445 w 281"/>
                <a:gd name="T67" fmla="*/ 602 h 210"/>
                <a:gd name="T68" fmla="*/ 551 w 281"/>
                <a:gd name="T69" fmla="*/ 415 h 210"/>
                <a:gd name="T70" fmla="*/ 823 w 281"/>
                <a:gd name="T71" fmla="*/ 38 h 2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81"/>
                <a:gd name="T109" fmla="*/ 0 h 210"/>
                <a:gd name="T110" fmla="*/ 281 w 281"/>
                <a:gd name="T111" fmla="*/ 210 h 2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81" h="210">
                  <a:moveTo>
                    <a:pt x="281" y="13"/>
                  </a:moveTo>
                  <a:cubicBezTo>
                    <a:pt x="281" y="13"/>
                    <a:pt x="279" y="11"/>
                    <a:pt x="281" y="8"/>
                  </a:cubicBezTo>
                  <a:cubicBezTo>
                    <a:pt x="187" y="1"/>
                    <a:pt x="187" y="1"/>
                    <a:pt x="187" y="1"/>
                  </a:cubicBezTo>
                  <a:cubicBezTo>
                    <a:pt x="187" y="1"/>
                    <a:pt x="185" y="0"/>
                    <a:pt x="184" y="3"/>
                  </a:cubicBezTo>
                  <a:cubicBezTo>
                    <a:pt x="182" y="6"/>
                    <a:pt x="178" y="7"/>
                    <a:pt x="176" y="8"/>
                  </a:cubicBezTo>
                  <a:cubicBezTo>
                    <a:pt x="173" y="9"/>
                    <a:pt x="168" y="12"/>
                    <a:pt x="168" y="12"/>
                  </a:cubicBezTo>
                  <a:cubicBezTo>
                    <a:pt x="168" y="12"/>
                    <a:pt x="170" y="12"/>
                    <a:pt x="166" y="15"/>
                  </a:cubicBezTo>
                  <a:cubicBezTo>
                    <a:pt x="163" y="17"/>
                    <a:pt x="156" y="21"/>
                    <a:pt x="155" y="23"/>
                  </a:cubicBezTo>
                  <a:cubicBezTo>
                    <a:pt x="154" y="24"/>
                    <a:pt x="138" y="33"/>
                    <a:pt x="132" y="36"/>
                  </a:cubicBezTo>
                  <a:cubicBezTo>
                    <a:pt x="127" y="39"/>
                    <a:pt x="109" y="48"/>
                    <a:pt x="104" y="56"/>
                  </a:cubicBezTo>
                  <a:cubicBezTo>
                    <a:pt x="99" y="64"/>
                    <a:pt x="108" y="65"/>
                    <a:pt x="103" y="68"/>
                  </a:cubicBezTo>
                  <a:cubicBezTo>
                    <a:pt x="98" y="70"/>
                    <a:pt x="100" y="73"/>
                    <a:pt x="100" y="75"/>
                  </a:cubicBezTo>
                  <a:cubicBezTo>
                    <a:pt x="99" y="76"/>
                    <a:pt x="85" y="82"/>
                    <a:pt x="84" y="88"/>
                  </a:cubicBezTo>
                  <a:cubicBezTo>
                    <a:pt x="84" y="88"/>
                    <a:pt x="86" y="92"/>
                    <a:pt x="81" y="94"/>
                  </a:cubicBezTo>
                  <a:cubicBezTo>
                    <a:pt x="76" y="97"/>
                    <a:pt x="76" y="99"/>
                    <a:pt x="77" y="102"/>
                  </a:cubicBezTo>
                  <a:cubicBezTo>
                    <a:pt x="77" y="105"/>
                    <a:pt x="73" y="106"/>
                    <a:pt x="74" y="108"/>
                  </a:cubicBezTo>
                  <a:cubicBezTo>
                    <a:pt x="75" y="111"/>
                    <a:pt x="77" y="113"/>
                    <a:pt x="75" y="116"/>
                  </a:cubicBezTo>
                  <a:cubicBezTo>
                    <a:pt x="72" y="120"/>
                    <a:pt x="61" y="123"/>
                    <a:pt x="58" y="127"/>
                  </a:cubicBezTo>
                  <a:cubicBezTo>
                    <a:pt x="54" y="131"/>
                    <a:pt x="50" y="136"/>
                    <a:pt x="45" y="139"/>
                  </a:cubicBezTo>
                  <a:cubicBezTo>
                    <a:pt x="41" y="141"/>
                    <a:pt x="38" y="144"/>
                    <a:pt x="35" y="147"/>
                  </a:cubicBezTo>
                  <a:cubicBezTo>
                    <a:pt x="31" y="149"/>
                    <a:pt x="30" y="150"/>
                    <a:pt x="23" y="154"/>
                  </a:cubicBezTo>
                  <a:cubicBezTo>
                    <a:pt x="17" y="157"/>
                    <a:pt x="12" y="162"/>
                    <a:pt x="10" y="165"/>
                  </a:cubicBezTo>
                  <a:cubicBezTo>
                    <a:pt x="8" y="169"/>
                    <a:pt x="0" y="169"/>
                    <a:pt x="1" y="173"/>
                  </a:cubicBezTo>
                  <a:cubicBezTo>
                    <a:pt x="2" y="174"/>
                    <a:pt x="97" y="176"/>
                    <a:pt x="97" y="176"/>
                  </a:cubicBezTo>
                  <a:cubicBezTo>
                    <a:pt x="97" y="176"/>
                    <a:pt x="96" y="181"/>
                    <a:pt x="92" y="184"/>
                  </a:cubicBezTo>
                  <a:cubicBezTo>
                    <a:pt x="88" y="187"/>
                    <a:pt x="85" y="190"/>
                    <a:pt x="88" y="193"/>
                  </a:cubicBezTo>
                  <a:cubicBezTo>
                    <a:pt x="90" y="195"/>
                    <a:pt x="89" y="197"/>
                    <a:pt x="87" y="199"/>
                  </a:cubicBezTo>
                  <a:cubicBezTo>
                    <a:pt x="86" y="201"/>
                    <a:pt x="89" y="202"/>
                    <a:pt x="91" y="202"/>
                  </a:cubicBezTo>
                  <a:cubicBezTo>
                    <a:pt x="92" y="203"/>
                    <a:pt x="91" y="206"/>
                    <a:pt x="91" y="209"/>
                  </a:cubicBezTo>
                  <a:cubicBezTo>
                    <a:pt x="91" y="209"/>
                    <a:pt x="94" y="210"/>
                    <a:pt x="100" y="208"/>
                  </a:cubicBezTo>
                  <a:cubicBezTo>
                    <a:pt x="106" y="206"/>
                    <a:pt x="112" y="203"/>
                    <a:pt x="116" y="204"/>
                  </a:cubicBezTo>
                  <a:cubicBezTo>
                    <a:pt x="120" y="205"/>
                    <a:pt x="122" y="205"/>
                    <a:pt x="127" y="205"/>
                  </a:cubicBezTo>
                  <a:cubicBezTo>
                    <a:pt x="131" y="205"/>
                    <a:pt x="137" y="202"/>
                    <a:pt x="141" y="203"/>
                  </a:cubicBezTo>
                  <a:cubicBezTo>
                    <a:pt x="145" y="203"/>
                    <a:pt x="147" y="206"/>
                    <a:pt x="152" y="206"/>
                  </a:cubicBezTo>
                  <a:cubicBezTo>
                    <a:pt x="188" y="142"/>
                    <a:pt x="188" y="142"/>
                    <a:pt x="188" y="142"/>
                  </a:cubicBezTo>
                  <a:lnTo>
                    <a:pt x="281" y="13"/>
                  </a:ln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5"/>
            <p:cNvSpPr/>
            <p:nvPr/>
          </p:nvSpPr>
          <p:spPr bwMode="auto">
            <a:xfrm>
              <a:off x="1704" y="1366"/>
              <a:ext cx="613" cy="829"/>
            </a:xfrm>
            <a:custGeom>
              <a:avLst/>
              <a:gdLst>
                <a:gd name="T0" fmla="*/ 622 w 358"/>
                <a:gd name="T1" fmla="*/ 1391 h 484"/>
                <a:gd name="T2" fmla="*/ 675 w 358"/>
                <a:gd name="T3" fmla="*/ 1302 h 484"/>
                <a:gd name="T4" fmla="*/ 736 w 358"/>
                <a:gd name="T5" fmla="*/ 1267 h 484"/>
                <a:gd name="T6" fmla="*/ 818 w 358"/>
                <a:gd name="T7" fmla="*/ 1209 h 484"/>
                <a:gd name="T8" fmla="*/ 830 w 358"/>
                <a:gd name="T9" fmla="*/ 1153 h 484"/>
                <a:gd name="T10" fmla="*/ 659 w 358"/>
                <a:gd name="T11" fmla="*/ 498 h 484"/>
                <a:gd name="T12" fmla="*/ 728 w 358"/>
                <a:gd name="T13" fmla="*/ 452 h 484"/>
                <a:gd name="T14" fmla="*/ 1050 w 358"/>
                <a:gd name="T15" fmla="*/ 140 h 484"/>
                <a:gd name="T16" fmla="*/ 565 w 358"/>
                <a:gd name="T17" fmla="*/ 0 h 484"/>
                <a:gd name="T18" fmla="*/ 545 w 358"/>
                <a:gd name="T19" fmla="*/ 24 h 484"/>
                <a:gd name="T20" fmla="*/ 515 w 358"/>
                <a:gd name="T21" fmla="*/ 65 h 484"/>
                <a:gd name="T22" fmla="*/ 469 w 358"/>
                <a:gd name="T23" fmla="*/ 87 h 484"/>
                <a:gd name="T24" fmla="*/ 425 w 358"/>
                <a:gd name="T25" fmla="*/ 132 h 484"/>
                <a:gd name="T26" fmla="*/ 330 w 358"/>
                <a:gd name="T27" fmla="*/ 182 h 484"/>
                <a:gd name="T28" fmla="*/ 329 w 358"/>
                <a:gd name="T29" fmla="*/ 223 h 484"/>
                <a:gd name="T30" fmla="*/ 320 w 358"/>
                <a:gd name="T31" fmla="*/ 240 h 484"/>
                <a:gd name="T32" fmla="*/ 281 w 358"/>
                <a:gd name="T33" fmla="*/ 296 h 484"/>
                <a:gd name="T34" fmla="*/ 243 w 358"/>
                <a:gd name="T35" fmla="*/ 332 h 484"/>
                <a:gd name="T36" fmla="*/ 211 w 358"/>
                <a:gd name="T37" fmla="*/ 349 h 484"/>
                <a:gd name="T38" fmla="*/ 173 w 358"/>
                <a:gd name="T39" fmla="*/ 367 h 484"/>
                <a:gd name="T40" fmla="*/ 190 w 358"/>
                <a:gd name="T41" fmla="*/ 382 h 484"/>
                <a:gd name="T42" fmla="*/ 211 w 358"/>
                <a:gd name="T43" fmla="*/ 394 h 484"/>
                <a:gd name="T44" fmla="*/ 214 w 358"/>
                <a:gd name="T45" fmla="*/ 428 h 484"/>
                <a:gd name="T46" fmla="*/ 219 w 358"/>
                <a:gd name="T47" fmla="*/ 449 h 484"/>
                <a:gd name="T48" fmla="*/ 178 w 358"/>
                <a:gd name="T49" fmla="*/ 478 h 484"/>
                <a:gd name="T50" fmla="*/ 173 w 358"/>
                <a:gd name="T51" fmla="*/ 514 h 484"/>
                <a:gd name="T52" fmla="*/ 193 w 358"/>
                <a:gd name="T53" fmla="*/ 516 h 484"/>
                <a:gd name="T54" fmla="*/ 238 w 358"/>
                <a:gd name="T55" fmla="*/ 519 h 484"/>
                <a:gd name="T56" fmla="*/ 325 w 358"/>
                <a:gd name="T57" fmla="*/ 514 h 484"/>
                <a:gd name="T58" fmla="*/ 334 w 358"/>
                <a:gd name="T59" fmla="*/ 536 h 484"/>
                <a:gd name="T60" fmla="*/ 252 w 358"/>
                <a:gd name="T61" fmla="*/ 519 h 484"/>
                <a:gd name="T62" fmla="*/ 247 w 358"/>
                <a:gd name="T63" fmla="*/ 540 h 484"/>
                <a:gd name="T64" fmla="*/ 219 w 358"/>
                <a:gd name="T65" fmla="*/ 587 h 484"/>
                <a:gd name="T66" fmla="*/ 199 w 358"/>
                <a:gd name="T67" fmla="*/ 613 h 484"/>
                <a:gd name="T68" fmla="*/ 199 w 358"/>
                <a:gd name="T69" fmla="*/ 587 h 484"/>
                <a:gd name="T70" fmla="*/ 197 w 358"/>
                <a:gd name="T71" fmla="*/ 552 h 484"/>
                <a:gd name="T72" fmla="*/ 152 w 358"/>
                <a:gd name="T73" fmla="*/ 589 h 484"/>
                <a:gd name="T74" fmla="*/ 111 w 358"/>
                <a:gd name="T75" fmla="*/ 639 h 484"/>
                <a:gd name="T76" fmla="*/ 82 w 358"/>
                <a:gd name="T77" fmla="*/ 678 h 484"/>
                <a:gd name="T78" fmla="*/ 77 w 358"/>
                <a:gd name="T79" fmla="*/ 719 h 484"/>
                <a:gd name="T80" fmla="*/ 82 w 358"/>
                <a:gd name="T81" fmla="*/ 783 h 484"/>
                <a:gd name="T82" fmla="*/ 77 w 358"/>
                <a:gd name="T83" fmla="*/ 832 h 484"/>
                <a:gd name="T84" fmla="*/ 77 w 358"/>
                <a:gd name="T85" fmla="*/ 860 h 484"/>
                <a:gd name="T86" fmla="*/ 77 w 358"/>
                <a:gd name="T87" fmla="*/ 892 h 484"/>
                <a:gd name="T88" fmla="*/ 58 w 358"/>
                <a:gd name="T89" fmla="*/ 939 h 484"/>
                <a:gd name="T90" fmla="*/ 3 w 358"/>
                <a:gd name="T91" fmla="*/ 983 h 484"/>
                <a:gd name="T92" fmla="*/ 21 w 358"/>
                <a:gd name="T93" fmla="*/ 1016 h 484"/>
                <a:gd name="T94" fmla="*/ 82 w 358"/>
                <a:gd name="T95" fmla="*/ 1038 h 484"/>
                <a:gd name="T96" fmla="*/ 123 w 358"/>
                <a:gd name="T97" fmla="*/ 1059 h 484"/>
                <a:gd name="T98" fmla="*/ 147 w 358"/>
                <a:gd name="T99" fmla="*/ 1086 h 484"/>
                <a:gd name="T100" fmla="*/ 173 w 358"/>
                <a:gd name="T101" fmla="*/ 1115 h 484"/>
                <a:gd name="T102" fmla="*/ 217 w 358"/>
                <a:gd name="T103" fmla="*/ 1144 h 484"/>
                <a:gd name="T104" fmla="*/ 185 w 358"/>
                <a:gd name="T105" fmla="*/ 1165 h 484"/>
                <a:gd name="T106" fmla="*/ 199 w 358"/>
                <a:gd name="T107" fmla="*/ 1182 h 484"/>
                <a:gd name="T108" fmla="*/ 252 w 358"/>
                <a:gd name="T109" fmla="*/ 1189 h 484"/>
                <a:gd name="T110" fmla="*/ 238 w 358"/>
                <a:gd name="T111" fmla="*/ 1235 h 484"/>
                <a:gd name="T112" fmla="*/ 252 w 358"/>
                <a:gd name="T113" fmla="*/ 1293 h 484"/>
                <a:gd name="T114" fmla="*/ 193 w 358"/>
                <a:gd name="T115" fmla="*/ 1334 h 484"/>
                <a:gd name="T116" fmla="*/ 226 w 358"/>
                <a:gd name="T117" fmla="*/ 1326 h 484"/>
                <a:gd name="T118" fmla="*/ 202 w 358"/>
                <a:gd name="T119" fmla="*/ 1350 h 484"/>
                <a:gd name="T120" fmla="*/ 284 w 358"/>
                <a:gd name="T121" fmla="*/ 1367 h 484"/>
                <a:gd name="T122" fmla="*/ 565 w 358"/>
                <a:gd name="T123" fmla="*/ 1403 h 48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58"/>
                <a:gd name="T187" fmla="*/ 0 h 484"/>
                <a:gd name="T188" fmla="*/ 358 w 358"/>
                <a:gd name="T189" fmla="*/ 484 h 48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58" h="484">
                  <a:moveTo>
                    <a:pt x="203" y="478"/>
                  </a:moveTo>
                  <a:cubicBezTo>
                    <a:pt x="206" y="481"/>
                    <a:pt x="212" y="476"/>
                    <a:pt x="212" y="474"/>
                  </a:cubicBezTo>
                  <a:cubicBezTo>
                    <a:pt x="211" y="472"/>
                    <a:pt x="212" y="468"/>
                    <a:pt x="210" y="461"/>
                  </a:cubicBezTo>
                  <a:cubicBezTo>
                    <a:pt x="207" y="455"/>
                    <a:pt x="230" y="444"/>
                    <a:pt x="230" y="444"/>
                  </a:cubicBezTo>
                  <a:cubicBezTo>
                    <a:pt x="236" y="438"/>
                    <a:pt x="236" y="438"/>
                    <a:pt x="236" y="438"/>
                  </a:cubicBezTo>
                  <a:cubicBezTo>
                    <a:pt x="241" y="438"/>
                    <a:pt x="249" y="436"/>
                    <a:pt x="251" y="432"/>
                  </a:cubicBezTo>
                  <a:cubicBezTo>
                    <a:pt x="254" y="427"/>
                    <a:pt x="262" y="423"/>
                    <a:pt x="271" y="421"/>
                  </a:cubicBezTo>
                  <a:cubicBezTo>
                    <a:pt x="280" y="420"/>
                    <a:pt x="282" y="413"/>
                    <a:pt x="279" y="412"/>
                  </a:cubicBezTo>
                  <a:cubicBezTo>
                    <a:pt x="276" y="410"/>
                    <a:pt x="278" y="407"/>
                    <a:pt x="278" y="403"/>
                  </a:cubicBezTo>
                  <a:cubicBezTo>
                    <a:pt x="278" y="398"/>
                    <a:pt x="280" y="397"/>
                    <a:pt x="283" y="393"/>
                  </a:cubicBezTo>
                  <a:cubicBezTo>
                    <a:pt x="286" y="388"/>
                    <a:pt x="282" y="386"/>
                    <a:pt x="282" y="386"/>
                  </a:cubicBezTo>
                  <a:cubicBezTo>
                    <a:pt x="282" y="386"/>
                    <a:pt x="222" y="171"/>
                    <a:pt x="225" y="170"/>
                  </a:cubicBezTo>
                  <a:cubicBezTo>
                    <a:pt x="227" y="169"/>
                    <a:pt x="227" y="167"/>
                    <a:pt x="229" y="165"/>
                  </a:cubicBezTo>
                  <a:cubicBezTo>
                    <a:pt x="231" y="163"/>
                    <a:pt x="248" y="154"/>
                    <a:pt x="248" y="154"/>
                  </a:cubicBezTo>
                  <a:cubicBezTo>
                    <a:pt x="241" y="154"/>
                    <a:pt x="247" y="147"/>
                    <a:pt x="247" y="147"/>
                  </a:cubicBezTo>
                  <a:cubicBezTo>
                    <a:pt x="358" y="48"/>
                    <a:pt x="358" y="48"/>
                    <a:pt x="358" y="48"/>
                  </a:cubicBezTo>
                  <a:cubicBezTo>
                    <a:pt x="198" y="0"/>
                    <a:pt x="198" y="0"/>
                    <a:pt x="198" y="0"/>
                  </a:cubicBezTo>
                  <a:cubicBezTo>
                    <a:pt x="196" y="1"/>
                    <a:pt x="194" y="1"/>
                    <a:pt x="193" y="0"/>
                  </a:cubicBezTo>
                  <a:cubicBezTo>
                    <a:pt x="191" y="0"/>
                    <a:pt x="187" y="0"/>
                    <a:pt x="186" y="2"/>
                  </a:cubicBezTo>
                  <a:cubicBezTo>
                    <a:pt x="185" y="3"/>
                    <a:pt x="185" y="6"/>
                    <a:pt x="186" y="8"/>
                  </a:cubicBezTo>
                  <a:cubicBezTo>
                    <a:pt x="187" y="10"/>
                    <a:pt x="186" y="11"/>
                    <a:pt x="184" y="13"/>
                  </a:cubicBezTo>
                  <a:cubicBezTo>
                    <a:pt x="182" y="16"/>
                    <a:pt x="177" y="21"/>
                    <a:pt x="176" y="22"/>
                  </a:cubicBezTo>
                  <a:cubicBezTo>
                    <a:pt x="174" y="23"/>
                    <a:pt x="166" y="31"/>
                    <a:pt x="161" y="30"/>
                  </a:cubicBezTo>
                  <a:cubicBezTo>
                    <a:pt x="160" y="30"/>
                    <a:pt x="160" y="30"/>
                    <a:pt x="160" y="30"/>
                  </a:cubicBezTo>
                  <a:cubicBezTo>
                    <a:pt x="160" y="30"/>
                    <a:pt x="152" y="40"/>
                    <a:pt x="152" y="41"/>
                  </a:cubicBezTo>
                  <a:cubicBezTo>
                    <a:pt x="151" y="41"/>
                    <a:pt x="150" y="43"/>
                    <a:pt x="145" y="45"/>
                  </a:cubicBezTo>
                  <a:cubicBezTo>
                    <a:pt x="140" y="47"/>
                    <a:pt x="133" y="50"/>
                    <a:pt x="126" y="53"/>
                  </a:cubicBezTo>
                  <a:cubicBezTo>
                    <a:pt x="120" y="57"/>
                    <a:pt x="114" y="61"/>
                    <a:pt x="113" y="62"/>
                  </a:cubicBezTo>
                  <a:cubicBezTo>
                    <a:pt x="113" y="63"/>
                    <a:pt x="110" y="66"/>
                    <a:pt x="110" y="69"/>
                  </a:cubicBezTo>
                  <a:cubicBezTo>
                    <a:pt x="110" y="71"/>
                    <a:pt x="112" y="76"/>
                    <a:pt x="112" y="76"/>
                  </a:cubicBezTo>
                  <a:cubicBezTo>
                    <a:pt x="109" y="79"/>
                    <a:pt x="109" y="79"/>
                    <a:pt x="109" y="79"/>
                  </a:cubicBezTo>
                  <a:cubicBezTo>
                    <a:pt x="109" y="82"/>
                    <a:pt x="109" y="82"/>
                    <a:pt x="109" y="82"/>
                  </a:cubicBezTo>
                  <a:cubicBezTo>
                    <a:pt x="109" y="82"/>
                    <a:pt x="108" y="87"/>
                    <a:pt x="105" y="91"/>
                  </a:cubicBezTo>
                  <a:cubicBezTo>
                    <a:pt x="103" y="95"/>
                    <a:pt x="101" y="98"/>
                    <a:pt x="96" y="101"/>
                  </a:cubicBezTo>
                  <a:cubicBezTo>
                    <a:pt x="92" y="104"/>
                    <a:pt x="87" y="106"/>
                    <a:pt x="85" y="108"/>
                  </a:cubicBezTo>
                  <a:cubicBezTo>
                    <a:pt x="83" y="109"/>
                    <a:pt x="84" y="111"/>
                    <a:pt x="83" y="113"/>
                  </a:cubicBezTo>
                  <a:cubicBezTo>
                    <a:pt x="82" y="115"/>
                    <a:pt x="80" y="116"/>
                    <a:pt x="77" y="117"/>
                  </a:cubicBezTo>
                  <a:cubicBezTo>
                    <a:pt x="74" y="117"/>
                    <a:pt x="73" y="118"/>
                    <a:pt x="72" y="119"/>
                  </a:cubicBezTo>
                  <a:cubicBezTo>
                    <a:pt x="71" y="121"/>
                    <a:pt x="70" y="122"/>
                    <a:pt x="68" y="122"/>
                  </a:cubicBezTo>
                  <a:cubicBezTo>
                    <a:pt x="65" y="123"/>
                    <a:pt x="60" y="124"/>
                    <a:pt x="59" y="125"/>
                  </a:cubicBezTo>
                  <a:cubicBezTo>
                    <a:pt x="58" y="126"/>
                    <a:pt x="59" y="127"/>
                    <a:pt x="61" y="128"/>
                  </a:cubicBezTo>
                  <a:cubicBezTo>
                    <a:pt x="62" y="128"/>
                    <a:pt x="64" y="130"/>
                    <a:pt x="65" y="130"/>
                  </a:cubicBezTo>
                  <a:cubicBezTo>
                    <a:pt x="66" y="129"/>
                    <a:pt x="69" y="128"/>
                    <a:pt x="71" y="128"/>
                  </a:cubicBezTo>
                  <a:cubicBezTo>
                    <a:pt x="72" y="129"/>
                    <a:pt x="73" y="132"/>
                    <a:pt x="72" y="134"/>
                  </a:cubicBezTo>
                  <a:cubicBezTo>
                    <a:pt x="71" y="136"/>
                    <a:pt x="69" y="138"/>
                    <a:pt x="70" y="140"/>
                  </a:cubicBezTo>
                  <a:cubicBezTo>
                    <a:pt x="71" y="142"/>
                    <a:pt x="73" y="144"/>
                    <a:pt x="73" y="146"/>
                  </a:cubicBezTo>
                  <a:cubicBezTo>
                    <a:pt x="72" y="148"/>
                    <a:pt x="71" y="151"/>
                    <a:pt x="73" y="152"/>
                  </a:cubicBezTo>
                  <a:cubicBezTo>
                    <a:pt x="75" y="152"/>
                    <a:pt x="76" y="152"/>
                    <a:pt x="75" y="153"/>
                  </a:cubicBezTo>
                  <a:cubicBezTo>
                    <a:pt x="75" y="153"/>
                    <a:pt x="73" y="161"/>
                    <a:pt x="73" y="162"/>
                  </a:cubicBezTo>
                  <a:cubicBezTo>
                    <a:pt x="73" y="162"/>
                    <a:pt x="67" y="160"/>
                    <a:pt x="61" y="163"/>
                  </a:cubicBezTo>
                  <a:cubicBezTo>
                    <a:pt x="56" y="166"/>
                    <a:pt x="53" y="172"/>
                    <a:pt x="54" y="174"/>
                  </a:cubicBezTo>
                  <a:cubicBezTo>
                    <a:pt x="56" y="176"/>
                    <a:pt x="58" y="176"/>
                    <a:pt x="59" y="175"/>
                  </a:cubicBezTo>
                  <a:cubicBezTo>
                    <a:pt x="61" y="173"/>
                    <a:pt x="63" y="172"/>
                    <a:pt x="65" y="172"/>
                  </a:cubicBezTo>
                  <a:cubicBezTo>
                    <a:pt x="67" y="172"/>
                    <a:pt x="68" y="173"/>
                    <a:pt x="66" y="176"/>
                  </a:cubicBezTo>
                  <a:cubicBezTo>
                    <a:pt x="63" y="179"/>
                    <a:pt x="65" y="182"/>
                    <a:pt x="69" y="182"/>
                  </a:cubicBezTo>
                  <a:cubicBezTo>
                    <a:pt x="73" y="182"/>
                    <a:pt x="78" y="180"/>
                    <a:pt x="81" y="177"/>
                  </a:cubicBezTo>
                  <a:cubicBezTo>
                    <a:pt x="84" y="174"/>
                    <a:pt x="90" y="170"/>
                    <a:pt x="94" y="173"/>
                  </a:cubicBezTo>
                  <a:cubicBezTo>
                    <a:pt x="98" y="175"/>
                    <a:pt x="105" y="176"/>
                    <a:pt x="111" y="175"/>
                  </a:cubicBezTo>
                  <a:cubicBezTo>
                    <a:pt x="117" y="175"/>
                    <a:pt x="133" y="173"/>
                    <a:pt x="129" y="177"/>
                  </a:cubicBezTo>
                  <a:cubicBezTo>
                    <a:pt x="124" y="181"/>
                    <a:pt x="118" y="184"/>
                    <a:pt x="114" y="183"/>
                  </a:cubicBezTo>
                  <a:cubicBezTo>
                    <a:pt x="109" y="183"/>
                    <a:pt x="109" y="178"/>
                    <a:pt x="102" y="178"/>
                  </a:cubicBezTo>
                  <a:cubicBezTo>
                    <a:pt x="95" y="178"/>
                    <a:pt x="89" y="175"/>
                    <a:pt x="86" y="177"/>
                  </a:cubicBezTo>
                  <a:cubicBezTo>
                    <a:pt x="83" y="179"/>
                    <a:pt x="84" y="181"/>
                    <a:pt x="84" y="181"/>
                  </a:cubicBezTo>
                  <a:cubicBezTo>
                    <a:pt x="84" y="181"/>
                    <a:pt x="86" y="182"/>
                    <a:pt x="84" y="184"/>
                  </a:cubicBezTo>
                  <a:cubicBezTo>
                    <a:pt x="82" y="186"/>
                    <a:pt x="79" y="191"/>
                    <a:pt x="78" y="192"/>
                  </a:cubicBezTo>
                  <a:cubicBezTo>
                    <a:pt x="78" y="194"/>
                    <a:pt x="76" y="198"/>
                    <a:pt x="75" y="200"/>
                  </a:cubicBezTo>
                  <a:cubicBezTo>
                    <a:pt x="75" y="203"/>
                    <a:pt x="75" y="208"/>
                    <a:pt x="73" y="209"/>
                  </a:cubicBezTo>
                  <a:cubicBezTo>
                    <a:pt x="71" y="211"/>
                    <a:pt x="66" y="211"/>
                    <a:pt x="68" y="209"/>
                  </a:cubicBezTo>
                  <a:cubicBezTo>
                    <a:pt x="69" y="207"/>
                    <a:pt x="68" y="206"/>
                    <a:pt x="67" y="205"/>
                  </a:cubicBezTo>
                  <a:cubicBezTo>
                    <a:pt x="66" y="204"/>
                    <a:pt x="67" y="203"/>
                    <a:pt x="68" y="200"/>
                  </a:cubicBezTo>
                  <a:cubicBezTo>
                    <a:pt x="70" y="197"/>
                    <a:pt x="76" y="190"/>
                    <a:pt x="76" y="187"/>
                  </a:cubicBezTo>
                  <a:cubicBezTo>
                    <a:pt x="76" y="187"/>
                    <a:pt x="69" y="187"/>
                    <a:pt x="67" y="188"/>
                  </a:cubicBezTo>
                  <a:cubicBezTo>
                    <a:pt x="65" y="190"/>
                    <a:pt x="61" y="189"/>
                    <a:pt x="59" y="192"/>
                  </a:cubicBezTo>
                  <a:cubicBezTo>
                    <a:pt x="57" y="195"/>
                    <a:pt x="53" y="198"/>
                    <a:pt x="52" y="201"/>
                  </a:cubicBezTo>
                  <a:cubicBezTo>
                    <a:pt x="50" y="204"/>
                    <a:pt x="46" y="208"/>
                    <a:pt x="40" y="210"/>
                  </a:cubicBezTo>
                  <a:cubicBezTo>
                    <a:pt x="40" y="210"/>
                    <a:pt x="41" y="214"/>
                    <a:pt x="38" y="218"/>
                  </a:cubicBezTo>
                  <a:cubicBezTo>
                    <a:pt x="35" y="222"/>
                    <a:pt x="31" y="226"/>
                    <a:pt x="29" y="227"/>
                  </a:cubicBezTo>
                  <a:cubicBezTo>
                    <a:pt x="27" y="229"/>
                    <a:pt x="26" y="231"/>
                    <a:pt x="28" y="231"/>
                  </a:cubicBezTo>
                  <a:cubicBezTo>
                    <a:pt x="31" y="231"/>
                    <a:pt x="37" y="234"/>
                    <a:pt x="33" y="241"/>
                  </a:cubicBezTo>
                  <a:cubicBezTo>
                    <a:pt x="33" y="241"/>
                    <a:pt x="28" y="242"/>
                    <a:pt x="26" y="245"/>
                  </a:cubicBezTo>
                  <a:cubicBezTo>
                    <a:pt x="25" y="248"/>
                    <a:pt x="27" y="251"/>
                    <a:pt x="28" y="254"/>
                  </a:cubicBezTo>
                  <a:cubicBezTo>
                    <a:pt x="28" y="257"/>
                    <a:pt x="28" y="264"/>
                    <a:pt x="28" y="267"/>
                  </a:cubicBezTo>
                  <a:cubicBezTo>
                    <a:pt x="27" y="270"/>
                    <a:pt x="29" y="272"/>
                    <a:pt x="28" y="274"/>
                  </a:cubicBezTo>
                  <a:cubicBezTo>
                    <a:pt x="26" y="277"/>
                    <a:pt x="21" y="283"/>
                    <a:pt x="26" y="284"/>
                  </a:cubicBezTo>
                  <a:cubicBezTo>
                    <a:pt x="30" y="284"/>
                    <a:pt x="30" y="285"/>
                    <a:pt x="28" y="287"/>
                  </a:cubicBezTo>
                  <a:cubicBezTo>
                    <a:pt x="27" y="289"/>
                    <a:pt x="24" y="291"/>
                    <a:pt x="26" y="293"/>
                  </a:cubicBezTo>
                  <a:cubicBezTo>
                    <a:pt x="28" y="295"/>
                    <a:pt x="31" y="298"/>
                    <a:pt x="30" y="299"/>
                  </a:cubicBezTo>
                  <a:cubicBezTo>
                    <a:pt x="30" y="301"/>
                    <a:pt x="31" y="301"/>
                    <a:pt x="26" y="304"/>
                  </a:cubicBezTo>
                  <a:cubicBezTo>
                    <a:pt x="21" y="308"/>
                    <a:pt x="21" y="309"/>
                    <a:pt x="23" y="310"/>
                  </a:cubicBezTo>
                  <a:cubicBezTo>
                    <a:pt x="26" y="311"/>
                    <a:pt x="25" y="316"/>
                    <a:pt x="20" y="320"/>
                  </a:cubicBezTo>
                  <a:cubicBezTo>
                    <a:pt x="15" y="323"/>
                    <a:pt x="12" y="324"/>
                    <a:pt x="10" y="330"/>
                  </a:cubicBezTo>
                  <a:cubicBezTo>
                    <a:pt x="10" y="330"/>
                    <a:pt x="3" y="333"/>
                    <a:pt x="1" y="335"/>
                  </a:cubicBezTo>
                  <a:cubicBezTo>
                    <a:pt x="0" y="337"/>
                    <a:pt x="0" y="339"/>
                    <a:pt x="1" y="342"/>
                  </a:cubicBezTo>
                  <a:cubicBezTo>
                    <a:pt x="1" y="344"/>
                    <a:pt x="4" y="346"/>
                    <a:pt x="7" y="346"/>
                  </a:cubicBezTo>
                  <a:cubicBezTo>
                    <a:pt x="11" y="347"/>
                    <a:pt x="17" y="350"/>
                    <a:pt x="21" y="352"/>
                  </a:cubicBezTo>
                  <a:cubicBezTo>
                    <a:pt x="25" y="355"/>
                    <a:pt x="24" y="355"/>
                    <a:pt x="28" y="354"/>
                  </a:cubicBezTo>
                  <a:cubicBezTo>
                    <a:pt x="31" y="354"/>
                    <a:pt x="36" y="354"/>
                    <a:pt x="38" y="356"/>
                  </a:cubicBezTo>
                  <a:cubicBezTo>
                    <a:pt x="40" y="359"/>
                    <a:pt x="42" y="361"/>
                    <a:pt x="42" y="361"/>
                  </a:cubicBezTo>
                  <a:cubicBezTo>
                    <a:pt x="42" y="361"/>
                    <a:pt x="43" y="362"/>
                    <a:pt x="45" y="362"/>
                  </a:cubicBezTo>
                  <a:cubicBezTo>
                    <a:pt x="47" y="362"/>
                    <a:pt x="49" y="367"/>
                    <a:pt x="50" y="370"/>
                  </a:cubicBezTo>
                  <a:cubicBezTo>
                    <a:pt x="51" y="373"/>
                    <a:pt x="55" y="375"/>
                    <a:pt x="55" y="375"/>
                  </a:cubicBezTo>
                  <a:cubicBezTo>
                    <a:pt x="55" y="375"/>
                    <a:pt x="52" y="380"/>
                    <a:pt x="59" y="380"/>
                  </a:cubicBezTo>
                  <a:cubicBezTo>
                    <a:pt x="65" y="379"/>
                    <a:pt x="66" y="379"/>
                    <a:pt x="68" y="381"/>
                  </a:cubicBezTo>
                  <a:cubicBezTo>
                    <a:pt x="71" y="384"/>
                    <a:pt x="77" y="388"/>
                    <a:pt x="74" y="390"/>
                  </a:cubicBezTo>
                  <a:cubicBezTo>
                    <a:pt x="72" y="393"/>
                    <a:pt x="68" y="394"/>
                    <a:pt x="66" y="394"/>
                  </a:cubicBezTo>
                  <a:cubicBezTo>
                    <a:pt x="64" y="394"/>
                    <a:pt x="64" y="396"/>
                    <a:pt x="63" y="397"/>
                  </a:cubicBezTo>
                  <a:cubicBezTo>
                    <a:pt x="62" y="398"/>
                    <a:pt x="57" y="403"/>
                    <a:pt x="60" y="403"/>
                  </a:cubicBezTo>
                  <a:cubicBezTo>
                    <a:pt x="63" y="403"/>
                    <a:pt x="64" y="403"/>
                    <a:pt x="68" y="403"/>
                  </a:cubicBezTo>
                  <a:cubicBezTo>
                    <a:pt x="71" y="403"/>
                    <a:pt x="75" y="402"/>
                    <a:pt x="78" y="404"/>
                  </a:cubicBezTo>
                  <a:cubicBezTo>
                    <a:pt x="80" y="405"/>
                    <a:pt x="85" y="405"/>
                    <a:pt x="86" y="405"/>
                  </a:cubicBezTo>
                  <a:cubicBezTo>
                    <a:pt x="87" y="405"/>
                    <a:pt x="92" y="407"/>
                    <a:pt x="87" y="410"/>
                  </a:cubicBezTo>
                  <a:cubicBezTo>
                    <a:pt x="82" y="414"/>
                    <a:pt x="79" y="418"/>
                    <a:pt x="81" y="421"/>
                  </a:cubicBezTo>
                  <a:cubicBezTo>
                    <a:pt x="83" y="424"/>
                    <a:pt x="88" y="431"/>
                    <a:pt x="88" y="431"/>
                  </a:cubicBezTo>
                  <a:cubicBezTo>
                    <a:pt x="88" y="431"/>
                    <a:pt x="92" y="437"/>
                    <a:pt x="86" y="441"/>
                  </a:cubicBezTo>
                  <a:cubicBezTo>
                    <a:pt x="80" y="445"/>
                    <a:pt x="69" y="450"/>
                    <a:pt x="69" y="450"/>
                  </a:cubicBezTo>
                  <a:cubicBezTo>
                    <a:pt x="69" y="450"/>
                    <a:pt x="64" y="453"/>
                    <a:pt x="66" y="455"/>
                  </a:cubicBezTo>
                  <a:cubicBezTo>
                    <a:pt x="67" y="456"/>
                    <a:pt x="71" y="455"/>
                    <a:pt x="72" y="454"/>
                  </a:cubicBezTo>
                  <a:cubicBezTo>
                    <a:pt x="73" y="453"/>
                    <a:pt x="77" y="452"/>
                    <a:pt x="77" y="452"/>
                  </a:cubicBezTo>
                  <a:cubicBezTo>
                    <a:pt x="77" y="452"/>
                    <a:pt x="80" y="453"/>
                    <a:pt x="77" y="455"/>
                  </a:cubicBezTo>
                  <a:cubicBezTo>
                    <a:pt x="75" y="458"/>
                    <a:pt x="69" y="460"/>
                    <a:pt x="69" y="460"/>
                  </a:cubicBezTo>
                  <a:cubicBezTo>
                    <a:pt x="69" y="463"/>
                    <a:pt x="69" y="463"/>
                    <a:pt x="69" y="463"/>
                  </a:cubicBezTo>
                  <a:cubicBezTo>
                    <a:pt x="97" y="466"/>
                    <a:pt x="97" y="466"/>
                    <a:pt x="97" y="466"/>
                  </a:cubicBezTo>
                  <a:cubicBezTo>
                    <a:pt x="188" y="476"/>
                    <a:pt x="188" y="476"/>
                    <a:pt x="188" y="476"/>
                  </a:cubicBezTo>
                  <a:cubicBezTo>
                    <a:pt x="188" y="476"/>
                    <a:pt x="193" y="476"/>
                    <a:pt x="193" y="478"/>
                  </a:cubicBezTo>
                  <a:cubicBezTo>
                    <a:pt x="198" y="484"/>
                    <a:pt x="203" y="478"/>
                    <a:pt x="203" y="478"/>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6"/>
            <p:cNvSpPr/>
            <p:nvPr/>
          </p:nvSpPr>
          <p:spPr bwMode="auto">
            <a:xfrm>
              <a:off x="2003" y="1900"/>
              <a:ext cx="757" cy="473"/>
            </a:xfrm>
            <a:custGeom>
              <a:avLst/>
              <a:gdLst>
                <a:gd name="T0" fmla="*/ 639 w 442"/>
                <a:gd name="T1" fmla="*/ 0 h 276"/>
                <a:gd name="T2" fmla="*/ 536 w 442"/>
                <a:gd name="T3" fmla="*/ 103 h 276"/>
                <a:gd name="T4" fmla="*/ 522 w 442"/>
                <a:gd name="T5" fmla="*/ 82 h 276"/>
                <a:gd name="T6" fmla="*/ 490 w 442"/>
                <a:gd name="T7" fmla="*/ 70 h 276"/>
                <a:gd name="T8" fmla="*/ 420 w 442"/>
                <a:gd name="T9" fmla="*/ 103 h 276"/>
                <a:gd name="T10" fmla="*/ 387 w 442"/>
                <a:gd name="T11" fmla="*/ 129 h 276"/>
                <a:gd name="T12" fmla="*/ 367 w 442"/>
                <a:gd name="T13" fmla="*/ 159 h 276"/>
                <a:gd name="T14" fmla="*/ 343 w 442"/>
                <a:gd name="T15" fmla="*/ 206 h 276"/>
                <a:gd name="T16" fmla="*/ 313 w 442"/>
                <a:gd name="T17" fmla="*/ 218 h 276"/>
                <a:gd name="T18" fmla="*/ 317 w 442"/>
                <a:gd name="T19" fmla="*/ 238 h 276"/>
                <a:gd name="T20" fmla="*/ 301 w 442"/>
                <a:gd name="T21" fmla="*/ 267 h 276"/>
                <a:gd name="T22" fmla="*/ 305 w 442"/>
                <a:gd name="T23" fmla="*/ 293 h 276"/>
                <a:gd name="T24" fmla="*/ 281 w 442"/>
                <a:gd name="T25" fmla="*/ 320 h 276"/>
                <a:gd name="T26" fmla="*/ 223 w 442"/>
                <a:gd name="T27" fmla="*/ 353 h 276"/>
                <a:gd name="T28" fmla="*/ 178 w 442"/>
                <a:gd name="T29" fmla="*/ 370 h 276"/>
                <a:gd name="T30" fmla="*/ 161 w 442"/>
                <a:gd name="T31" fmla="*/ 387 h 276"/>
                <a:gd name="T32" fmla="*/ 103 w 442"/>
                <a:gd name="T33" fmla="*/ 437 h 276"/>
                <a:gd name="T34" fmla="*/ 108 w 442"/>
                <a:gd name="T35" fmla="*/ 476 h 276"/>
                <a:gd name="T36" fmla="*/ 82 w 442"/>
                <a:gd name="T37" fmla="*/ 487 h 276"/>
                <a:gd name="T38" fmla="*/ 53 w 442"/>
                <a:gd name="T39" fmla="*/ 487 h 276"/>
                <a:gd name="T40" fmla="*/ 0 w 442"/>
                <a:gd name="T41" fmla="*/ 518 h 276"/>
                <a:gd name="T42" fmla="*/ 404 w 442"/>
                <a:gd name="T43" fmla="*/ 757 h 276"/>
                <a:gd name="T44" fmla="*/ 695 w 442"/>
                <a:gd name="T45" fmla="*/ 811 h 276"/>
                <a:gd name="T46" fmla="*/ 1296 w 442"/>
                <a:gd name="T47" fmla="*/ 129 h 276"/>
                <a:gd name="T48" fmla="*/ 639 w 442"/>
                <a:gd name="T49" fmla="*/ 0 h 2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42"/>
                <a:gd name="T76" fmla="*/ 0 h 276"/>
                <a:gd name="T77" fmla="*/ 442 w 442"/>
                <a:gd name="T78" fmla="*/ 276 h 2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42" h="276">
                  <a:moveTo>
                    <a:pt x="218" y="0"/>
                  </a:moveTo>
                  <a:cubicBezTo>
                    <a:pt x="183" y="35"/>
                    <a:pt x="183" y="35"/>
                    <a:pt x="183" y="35"/>
                  </a:cubicBezTo>
                  <a:cubicBezTo>
                    <a:pt x="183" y="35"/>
                    <a:pt x="178" y="32"/>
                    <a:pt x="178" y="28"/>
                  </a:cubicBezTo>
                  <a:cubicBezTo>
                    <a:pt x="178" y="24"/>
                    <a:pt x="178" y="25"/>
                    <a:pt x="167" y="24"/>
                  </a:cubicBezTo>
                  <a:cubicBezTo>
                    <a:pt x="156" y="23"/>
                    <a:pt x="145" y="31"/>
                    <a:pt x="143" y="35"/>
                  </a:cubicBezTo>
                  <a:cubicBezTo>
                    <a:pt x="140" y="39"/>
                    <a:pt x="136" y="41"/>
                    <a:pt x="132" y="44"/>
                  </a:cubicBezTo>
                  <a:cubicBezTo>
                    <a:pt x="129" y="46"/>
                    <a:pt x="125" y="50"/>
                    <a:pt x="125" y="54"/>
                  </a:cubicBezTo>
                  <a:cubicBezTo>
                    <a:pt x="124" y="57"/>
                    <a:pt x="121" y="63"/>
                    <a:pt x="117" y="70"/>
                  </a:cubicBezTo>
                  <a:cubicBezTo>
                    <a:pt x="113" y="76"/>
                    <a:pt x="107" y="74"/>
                    <a:pt x="107" y="74"/>
                  </a:cubicBezTo>
                  <a:cubicBezTo>
                    <a:pt x="107" y="74"/>
                    <a:pt x="111" y="76"/>
                    <a:pt x="108" y="81"/>
                  </a:cubicBezTo>
                  <a:cubicBezTo>
                    <a:pt x="105" y="85"/>
                    <a:pt x="103" y="86"/>
                    <a:pt x="103" y="91"/>
                  </a:cubicBezTo>
                  <a:cubicBezTo>
                    <a:pt x="103" y="95"/>
                    <a:pt x="101" y="98"/>
                    <a:pt x="104" y="100"/>
                  </a:cubicBezTo>
                  <a:cubicBezTo>
                    <a:pt x="107" y="101"/>
                    <a:pt x="105" y="108"/>
                    <a:pt x="96" y="109"/>
                  </a:cubicBezTo>
                  <a:cubicBezTo>
                    <a:pt x="87" y="111"/>
                    <a:pt x="79" y="115"/>
                    <a:pt x="76" y="120"/>
                  </a:cubicBezTo>
                  <a:cubicBezTo>
                    <a:pt x="74" y="124"/>
                    <a:pt x="66" y="126"/>
                    <a:pt x="61" y="126"/>
                  </a:cubicBezTo>
                  <a:cubicBezTo>
                    <a:pt x="55" y="132"/>
                    <a:pt x="55" y="132"/>
                    <a:pt x="55" y="132"/>
                  </a:cubicBezTo>
                  <a:cubicBezTo>
                    <a:pt x="55" y="132"/>
                    <a:pt x="32" y="143"/>
                    <a:pt x="35" y="149"/>
                  </a:cubicBezTo>
                  <a:cubicBezTo>
                    <a:pt x="37" y="156"/>
                    <a:pt x="36" y="160"/>
                    <a:pt x="37" y="162"/>
                  </a:cubicBezTo>
                  <a:cubicBezTo>
                    <a:pt x="37" y="164"/>
                    <a:pt x="31" y="169"/>
                    <a:pt x="28" y="166"/>
                  </a:cubicBezTo>
                  <a:cubicBezTo>
                    <a:pt x="28" y="166"/>
                    <a:pt x="23" y="172"/>
                    <a:pt x="18" y="166"/>
                  </a:cubicBezTo>
                  <a:cubicBezTo>
                    <a:pt x="18" y="166"/>
                    <a:pt x="5" y="170"/>
                    <a:pt x="0" y="176"/>
                  </a:cubicBezTo>
                  <a:cubicBezTo>
                    <a:pt x="138" y="258"/>
                    <a:pt x="138" y="258"/>
                    <a:pt x="138" y="258"/>
                  </a:cubicBezTo>
                  <a:cubicBezTo>
                    <a:pt x="237" y="276"/>
                    <a:pt x="237" y="276"/>
                    <a:pt x="237" y="276"/>
                  </a:cubicBezTo>
                  <a:cubicBezTo>
                    <a:pt x="442" y="44"/>
                    <a:pt x="442" y="44"/>
                    <a:pt x="442" y="44"/>
                  </a:cubicBezTo>
                  <a:lnTo>
                    <a:pt x="218" y="0"/>
                  </a:ln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7"/>
            <p:cNvSpPr/>
            <p:nvPr/>
          </p:nvSpPr>
          <p:spPr bwMode="auto">
            <a:xfrm>
              <a:off x="2635" y="2078"/>
              <a:ext cx="1152" cy="814"/>
            </a:xfrm>
            <a:custGeom>
              <a:avLst/>
              <a:gdLst>
                <a:gd name="T0" fmla="*/ 1922 w 673"/>
                <a:gd name="T1" fmla="*/ 470 h 475"/>
                <a:gd name="T2" fmla="*/ 1837 w 673"/>
                <a:gd name="T3" fmla="*/ 428 h 475"/>
                <a:gd name="T4" fmla="*/ 1725 w 673"/>
                <a:gd name="T5" fmla="*/ 428 h 475"/>
                <a:gd name="T6" fmla="*/ 1667 w 673"/>
                <a:gd name="T7" fmla="*/ 437 h 475"/>
                <a:gd name="T8" fmla="*/ 1623 w 673"/>
                <a:gd name="T9" fmla="*/ 404 h 475"/>
                <a:gd name="T10" fmla="*/ 1577 w 673"/>
                <a:gd name="T11" fmla="*/ 423 h 475"/>
                <a:gd name="T12" fmla="*/ 1511 w 673"/>
                <a:gd name="T13" fmla="*/ 411 h 475"/>
                <a:gd name="T14" fmla="*/ 1458 w 673"/>
                <a:gd name="T15" fmla="*/ 416 h 475"/>
                <a:gd name="T16" fmla="*/ 1416 w 673"/>
                <a:gd name="T17" fmla="*/ 370 h 475"/>
                <a:gd name="T18" fmla="*/ 1388 w 673"/>
                <a:gd name="T19" fmla="*/ 384 h 475"/>
                <a:gd name="T20" fmla="*/ 1337 w 673"/>
                <a:gd name="T21" fmla="*/ 362 h 475"/>
                <a:gd name="T22" fmla="*/ 1296 w 673"/>
                <a:gd name="T23" fmla="*/ 329 h 475"/>
                <a:gd name="T24" fmla="*/ 1207 w 673"/>
                <a:gd name="T25" fmla="*/ 296 h 475"/>
                <a:gd name="T26" fmla="*/ 955 w 673"/>
                <a:gd name="T27" fmla="*/ 0 h 475"/>
                <a:gd name="T28" fmla="*/ 0 w 673"/>
                <a:gd name="T29" fmla="*/ 511 h 475"/>
                <a:gd name="T30" fmla="*/ 21 w 673"/>
                <a:gd name="T31" fmla="*/ 564 h 475"/>
                <a:gd name="T32" fmla="*/ 70 w 673"/>
                <a:gd name="T33" fmla="*/ 651 h 475"/>
                <a:gd name="T34" fmla="*/ 82 w 673"/>
                <a:gd name="T35" fmla="*/ 752 h 475"/>
                <a:gd name="T36" fmla="*/ 108 w 673"/>
                <a:gd name="T37" fmla="*/ 864 h 475"/>
                <a:gd name="T38" fmla="*/ 169 w 673"/>
                <a:gd name="T39" fmla="*/ 905 h 475"/>
                <a:gd name="T40" fmla="*/ 334 w 673"/>
                <a:gd name="T41" fmla="*/ 848 h 475"/>
                <a:gd name="T42" fmla="*/ 445 w 673"/>
                <a:gd name="T43" fmla="*/ 843 h 475"/>
                <a:gd name="T44" fmla="*/ 534 w 673"/>
                <a:gd name="T45" fmla="*/ 867 h 475"/>
                <a:gd name="T46" fmla="*/ 584 w 673"/>
                <a:gd name="T47" fmla="*/ 943 h 475"/>
                <a:gd name="T48" fmla="*/ 613 w 673"/>
                <a:gd name="T49" fmla="*/ 1050 h 475"/>
                <a:gd name="T50" fmla="*/ 638 w 673"/>
                <a:gd name="T51" fmla="*/ 1160 h 475"/>
                <a:gd name="T52" fmla="*/ 621 w 673"/>
                <a:gd name="T53" fmla="*/ 1260 h 475"/>
                <a:gd name="T54" fmla="*/ 662 w 673"/>
                <a:gd name="T55" fmla="*/ 1337 h 475"/>
                <a:gd name="T56" fmla="*/ 815 w 673"/>
                <a:gd name="T57" fmla="*/ 1366 h 475"/>
                <a:gd name="T58" fmla="*/ 906 w 673"/>
                <a:gd name="T59" fmla="*/ 1333 h 475"/>
                <a:gd name="T60" fmla="*/ 984 w 673"/>
                <a:gd name="T61" fmla="*/ 1189 h 475"/>
                <a:gd name="T62" fmla="*/ 882 w 673"/>
                <a:gd name="T63" fmla="*/ 1342 h 475"/>
                <a:gd name="T64" fmla="*/ 902 w 673"/>
                <a:gd name="T65" fmla="*/ 1242 h 475"/>
                <a:gd name="T66" fmla="*/ 906 w 673"/>
                <a:gd name="T67" fmla="*/ 1206 h 475"/>
                <a:gd name="T68" fmla="*/ 984 w 673"/>
                <a:gd name="T69" fmla="*/ 1181 h 475"/>
                <a:gd name="T70" fmla="*/ 1025 w 673"/>
                <a:gd name="T71" fmla="*/ 1143 h 475"/>
                <a:gd name="T72" fmla="*/ 1131 w 673"/>
                <a:gd name="T73" fmla="*/ 1092 h 475"/>
                <a:gd name="T74" fmla="*/ 1061 w 673"/>
                <a:gd name="T75" fmla="*/ 1143 h 475"/>
                <a:gd name="T76" fmla="*/ 1193 w 673"/>
                <a:gd name="T77" fmla="*/ 1086 h 475"/>
                <a:gd name="T78" fmla="*/ 1227 w 673"/>
                <a:gd name="T79" fmla="*/ 1042 h 475"/>
                <a:gd name="T80" fmla="*/ 1198 w 673"/>
                <a:gd name="T81" fmla="*/ 1081 h 475"/>
                <a:gd name="T82" fmla="*/ 1268 w 673"/>
                <a:gd name="T83" fmla="*/ 1066 h 475"/>
                <a:gd name="T84" fmla="*/ 1345 w 673"/>
                <a:gd name="T85" fmla="*/ 1045 h 475"/>
                <a:gd name="T86" fmla="*/ 1458 w 673"/>
                <a:gd name="T87" fmla="*/ 1020 h 475"/>
                <a:gd name="T88" fmla="*/ 1499 w 673"/>
                <a:gd name="T89" fmla="*/ 1001 h 475"/>
                <a:gd name="T90" fmla="*/ 1573 w 673"/>
                <a:gd name="T91" fmla="*/ 934 h 475"/>
                <a:gd name="T92" fmla="*/ 1551 w 673"/>
                <a:gd name="T93" fmla="*/ 975 h 475"/>
                <a:gd name="T94" fmla="*/ 1684 w 673"/>
                <a:gd name="T95" fmla="*/ 960 h 475"/>
                <a:gd name="T96" fmla="*/ 1753 w 673"/>
                <a:gd name="T97" fmla="*/ 910 h 475"/>
                <a:gd name="T98" fmla="*/ 1849 w 673"/>
                <a:gd name="T99" fmla="*/ 805 h 475"/>
                <a:gd name="T100" fmla="*/ 1866 w 673"/>
                <a:gd name="T101" fmla="*/ 679 h 475"/>
                <a:gd name="T102" fmla="*/ 1963 w 673"/>
                <a:gd name="T103" fmla="*/ 478 h 47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3"/>
                <a:gd name="T157" fmla="*/ 0 h 475"/>
                <a:gd name="T158" fmla="*/ 673 w 673"/>
                <a:gd name="T159" fmla="*/ 475 h 47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3" h="475">
                  <a:moveTo>
                    <a:pt x="670" y="163"/>
                  </a:moveTo>
                  <a:cubicBezTo>
                    <a:pt x="666" y="161"/>
                    <a:pt x="666" y="161"/>
                    <a:pt x="666" y="161"/>
                  </a:cubicBezTo>
                  <a:cubicBezTo>
                    <a:pt x="659" y="158"/>
                    <a:pt x="659" y="158"/>
                    <a:pt x="659" y="158"/>
                  </a:cubicBezTo>
                  <a:cubicBezTo>
                    <a:pt x="659" y="159"/>
                    <a:pt x="657" y="160"/>
                    <a:pt x="656" y="160"/>
                  </a:cubicBezTo>
                  <a:cubicBezTo>
                    <a:pt x="654" y="161"/>
                    <a:pt x="650" y="160"/>
                    <a:pt x="646" y="156"/>
                  </a:cubicBezTo>
                  <a:cubicBezTo>
                    <a:pt x="643" y="154"/>
                    <a:pt x="641" y="151"/>
                    <a:pt x="640" y="150"/>
                  </a:cubicBezTo>
                  <a:cubicBezTo>
                    <a:pt x="637" y="147"/>
                    <a:pt x="634" y="146"/>
                    <a:pt x="631" y="146"/>
                  </a:cubicBezTo>
                  <a:cubicBezTo>
                    <a:pt x="630" y="146"/>
                    <a:pt x="629" y="146"/>
                    <a:pt x="627" y="146"/>
                  </a:cubicBezTo>
                  <a:cubicBezTo>
                    <a:pt x="627" y="146"/>
                    <a:pt x="627" y="146"/>
                    <a:pt x="627" y="146"/>
                  </a:cubicBezTo>
                  <a:cubicBezTo>
                    <a:pt x="622" y="146"/>
                    <a:pt x="617" y="146"/>
                    <a:pt x="614" y="146"/>
                  </a:cubicBezTo>
                  <a:cubicBezTo>
                    <a:pt x="607" y="146"/>
                    <a:pt x="610" y="147"/>
                    <a:pt x="603" y="146"/>
                  </a:cubicBezTo>
                  <a:cubicBezTo>
                    <a:pt x="596" y="146"/>
                    <a:pt x="594" y="146"/>
                    <a:pt x="589" y="146"/>
                  </a:cubicBezTo>
                  <a:cubicBezTo>
                    <a:pt x="586" y="146"/>
                    <a:pt x="582" y="147"/>
                    <a:pt x="578" y="148"/>
                  </a:cubicBezTo>
                  <a:cubicBezTo>
                    <a:pt x="575" y="149"/>
                    <a:pt x="572" y="149"/>
                    <a:pt x="571" y="149"/>
                  </a:cubicBezTo>
                  <a:cubicBezTo>
                    <a:pt x="571" y="149"/>
                    <a:pt x="571" y="149"/>
                    <a:pt x="571" y="149"/>
                  </a:cubicBezTo>
                  <a:cubicBezTo>
                    <a:pt x="570" y="149"/>
                    <a:pt x="570" y="149"/>
                    <a:pt x="569" y="149"/>
                  </a:cubicBezTo>
                  <a:cubicBezTo>
                    <a:pt x="566" y="149"/>
                    <a:pt x="566" y="147"/>
                    <a:pt x="567" y="145"/>
                  </a:cubicBezTo>
                  <a:cubicBezTo>
                    <a:pt x="568" y="144"/>
                    <a:pt x="567" y="142"/>
                    <a:pt x="564" y="141"/>
                  </a:cubicBezTo>
                  <a:cubicBezTo>
                    <a:pt x="564" y="141"/>
                    <a:pt x="563" y="141"/>
                    <a:pt x="561" y="141"/>
                  </a:cubicBezTo>
                  <a:cubicBezTo>
                    <a:pt x="558" y="140"/>
                    <a:pt x="556" y="140"/>
                    <a:pt x="554" y="138"/>
                  </a:cubicBezTo>
                  <a:cubicBezTo>
                    <a:pt x="552" y="137"/>
                    <a:pt x="551" y="136"/>
                    <a:pt x="549" y="136"/>
                  </a:cubicBezTo>
                  <a:cubicBezTo>
                    <a:pt x="546" y="137"/>
                    <a:pt x="543" y="139"/>
                    <a:pt x="542" y="142"/>
                  </a:cubicBezTo>
                  <a:cubicBezTo>
                    <a:pt x="541" y="142"/>
                    <a:pt x="541" y="142"/>
                    <a:pt x="541" y="142"/>
                  </a:cubicBezTo>
                  <a:cubicBezTo>
                    <a:pt x="540" y="144"/>
                    <a:pt x="539" y="144"/>
                    <a:pt x="538" y="144"/>
                  </a:cubicBezTo>
                  <a:cubicBezTo>
                    <a:pt x="536" y="145"/>
                    <a:pt x="535" y="145"/>
                    <a:pt x="535" y="143"/>
                  </a:cubicBezTo>
                  <a:cubicBezTo>
                    <a:pt x="535" y="141"/>
                    <a:pt x="536" y="139"/>
                    <a:pt x="532" y="140"/>
                  </a:cubicBezTo>
                  <a:cubicBezTo>
                    <a:pt x="530" y="140"/>
                    <a:pt x="529" y="141"/>
                    <a:pt x="527" y="142"/>
                  </a:cubicBezTo>
                  <a:cubicBezTo>
                    <a:pt x="524" y="143"/>
                    <a:pt x="520" y="142"/>
                    <a:pt x="516" y="140"/>
                  </a:cubicBezTo>
                  <a:cubicBezTo>
                    <a:pt x="515" y="140"/>
                    <a:pt x="515" y="140"/>
                    <a:pt x="515" y="140"/>
                  </a:cubicBezTo>
                  <a:cubicBezTo>
                    <a:pt x="514" y="140"/>
                    <a:pt x="514" y="140"/>
                    <a:pt x="513" y="140"/>
                  </a:cubicBezTo>
                  <a:cubicBezTo>
                    <a:pt x="512" y="140"/>
                    <a:pt x="511" y="140"/>
                    <a:pt x="510" y="140"/>
                  </a:cubicBezTo>
                  <a:cubicBezTo>
                    <a:pt x="507" y="141"/>
                    <a:pt x="503" y="142"/>
                    <a:pt x="498" y="142"/>
                  </a:cubicBezTo>
                  <a:cubicBezTo>
                    <a:pt x="493" y="142"/>
                    <a:pt x="493" y="139"/>
                    <a:pt x="492" y="136"/>
                  </a:cubicBezTo>
                  <a:cubicBezTo>
                    <a:pt x="492" y="135"/>
                    <a:pt x="492" y="134"/>
                    <a:pt x="492" y="133"/>
                  </a:cubicBezTo>
                  <a:cubicBezTo>
                    <a:pt x="492" y="131"/>
                    <a:pt x="492" y="129"/>
                    <a:pt x="492" y="127"/>
                  </a:cubicBezTo>
                  <a:cubicBezTo>
                    <a:pt x="491" y="125"/>
                    <a:pt x="489" y="124"/>
                    <a:pt x="483" y="126"/>
                  </a:cubicBezTo>
                  <a:cubicBezTo>
                    <a:pt x="481" y="127"/>
                    <a:pt x="480" y="127"/>
                    <a:pt x="479" y="128"/>
                  </a:cubicBezTo>
                  <a:cubicBezTo>
                    <a:pt x="478" y="130"/>
                    <a:pt x="477" y="133"/>
                    <a:pt x="476" y="132"/>
                  </a:cubicBezTo>
                  <a:cubicBezTo>
                    <a:pt x="475" y="133"/>
                    <a:pt x="476" y="134"/>
                    <a:pt x="475" y="132"/>
                  </a:cubicBezTo>
                  <a:cubicBezTo>
                    <a:pt x="475" y="132"/>
                    <a:pt x="474" y="131"/>
                    <a:pt x="474" y="131"/>
                  </a:cubicBezTo>
                  <a:cubicBezTo>
                    <a:pt x="471" y="127"/>
                    <a:pt x="466" y="125"/>
                    <a:pt x="462" y="124"/>
                  </a:cubicBezTo>
                  <a:cubicBezTo>
                    <a:pt x="460" y="124"/>
                    <a:pt x="459" y="124"/>
                    <a:pt x="458" y="124"/>
                  </a:cubicBezTo>
                  <a:cubicBezTo>
                    <a:pt x="458" y="124"/>
                    <a:pt x="458" y="124"/>
                    <a:pt x="457" y="124"/>
                  </a:cubicBezTo>
                  <a:cubicBezTo>
                    <a:pt x="457" y="124"/>
                    <a:pt x="457" y="124"/>
                    <a:pt x="456" y="123"/>
                  </a:cubicBezTo>
                  <a:cubicBezTo>
                    <a:pt x="455" y="122"/>
                    <a:pt x="453" y="121"/>
                    <a:pt x="450" y="120"/>
                  </a:cubicBezTo>
                  <a:cubicBezTo>
                    <a:pt x="449" y="120"/>
                    <a:pt x="449" y="120"/>
                    <a:pt x="449" y="120"/>
                  </a:cubicBezTo>
                  <a:cubicBezTo>
                    <a:pt x="449" y="120"/>
                    <a:pt x="448" y="120"/>
                    <a:pt x="448" y="120"/>
                  </a:cubicBezTo>
                  <a:cubicBezTo>
                    <a:pt x="442" y="119"/>
                    <a:pt x="442" y="113"/>
                    <a:pt x="442" y="112"/>
                  </a:cubicBezTo>
                  <a:cubicBezTo>
                    <a:pt x="442" y="111"/>
                    <a:pt x="441" y="108"/>
                    <a:pt x="438" y="106"/>
                  </a:cubicBezTo>
                  <a:cubicBezTo>
                    <a:pt x="437" y="105"/>
                    <a:pt x="435" y="105"/>
                    <a:pt x="433" y="104"/>
                  </a:cubicBezTo>
                  <a:cubicBezTo>
                    <a:pt x="433" y="104"/>
                    <a:pt x="432" y="104"/>
                    <a:pt x="432" y="104"/>
                  </a:cubicBezTo>
                  <a:cubicBezTo>
                    <a:pt x="425" y="104"/>
                    <a:pt x="415" y="102"/>
                    <a:pt x="412" y="101"/>
                  </a:cubicBezTo>
                  <a:cubicBezTo>
                    <a:pt x="411" y="101"/>
                    <a:pt x="410" y="100"/>
                    <a:pt x="410" y="100"/>
                  </a:cubicBezTo>
                  <a:cubicBezTo>
                    <a:pt x="408" y="100"/>
                    <a:pt x="407" y="99"/>
                    <a:pt x="407" y="99"/>
                  </a:cubicBezTo>
                  <a:cubicBezTo>
                    <a:pt x="465" y="18"/>
                    <a:pt x="465" y="18"/>
                    <a:pt x="465" y="18"/>
                  </a:cubicBezTo>
                  <a:cubicBezTo>
                    <a:pt x="326" y="0"/>
                    <a:pt x="326" y="0"/>
                    <a:pt x="326" y="0"/>
                  </a:cubicBezTo>
                  <a:cubicBezTo>
                    <a:pt x="177" y="188"/>
                    <a:pt x="177" y="188"/>
                    <a:pt x="177" y="188"/>
                  </a:cubicBezTo>
                  <a:cubicBezTo>
                    <a:pt x="8" y="167"/>
                    <a:pt x="8" y="167"/>
                    <a:pt x="8" y="167"/>
                  </a:cubicBezTo>
                  <a:cubicBezTo>
                    <a:pt x="2" y="174"/>
                    <a:pt x="2" y="174"/>
                    <a:pt x="2" y="174"/>
                  </a:cubicBezTo>
                  <a:cubicBezTo>
                    <a:pt x="0" y="174"/>
                    <a:pt x="0" y="174"/>
                    <a:pt x="0" y="174"/>
                  </a:cubicBezTo>
                  <a:cubicBezTo>
                    <a:pt x="1" y="175"/>
                    <a:pt x="3" y="176"/>
                    <a:pt x="2" y="177"/>
                  </a:cubicBezTo>
                  <a:cubicBezTo>
                    <a:pt x="2" y="178"/>
                    <a:pt x="0" y="181"/>
                    <a:pt x="0" y="181"/>
                  </a:cubicBezTo>
                  <a:cubicBezTo>
                    <a:pt x="2" y="189"/>
                    <a:pt x="2" y="189"/>
                    <a:pt x="2" y="189"/>
                  </a:cubicBezTo>
                  <a:cubicBezTo>
                    <a:pt x="2" y="189"/>
                    <a:pt x="5" y="191"/>
                    <a:pt x="7" y="192"/>
                  </a:cubicBezTo>
                  <a:cubicBezTo>
                    <a:pt x="10" y="192"/>
                    <a:pt x="15" y="199"/>
                    <a:pt x="15" y="204"/>
                  </a:cubicBezTo>
                  <a:cubicBezTo>
                    <a:pt x="14" y="208"/>
                    <a:pt x="14" y="210"/>
                    <a:pt x="16" y="212"/>
                  </a:cubicBezTo>
                  <a:cubicBezTo>
                    <a:pt x="18" y="214"/>
                    <a:pt x="22" y="220"/>
                    <a:pt x="22" y="221"/>
                  </a:cubicBezTo>
                  <a:cubicBezTo>
                    <a:pt x="21" y="222"/>
                    <a:pt x="23" y="222"/>
                    <a:pt x="24" y="222"/>
                  </a:cubicBezTo>
                  <a:cubicBezTo>
                    <a:pt x="25" y="222"/>
                    <a:pt x="26" y="223"/>
                    <a:pt x="26" y="224"/>
                  </a:cubicBezTo>
                  <a:cubicBezTo>
                    <a:pt x="26" y="226"/>
                    <a:pt x="26" y="228"/>
                    <a:pt x="29" y="230"/>
                  </a:cubicBezTo>
                  <a:cubicBezTo>
                    <a:pt x="32" y="232"/>
                    <a:pt x="36" y="236"/>
                    <a:pt x="34" y="239"/>
                  </a:cubicBezTo>
                  <a:cubicBezTo>
                    <a:pt x="33" y="242"/>
                    <a:pt x="29" y="253"/>
                    <a:pt x="28" y="256"/>
                  </a:cubicBezTo>
                  <a:cubicBezTo>
                    <a:pt x="27" y="260"/>
                    <a:pt x="25" y="268"/>
                    <a:pt x="24" y="271"/>
                  </a:cubicBezTo>
                  <a:cubicBezTo>
                    <a:pt x="22" y="274"/>
                    <a:pt x="23" y="278"/>
                    <a:pt x="23" y="278"/>
                  </a:cubicBezTo>
                  <a:cubicBezTo>
                    <a:pt x="24" y="279"/>
                    <a:pt x="23" y="282"/>
                    <a:pt x="25" y="286"/>
                  </a:cubicBezTo>
                  <a:cubicBezTo>
                    <a:pt x="28" y="290"/>
                    <a:pt x="34" y="294"/>
                    <a:pt x="37" y="294"/>
                  </a:cubicBezTo>
                  <a:cubicBezTo>
                    <a:pt x="42" y="299"/>
                    <a:pt x="42" y="299"/>
                    <a:pt x="42" y="299"/>
                  </a:cubicBezTo>
                  <a:cubicBezTo>
                    <a:pt x="42" y="299"/>
                    <a:pt x="47" y="300"/>
                    <a:pt x="49" y="300"/>
                  </a:cubicBezTo>
                  <a:cubicBezTo>
                    <a:pt x="49" y="300"/>
                    <a:pt x="51" y="303"/>
                    <a:pt x="55" y="303"/>
                  </a:cubicBezTo>
                  <a:cubicBezTo>
                    <a:pt x="58" y="304"/>
                    <a:pt x="57" y="307"/>
                    <a:pt x="58" y="308"/>
                  </a:cubicBezTo>
                  <a:cubicBezTo>
                    <a:pt x="59" y="310"/>
                    <a:pt x="63" y="316"/>
                    <a:pt x="69" y="316"/>
                  </a:cubicBezTo>
                  <a:cubicBezTo>
                    <a:pt x="75" y="315"/>
                    <a:pt x="81" y="309"/>
                    <a:pt x="85" y="307"/>
                  </a:cubicBezTo>
                  <a:cubicBezTo>
                    <a:pt x="90" y="306"/>
                    <a:pt x="98" y="300"/>
                    <a:pt x="100" y="297"/>
                  </a:cubicBezTo>
                  <a:cubicBezTo>
                    <a:pt x="102" y="294"/>
                    <a:pt x="108" y="290"/>
                    <a:pt x="114" y="289"/>
                  </a:cubicBezTo>
                  <a:cubicBezTo>
                    <a:pt x="119" y="287"/>
                    <a:pt x="124" y="283"/>
                    <a:pt x="124" y="283"/>
                  </a:cubicBezTo>
                  <a:cubicBezTo>
                    <a:pt x="124" y="283"/>
                    <a:pt x="133" y="279"/>
                    <a:pt x="137" y="282"/>
                  </a:cubicBezTo>
                  <a:cubicBezTo>
                    <a:pt x="142" y="285"/>
                    <a:pt x="147" y="284"/>
                    <a:pt x="147" y="284"/>
                  </a:cubicBezTo>
                  <a:cubicBezTo>
                    <a:pt x="147" y="284"/>
                    <a:pt x="147" y="286"/>
                    <a:pt x="152" y="287"/>
                  </a:cubicBezTo>
                  <a:cubicBezTo>
                    <a:pt x="157" y="288"/>
                    <a:pt x="162" y="289"/>
                    <a:pt x="161" y="290"/>
                  </a:cubicBezTo>
                  <a:cubicBezTo>
                    <a:pt x="161" y="290"/>
                    <a:pt x="167" y="288"/>
                    <a:pt x="168" y="291"/>
                  </a:cubicBezTo>
                  <a:cubicBezTo>
                    <a:pt x="169" y="293"/>
                    <a:pt x="173" y="292"/>
                    <a:pt x="173" y="291"/>
                  </a:cubicBezTo>
                  <a:cubicBezTo>
                    <a:pt x="174" y="291"/>
                    <a:pt x="179" y="292"/>
                    <a:pt x="182" y="295"/>
                  </a:cubicBezTo>
                  <a:cubicBezTo>
                    <a:pt x="185" y="298"/>
                    <a:pt x="189" y="299"/>
                    <a:pt x="192" y="300"/>
                  </a:cubicBezTo>
                  <a:cubicBezTo>
                    <a:pt x="195" y="301"/>
                    <a:pt x="197" y="301"/>
                    <a:pt x="196" y="305"/>
                  </a:cubicBezTo>
                  <a:cubicBezTo>
                    <a:pt x="195" y="308"/>
                    <a:pt x="202" y="314"/>
                    <a:pt x="204" y="316"/>
                  </a:cubicBezTo>
                  <a:cubicBezTo>
                    <a:pt x="206" y="317"/>
                    <a:pt x="203" y="322"/>
                    <a:pt x="199" y="321"/>
                  </a:cubicBezTo>
                  <a:cubicBezTo>
                    <a:pt x="199" y="321"/>
                    <a:pt x="213" y="330"/>
                    <a:pt x="205" y="335"/>
                  </a:cubicBezTo>
                  <a:cubicBezTo>
                    <a:pt x="205" y="335"/>
                    <a:pt x="204" y="336"/>
                    <a:pt x="204" y="338"/>
                  </a:cubicBezTo>
                  <a:cubicBezTo>
                    <a:pt x="205" y="340"/>
                    <a:pt x="207" y="350"/>
                    <a:pt x="207" y="353"/>
                  </a:cubicBezTo>
                  <a:cubicBezTo>
                    <a:pt x="207" y="356"/>
                    <a:pt x="208" y="357"/>
                    <a:pt x="209" y="358"/>
                  </a:cubicBezTo>
                  <a:cubicBezTo>
                    <a:pt x="209" y="358"/>
                    <a:pt x="208" y="360"/>
                    <a:pt x="208" y="362"/>
                  </a:cubicBezTo>
                  <a:cubicBezTo>
                    <a:pt x="207" y="363"/>
                    <a:pt x="209" y="377"/>
                    <a:pt x="209" y="377"/>
                  </a:cubicBezTo>
                  <a:cubicBezTo>
                    <a:pt x="209" y="377"/>
                    <a:pt x="208" y="382"/>
                    <a:pt x="211" y="384"/>
                  </a:cubicBezTo>
                  <a:cubicBezTo>
                    <a:pt x="215" y="387"/>
                    <a:pt x="222" y="390"/>
                    <a:pt x="218" y="395"/>
                  </a:cubicBezTo>
                  <a:cubicBezTo>
                    <a:pt x="215" y="400"/>
                    <a:pt x="212" y="405"/>
                    <a:pt x="213" y="408"/>
                  </a:cubicBezTo>
                  <a:cubicBezTo>
                    <a:pt x="214" y="411"/>
                    <a:pt x="210" y="417"/>
                    <a:pt x="209" y="418"/>
                  </a:cubicBezTo>
                  <a:cubicBezTo>
                    <a:pt x="207" y="419"/>
                    <a:pt x="207" y="420"/>
                    <a:pt x="208" y="422"/>
                  </a:cubicBezTo>
                  <a:cubicBezTo>
                    <a:pt x="209" y="423"/>
                    <a:pt x="209" y="428"/>
                    <a:pt x="212" y="429"/>
                  </a:cubicBezTo>
                  <a:cubicBezTo>
                    <a:pt x="215" y="429"/>
                    <a:pt x="218" y="433"/>
                    <a:pt x="215" y="437"/>
                  </a:cubicBezTo>
                  <a:cubicBezTo>
                    <a:pt x="212" y="441"/>
                    <a:pt x="216" y="446"/>
                    <a:pt x="220" y="447"/>
                  </a:cubicBezTo>
                  <a:cubicBezTo>
                    <a:pt x="224" y="448"/>
                    <a:pt x="225" y="451"/>
                    <a:pt x="223" y="453"/>
                  </a:cubicBezTo>
                  <a:cubicBezTo>
                    <a:pt x="222" y="455"/>
                    <a:pt x="225" y="456"/>
                    <a:pt x="226" y="455"/>
                  </a:cubicBezTo>
                  <a:cubicBezTo>
                    <a:pt x="227" y="454"/>
                    <a:pt x="233" y="455"/>
                    <a:pt x="234" y="457"/>
                  </a:cubicBezTo>
                  <a:cubicBezTo>
                    <a:pt x="234" y="460"/>
                    <a:pt x="238" y="460"/>
                    <a:pt x="240" y="460"/>
                  </a:cubicBezTo>
                  <a:cubicBezTo>
                    <a:pt x="243" y="460"/>
                    <a:pt x="268" y="461"/>
                    <a:pt x="268" y="461"/>
                  </a:cubicBezTo>
                  <a:cubicBezTo>
                    <a:pt x="268" y="461"/>
                    <a:pt x="278" y="461"/>
                    <a:pt x="278" y="465"/>
                  </a:cubicBezTo>
                  <a:cubicBezTo>
                    <a:pt x="278" y="469"/>
                    <a:pt x="281" y="475"/>
                    <a:pt x="289" y="473"/>
                  </a:cubicBezTo>
                  <a:cubicBezTo>
                    <a:pt x="297" y="471"/>
                    <a:pt x="296" y="465"/>
                    <a:pt x="295" y="465"/>
                  </a:cubicBezTo>
                  <a:cubicBezTo>
                    <a:pt x="295" y="465"/>
                    <a:pt x="304" y="460"/>
                    <a:pt x="304" y="460"/>
                  </a:cubicBezTo>
                  <a:cubicBezTo>
                    <a:pt x="304" y="460"/>
                    <a:pt x="308" y="458"/>
                    <a:pt x="309" y="454"/>
                  </a:cubicBezTo>
                  <a:cubicBezTo>
                    <a:pt x="311" y="449"/>
                    <a:pt x="310" y="448"/>
                    <a:pt x="313" y="444"/>
                  </a:cubicBezTo>
                  <a:cubicBezTo>
                    <a:pt x="317" y="440"/>
                    <a:pt x="316" y="432"/>
                    <a:pt x="323" y="424"/>
                  </a:cubicBezTo>
                  <a:cubicBezTo>
                    <a:pt x="330" y="415"/>
                    <a:pt x="334" y="411"/>
                    <a:pt x="341" y="406"/>
                  </a:cubicBezTo>
                  <a:cubicBezTo>
                    <a:pt x="347" y="402"/>
                    <a:pt x="343" y="401"/>
                    <a:pt x="336" y="405"/>
                  </a:cubicBezTo>
                  <a:cubicBezTo>
                    <a:pt x="329" y="410"/>
                    <a:pt x="321" y="416"/>
                    <a:pt x="316" y="425"/>
                  </a:cubicBezTo>
                  <a:cubicBezTo>
                    <a:pt x="311" y="433"/>
                    <a:pt x="311" y="437"/>
                    <a:pt x="308" y="443"/>
                  </a:cubicBezTo>
                  <a:cubicBezTo>
                    <a:pt x="305" y="448"/>
                    <a:pt x="304" y="452"/>
                    <a:pt x="305" y="454"/>
                  </a:cubicBezTo>
                  <a:cubicBezTo>
                    <a:pt x="306" y="455"/>
                    <a:pt x="302" y="458"/>
                    <a:pt x="301" y="457"/>
                  </a:cubicBezTo>
                  <a:cubicBezTo>
                    <a:pt x="301" y="456"/>
                    <a:pt x="301" y="451"/>
                    <a:pt x="300" y="450"/>
                  </a:cubicBezTo>
                  <a:cubicBezTo>
                    <a:pt x="299" y="448"/>
                    <a:pt x="301" y="446"/>
                    <a:pt x="302" y="443"/>
                  </a:cubicBezTo>
                  <a:cubicBezTo>
                    <a:pt x="304" y="441"/>
                    <a:pt x="308" y="436"/>
                    <a:pt x="307" y="433"/>
                  </a:cubicBezTo>
                  <a:cubicBezTo>
                    <a:pt x="305" y="430"/>
                    <a:pt x="305" y="427"/>
                    <a:pt x="308" y="423"/>
                  </a:cubicBezTo>
                  <a:cubicBezTo>
                    <a:pt x="311" y="418"/>
                    <a:pt x="311" y="417"/>
                    <a:pt x="307" y="415"/>
                  </a:cubicBezTo>
                  <a:cubicBezTo>
                    <a:pt x="304" y="414"/>
                    <a:pt x="304" y="411"/>
                    <a:pt x="304" y="410"/>
                  </a:cubicBezTo>
                  <a:cubicBezTo>
                    <a:pt x="305" y="409"/>
                    <a:pt x="306" y="409"/>
                    <a:pt x="307" y="410"/>
                  </a:cubicBezTo>
                  <a:cubicBezTo>
                    <a:pt x="307" y="411"/>
                    <a:pt x="308" y="411"/>
                    <a:pt x="309" y="411"/>
                  </a:cubicBezTo>
                  <a:cubicBezTo>
                    <a:pt x="311" y="411"/>
                    <a:pt x="321" y="404"/>
                    <a:pt x="321" y="404"/>
                  </a:cubicBezTo>
                  <a:cubicBezTo>
                    <a:pt x="315" y="416"/>
                    <a:pt x="315" y="416"/>
                    <a:pt x="315" y="416"/>
                  </a:cubicBezTo>
                  <a:cubicBezTo>
                    <a:pt x="315" y="416"/>
                    <a:pt x="317" y="419"/>
                    <a:pt x="320" y="416"/>
                  </a:cubicBezTo>
                  <a:cubicBezTo>
                    <a:pt x="322" y="413"/>
                    <a:pt x="330" y="406"/>
                    <a:pt x="336" y="402"/>
                  </a:cubicBezTo>
                  <a:cubicBezTo>
                    <a:pt x="341" y="398"/>
                    <a:pt x="344" y="391"/>
                    <a:pt x="338" y="390"/>
                  </a:cubicBezTo>
                  <a:cubicBezTo>
                    <a:pt x="331" y="389"/>
                    <a:pt x="328" y="386"/>
                    <a:pt x="328" y="386"/>
                  </a:cubicBezTo>
                  <a:cubicBezTo>
                    <a:pt x="328" y="386"/>
                    <a:pt x="336" y="388"/>
                    <a:pt x="341" y="387"/>
                  </a:cubicBezTo>
                  <a:cubicBezTo>
                    <a:pt x="346" y="385"/>
                    <a:pt x="351" y="386"/>
                    <a:pt x="350" y="389"/>
                  </a:cubicBezTo>
                  <a:cubicBezTo>
                    <a:pt x="349" y="391"/>
                    <a:pt x="352" y="391"/>
                    <a:pt x="354" y="389"/>
                  </a:cubicBezTo>
                  <a:cubicBezTo>
                    <a:pt x="357" y="387"/>
                    <a:pt x="362" y="387"/>
                    <a:pt x="374" y="374"/>
                  </a:cubicBezTo>
                  <a:cubicBezTo>
                    <a:pt x="374" y="374"/>
                    <a:pt x="375" y="373"/>
                    <a:pt x="378" y="373"/>
                  </a:cubicBezTo>
                  <a:cubicBezTo>
                    <a:pt x="382" y="374"/>
                    <a:pt x="383" y="374"/>
                    <a:pt x="386" y="372"/>
                  </a:cubicBezTo>
                  <a:cubicBezTo>
                    <a:pt x="389" y="369"/>
                    <a:pt x="395" y="362"/>
                    <a:pt x="397" y="369"/>
                  </a:cubicBezTo>
                  <a:cubicBezTo>
                    <a:pt x="397" y="370"/>
                    <a:pt x="397" y="370"/>
                    <a:pt x="397" y="370"/>
                  </a:cubicBezTo>
                  <a:cubicBezTo>
                    <a:pt x="397" y="370"/>
                    <a:pt x="383" y="374"/>
                    <a:pt x="372" y="381"/>
                  </a:cubicBezTo>
                  <a:cubicBezTo>
                    <a:pt x="372" y="381"/>
                    <a:pt x="364" y="386"/>
                    <a:pt x="362" y="389"/>
                  </a:cubicBezTo>
                  <a:cubicBezTo>
                    <a:pt x="359" y="391"/>
                    <a:pt x="364" y="391"/>
                    <a:pt x="367" y="389"/>
                  </a:cubicBezTo>
                  <a:cubicBezTo>
                    <a:pt x="370" y="387"/>
                    <a:pt x="371" y="384"/>
                    <a:pt x="377" y="382"/>
                  </a:cubicBezTo>
                  <a:cubicBezTo>
                    <a:pt x="384" y="379"/>
                    <a:pt x="399" y="375"/>
                    <a:pt x="401" y="373"/>
                  </a:cubicBezTo>
                  <a:cubicBezTo>
                    <a:pt x="404" y="371"/>
                    <a:pt x="407" y="370"/>
                    <a:pt x="407" y="370"/>
                  </a:cubicBezTo>
                  <a:cubicBezTo>
                    <a:pt x="407" y="370"/>
                    <a:pt x="408" y="369"/>
                    <a:pt x="407" y="366"/>
                  </a:cubicBezTo>
                  <a:cubicBezTo>
                    <a:pt x="405" y="362"/>
                    <a:pt x="405" y="356"/>
                    <a:pt x="407" y="355"/>
                  </a:cubicBezTo>
                  <a:cubicBezTo>
                    <a:pt x="410" y="354"/>
                    <a:pt x="413" y="357"/>
                    <a:pt x="414" y="359"/>
                  </a:cubicBezTo>
                  <a:cubicBezTo>
                    <a:pt x="415" y="361"/>
                    <a:pt x="415" y="354"/>
                    <a:pt x="419" y="355"/>
                  </a:cubicBezTo>
                  <a:cubicBezTo>
                    <a:pt x="423" y="356"/>
                    <a:pt x="421" y="357"/>
                    <a:pt x="421" y="357"/>
                  </a:cubicBezTo>
                  <a:cubicBezTo>
                    <a:pt x="421" y="357"/>
                    <a:pt x="431" y="353"/>
                    <a:pt x="431" y="355"/>
                  </a:cubicBezTo>
                  <a:cubicBezTo>
                    <a:pt x="432" y="357"/>
                    <a:pt x="422" y="361"/>
                    <a:pt x="421" y="362"/>
                  </a:cubicBezTo>
                  <a:cubicBezTo>
                    <a:pt x="420" y="363"/>
                    <a:pt x="410" y="367"/>
                    <a:pt x="409" y="368"/>
                  </a:cubicBezTo>
                  <a:cubicBezTo>
                    <a:pt x="408" y="370"/>
                    <a:pt x="408" y="370"/>
                    <a:pt x="412" y="369"/>
                  </a:cubicBezTo>
                  <a:cubicBezTo>
                    <a:pt x="416" y="369"/>
                    <a:pt x="445" y="361"/>
                    <a:pt x="445" y="361"/>
                  </a:cubicBezTo>
                  <a:cubicBezTo>
                    <a:pt x="445" y="361"/>
                    <a:pt x="447" y="360"/>
                    <a:pt x="443" y="361"/>
                  </a:cubicBezTo>
                  <a:cubicBezTo>
                    <a:pt x="439" y="361"/>
                    <a:pt x="433" y="363"/>
                    <a:pt x="433" y="363"/>
                  </a:cubicBezTo>
                  <a:cubicBezTo>
                    <a:pt x="433" y="363"/>
                    <a:pt x="425" y="363"/>
                    <a:pt x="429" y="361"/>
                  </a:cubicBezTo>
                  <a:cubicBezTo>
                    <a:pt x="433" y="360"/>
                    <a:pt x="446" y="357"/>
                    <a:pt x="446" y="358"/>
                  </a:cubicBezTo>
                  <a:cubicBezTo>
                    <a:pt x="446" y="360"/>
                    <a:pt x="445" y="361"/>
                    <a:pt x="446" y="361"/>
                  </a:cubicBezTo>
                  <a:cubicBezTo>
                    <a:pt x="447" y="361"/>
                    <a:pt x="456" y="358"/>
                    <a:pt x="459" y="356"/>
                  </a:cubicBezTo>
                  <a:cubicBezTo>
                    <a:pt x="463" y="354"/>
                    <a:pt x="468" y="354"/>
                    <a:pt x="469" y="355"/>
                  </a:cubicBezTo>
                  <a:cubicBezTo>
                    <a:pt x="471" y="355"/>
                    <a:pt x="473" y="355"/>
                    <a:pt x="477" y="354"/>
                  </a:cubicBezTo>
                  <a:cubicBezTo>
                    <a:pt x="481" y="353"/>
                    <a:pt x="483" y="352"/>
                    <a:pt x="485" y="353"/>
                  </a:cubicBezTo>
                  <a:cubicBezTo>
                    <a:pt x="488" y="353"/>
                    <a:pt x="496" y="350"/>
                    <a:pt x="498" y="347"/>
                  </a:cubicBezTo>
                  <a:cubicBezTo>
                    <a:pt x="498" y="347"/>
                    <a:pt x="504" y="346"/>
                    <a:pt x="506" y="345"/>
                  </a:cubicBezTo>
                  <a:cubicBezTo>
                    <a:pt x="506" y="345"/>
                    <a:pt x="506" y="350"/>
                    <a:pt x="513" y="346"/>
                  </a:cubicBezTo>
                  <a:cubicBezTo>
                    <a:pt x="519" y="343"/>
                    <a:pt x="526" y="341"/>
                    <a:pt x="524" y="340"/>
                  </a:cubicBezTo>
                  <a:cubicBezTo>
                    <a:pt x="521" y="339"/>
                    <a:pt x="514" y="340"/>
                    <a:pt x="512" y="341"/>
                  </a:cubicBezTo>
                  <a:cubicBezTo>
                    <a:pt x="511" y="342"/>
                    <a:pt x="511" y="340"/>
                    <a:pt x="514" y="337"/>
                  </a:cubicBezTo>
                  <a:cubicBezTo>
                    <a:pt x="516" y="334"/>
                    <a:pt x="520" y="328"/>
                    <a:pt x="517" y="325"/>
                  </a:cubicBezTo>
                  <a:cubicBezTo>
                    <a:pt x="514" y="322"/>
                    <a:pt x="520" y="321"/>
                    <a:pt x="524" y="321"/>
                  </a:cubicBezTo>
                  <a:cubicBezTo>
                    <a:pt x="527" y="321"/>
                    <a:pt x="537" y="318"/>
                    <a:pt x="537" y="318"/>
                  </a:cubicBezTo>
                  <a:cubicBezTo>
                    <a:pt x="537" y="318"/>
                    <a:pt x="546" y="315"/>
                    <a:pt x="542" y="319"/>
                  </a:cubicBezTo>
                  <a:cubicBezTo>
                    <a:pt x="538" y="322"/>
                    <a:pt x="534" y="326"/>
                    <a:pt x="534" y="327"/>
                  </a:cubicBezTo>
                  <a:cubicBezTo>
                    <a:pt x="535" y="329"/>
                    <a:pt x="538" y="330"/>
                    <a:pt x="542" y="329"/>
                  </a:cubicBezTo>
                  <a:cubicBezTo>
                    <a:pt x="542" y="329"/>
                    <a:pt x="534" y="331"/>
                    <a:pt x="529" y="332"/>
                  </a:cubicBezTo>
                  <a:cubicBezTo>
                    <a:pt x="524" y="333"/>
                    <a:pt x="523" y="336"/>
                    <a:pt x="529" y="335"/>
                  </a:cubicBezTo>
                  <a:cubicBezTo>
                    <a:pt x="535" y="335"/>
                    <a:pt x="547" y="332"/>
                    <a:pt x="547" y="332"/>
                  </a:cubicBezTo>
                  <a:cubicBezTo>
                    <a:pt x="547" y="332"/>
                    <a:pt x="555" y="327"/>
                    <a:pt x="560" y="326"/>
                  </a:cubicBezTo>
                  <a:cubicBezTo>
                    <a:pt x="564" y="325"/>
                    <a:pt x="572" y="327"/>
                    <a:pt x="575" y="327"/>
                  </a:cubicBezTo>
                  <a:cubicBezTo>
                    <a:pt x="577" y="327"/>
                    <a:pt x="583" y="326"/>
                    <a:pt x="584" y="325"/>
                  </a:cubicBezTo>
                  <a:cubicBezTo>
                    <a:pt x="585" y="319"/>
                    <a:pt x="591" y="316"/>
                    <a:pt x="598" y="314"/>
                  </a:cubicBezTo>
                  <a:cubicBezTo>
                    <a:pt x="603" y="313"/>
                    <a:pt x="600" y="311"/>
                    <a:pt x="599" y="310"/>
                  </a:cubicBezTo>
                  <a:cubicBezTo>
                    <a:pt x="598" y="310"/>
                    <a:pt x="598" y="310"/>
                    <a:pt x="598" y="310"/>
                  </a:cubicBezTo>
                  <a:cubicBezTo>
                    <a:pt x="598" y="310"/>
                    <a:pt x="598" y="310"/>
                    <a:pt x="599" y="310"/>
                  </a:cubicBezTo>
                  <a:cubicBezTo>
                    <a:pt x="600" y="310"/>
                    <a:pt x="600" y="310"/>
                    <a:pt x="602" y="310"/>
                  </a:cubicBezTo>
                  <a:cubicBezTo>
                    <a:pt x="605" y="309"/>
                    <a:pt x="613" y="298"/>
                    <a:pt x="615" y="291"/>
                  </a:cubicBezTo>
                  <a:cubicBezTo>
                    <a:pt x="616" y="285"/>
                    <a:pt x="625" y="278"/>
                    <a:pt x="631" y="274"/>
                  </a:cubicBezTo>
                  <a:cubicBezTo>
                    <a:pt x="636" y="269"/>
                    <a:pt x="635" y="265"/>
                    <a:pt x="630" y="264"/>
                  </a:cubicBezTo>
                  <a:cubicBezTo>
                    <a:pt x="626" y="262"/>
                    <a:pt x="632" y="257"/>
                    <a:pt x="634" y="253"/>
                  </a:cubicBezTo>
                  <a:cubicBezTo>
                    <a:pt x="637" y="249"/>
                    <a:pt x="642" y="241"/>
                    <a:pt x="639" y="240"/>
                  </a:cubicBezTo>
                  <a:cubicBezTo>
                    <a:pt x="636" y="240"/>
                    <a:pt x="634" y="237"/>
                    <a:pt x="637" y="231"/>
                  </a:cubicBezTo>
                  <a:cubicBezTo>
                    <a:pt x="641" y="225"/>
                    <a:pt x="635" y="219"/>
                    <a:pt x="635" y="219"/>
                  </a:cubicBezTo>
                  <a:cubicBezTo>
                    <a:pt x="662" y="183"/>
                    <a:pt x="662" y="183"/>
                    <a:pt x="662" y="183"/>
                  </a:cubicBezTo>
                  <a:cubicBezTo>
                    <a:pt x="673" y="165"/>
                    <a:pt x="673" y="165"/>
                    <a:pt x="673" y="165"/>
                  </a:cubicBezTo>
                  <a:lnTo>
                    <a:pt x="670" y="163"/>
                  </a:ln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8"/>
            <p:cNvSpPr/>
            <p:nvPr/>
          </p:nvSpPr>
          <p:spPr bwMode="auto">
            <a:xfrm>
              <a:off x="2409" y="1974"/>
              <a:ext cx="809" cy="426"/>
            </a:xfrm>
            <a:custGeom>
              <a:avLst/>
              <a:gdLst>
                <a:gd name="T0" fmla="*/ 409 w 473"/>
                <a:gd name="T1" fmla="*/ 667 h 249"/>
                <a:gd name="T2" fmla="*/ 905 w 473"/>
                <a:gd name="T3" fmla="*/ 729 h 249"/>
                <a:gd name="T4" fmla="*/ 1384 w 473"/>
                <a:gd name="T5" fmla="*/ 123 h 249"/>
                <a:gd name="T6" fmla="*/ 1368 w 473"/>
                <a:gd name="T7" fmla="*/ 120 h 249"/>
                <a:gd name="T8" fmla="*/ 602 w 473"/>
                <a:gd name="T9" fmla="*/ 0 h 249"/>
                <a:gd name="T10" fmla="*/ 0 w 473"/>
                <a:gd name="T11" fmla="*/ 683 h 249"/>
                <a:gd name="T12" fmla="*/ 96 w 473"/>
                <a:gd name="T13" fmla="*/ 700 h 249"/>
                <a:gd name="T14" fmla="*/ 149 w 473"/>
                <a:gd name="T15" fmla="*/ 650 h 249"/>
                <a:gd name="T16" fmla="*/ 387 w 473"/>
                <a:gd name="T17" fmla="*/ 688 h 249"/>
                <a:gd name="T18" fmla="*/ 387 w 473"/>
                <a:gd name="T19" fmla="*/ 688 h 249"/>
                <a:gd name="T20" fmla="*/ 392 w 473"/>
                <a:gd name="T21" fmla="*/ 688 h 249"/>
                <a:gd name="T22" fmla="*/ 409 w 473"/>
                <a:gd name="T23" fmla="*/ 667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3"/>
                <a:gd name="T37" fmla="*/ 0 h 249"/>
                <a:gd name="T38" fmla="*/ 473 w 473"/>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3" h="249">
                  <a:moveTo>
                    <a:pt x="140" y="228"/>
                  </a:moveTo>
                  <a:cubicBezTo>
                    <a:pt x="309" y="249"/>
                    <a:pt x="309" y="249"/>
                    <a:pt x="309" y="249"/>
                  </a:cubicBezTo>
                  <a:cubicBezTo>
                    <a:pt x="473" y="42"/>
                    <a:pt x="473" y="42"/>
                    <a:pt x="473" y="42"/>
                  </a:cubicBezTo>
                  <a:cubicBezTo>
                    <a:pt x="468" y="41"/>
                    <a:pt x="468" y="41"/>
                    <a:pt x="468" y="41"/>
                  </a:cubicBezTo>
                  <a:cubicBezTo>
                    <a:pt x="362" y="27"/>
                    <a:pt x="219" y="2"/>
                    <a:pt x="206" y="0"/>
                  </a:cubicBezTo>
                  <a:cubicBezTo>
                    <a:pt x="0" y="233"/>
                    <a:pt x="0" y="233"/>
                    <a:pt x="0" y="233"/>
                  </a:cubicBezTo>
                  <a:cubicBezTo>
                    <a:pt x="33" y="239"/>
                    <a:pt x="33" y="239"/>
                    <a:pt x="33" y="239"/>
                  </a:cubicBezTo>
                  <a:cubicBezTo>
                    <a:pt x="51" y="222"/>
                    <a:pt x="51" y="222"/>
                    <a:pt x="51" y="222"/>
                  </a:cubicBezTo>
                  <a:cubicBezTo>
                    <a:pt x="132" y="235"/>
                    <a:pt x="132" y="235"/>
                    <a:pt x="132" y="235"/>
                  </a:cubicBezTo>
                  <a:cubicBezTo>
                    <a:pt x="132" y="235"/>
                    <a:pt x="132" y="235"/>
                    <a:pt x="132" y="235"/>
                  </a:cubicBezTo>
                  <a:cubicBezTo>
                    <a:pt x="134" y="235"/>
                    <a:pt x="134" y="235"/>
                    <a:pt x="134" y="235"/>
                  </a:cubicBezTo>
                  <a:lnTo>
                    <a:pt x="140" y="228"/>
                  </a:lnTo>
                  <a:close/>
                </a:path>
              </a:pathLst>
            </a:custGeom>
            <a:solidFill>
              <a:srgbClr val="509B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9"/>
            <p:cNvSpPr/>
            <p:nvPr/>
          </p:nvSpPr>
          <p:spPr bwMode="auto">
            <a:xfrm>
              <a:off x="3193" y="2046"/>
              <a:ext cx="720" cy="306"/>
            </a:xfrm>
            <a:custGeom>
              <a:avLst/>
              <a:gdLst>
                <a:gd name="T0" fmla="*/ 407 w 421"/>
                <a:gd name="T1" fmla="*/ 108 h 179"/>
                <a:gd name="T2" fmla="*/ 246 w 421"/>
                <a:gd name="T3" fmla="*/ 347 h 179"/>
                <a:gd name="T4" fmla="*/ 313 w 421"/>
                <a:gd name="T5" fmla="*/ 359 h 179"/>
                <a:gd name="T6" fmla="*/ 339 w 421"/>
                <a:gd name="T7" fmla="*/ 378 h 179"/>
                <a:gd name="T8" fmla="*/ 380 w 421"/>
                <a:gd name="T9" fmla="*/ 415 h 179"/>
                <a:gd name="T10" fmla="*/ 387 w 421"/>
                <a:gd name="T11" fmla="*/ 417 h 179"/>
                <a:gd name="T12" fmla="*/ 433 w 421"/>
                <a:gd name="T13" fmla="*/ 436 h 179"/>
                <a:gd name="T14" fmla="*/ 433 w 421"/>
                <a:gd name="T15" fmla="*/ 438 h 179"/>
                <a:gd name="T16" fmla="*/ 440 w 421"/>
                <a:gd name="T17" fmla="*/ 441 h 179"/>
                <a:gd name="T18" fmla="*/ 448 w 421"/>
                <a:gd name="T19" fmla="*/ 427 h 179"/>
                <a:gd name="T20" fmla="*/ 486 w 421"/>
                <a:gd name="T21" fmla="*/ 427 h 179"/>
                <a:gd name="T22" fmla="*/ 503 w 421"/>
                <a:gd name="T23" fmla="*/ 470 h 179"/>
                <a:gd name="T24" fmla="*/ 552 w 421"/>
                <a:gd name="T25" fmla="*/ 465 h 179"/>
                <a:gd name="T26" fmla="*/ 588 w 421"/>
                <a:gd name="T27" fmla="*/ 470 h 179"/>
                <a:gd name="T28" fmla="*/ 611 w 421"/>
                <a:gd name="T29" fmla="*/ 468 h 179"/>
                <a:gd name="T30" fmla="*/ 629 w 421"/>
                <a:gd name="T31" fmla="*/ 470 h 179"/>
                <a:gd name="T32" fmla="*/ 650 w 421"/>
                <a:gd name="T33" fmla="*/ 456 h 179"/>
                <a:gd name="T34" fmla="*/ 662 w 421"/>
                <a:gd name="T35" fmla="*/ 456 h 179"/>
                <a:gd name="T36" fmla="*/ 693 w 421"/>
                <a:gd name="T37" fmla="*/ 468 h 179"/>
                <a:gd name="T38" fmla="*/ 696 w 421"/>
                <a:gd name="T39" fmla="*/ 468 h 179"/>
                <a:gd name="T40" fmla="*/ 717 w 421"/>
                <a:gd name="T41" fmla="*/ 491 h 179"/>
                <a:gd name="T42" fmla="*/ 763 w 421"/>
                <a:gd name="T43" fmla="*/ 482 h 179"/>
                <a:gd name="T44" fmla="*/ 833 w 421"/>
                <a:gd name="T45" fmla="*/ 482 h 179"/>
                <a:gd name="T46" fmla="*/ 843 w 421"/>
                <a:gd name="T47" fmla="*/ 482 h 179"/>
                <a:gd name="T48" fmla="*/ 893 w 421"/>
                <a:gd name="T49" fmla="*/ 482 h 179"/>
                <a:gd name="T50" fmla="*/ 918 w 421"/>
                <a:gd name="T51" fmla="*/ 491 h 179"/>
                <a:gd name="T52" fmla="*/ 935 w 421"/>
                <a:gd name="T53" fmla="*/ 511 h 179"/>
                <a:gd name="T54" fmla="*/ 965 w 421"/>
                <a:gd name="T55" fmla="*/ 523 h 179"/>
                <a:gd name="T56" fmla="*/ 975 w 421"/>
                <a:gd name="T57" fmla="*/ 515 h 179"/>
                <a:gd name="T58" fmla="*/ 1231 w 421"/>
                <a:gd name="T59" fmla="*/ 96 h 179"/>
                <a:gd name="T60" fmla="*/ 181 w 421"/>
                <a:gd name="T61" fmla="*/ 17 h 179"/>
                <a:gd name="T62" fmla="*/ 44 w 421"/>
                <a:gd name="T63" fmla="*/ 0 h 17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21"/>
                <a:gd name="T97" fmla="*/ 0 h 179"/>
                <a:gd name="T98" fmla="*/ 421 w 421"/>
                <a:gd name="T99" fmla="*/ 179 h 17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21" h="179">
                  <a:moveTo>
                    <a:pt x="0" y="19"/>
                  </a:moveTo>
                  <a:cubicBezTo>
                    <a:pt x="139" y="37"/>
                    <a:pt x="139" y="37"/>
                    <a:pt x="139" y="37"/>
                  </a:cubicBezTo>
                  <a:cubicBezTo>
                    <a:pt x="81" y="118"/>
                    <a:pt x="81" y="118"/>
                    <a:pt x="81" y="118"/>
                  </a:cubicBezTo>
                  <a:cubicBezTo>
                    <a:pt x="81" y="118"/>
                    <a:pt x="82" y="119"/>
                    <a:pt x="84" y="119"/>
                  </a:cubicBezTo>
                  <a:cubicBezTo>
                    <a:pt x="86" y="120"/>
                    <a:pt x="90" y="121"/>
                    <a:pt x="94" y="121"/>
                  </a:cubicBezTo>
                  <a:cubicBezTo>
                    <a:pt x="97" y="121"/>
                    <a:pt x="102" y="122"/>
                    <a:pt x="107" y="123"/>
                  </a:cubicBezTo>
                  <a:cubicBezTo>
                    <a:pt x="109" y="123"/>
                    <a:pt x="111" y="124"/>
                    <a:pt x="112" y="125"/>
                  </a:cubicBezTo>
                  <a:cubicBezTo>
                    <a:pt x="114" y="126"/>
                    <a:pt x="115" y="127"/>
                    <a:pt x="116" y="129"/>
                  </a:cubicBezTo>
                  <a:cubicBezTo>
                    <a:pt x="117" y="134"/>
                    <a:pt x="117" y="136"/>
                    <a:pt x="123" y="139"/>
                  </a:cubicBezTo>
                  <a:cubicBezTo>
                    <a:pt x="126" y="139"/>
                    <a:pt x="128" y="141"/>
                    <a:pt x="130" y="142"/>
                  </a:cubicBezTo>
                  <a:cubicBezTo>
                    <a:pt x="131" y="143"/>
                    <a:pt x="131" y="143"/>
                    <a:pt x="131" y="143"/>
                  </a:cubicBezTo>
                  <a:cubicBezTo>
                    <a:pt x="131" y="143"/>
                    <a:pt x="132" y="143"/>
                    <a:pt x="132" y="143"/>
                  </a:cubicBezTo>
                  <a:cubicBezTo>
                    <a:pt x="133" y="143"/>
                    <a:pt x="134" y="143"/>
                    <a:pt x="136" y="143"/>
                  </a:cubicBezTo>
                  <a:cubicBezTo>
                    <a:pt x="140" y="144"/>
                    <a:pt x="147" y="145"/>
                    <a:pt x="148" y="149"/>
                  </a:cubicBezTo>
                  <a:cubicBezTo>
                    <a:pt x="148" y="149"/>
                    <a:pt x="148" y="150"/>
                    <a:pt x="148" y="150"/>
                  </a:cubicBezTo>
                  <a:cubicBezTo>
                    <a:pt x="148" y="150"/>
                    <a:pt x="148" y="150"/>
                    <a:pt x="148" y="150"/>
                  </a:cubicBezTo>
                  <a:cubicBezTo>
                    <a:pt x="149" y="150"/>
                    <a:pt x="149" y="151"/>
                    <a:pt x="149" y="151"/>
                  </a:cubicBezTo>
                  <a:cubicBezTo>
                    <a:pt x="149" y="151"/>
                    <a:pt x="149" y="151"/>
                    <a:pt x="150" y="151"/>
                  </a:cubicBezTo>
                  <a:cubicBezTo>
                    <a:pt x="150" y="151"/>
                    <a:pt x="150" y="149"/>
                    <a:pt x="153" y="147"/>
                  </a:cubicBezTo>
                  <a:cubicBezTo>
                    <a:pt x="153" y="147"/>
                    <a:pt x="153" y="147"/>
                    <a:pt x="153" y="146"/>
                  </a:cubicBezTo>
                  <a:cubicBezTo>
                    <a:pt x="154" y="145"/>
                    <a:pt x="165" y="141"/>
                    <a:pt x="166" y="146"/>
                  </a:cubicBezTo>
                  <a:cubicBezTo>
                    <a:pt x="166" y="146"/>
                    <a:pt x="166" y="146"/>
                    <a:pt x="166" y="146"/>
                  </a:cubicBezTo>
                  <a:cubicBezTo>
                    <a:pt x="166" y="148"/>
                    <a:pt x="166" y="150"/>
                    <a:pt x="166" y="152"/>
                  </a:cubicBezTo>
                  <a:cubicBezTo>
                    <a:pt x="166" y="156"/>
                    <a:pt x="167" y="161"/>
                    <a:pt x="172" y="161"/>
                  </a:cubicBezTo>
                  <a:cubicBezTo>
                    <a:pt x="176" y="161"/>
                    <a:pt x="180" y="160"/>
                    <a:pt x="184" y="159"/>
                  </a:cubicBezTo>
                  <a:cubicBezTo>
                    <a:pt x="186" y="159"/>
                    <a:pt x="187" y="158"/>
                    <a:pt x="189" y="159"/>
                  </a:cubicBezTo>
                  <a:cubicBezTo>
                    <a:pt x="192" y="160"/>
                    <a:pt x="195" y="161"/>
                    <a:pt x="198" y="161"/>
                  </a:cubicBezTo>
                  <a:cubicBezTo>
                    <a:pt x="199" y="161"/>
                    <a:pt x="200" y="161"/>
                    <a:pt x="201" y="161"/>
                  </a:cubicBezTo>
                  <a:cubicBezTo>
                    <a:pt x="201" y="161"/>
                    <a:pt x="201" y="161"/>
                    <a:pt x="202" y="160"/>
                  </a:cubicBezTo>
                  <a:cubicBezTo>
                    <a:pt x="205" y="158"/>
                    <a:pt x="210" y="157"/>
                    <a:pt x="209" y="160"/>
                  </a:cubicBezTo>
                  <a:cubicBezTo>
                    <a:pt x="209" y="162"/>
                    <a:pt x="210" y="163"/>
                    <a:pt x="212" y="163"/>
                  </a:cubicBezTo>
                  <a:cubicBezTo>
                    <a:pt x="213" y="163"/>
                    <a:pt x="214" y="162"/>
                    <a:pt x="215" y="161"/>
                  </a:cubicBezTo>
                  <a:cubicBezTo>
                    <a:pt x="215" y="161"/>
                    <a:pt x="215" y="161"/>
                    <a:pt x="216" y="161"/>
                  </a:cubicBezTo>
                  <a:cubicBezTo>
                    <a:pt x="216" y="159"/>
                    <a:pt x="220" y="156"/>
                    <a:pt x="222" y="156"/>
                  </a:cubicBezTo>
                  <a:cubicBezTo>
                    <a:pt x="222" y="155"/>
                    <a:pt x="222" y="155"/>
                    <a:pt x="223" y="155"/>
                  </a:cubicBezTo>
                  <a:cubicBezTo>
                    <a:pt x="224" y="155"/>
                    <a:pt x="226" y="155"/>
                    <a:pt x="226" y="156"/>
                  </a:cubicBezTo>
                  <a:cubicBezTo>
                    <a:pt x="228" y="158"/>
                    <a:pt x="232" y="159"/>
                    <a:pt x="235" y="160"/>
                  </a:cubicBezTo>
                  <a:cubicBezTo>
                    <a:pt x="236" y="160"/>
                    <a:pt x="236" y="160"/>
                    <a:pt x="237" y="160"/>
                  </a:cubicBezTo>
                  <a:cubicBezTo>
                    <a:pt x="237" y="160"/>
                    <a:pt x="238" y="160"/>
                    <a:pt x="238" y="160"/>
                  </a:cubicBezTo>
                  <a:cubicBezTo>
                    <a:pt x="238" y="160"/>
                    <a:pt x="238" y="160"/>
                    <a:pt x="238" y="160"/>
                  </a:cubicBezTo>
                  <a:cubicBezTo>
                    <a:pt x="240" y="160"/>
                    <a:pt x="242" y="162"/>
                    <a:pt x="241" y="164"/>
                  </a:cubicBezTo>
                  <a:cubicBezTo>
                    <a:pt x="241" y="166"/>
                    <a:pt x="242" y="168"/>
                    <a:pt x="245" y="168"/>
                  </a:cubicBezTo>
                  <a:cubicBezTo>
                    <a:pt x="246" y="168"/>
                    <a:pt x="249" y="167"/>
                    <a:pt x="252" y="167"/>
                  </a:cubicBezTo>
                  <a:cubicBezTo>
                    <a:pt x="255" y="166"/>
                    <a:pt x="259" y="165"/>
                    <a:pt x="261" y="165"/>
                  </a:cubicBezTo>
                  <a:cubicBezTo>
                    <a:pt x="265" y="165"/>
                    <a:pt x="277" y="165"/>
                    <a:pt x="277" y="165"/>
                  </a:cubicBezTo>
                  <a:cubicBezTo>
                    <a:pt x="285" y="165"/>
                    <a:pt x="285" y="165"/>
                    <a:pt x="285" y="165"/>
                  </a:cubicBezTo>
                  <a:cubicBezTo>
                    <a:pt x="285" y="165"/>
                    <a:pt x="286" y="165"/>
                    <a:pt x="288" y="165"/>
                  </a:cubicBezTo>
                  <a:cubicBezTo>
                    <a:pt x="288" y="165"/>
                    <a:pt x="288" y="165"/>
                    <a:pt x="288" y="165"/>
                  </a:cubicBezTo>
                  <a:cubicBezTo>
                    <a:pt x="292" y="165"/>
                    <a:pt x="298" y="165"/>
                    <a:pt x="301" y="165"/>
                  </a:cubicBezTo>
                  <a:cubicBezTo>
                    <a:pt x="303" y="165"/>
                    <a:pt x="304" y="165"/>
                    <a:pt x="305" y="165"/>
                  </a:cubicBezTo>
                  <a:cubicBezTo>
                    <a:pt x="305" y="165"/>
                    <a:pt x="305" y="165"/>
                    <a:pt x="305" y="165"/>
                  </a:cubicBezTo>
                  <a:cubicBezTo>
                    <a:pt x="305" y="165"/>
                    <a:pt x="310" y="164"/>
                    <a:pt x="314" y="168"/>
                  </a:cubicBezTo>
                  <a:cubicBezTo>
                    <a:pt x="314" y="169"/>
                    <a:pt x="314" y="169"/>
                    <a:pt x="314" y="169"/>
                  </a:cubicBezTo>
                  <a:cubicBezTo>
                    <a:pt x="316" y="170"/>
                    <a:pt x="317" y="172"/>
                    <a:pt x="320" y="175"/>
                  </a:cubicBezTo>
                  <a:cubicBezTo>
                    <a:pt x="320" y="175"/>
                    <a:pt x="320" y="175"/>
                    <a:pt x="320" y="175"/>
                  </a:cubicBezTo>
                  <a:cubicBezTo>
                    <a:pt x="323" y="177"/>
                    <a:pt x="327" y="179"/>
                    <a:pt x="330" y="179"/>
                  </a:cubicBezTo>
                  <a:cubicBezTo>
                    <a:pt x="332" y="178"/>
                    <a:pt x="333" y="177"/>
                    <a:pt x="333" y="177"/>
                  </a:cubicBezTo>
                  <a:cubicBezTo>
                    <a:pt x="333" y="176"/>
                    <a:pt x="333" y="176"/>
                    <a:pt x="333" y="176"/>
                  </a:cubicBezTo>
                  <a:cubicBezTo>
                    <a:pt x="406" y="56"/>
                    <a:pt x="406" y="56"/>
                    <a:pt x="406" y="56"/>
                  </a:cubicBezTo>
                  <a:cubicBezTo>
                    <a:pt x="421" y="33"/>
                    <a:pt x="421" y="33"/>
                    <a:pt x="421" y="33"/>
                  </a:cubicBezTo>
                  <a:cubicBezTo>
                    <a:pt x="63" y="4"/>
                    <a:pt x="63" y="4"/>
                    <a:pt x="63" y="4"/>
                  </a:cubicBezTo>
                  <a:cubicBezTo>
                    <a:pt x="62" y="6"/>
                    <a:pt x="62" y="6"/>
                    <a:pt x="62" y="6"/>
                  </a:cubicBezTo>
                  <a:cubicBezTo>
                    <a:pt x="52" y="4"/>
                    <a:pt x="40" y="3"/>
                    <a:pt x="28" y="1"/>
                  </a:cubicBezTo>
                  <a:cubicBezTo>
                    <a:pt x="15" y="0"/>
                    <a:pt x="15" y="0"/>
                    <a:pt x="15" y="0"/>
                  </a:cubicBezTo>
                  <a:lnTo>
                    <a:pt x="0" y="19"/>
                  </a:ln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0"/>
            <p:cNvSpPr/>
            <p:nvPr/>
          </p:nvSpPr>
          <p:spPr bwMode="auto">
            <a:xfrm>
              <a:off x="3763" y="2142"/>
              <a:ext cx="535" cy="263"/>
            </a:xfrm>
            <a:custGeom>
              <a:avLst/>
              <a:gdLst>
                <a:gd name="T0" fmla="*/ 897 w 313"/>
                <a:gd name="T1" fmla="*/ 102 h 154"/>
                <a:gd name="T2" fmla="*/ 899 w 313"/>
                <a:gd name="T3" fmla="*/ 91 h 154"/>
                <a:gd name="T4" fmla="*/ 909 w 313"/>
                <a:gd name="T5" fmla="*/ 73 h 154"/>
                <a:gd name="T6" fmla="*/ 914 w 313"/>
                <a:gd name="T7" fmla="*/ 67 h 154"/>
                <a:gd name="T8" fmla="*/ 853 w 313"/>
                <a:gd name="T9" fmla="*/ 67 h 154"/>
                <a:gd name="T10" fmla="*/ 856 w 313"/>
                <a:gd name="T11" fmla="*/ 46 h 154"/>
                <a:gd name="T12" fmla="*/ 865 w 313"/>
                <a:gd name="T13" fmla="*/ 32 h 154"/>
                <a:gd name="T14" fmla="*/ 865 w 313"/>
                <a:gd name="T15" fmla="*/ 20 h 154"/>
                <a:gd name="T16" fmla="*/ 214 w 313"/>
                <a:gd name="T17" fmla="*/ 0 h 154"/>
                <a:gd name="T18" fmla="*/ 82 w 313"/>
                <a:gd name="T19" fmla="*/ 227 h 154"/>
                <a:gd name="T20" fmla="*/ 3 w 313"/>
                <a:gd name="T21" fmla="*/ 350 h 154"/>
                <a:gd name="T22" fmla="*/ 0 w 313"/>
                <a:gd name="T23" fmla="*/ 354 h 154"/>
                <a:gd name="T24" fmla="*/ 21 w 313"/>
                <a:gd name="T25" fmla="*/ 362 h 154"/>
                <a:gd name="T26" fmla="*/ 3 w 313"/>
                <a:gd name="T27" fmla="*/ 354 h 154"/>
                <a:gd name="T28" fmla="*/ 21 w 313"/>
                <a:gd name="T29" fmla="*/ 362 h 154"/>
                <a:gd name="T30" fmla="*/ 41 w 313"/>
                <a:gd name="T31" fmla="*/ 374 h 154"/>
                <a:gd name="T32" fmla="*/ 44 w 313"/>
                <a:gd name="T33" fmla="*/ 371 h 154"/>
                <a:gd name="T34" fmla="*/ 44 w 313"/>
                <a:gd name="T35" fmla="*/ 374 h 154"/>
                <a:gd name="T36" fmla="*/ 9 w 313"/>
                <a:gd name="T37" fmla="*/ 425 h 154"/>
                <a:gd name="T38" fmla="*/ 467 w 313"/>
                <a:gd name="T39" fmla="*/ 449 h 154"/>
                <a:gd name="T40" fmla="*/ 514 w 313"/>
                <a:gd name="T41" fmla="*/ 412 h 154"/>
                <a:gd name="T42" fmla="*/ 514 w 313"/>
                <a:gd name="T43" fmla="*/ 408 h 154"/>
                <a:gd name="T44" fmla="*/ 518 w 313"/>
                <a:gd name="T45" fmla="*/ 394 h 154"/>
                <a:gd name="T46" fmla="*/ 520 w 313"/>
                <a:gd name="T47" fmla="*/ 394 h 154"/>
                <a:gd name="T48" fmla="*/ 520 w 313"/>
                <a:gd name="T49" fmla="*/ 391 h 154"/>
                <a:gd name="T50" fmla="*/ 523 w 313"/>
                <a:gd name="T51" fmla="*/ 379 h 154"/>
                <a:gd name="T52" fmla="*/ 523 w 313"/>
                <a:gd name="T53" fmla="*/ 374 h 154"/>
                <a:gd name="T54" fmla="*/ 526 w 313"/>
                <a:gd name="T55" fmla="*/ 355 h 154"/>
                <a:gd name="T56" fmla="*/ 535 w 313"/>
                <a:gd name="T57" fmla="*/ 347 h 154"/>
                <a:gd name="T58" fmla="*/ 552 w 313"/>
                <a:gd name="T59" fmla="*/ 333 h 154"/>
                <a:gd name="T60" fmla="*/ 598 w 313"/>
                <a:gd name="T61" fmla="*/ 304 h 154"/>
                <a:gd name="T62" fmla="*/ 648 w 313"/>
                <a:gd name="T63" fmla="*/ 275 h 154"/>
                <a:gd name="T64" fmla="*/ 651 w 313"/>
                <a:gd name="T65" fmla="*/ 275 h 154"/>
                <a:gd name="T66" fmla="*/ 660 w 313"/>
                <a:gd name="T67" fmla="*/ 268 h 154"/>
                <a:gd name="T68" fmla="*/ 684 w 313"/>
                <a:gd name="T69" fmla="*/ 251 h 154"/>
                <a:gd name="T70" fmla="*/ 704 w 313"/>
                <a:gd name="T71" fmla="*/ 239 h 154"/>
                <a:gd name="T72" fmla="*/ 713 w 313"/>
                <a:gd name="T73" fmla="*/ 227 h 154"/>
                <a:gd name="T74" fmla="*/ 716 w 313"/>
                <a:gd name="T75" fmla="*/ 225 h 154"/>
                <a:gd name="T76" fmla="*/ 737 w 313"/>
                <a:gd name="T77" fmla="*/ 215 h 154"/>
                <a:gd name="T78" fmla="*/ 757 w 313"/>
                <a:gd name="T79" fmla="*/ 205 h 154"/>
                <a:gd name="T80" fmla="*/ 757 w 313"/>
                <a:gd name="T81" fmla="*/ 205 h 154"/>
                <a:gd name="T82" fmla="*/ 757 w 313"/>
                <a:gd name="T83" fmla="*/ 205 h 154"/>
                <a:gd name="T84" fmla="*/ 759 w 313"/>
                <a:gd name="T85" fmla="*/ 202 h 154"/>
                <a:gd name="T86" fmla="*/ 766 w 313"/>
                <a:gd name="T87" fmla="*/ 195 h 154"/>
                <a:gd name="T88" fmla="*/ 769 w 313"/>
                <a:gd name="T89" fmla="*/ 193 h 154"/>
                <a:gd name="T90" fmla="*/ 791 w 313"/>
                <a:gd name="T91" fmla="*/ 174 h 154"/>
                <a:gd name="T92" fmla="*/ 803 w 313"/>
                <a:gd name="T93" fmla="*/ 164 h 154"/>
                <a:gd name="T94" fmla="*/ 829 w 313"/>
                <a:gd name="T95" fmla="*/ 145 h 154"/>
                <a:gd name="T96" fmla="*/ 861 w 313"/>
                <a:gd name="T97" fmla="*/ 125 h 154"/>
                <a:gd name="T98" fmla="*/ 870 w 313"/>
                <a:gd name="T99" fmla="*/ 123 h 154"/>
                <a:gd name="T100" fmla="*/ 877 w 313"/>
                <a:gd name="T101" fmla="*/ 111 h 154"/>
                <a:gd name="T102" fmla="*/ 897 w 313"/>
                <a:gd name="T103" fmla="*/ 102 h 15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13"/>
                <a:gd name="T157" fmla="*/ 0 h 154"/>
                <a:gd name="T158" fmla="*/ 313 w 313"/>
                <a:gd name="T159" fmla="*/ 154 h 15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13" h="154">
                  <a:moveTo>
                    <a:pt x="307" y="35"/>
                  </a:moveTo>
                  <a:cubicBezTo>
                    <a:pt x="308" y="34"/>
                    <a:pt x="308" y="33"/>
                    <a:pt x="308" y="31"/>
                  </a:cubicBezTo>
                  <a:cubicBezTo>
                    <a:pt x="308" y="30"/>
                    <a:pt x="309" y="28"/>
                    <a:pt x="311" y="25"/>
                  </a:cubicBezTo>
                  <a:cubicBezTo>
                    <a:pt x="312" y="24"/>
                    <a:pt x="313" y="23"/>
                    <a:pt x="313" y="23"/>
                  </a:cubicBezTo>
                  <a:cubicBezTo>
                    <a:pt x="313" y="23"/>
                    <a:pt x="296" y="23"/>
                    <a:pt x="292" y="23"/>
                  </a:cubicBezTo>
                  <a:cubicBezTo>
                    <a:pt x="286" y="23"/>
                    <a:pt x="290" y="18"/>
                    <a:pt x="293" y="16"/>
                  </a:cubicBezTo>
                  <a:cubicBezTo>
                    <a:pt x="296" y="14"/>
                    <a:pt x="297" y="13"/>
                    <a:pt x="296" y="11"/>
                  </a:cubicBezTo>
                  <a:cubicBezTo>
                    <a:pt x="294" y="10"/>
                    <a:pt x="296" y="7"/>
                    <a:pt x="296" y="7"/>
                  </a:cubicBezTo>
                  <a:cubicBezTo>
                    <a:pt x="73" y="0"/>
                    <a:pt x="73" y="0"/>
                    <a:pt x="73" y="0"/>
                  </a:cubicBezTo>
                  <a:cubicBezTo>
                    <a:pt x="59" y="27"/>
                    <a:pt x="42" y="55"/>
                    <a:pt x="28" y="78"/>
                  </a:cubicBezTo>
                  <a:cubicBezTo>
                    <a:pt x="17" y="96"/>
                    <a:pt x="7" y="112"/>
                    <a:pt x="1" y="120"/>
                  </a:cubicBezTo>
                  <a:cubicBezTo>
                    <a:pt x="1" y="120"/>
                    <a:pt x="1" y="120"/>
                    <a:pt x="0" y="121"/>
                  </a:cubicBezTo>
                  <a:cubicBezTo>
                    <a:pt x="7" y="124"/>
                    <a:pt x="7" y="124"/>
                    <a:pt x="7" y="124"/>
                  </a:cubicBezTo>
                  <a:cubicBezTo>
                    <a:pt x="1" y="121"/>
                    <a:pt x="1" y="121"/>
                    <a:pt x="1" y="121"/>
                  </a:cubicBezTo>
                  <a:cubicBezTo>
                    <a:pt x="7" y="124"/>
                    <a:pt x="7" y="124"/>
                    <a:pt x="7" y="124"/>
                  </a:cubicBezTo>
                  <a:cubicBezTo>
                    <a:pt x="14" y="128"/>
                    <a:pt x="14" y="128"/>
                    <a:pt x="14" y="128"/>
                  </a:cubicBezTo>
                  <a:cubicBezTo>
                    <a:pt x="15" y="127"/>
                    <a:pt x="15" y="127"/>
                    <a:pt x="15" y="127"/>
                  </a:cubicBezTo>
                  <a:cubicBezTo>
                    <a:pt x="15" y="128"/>
                    <a:pt x="15" y="128"/>
                    <a:pt x="15" y="128"/>
                  </a:cubicBezTo>
                  <a:cubicBezTo>
                    <a:pt x="3" y="146"/>
                    <a:pt x="3" y="146"/>
                    <a:pt x="3" y="146"/>
                  </a:cubicBezTo>
                  <a:cubicBezTo>
                    <a:pt x="160" y="154"/>
                    <a:pt x="160" y="154"/>
                    <a:pt x="160" y="154"/>
                  </a:cubicBezTo>
                  <a:cubicBezTo>
                    <a:pt x="159" y="149"/>
                    <a:pt x="175" y="141"/>
                    <a:pt x="176" y="141"/>
                  </a:cubicBezTo>
                  <a:cubicBezTo>
                    <a:pt x="176" y="141"/>
                    <a:pt x="176" y="141"/>
                    <a:pt x="176" y="140"/>
                  </a:cubicBezTo>
                  <a:cubicBezTo>
                    <a:pt x="176" y="140"/>
                    <a:pt x="173" y="138"/>
                    <a:pt x="177" y="135"/>
                  </a:cubicBezTo>
                  <a:cubicBezTo>
                    <a:pt x="177" y="135"/>
                    <a:pt x="177" y="135"/>
                    <a:pt x="178" y="135"/>
                  </a:cubicBezTo>
                  <a:cubicBezTo>
                    <a:pt x="178" y="135"/>
                    <a:pt x="178" y="134"/>
                    <a:pt x="178" y="134"/>
                  </a:cubicBezTo>
                  <a:cubicBezTo>
                    <a:pt x="181" y="131"/>
                    <a:pt x="179" y="130"/>
                    <a:pt x="179" y="130"/>
                  </a:cubicBezTo>
                  <a:cubicBezTo>
                    <a:pt x="179" y="129"/>
                    <a:pt x="179" y="129"/>
                    <a:pt x="179" y="128"/>
                  </a:cubicBezTo>
                  <a:cubicBezTo>
                    <a:pt x="178" y="127"/>
                    <a:pt x="178" y="125"/>
                    <a:pt x="180" y="122"/>
                  </a:cubicBezTo>
                  <a:cubicBezTo>
                    <a:pt x="181" y="121"/>
                    <a:pt x="182" y="120"/>
                    <a:pt x="183" y="119"/>
                  </a:cubicBezTo>
                  <a:cubicBezTo>
                    <a:pt x="185" y="117"/>
                    <a:pt x="187" y="115"/>
                    <a:pt x="189" y="114"/>
                  </a:cubicBezTo>
                  <a:cubicBezTo>
                    <a:pt x="194" y="110"/>
                    <a:pt x="201" y="106"/>
                    <a:pt x="205" y="104"/>
                  </a:cubicBezTo>
                  <a:cubicBezTo>
                    <a:pt x="211" y="100"/>
                    <a:pt x="217" y="97"/>
                    <a:pt x="222" y="94"/>
                  </a:cubicBezTo>
                  <a:cubicBezTo>
                    <a:pt x="222" y="94"/>
                    <a:pt x="223" y="94"/>
                    <a:pt x="223" y="94"/>
                  </a:cubicBezTo>
                  <a:cubicBezTo>
                    <a:pt x="224" y="93"/>
                    <a:pt x="225" y="93"/>
                    <a:pt x="226" y="92"/>
                  </a:cubicBezTo>
                  <a:cubicBezTo>
                    <a:pt x="227" y="91"/>
                    <a:pt x="227" y="90"/>
                    <a:pt x="234" y="86"/>
                  </a:cubicBezTo>
                  <a:cubicBezTo>
                    <a:pt x="236" y="85"/>
                    <a:pt x="238" y="83"/>
                    <a:pt x="241" y="82"/>
                  </a:cubicBezTo>
                  <a:cubicBezTo>
                    <a:pt x="245" y="79"/>
                    <a:pt x="243" y="78"/>
                    <a:pt x="244" y="78"/>
                  </a:cubicBezTo>
                  <a:cubicBezTo>
                    <a:pt x="244" y="77"/>
                    <a:pt x="245" y="77"/>
                    <a:pt x="245" y="77"/>
                  </a:cubicBezTo>
                  <a:cubicBezTo>
                    <a:pt x="247" y="76"/>
                    <a:pt x="250" y="75"/>
                    <a:pt x="252" y="74"/>
                  </a:cubicBezTo>
                  <a:cubicBezTo>
                    <a:pt x="254" y="73"/>
                    <a:pt x="257" y="72"/>
                    <a:pt x="259" y="70"/>
                  </a:cubicBezTo>
                  <a:cubicBezTo>
                    <a:pt x="259" y="70"/>
                    <a:pt x="259" y="70"/>
                    <a:pt x="259" y="70"/>
                  </a:cubicBezTo>
                  <a:cubicBezTo>
                    <a:pt x="259" y="70"/>
                    <a:pt x="259" y="70"/>
                    <a:pt x="259" y="70"/>
                  </a:cubicBezTo>
                  <a:cubicBezTo>
                    <a:pt x="259" y="69"/>
                    <a:pt x="260" y="69"/>
                    <a:pt x="260" y="69"/>
                  </a:cubicBezTo>
                  <a:cubicBezTo>
                    <a:pt x="260" y="68"/>
                    <a:pt x="261" y="67"/>
                    <a:pt x="262" y="67"/>
                  </a:cubicBezTo>
                  <a:cubicBezTo>
                    <a:pt x="263" y="66"/>
                    <a:pt x="263" y="66"/>
                    <a:pt x="263" y="66"/>
                  </a:cubicBezTo>
                  <a:cubicBezTo>
                    <a:pt x="263" y="66"/>
                    <a:pt x="267" y="63"/>
                    <a:pt x="271" y="60"/>
                  </a:cubicBezTo>
                  <a:cubicBezTo>
                    <a:pt x="272" y="59"/>
                    <a:pt x="273" y="57"/>
                    <a:pt x="275" y="56"/>
                  </a:cubicBezTo>
                  <a:cubicBezTo>
                    <a:pt x="277" y="53"/>
                    <a:pt x="280" y="51"/>
                    <a:pt x="284" y="50"/>
                  </a:cubicBezTo>
                  <a:cubicBezTo>
                    <a:pt x="290" y="48"/>
                    <a:pt x="295" y="43"/>
                    <a:pt x="295" y="43"/>
                  </a:cubicBezTo>
                  <a:cubicBezTo>
                    <a:pt x="298" y="42"/>
                    <a:pt x="298" y="42"/>
                    <a:pt x="298" y="42"/>
                  </a:cubicBezTo>
                  <a:cubicBezTo>
                    <a:pt x="300" y="38"/>
                    <a:pt x="300" y="38"/>
                    <a:pt x="300" y="38"/>
                  </a:cubicBezTo>
                  <a:cubicBezTo>
                    <a:pt x="300" y="38"/>
                    <a:pt x="305" y="37"/>
                    <a:pt x="307" y="35"/>
                  </a:cubicBezTo>
                  <a:close/>
                </a:path>
              </a:pathLst>
            </a:custGeom>
            <a:solidFill>
              <a:srgbClr val="4DA2E5"/>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1"/>
            <p:cNvSpPr/>
            <p:nvPr/>
          </p:nvSpPr>
          <p:spPr bwMode="auto">
            <a:xfrm>
              <a:off x="4300" y="1722"/>
              <a:ext cx="406" cy="401"/>
            </a:xfrm>
            <a:custGeom>
              <a:avLst/>
              <a:gdLst>
                <a:gd name="T0" fmla="*/ 140 w 237"/>
                <a:gd name="T1" fmla="*/ 687 h 234"/>
                <a:gd name="T2" fmla="*/ 173 w 237"/>
                <a:gd name="T3" fmla="*/ 661 h 234"/>
                <a:gd name="T4" fmla="*/ 230 w 237"/>
                <a:gd name="T5" fmla="*/ 670 h 234"/>
                <a:gd name="T6" fmla="*/ 288 w 237"/>
                <a:gd name="T7" fmla="*/ 646 h 234"/>
                <a:gd name="T8" fmla="*/ 325 w 237"/>
                <a:gd name="T9" fmla="*/ 613 h 234"/>
                <a:gd name="T10" fmla="*/ 353 w 237"/>
                <a:gd name="T11" fmla="*/ 590 h 234"/>
                <a:gd name="T12" fmla="*/ 375 w 237"/>
                <a:gd name="T13" fmla="*/ 560 h 234"/>
                <a:gd name="T14" fmla="*/ 384 w 237"/>
                <a:gd name="T15" fmla="*/ 552 h 234"/>
                <a:gd name="T16" fmla="*/ 394 w 237"/>
                <a:gd name="T17" fmla="*/ 543 h 234"/>
                <a:gd name="T18" fmla="*/ 408 w 237"/>
                <a:gd name="T19" fmla="*/ 531 h 234"/>
                <a:gd name="T20" fmla="*/ 469 w 237"/>
                <a:gd name="T21" fmla="*/ 487 h 234"/>
                <a:gd name="T22" fmla="*/ 507 w 237"/>
                <a:gd name="T23" fmla="*/ 444 h 234"/>
                <a:gd name="T24" fmla="*/ 510 w 237"/>
                <a:gd name="T25" fmla="*/ 420 h 234"/>
                <a:gd name="T26" fmla="*/ 696 w 237"/>
                <a:gd name="T27" fmla="*/ 98 h 234"/>
                <a:gd name="T28" fmla="*/ 687 w 237"/>
                <a:gd name="T29" fmla="*/ 36 h 234"/>
                <a:gd name="T30" fmla="*/ 690 w 237"/>
                <a:gd name="T31" fmla="*/ 12 h 234"/>
                <a:gd name="T32" fmla="*/ 308 w 237"/>
                <a:gd name="T33" fmla="*/ 0 h 234"/>
                <a:gd name="T34" fmla="*/ 334 w 237"/>
                <a:gd name="T35" fmla="*/ 46 h 234"/>
                <a:gd name="T36" fmla="*/ 341 w 237"/>
                <a:gd name="T37" fmla="*/ 65 h 234"/>
                <a:gd name="T38" fmla="*/ 343 w 237"/>
                <a:gd name="T39" fmla="*/ 91 h 234"/>
                <a:gd name="T40" fmla="*/ 337 w 237"/>
                <a:gd name="T41" fmla="*/ 98 h 234"/>
                <a:gd name="T42" fmla="*/ 267 w 237"/>
                <a:gd name="T43" fmla="*/ 127 h 234"/>
                <a:gd name="T44" fmla="*/ 214 w 237"/>
                <a:gd name="T45" fmla="*/ 147 h 234"/>
                <a:gd name="T46" fmla="*/ 206 w 237"/>
                <a:gd name="T47" fmla="*/ 147 h 234"/>
                <a:gd name="T48" fmla="*/ 168 w 237"/>
                <a:gd name="T49" fmla="*/ 180 h 234"/>
                <a:gd name="T50" fmla="*/ 132 w 237"/>
                <a:gd name="T51" fmla="*/ 211 h 234"/>
                <a:gd name="T52" fmla="*/ 103 w 237"/>
                <a:gd name="T53" fmla="*/ 226 h 234"/>
                <a:gd name="T54" fmla="*/ 46 w 237"/>
                <a:gd name="T55" fmla="*/ 272 h 234"/>
                <a:gd name="T56" fmla="*/ 9 w 237"/>
                <a:gd name="T57" fmla="*/ 346 h 234"/>
                <a:gd name="T58" fmla="*/ 57 w 237"/>
                <a:gd name="T59" fmla="*/ 382 h 234"/>
                <a:gd name="T60" fmla="*/ 65 w 237"/>
                <a:gd name="T61" fmla="*/ 425 h 234"/>
                <a:gd name="T62" fmla="*/ 115 w 237"/>
                <a:gd name="T63" fmla="*/ 470 h 234"/>
                <a:gd name="T64" fmla="*/ 65 w 237"/>
                <a:gd name="T65" fmla="*/ 523 h 234"/>
                <a:gd name="T66" fmla="*/ 108 w 237"/>
                <a:gd name="T67" fmla="*/ 581 h 234"/>
                <a:gd name="T68" fmla="*/ 99 w 237"/>
                <a:gd name="T69" fmla="*/ 649 h 234"/>
                <a:gd name="T70" fmla="*/ 139 w 237"/>
                <a:gd name="T71" fmla="*/ 687 h 2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7"/>
                <a:gd name="T109" fmla="*/ 0 h 234"/>
                <a:gd name="T110" fmla="*/ 237 w 237"/>
                <a:gd name="T111" fmla="*/ 234 h 23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7" h="234">
                  <a:moveTo>
                    <a:pt x="47" y="234"/>
                  </a:moveTo>
                  <a:cubicBezTo>
                    <a:pt x="47" y="234"/>
                    <a:pt x="48" y="234"/>
                    <a:pt x="48" y="234"/>
                  </a:cubicBezTo>
                  <a:cubicBezTo>
                    <a:pt x="50" y="232"/>
                    <a:pt x="51" y="230"/>
                    <a:pt x="54" y="227"/>
                  </a:cubicBezTo>
                  <a:cubicBezTo>
                    <a:pt x="56" y="226"/>
                    <a:pt x="57" y="225"/>
                    <a:pt x="59" y="225"/>
                  </a:cubicBezTo>
                  <a:cubicBezTo>
                    <a:pt x="61" y="224"/>
                    <a:pt x="63" y="224"/>
                    <a:pt x="66" y="225"/>
                  </a:cubicBezTo>
                  <a:cubicBezTo>
                    <a:pt x="73" y="227"/>
                    <a:pt x="72" y="229"/>
                    <a:pt x="78" y="228"/>
                  </a:cubicBezTo>
                  <a:cubicBezTo>
                    <a:pt x="81" y="227"/>
                    <a:pt x="85" y="224"/>
                    <a:pt x="87" y="222"/>
                  </a:cubicBezTo>
                  <a:cubicBezTo>
                    <a:pt x="92" y="219"/>
                    <a:pt x="95" y="219"/>
                    <a:pt x="98" y="220"/>
                  </a:cubicBezTo>
                  <a:cubicBezTo>
                    <a:pt x="99" y="220"/>
                    <a:pt x="100" y="219"/>
                    <a:pt x="101" y="219"/>
                  </a:cubicBezTo>
                  <a:cubicBezTo>
                    <a:pt x="104" y="218"/>
                    <a:pt x="108" y="215"/>
                    <a:pt x="111" y="209"/>
                  </a:cubicBezTo>
                  <a:cubicBezTo>
                    <a:pt x="111" y="209"/>
                    <a:pt x="114" y="203"/>
                    <a:pt x="119" y="202"/>
                  </a:cubicBezTo>
                  <a:cubicBezTo>
                    <a:pt x="120" y="201"/>
                    <a:pt x="120" y="201"/>
                    <a:pt x="120" y="201"/>
                  </a:cubicBezTo>
                  <a:cubicBezTo>
                    <a:pt x="120" y="201"/>
                    <a:pt x="122" y="198"/>
                    <a:pt x="124" y="195"/>
                  </a:cubicBezTo>
                  <a:cubicBezTo>
                    <a:pt x="125" y="194"/>
                    <a:pt x="126" y="192"/>
                    <a:pt x="128" y="191"/>
                  </a:cubicBezTo>
                  <a:cubicBezTo>
                    <a:pt x="128" y="190"/>
                    <a:pt x="129" y="189"/>
                    <a:pt x="130" y="188"/>
                  </a:cubicBezTo>
                  <a:cubicBezTo>
                    <a:pt x="130" y="188"/>
                    <a:pt x="130" y="188"/>
                    <a:pt x="131" y="188"/>
                  </a:cubicBezTo>
                  <a:cubicBezTo>
                    <a:pt x="131" y="187"/>
                    <a:pt x="131" y="187"/>
                    <a:pt x="131" y="187"/>
                  </a:cubicBezTo>
                  <a:cubicBezTo>
                    <a:pt x="132" y="186"/>
                    <a:pt x="133" y="186"/>
                    <a:pt x="134" y="185"/>
                  </a:cubicBezTo>
                  <a:cubicBezTo>
                    <a:pt x="135" y="184"/>
                    <a:pt x="137" y="183"/>
                    <a:pt x="138" y="181"/>
                  </a:cubicBezTo>
                  <a:cubicBezTo>
                    <a:pt x="138" y="181"/>
                    <a:pt x="138" y="181"/>
                    <a:pt x="139" y="181"/>
                  </a:cubicBezTo>
                  <a:cubicBezTo>
                    <a:pt x="141" y="177"/>
                    <a:pt x="147" y="175"/>
                    <a:pt x="149" y="173"/>
                  </a:cubicBezTo>
                  <a:cubicBezTo>
                    <a:pt x="150" y="172"/>
                    <a:pt x="154" y="170"/>
                    <a:pt x="160" y="166"/>
                  </a:cubicBezTo>
                  <a:cubicBezTo>
                    <a:pt x="160" y="165"/>
                    <a:pt x="161" y="165"/>
                    <a:pt x="161" y="164"/>
                  </a:cubicBezTo>
                  <a:cubicBezTo>
                    <a:pt x="168" y="159"/>
                    <a:pt x="171" y="154"/>
                    <a:pt x="173" y="151"/>
                  </a:cubicBezTo>
                  <a:cubicBezTo>
                    <a:pt x="174" y="147"/>
                    <a:pt x="174" y="143"/>
                    <a:pt x="174" y="143"/>
                  </a:cubicBezTo>
                  <a:cubicBezTo>
                    <a:pt x="174" y="143"/>
                    <a:pt x="174" y="143"/>
                    <a:pt x="174" y="143"/>
                  </a:cubicBezTo>
                  <a:cubicBezTo>
                    <a:pt x="174" y="143"/>
                    <a:pt x="174" y="143"/>
                    <a:pt x="174" y="143"/>
                  </a:cubicBezTo>
                  <a:cubicBezTo>
                    <a:pt x="237" y="33"/>
                    <a:pt x="237" y="33"/>
                    <a:pt x="237" y="33"/>
                  </a:cubicBezTo>
                  <a:cubicBezTo>
                    <a:pt x="237" y="33"/>
                    <a:pt x="235" y="33"/>
                    <a:pt x="235" y="30"/>
                  </a:cubicBezTo>
                  <a:cubicBezTo>
                    <a:pt x="236" y="27"/>
                    <a:pt x="235" y="18"/>
                    <a:pt x="234" y="12"/>
                  </a:cubicBezTo>
                  <a:cubicBezTo>
                    <a:pt x="233" y="6"/>
                    <a:pt x="235" y="4"/>
                    <a:pt x="235" y="4"/>
                  </a:cubicBezTo>
                  <a:cubicBezTo>
                    <a:pt x="235" y="4"/>
                    <a:pt x="235" y="4"/>
                    <a:pt x="235" y="4"/>
                  </a:cubicBezTo>
                  <a:cubicBezTo>
                    <a:pt x="235" y="4"/>
                    <a:pt x="235" y="4"/>
                    <a:pt x="235" y="4"/>
                  </a:cubicBezTo>
                  <a:cubicBezTo>
                    <a:pt x="235" y="4"/>
                    <a:pt x="116" y="1"/>
                    <a:pt x="105" y="0"/>
                  </a:cubicBezTo>
                  <a:cubicBezTo>
                    <a:pt x="115" y="9"/>
                    <a:pt x="115" y="9"/>
                    <a:pt x="115" y="9"/>
                  </a:cubicBezTo>
                  <a:cubicBezTo>
                    <a:pt x="115" y="9"/>
                    <a:pt x="115" y="14"/>
                    <a:pt x="114" y="16"/>
                  </a:cubicBezTo>
                  <a:cubicBezTo>
                    <a:pt x="115" y="21"/>
                    <a:pt x="115" y="21"/>
                    <a:pt x="115" y="21"/>
                  </a:cubicBezTo>
                  <a:cubicBezTo>
                    <a:pt x="115" y="22"/>
                    <a:pt x="116" y="22"/>
                    <a:pt x="116" y="22"/>
                  </a:cubicBezTo>
                  <a:cubicBezTo>
                    <a:pt x="119" y="23"/>
                    <a:pt x="119" y="23"/>
                    <a:pt x="119" y="23"/>
                  </a:cubicBezTo>
                  <a:cubicBezTo>
                    <a:pt x="119" y="23"/>
                    <a:pt x="121" y="26"/>
                    <a:pt x="117" y="31"/>
                  </a:cubicBezTo>
                  <a:cubicBezTo>
                    <a:pt x="116" y="32"/>
                    <a:pt x="116" y="32"/>
                    <a:pt x="115" y="33"/>
                  </a:cubicBezTo>
                  <a:cubicBezTo>
                    <a:pt x="115" y="33"/>
                    <a:pt x="115" y="33"/>
                    <a:pt x="115" y="33"/>
                  </a:cubicBezTo>
                  <a:cubicBezTo>
                    <a:pt x="112" y="36"/>
                    <a:pt x="104" y="39"/>
                    <a:pt x="98" y="41"/>
                  </a:cubicBezTo>
                  <a:cubicBezTo>
                    <a:pt x="95" y="42"/>
                    <a:pt x="92" y="42"/>
                    <a:pt x="91" y="43"/>
                  </a:cubicBezTo>
                  <a:cubicBezTo>
                    <a:pt x="88" y="44"/>
                    <a:pt x="83" y="44"/>
                    <a:pt x="82" y="46"/>
                  </a:cubicBezTo>
                  <a:cubicBezTo>
                    <a:pt x="81" y="47"/>
                    <a:pt x="79" y="49"/>
                    <a:pt x="73" y="50"/>
                  </a:cubicBezTo>
                  <a:cubicBezTo>
                    <a:pt x="72" y="50"/>
                    <a:pt x="71" y="50"/>
                    <a:pt x="70" y="50"/>
                  </a:cubicBezTo>
                  <a:cubicBezTo>
                    <a:pt x="70" y="50"/>
                    <a:pt x="70" y="50"/>
                    <a:pt x="70" y="50"/>
                  </a:cubicBezTo>
                  <a:cubicBezTo>
                    <a:pt x="68" y="51"/>
                    <a:pt x="66" y="52"/>
                    <a:pt x="65" y="52"/>
                  </a:cubicBezTo>
                  <a:cubicBezTo>
                    <a:pt x="63" y="54"/>
                    <a:pt x="60" y="57"/>
                    <a:pt x="57" y="61"/>
                  </a:cubicBezTo>
                  <a:cubicBezTo>
                    <a:pt x="56" y="63"/>
                    <a:pt x="54" y="66"/>
                    <a:pt x="52" y="68"/>
                  </a:cubicBezTo>
                  <a:cubicBezTo>
                    <a:pt x="50" y="70"/>
                    <a:pt x="48" y="71"/>
                    <a:pt x="45" y="72"/>
                  </a:cubicBezTo>
                  <a:cubicBezTo>
                    <a:pt x="42" y="74"/>
                    <a:pt x="39" y="75"/>
                    <a:pt x="36" y="77"/>
                  </a:cubicBezTo>
                  <a:cubicBezTo>
                    <a:pt x="36" y="77"/>
                    <a:pt x="36" y="77"/>
                    <a:pt x="35" y="77"/>
                  </a:cubicBezTo>
                  <a:cubicBezTo>
                    <a:pt x="28" y="81"/>
                    <a:pt x="17" y="93"/>
                    <a:pt x="17" y="93"/>
                  </a:cubicBezTo>
                  <a:cubicBezTo>
                    <a:pt x="16" y="93"/>
                    <a:pt x="16" y="93"/>
                    <a:pt x="16" y="93"/>
                  </a:cubicBezTo>
                  <a:cubicBezTo>
                    <a:pt x="16" y="93"/>
                    <a:pt x="14" y="102"/>
                    <a:pt x="12" y="106"/>
                  </a:cubicBezTo>
                  <a:cubicBezTo>
                    <a:pt x="10" y="110"/>
                    <a:pt x="0" y="116"/>
                    <a:pt x="3" y="118"/>
                  </a:cubicBezTo>
                  <a:cubicBezTo>
                    <a:pt x="6" y="121"/>
                    <a:pt x="7" y="124"/>
                    <a:pt x="10" y="125"/>
                  </a:cubicBezTo>
                  <a:cubicBezTo>
                    <a:pt x="12" y="126"/>
                    <a:pt x="19" y="130"/>
                    <a:pt x="19" y="130"/>
                  </a:cubicBezTo>
                  <a:cubicBezTo>
                    <a:pt x="19" y="130"/>
                    <a:pt x="16" y="134"/>
                    <a:pt x="20" y="136"/>
                  </a:cubicBezTo>
                  <a:cubicBezTo>
                    <a:pt x="24" y="138"/>
                    <a:pt x="23" y="142"/>
                    <a:pt x="22" y="145"/>
                  </a:cubicBezTo>
                  <a:cubicBezTo>
                    <a:pt x="20" y="148"/>
                    <a:pt x="24" y="151"/>
                    <a:pt x="29" y="150"/>
                  </a:cubicBezTo>
                  <a:cubicBezTo>
                    <a:pt x="35" y="150"/>
                    <a:pt x="42" y="152"/>
                    <a:pt x="39" y="160"/>
                  </a:cubicBezTo>
                  <a:cubicBezTo>
                    <a:pt x="36" y="169"/>
                    <a:pt x="25" y="173"/>
                    <a:pt x="25" y="173"/>
                  </a:cubicBezTo>
                  <a:cubicBezTo>
                    <a:pt x="25" y="173"/>
                    <a:pt x="19" y="173"/>
                    <a:pt x="22" y="178"/>
                  </a:cubicBezTo>
                  <a:cubicBezTo>
                    <a:pt x="25" y="183"/>
                    <a:pt x="32" y="194"/>
                    <a:pt x="32" y="194"/>
                  </a:cubicBezTo>
                  <a:cubicBezTo>
                    <a:pt x="32" y="194"/>
                    <a:pt x="34" y="197"/>
                    <a:pt x="37" y="198"/>
                  </a:cubicBezTo>
                  <a:cubicBezTo>
                    <a:pt x="41" y="198"/>
                    <a:pt x="42" y="202"/>
                    <a:pt x="41" y="206"/>
                  </a:cubicBezTo>
                  <a:cubicBezTo>
                    <a:pt x="41" y="210"/>
                    <a:pt x="34" y="217"/>
                    <a:pt x="34" y="221"/>
                  </a:cubicBezTo>
                  <a:cubicBezTo>
                    <a:pt x="34" y="225"/>
                    <a:pt x="42" y="232"/>
                    <a:pt x="45" y="234"/>
                  </a:cubicBezTo>
                  <a:cubicBezTo>
                    <a:pt x="46" y="234"/>
                    <a:pt x="46" y="234"/>
                    <a:pt x="47" y="234"/>
                  </a:cubicBez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2"/>
            <p:cNvSpPr/>
            <p:nvPr/>
          </p:nvSpPr>
          <p:spPr bwMode="auto">
            <a:xfrm>
              <a:off x="4839" y="1931"/>
              <a:ext cx="714" cy="218"/>
            </a:xfrm>
            <a:custGeom>
              <a:avLst/>
              <a:gdLst>
                <a:gd name="T0" fmla="*/ 1217 w 417"/>
                <a:gd name="T1" fmla="*/ 283 h 127"/>
                <a:gd name="T2" fmla="*/ 1205 w 417"/>
                <a:gd name="T3" fmla="*/ 295 h 127"/>
                <a:gd name="T4" fmla="*/ 1190 w 417"/>
                <a:gd name="T5" fmla="*/ 292 h 127"/>
                <a:gd name="T6" fmla="*/ 1164 w 417"/>
                <a:gd name="T7" fmla="*/ 292 h 127"/>
                <a:gd name="T8" fmla="*/ 1120 w 417"/>
                <a:gd name="T9" fmla="*/ 288 h 127"/>
                <a:gd name="T10" fmla="*/ 1014 w 417"/>
                <a:gd name="T11" fmla="*/ 251 h 127"/>
                <a:gd name="T12" fmla="*/ 1106 w 417"/>
                <a:gd name="T13" fmla="*/ 247 h 127"/>
                <a:gd name="T14" fmla="*/ 1157 w 417"/>
                <a:gd name="T15" fmla="*/ 280 h 127"/>
                <a:gd name="T16" fmla="*/ 1145 w 417"/>
                <a:gd name="T17" fmla="*/ 242 h 127"/>
                <a:gd name="T18" fmla="*/ 1144 w 417"/>
                <a:gd name="T19" fmla="*/ 221 h 127"/>
                <a:gd name="T20" fmla="*/ 1111 w 417"/>
                <a:gd name="T21" fmla="*/ 201 h 127"/>
                <a:gd name="T22" fmla="*/ 1161 w 417"/>
                <a:gd name="T23" fmla="*/ 203 h 127"/>
                <a:gd name="T24" fmla="*/ 1178 w 417"/>
                <a:gd name="T25" fmla="*/ 203 h 127"/>
                <a:gd name="T26" fmla="*/ 1164 w 417"/>
                <a:gd name="T27" fmla="*/ 192 h 127"/>
                <a:gd name="T28" fmla="*/ 1185 w 417"/>
                <a:gd name="T29" fmla="*/ 160 h 127"/>
                <a:gd name="T30" fmla="*/ 1123 w 417"/>
                <a:gd name="T31" fmla="*/ 132 h 127"/>
                <a:gd name="T32" fmla="*/ 1091 w 417"/>
                <a:gd name="T33" fmla="*/ 120 h 127"/>
                <a:gd name="T34" fmla="*/ 1067 w 417"/>
                <a:gd name="T35" fmla="*/ 103 h 127"/>
                <a:gd name="T36" fmla="*/ 1108 w 417"/>
                <a:gd name="T37" fmla="*/ 70 h 127"/>
                <a:gd name="T38" fmla="*/ 1091 w 417"/>
                <a:gd name="T39" fmla="*/ 38 h 127"/>
                <a:gd name="T40" fmla="*/ 1058 w 417"/>
                <a:gd name="T41" fmla="*/ 15 h 127"/>
                <a:gd name="T42" fmla="*/ 1029 w 417"/>
                <a:gd name="T43" fmla="*/ 0 h 127"/>
                <a:gd name="T44" fmla="*/ 988 w 417"/>
                <a:gd name="T45" fmla="*/ 21 h 127"/>
                <a:gd name="T46" fmla="*/ 950 w 417"/>
                <a:gd name="T47" fmla="*/ 36 h 127"/>
                <a:gd name="T48" fmla="*/ 906 w 417"/>
                <a:gd name="T49" fmla="*/ 50 h 127"/>
                <a:gd name="T50" fmla="*/ 861 w 417"/>
                <a:gd name="T51" fmla="*/ 79 h 127"/>
                <a:gd name="T52" fmla="*/ 810 w 417"/>
                <a:gd name="T53" fmla="*/ 110 h 127"/>
                <a:gd name="T54" fmla="*/ 741 w 417"/>
                <a:gd name="T55" fmla="*/ 124 h 127"/>
                <a:gd name="T56" fmla="*/ 700 w 417"/>
                <a:gd name="T57" fmla="*/ 130 h 127"/>
                <a:gd name="T58" fmla="*/ 646 w 417"/>
                <a:gd name="T59" fmla="*/ 161 h 127"/>
                <a:gd name="T60" fmla="*/ 560 w 417"/>
                <a:gd name="T61" fmla="*/ 201 h 127"/>
                <a:gd name="T62" fmla="*/ 507 w 417"/>
                <a:gd name="T63" fmla="*/ 233 h 127"/>
                <a:gd name="T64" fmla="*/ 473 w 417"/>
                <a:gd name="T65" fmla="*/ 230 h 127"/>
                <a:gd name="T66" fmla="*/ 449 w 417"/>
                <a:gd name="T67" fmla="*/ 244 h 127"/>
                <a:gd name="T68" fmla="*/ 419 w 417"/>
                <a:gd name="T69" fmla="*/ 230 h 127"/>
                <a:gd name="T70" fmla="*/ 358 w 417"/>
                <a:gd name="T71" fmla="*/ 263 h 127"/>
                <a:gd name="T72" fmla="*/ 320 w 417"/>
                <a:gd name="T73" fmla="*/ 254 h 127"/>
                <a:gd name="T74" fmla="*/ 296 w 417"/>
                <a:gd name="T75" fmla="*/ 223 h 127"/>
                <a:gd name="T76" fmla="*/ 293 w 417"/>
                <a:gd name="T77" fmla="*/ 227 h 127"/>
                <a:gd name="T78" fmla="*/ 252 w 417"/>
                <a:gd name="T79" fmla="*/ 263 h 127"/>
                <a:gd name="T80" fmla="*/ 161 w 417"/>
                <a:gd name="T81" fmla="*/ 297 h 127"/>
                <a:gd name="T82" fmla="*/ 156 w 417"/>
                <a:gd name="T83" fmla="*/ 304 h 127"/>
                <a:gd name="T84" fmla="*/ 152 w 417"/>
                <a:gd name="T85" fmla="*/ 304 h 127"/>
                <a:gd name="T86" fmla="*/ 128 w 417"/>
                <a:gd name="T87" fmla="*/ 318 h 127"/>
                <a:gd name="T88" fmla="*/ 116 w 417"/>
                <a:gd name="T89" fmla="*/ 316 h 127"/>
                <a:gd name="T90" fmla="*/ 94 w 417"/>
                <a:gd name="T91" fmla="*/ 333 h 127"/>
                <a:gd name="T92" fmla="*/ 9 w 417"/>
                <a:gd name="T93" fmla="*/ 366 h 127"/>
                <a:gd name="T94" fmla="*/ 0 w 417"/>
                <a:gd name="T95" fmla="*/ 374 h 127"/>
                <a:gd name="T96" fmla="*/ 317 w 417"/>
                <a:gd name="T97" fmla="*/ 369 h 127"/>
                <a:gd name="T98" fmla="*/ 322 w 417"/>
                <a:gd name="T99" fmla="*/ 369 h 127"/>
                <a:gd name="T100" fmla="*/ 322 w 417"/>
                <a:gd name="T101" fmla="*/ 369 h 127"/>
                <a:gd name="T102" fmla="*/ 322 w 417"/>
                <a:gd name="T103" fmla="*/ 369 h 127"/>
                <a:gd name="T104" fmla="*/ 1202 w 417"/>
                <a:gd name="T105" fmla="*/ 324 h 127"/>
                <a:gd name="T106" fmla="*/ 1223 w 417"/>
                <a:gd name="T107" fmla="*/ 297 h 127"/>
                <a:gd name="T108" fmla="*/ 1217 w 417"/>
                <a:gd name="T109" fmla="*/ 283 h 1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7"/>
                <a:gd name="T166" fmla="*/ 0 h 127"/>
                <a:gd name="T167" fmla="*/ 417 w 417"/>
                <a:gd name="T168" fmla="*/ 127 h 12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7" h="127">
                  <a:moveTo>
                    <a:pt x="415" y="96"/>
                  </a:moveTo>
                  <a:cubicBezTo>
                    <a:pt x="415" y="96"/>
                    <a:pt x="414" y="99"/>
                    <a:pt x="411" y="100"/>
                  </a:cubicBezTo>
                  <a:cubicBezTo>
                    <a:pt x="408" y="101"/>
                    <a:pt x="407" y="100"/>
                    <a:pt x="406" y="99"/>
                  </a:cubicBezTo>
                  <a:cubicBezTo>
                    <a:pt x="405" y="98"/>
                    <a:pt x="401" y="97"/>
                    <a:pt x="397" y="99"/>
                  </a:cubicBezTo>
                  <a:cubicBezTo>
                    <a:pt x="393" y="100"/>
                    <a:pt x="386" y="102"/>
                    <a:pt x="382" y="98"/>
                  </a:cubicBezTo>
                  <a:cubicBezTo>
                    <a:pt x="379" y="95"/>
                    <a:pt x="376" y="84"/>
                    <a:pt x="346" y="85"/>
                  </a:cubicBezTo>
                  <a:cubicBezTo>
                    <a:pt x="346" y="85"/>
                    <a:pt x="365" y="79"/>
                    <a:pt x="377" y="84"/>
                  </a:cubicBezTo>
                  <a:cubicBezTo>
                    <a:pt x="389" y="89"/>
                    <a:pt x="385" y="96"/>
                    <a:pt x="395" y="95"/>
                  </a:cubicBezTo>
                  <a:cubicBezTo>
                    <a:pt x="395" y="95"/>
                    <a:pt x="402" y="88"/>
                    <a:pt x="391" y="82"/>
                  </a:cubicBezTo>
                  <a:cubicBezTo>
                    <a:pt x="391" y="82"/>
                    <a:pt x="404" y="79"/>
                    <a:pt x="390" y="75"/>
                  </a:cubicBezTo>
                  <a:cubicBezTo>
                    <a:pt x="376" y="72"/>
                    <a:pt x="378" y="71"/>
                    <a:pt x="379" y="68"/>
                  </a:cubicBezTo>
                  <a:cubicBezTo>
                    <a:pt x="379" y="68"/>
                    <a:pt x="391" y="67"/>
                    <a:pt x="396" y="69"/>
                  </a:cubicBezTo>
                  <a:cubicBezTo>
                    <a:pt x="396" y="69"/>
                    <a:pt x="400" y="70"/>
                    <a:pt x="402" y="69"/>
                  </a:cubicBezTo>
                  <a:cubicBezTo>
                    <a:pt x="402" y="69"/>
                    <a:pt x="403" y="66"/>
                    <a:pt x="397" y="65"/>
                  </a:cubicBezTo>
                  <a:cubicBezTo>
                    <a:pt x="397" y="65"/>
                    <a:pt x="404" y="63"/>
                    <a:pt x="404" y="54"/>
                  </a:cubicBezTo>
                  <a:cubicBezTo>
                    <a:pt x="400" y="48"/>
                    <a:pt x="388" y="49"/>
                    <a:pt x="383" y="45"/>
                  </a:cubicBezTo>
                  <a:cubicBezTo>
                    <a:pt x="378" y="42"/>
                    <a:pt x="377" y="41"/>
                    <a:pt x="372" y="41"/>
                  </a:cubicBezTo>
                  <a:cubicBezTo>
                    <a:pt x="367" y="41"/>
                    <a:pt x="364" y="41"/>
                    <a:pt x="364" y="35"/>
                  </a:cubicBezTo>
                  <a:cubicBezTo>
                    <a:pt x="364" y="30"/>
                    <a:pt x="375" y="28"/>
                    <a:pt x="378" y="24"/>
                  </a:cubicBezTo>
                  <a:cubicBezTo>
                    <a:pt x="382" y="20"/>
                    <a:pt x="376" y="13"/>
                    <a:pt x="372" y="13"/>
                  </a:cubicBezTo>
                  <a:cubicBezTo>
                    <a:pt x="368" y="13"/>
                    <a:pt x="361" y="11"/>
                    <a:pt x="361" y="5"/>
                  </a:cubicBezTo>
                  <a:cubicBezTo>
                    <a:pt x="361" y="0"/>
                    <a:pt x="354" y="1"/>
                    <a:pt x="351" y="0"/>
                  </a:cubicBezTo>
                  <a:cubicBezTo>
                    <a:pt x="351" y="0"/>
                    <a:pt x="342" y="4"/>
                    <a:pt x="337" y="7"/>
                  </a:cubicBezTo>
                  <a:cubicBezTo>
                    <a:pt x="332" y="11"/>
                    <a:pt x="331" y="11"/>
                    <a:pt x="324" y="12"/>
                  </a:cubicBezTo>
                  <a:cubicBezTo>
                    <a:pt x="317" y="12"/>
                    <a:pt x="311" y="15"/>
                    <a:pt x="309" y="17"/>
                  </a:cubicBezTo>
                  <a:cubicBezTo>
                    <a:pt x="307" y="19"/>
                    <a:pt x="300" y="26"/>
                    <a:pt x="294" y="27"/>
                  </a:cubicBezTo>
                  <a:cubicBezTo>
                    <a:pt x="288" y="28"/>
                    <a:pt x="279" y="32"/>
                    <a:pt x="276" y="37"/>
                  </a:cubicBezTo>
                  <a:cubicBezTo>
                    <a:pt x="273" y="41"/>
                    <a:pt x="258" y="45"/>
                    <a:pt x="253" y="42"/>
                  </a:cubicBezTo>
                  <a:cubicBezTo>
                    <a:pt x="248" y="39"/>
                    <a:pt x="240" y="38"/>
                    <a:pt x="239" y="44"/>
                  </a:cubicBezTo>
                  <a:cubicBezTo>
                    <a:pt x="237" y="51"/>
                    <a:pt x="229" y="55"/>
                    <a:pt x="220" y="55"/>
                  </a:cubicBezTo>
                  <a:cubicBezTo>
                    <a:pt x="212" y="54"/>
                    <a:pt x="197" y="61"/>
                    <a:pt x="191" y="68"/>
                  </a:cubicBezTo>
                  <a:cubicBezTo>
                    <a:pt x="185" y="75"/>
                    <a:pt x="182" y="79"/>
                    <a:pt x="173" y="79"/>
                  </a:cubicBezTo>
                  <a:cubicBezTo>
                    <a:pt x="165" y="78"/>
                    <a:pt x="161" y="78"/>
                    <a:pt x="161" y="78"/>
                  </a:cubicBezTo>
                  <a:cubicBezTo>
                    <a:pt x="161" y="78"/>
                    <a:pt x="155" y="80"/>
                    <a:pt x="153" y="83"/>
                  </a:cubicBezTo>
                  <a:cubicBezTo>
                    <a:pt x="153" y="83"/>
                    <a:pt x="143" y="84"/>
                    <a:pt x="143" y="78"/>
                  </a:cubicBezTo>
                  <a:cubicBezTo>
                    <a:pt x="143" y="78"/>
                    <a:pt x="129" y="83"/>
                    <a:pt x="122" y="89"/>
                  </a:cubicBezTo>
                  <a:cubicBezTo>
                    <a:pt x="116" y="95"/>
                    <a:pt x="110" y="88"/>
                    <a:pt x="109" y="86"/>
                  </a:cubicBezTo>
                  <a:cubicBezTo>
                    <a:pt x="107" y="83"/>
                    <a:pt x="107" y="77"/>
                    <a:pt x="101" y="76"/>
                  </a:cubicBezTo>
                  <a:cubicBezTo>
                    <a:pt x="101" y="76"/>
                    <a:pt x="100" y="77"/>
                    <a:pt x="100" y="77"/>
                  </a:cubicBezTo>
                  <a:cubicBezTo>
                    <a:pt x="98" y="80"/>
                    <a:pt x="93" y="87"/>
                    <a:pt x="86" y="89"/>
                  </a:cubicBezTo>
                  <a:cubicBezTo>
                    <a:pt x="78" y="92"/>
                    <a:pt x="61" y="96"/>
                    <a:pt x="55" y="101"/>
                  </a:cubicBezTo>
                  <a:cubicBezTo>
                    <a:pt x="54" y="102"/>
                    <a:pt x="54" y="102"/>
                    <a:pt x="53" y="103"/>
                  </a:cubicBezTo>
                  <a:cubicBezTo>
                    <a:pt x="53" y="103"/>
                    <a:pt x="53" y="103"/>
                    <a:pt x="52" y="103"/>
                  </a:cubicBezTo>
                  <a:cubicBezTo>
                    <a:pt x="49" y="107"/>
                    <a:pt x="47" y="108"/>
                    <a:pt x="44" y="108"/>
                  </a:cubicBezTo>
                  <a:cubicBezTo>
                    <a:pt x="43" y="108"/>
                    <a:pt x="42" y="108"/>
                    <a:pt x="40" y="107"/>
                  </a:cubicBezTo>
                  <a:cubicBezTo>
                    <a:pt x="40" y="107"/>
                    <a:pt x="37" y="112"/>
                    <a:pt x="32" y="113"/>
                  </a:cubicBezTo>
                  <a:cubicBezTo>
                    <a:pt x="28" y="114"/>
                    <a:pt x="11" y="120"/>
                    <a:pt x="3" y="124"/>
                  </a:cubicBezTo>
                  <a:cubicBezTo>
                    <a:pt x="1" y="125"/>
                    <a:pt x="0" y="126"/>
                    <a:pt x="0" y="127"/>
                  </a:cubicBezTo>
                  <a:cubicBezTo>
                    <a:pt x="108" y="125"/>
                    <a:pt x="108" y="125"/>
                    <a:pt x="108" y="125"/>
                  </a:cubicBezTo>
                  <a:cubicBezTo>
                    <a:pt x="110" y="125"/>
                    <a:pt x="110" y="125"/>
                    <a:pt x="110" y="125"/>
                  </a:cubicBezTo>
                  <a:cubicBezTo>
                    <a:pt x="110" y="125"/>
                    <a:pt x="110" y="125"/>
                    <a:pt x="110" y="125"/>
                  </a:cubicBezTo>
                  <a:cubicBezTo>
                    <a:pt x="110" y="125"/>
                    <a:pt x="110" y="125"/>
                    <a:pt x="110" y="125"/>
                  </a:cubicBezTo>
                  <a:cubicBezTo>
                    <a:pt x="410" y="110"/>
                    <a:pt x="410" y="110"/>
                    <a:pt x="410" y="110"/>
                  </a:cubicBezTo>
                  <a:cubicBezTo>
                    <a:pt x="417" y="101"/>
                    <a:pt x="417" y="101"/>
                    <a:pt x="417" y="101"/>
                  </a:cubicBezTo>
                  <a:cubicBezTo>
                    <a:pt x="417" y="101"/>
                    <a:pt x="417" y="98"/>
                    <a:pt x="415" y="96"/>
                  </a:cubicBezTo>
                  <a:close/>
                </a:path>
              </a:pathLst>
            </a:custGeom>
            <a:solidFill>
              <a:srgbClr val="4DA2E5"/>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3"/>
            <p:cNvSpPr/>
            <p:nvPr/>
          </p:nvSpPr>
          <p:spPr bwMode="auto">
            <a:xfrm>
              <a:off x="4322" y="1964"/>
              <a:ext cx="700" cy="195"/>
            </a:xfrm>
            <a:custGeom>
              <a:avLst/>
              <a:gdLst>
                <a:gd name="T0" fmla="*/ 893 w 409"/>
                <a:gd name="T1" fmla="*/ 308 h 114"/>
                <a:gd name="T2" fmla="*/ 1001 w 409"/>
                <a:gd name="T3" fmla="*/ 258 h 114"/>
                <a:gd name="T4" fmla="*/ 1041 w 409"/>
                <a:gd name="T5" fmla="*/ 246 h 114"/>
                <a:gd name="T6" fmla="*/ 1178 w 409"/>
                <a:gd name="T7" fmla="*/ 169 h 114"/>
                <a:gd name="T8" fmla="*/ 1174 w 409"/>
                <a:gd name="T9" fmla="*/ 156 h 114"/>
                <a:gd name="T10" fmla="*/ 1160 w 409"/>
                <a:gd name="T11" fmla="*/ 140 h 114"/>
                <a:gd name="T12" fmla="*/ 1198 w 409"/>
                <a:gd name="T13" fmla="*/ 86 h 114"/>
                <a:gd name="T14" fmla="*/ 1123 w 409"/>
                <a:gd name="T15" fmla="*/ 46 h 114"/>
                <a:gd name="T16" fmla="*/ 1054 w 409"/>
                <a:gd name="T17" fmla="*/ 46 h 114"/>
                <a:gd name="T18" fmla="*/ 988 w 409"/>
                <a:gd name="T19" fmla="*/ 33 h 114"/>
                <a:gd name="T20" fmla="*/ 873 w 409"/>
                <a:gd name="T21" fmla="*/ 5 h 114"/>
                <a:gd name="T22" fmla="*/ 868 w 409"/>
                <a:gd name="T23" fmla="*/ 17 h 114"/>
                <a:gd name="T24" fmla="*/ 868 w 409"/>
                <a:gd name="T25" fmla="*/ 21 h 114"/>
                <a:gd name="T26" fmla="*/ 849 w 409"/>
                <a:gd name="T27" fmla="*/ 36 h 114"/>
                <a:gd name="T28" fmla="*/ 770 w 409"/>
                <a:gd name="T29" fmla="*/ 62 h 114"/>
                <a:gd name="T30" fmla="*/ 733 w 409"/>
                <a:gd name="T31" fmla="*/ 94 h 114"/>
                <a:gd name="T32" fmla="*/ 712 w 409"/>
                <a:gd name="T33" fmla="*/ 111 h 114"/>
                <a:gd name="T34" fmla="*/ 630 w 409"/>
                <a:gd name="T35" fmla="*/ 149 h 114"/>
                <a:gd name="T36" fmla="*/ 618 w 409"/>
                <a:gd name="T37" fmla="*/ 147 h 114"/>
                <a:gd name="T38" fmla="*/ 594 w 409"/>
                <a:gd name="T39" fmla="*/ 120 h 114"/>
                <a:gd name="T40" fmla="*/ 543 w 409"/>
                <a:gd name="T41" fmla="*/ 161 h 114"/>
                <a:gd name="T42" fmla="*/ 532 w 409"/>
                <a:gd name="T43" fmla="*/ 164 h 114"/>
                <a:gd name="T44" fmla="*/ 481 w 409"/>
                <a:gd name="T45" fmla="*/ 168 h 114"/>
                <a:gd name="T46" fmla="*/ 472 w 409"/>
                <a:gd name="T47" fmla="*/ 168 h 114"/>
                <a:gd name="T48" fmla="*/ 380 w 409"/>
                <a:gd name="T49" fmla="*/ 164 h 114"/>
                <a:gd name="T50" fmla="*/ 363 w 409"/>
                <a:gd name="T51" fmla="*/ 161 h 114"/>
                <a:gd name="T52" fmla="*/ 313 w 409"/>
                <a:gd name="T53" fmla="*/ 176 h 114"/>
                <a:gd name="T54" fmla="*/ 288 w 409"/>
                <a:gd name="T55" fmla="*/ 198 h 114"/>
                <a:gd name="T56" fmla="*/ 248 w 409"/>
                <a:gd name="T57" fmla="*/ 231 h 114"/>
                <a:gd name="T58" fmla="*/ 246 w 409"/>
                <a:gd name="T59" fmla="*/ 231 h 114"/>
                <a:gd name="T60" fmla="*/ 190 w 409"/>
                <a:gd name="T61" fmla="*/ 255 h 114"/>
                <a:gd name="T62" fmla="*/ 135 w 409"/>
                <a:gd name="T63" fmla="*/ 246 h 114"/>
                <a:gd name="T64" fmla="*/ 103 w 409"/>
                <a:gd name="T65" fmla="*/ 272 h 114"/>
                <a:gd name="T66" fmla="*/ 94 w 409"/>
                <a:gd name="T67" fmla="*/ 275 h 114"/>
                <a:gd name="T68" fmla="*/ 94 w 409"/>
                <a:gd name="T69" fmla="*/ 272 h 114"/>
                <a:gd name="T70" fmla="*/ 29 w 409"/>
                <a:gd name="T71" fmla="*/ 313 h 114"/>
                <a:gd name="T72" fmla="*/ 3 w 409"/>
                <a:gd name="T73" fmla="*/ 330 h 114"/>
                <a:gd name="T74" fmla="*/ 214 w 409"/>
                <a:gd name="T75" fmla="*/ 330 h 114"/>
                <a:gd name="T76" fmla="*/ 878 w 409"/>
                <a:gd name="T77" fmla="*/ 316 h 114"/>
                <a:gd name="T78" fmla="*/ 893 w 409"/>
                <a:gd name="T79" fmla="*/ 308 h 1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9"/>
                <a:gd name="T121" fmla="*/ 0 h 114"/>
                <a:gd name="T122" fmla="*/ 409 w 409"/>
                <a:gd name="T123" fmla="*/ 114 h 11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9" h="114">
                  <a:moveTo>
                    <a:pt x="302" y="107"/>
                  </a:moveTo>
                  <a:cubicBezTo>
                    <a:pt x="302" y="107"/>
                    <a:pt x="304" y="106"/>
                    <a:pt x="305" y="105"/>
                  </a:cubicBezTo>
                  <a:cubicBezTo>
                    <a:pt x="313" y="101"/>
                    <a:pt x="329" y="95"/>
                    <a:pt x="334" y="94"/>
                  </a:cubicBezTo>
                  <a:cubicBezTo>
                    <a:pt x="338" y="93"/>
                    <a:pt x="342" y="88"/>
                    <a:pt x="342" y="88"/>
                  </a:cubicBezTo>
                  <a:cubicBezTo>
                    <a:pt x="342" y="88"/>
                    <a:pt x="344" y="89"/>
                    <a:pt x="346" y="89"/>
                  </a:cubicBezTo>
                  <a:cubicBezTo>
                    <a:pt x="349" y="88"/>
                    <a:pt x="352" y="87"/>
                    <a:pt x="355" y="84"/>
                  </a:cubicBezTo>
                  <a:cubicBezTo>
                    <a:pt x="362" y="77"/>
                    <a:pt x="380" y="72"/>
                    <a:pt x="387" y="70"/>
                  </a:cubicBezTo>
                  <a:cubicBezTo>
                    <a:pt x="394" y="69"/>
                    <a:pt x="400" y="60"/>
                    <a:pt x="402" y="58"/>
                  </a:cubicBezTo>
                  <a:cubicBezTo>
                    <a:pt x="402" y="58"/>
                    <a:pt x="403" y="57"/>
                    <a:pt x="403" y="57"/>
                  </a:cubicBezTo>
                  <a:cubicBezTo>
                    <a:pt x="403" y="56"/>
                    <a:pt x="404" y="54"/>
                    <a:pt x="401" y="53"/>
                  </a:cubicBezTo>
                  <a:cubicBezTo>
                    <a:pt x="396" y="53"/>
                    <a:pt x="397" y="53"/>
                    <a:pt x="399" y="50"/>
                  </a:cubicBezTo>
                  <a:cubicBezTo>
                    <a:pt x="400" y="47"/>
                    <a:pt x="396" y="48"/>
                    <a:pt x="396" y="48"/>
                  </a:cubicBezTo>
                  <a:cubicBezTo>
                    <a:pt x="396" y="48"/>
                    <a:pt x="397" y="42"/>
                    <a:pt x="400" y="37"/>
                  </a:cubicBezTo>
                  <a:cubicBezTo>
                    <a:pt x="403" y="33"/>
                    <a:pt x="408" y="29"/>
                    <a:pt x="409" y="29"/>
                  </a:cubicBezTo>
                  <a:cubicBezTo>
                    <a:pt x="406" y="29"/>
                    <a:pt x="399" y="28"/>
                    <a:pt x="396" y="25"/>
                  </a:cubicBezTo>
                  <a:cubicBezTo>
                    <a:pt x="390" y="20"/>
                    <a:pt x="388" y="15"/>
                    <a:pt x="383" y="16"/>
                  </a:cubicBezTo>
                  <a:cubicBezTo>
                    <a:pt x="379" y="17"/>
                    <a:pt x="377" y="19"/>
                    <a:pt x="373" y="19"/>
                  </a:cubicBezTo>
                  <a:cubicBezTo>
                    <a:pt x="368" y="18"/>
                    <a:pt x="365" y="16"/>
                    <a:pt x="360" y="16"/>
                  </a:cubicBezTo>
                  <a:cubicBezTo>
                    <a:pt x="355" y="16"/>
                    <a:pt x="350" y="19"/>
                    <a:pt x="347" y="16"/>
                  </a:cubicBezTo>
                  <a:cubicBezTo>
                    <a:pt x="345" y="13"/>
                    <a:pt x="344" y="11"/>
                    <a:pt x="337" y="11"/>
                  </a:cubicBezTo>
                  <a:cubicBezTo>
                    <a:pt x="330" y="10"/>
                    <a:pt x="314" y="9"/>
                    <a:pt x="313" y="6"/>
                  </a:cubicBezTo>
                  <a:cubicBezTo>
                    <a:pt x="311" y="4"/>
                    <a:pt x="306" y="0"/>
                    <a:pt x="298" y="2"/>
                  </a:cubicBezTo>
                  <a:cubicBezTo>
                    <a:pt x="297" y="3"/>
                    <a:pt x="297" y="4"/>
                    <a:pt x="296" y="6"/>
                  </a:cubicBezTo>
                  <a:cubicBezTo>
                    <a:pt x="296" y="6"/>
                    <a:pt x="296" y="6"/>
                    <a:pt x="296" y="6"/>
                  </a:cubicBezTo>
                  <a:cubicBezTo>
                    <a:pt x="296" y="6"/>
                    <a:pt x="296" y="6"/>
                    <a:pt x="296" y="6"/>
                  </a:cubicBezTo>
                  <a:cubicBezTo>
                    <a:pt x="296" y="6"/>
                    <a:pt x="296" y="6"/>
                    <a:pt x="296" y="7"/>
                  </a:cubicBezTo>
                  <a:cubicBezTo>
                    <a:pt x="295" y="7"/>
                    <a:pt x="295" y="7"/>
                    <a:pt x="295" y="7"/>
                  </a:cubicBezTo>
                  <a:cubicBezTo>
                    <a:pt x="294" y="9"/>
                    <a:pt x="292" y="11"/>
                    <a:pt x="290" y="12"/>
                  </a:cubicBezTo>
                  <a:cubicBezTo>
                    <a:pt x="285" y="15"/>
                    <a:pt x="280" y="17"/>
                    <a:pt x="273" y="18"/>
                  </a:cubicBezTo>
                  <a:cubicBezTo>
                    <a:pt x="270" y="18"/>
                    <a:pt x="266" y="19"/>
                    <a:pt x="263" y="21"/>
                  </a:cubicBezTo>
                  <a:cubicBezTo>
                    <a:pt x="258" y="22"/>
                    <a:pt x="255" y="25"/>
                    <a:pt x="253" y="28"/>
                  </a:cubicBezTo>
                  <a:cubicBezTo>
                    <a:pt x="253" y="30"/>
                    <a:pt x="252" y="31"/>
                    <a:pt x="250" y="32"/>
                  </a:cubicBezTo>
                  <a:cubicBezTo>
                    <a:pt x="249" y="34"/>
                    <a:pt x="248" y="35"/>
                    <a:pt x="246" y="36"/>
                  </a:cubicBezTo>
                  <a:cubicBezTo>
                    <a:pt x="246" y="36"/>
                    <a:pt x="245" y="37"/>
                    <a:pt x="243" y="38"/>
                  </a:cubicBezTo>
                  <a:cubicBezTo>
                    <a:pt x="242" y="38"/>
                    <a:pt x="241" y="39"/>
                    <a:pt x="240" y="40"/>
                  </a:cubicBezTo>
                  <a:cubicBezTo>
                    <a:pt x="235" y="42"/>
                    <a:pt x="222" y="49"/>
                    <a:pt x="215" y="51"/>
                  </a:cubicBezTo>
                  <a:cubicBezTo>
                    <a:pt x="214" y="51"/>
                    <a:pt x="213" y="51"/>
                    <a:pt x="212" y="51"/>
                  </a:cubicBezTo>
                  <a:cubicBezTo>
                    <a:pt x="212" y="51"/>
                    <a:pt x="211" y="51"/>
                    <a:pt x="211" y="50"/>
                  </a:cubicBezTo>
                  <a:cubicBezTo>
                    <a:pt x="208" y="49"/>
                    <a:pt x="207" y="46"/>
                    <a:pt x="206" y="43"/>
                  </a:cubicBezTo>
                  <a:cubicBezTo>
                    <a:pt x="205" y="42"/>
                    <a:pt x="204" y="41"/>
                    <a:pt x="203" y="41"/>
                  </a:cubicBezTo>
                  <a:cubicBezTo>
                    <a:pt x="202" y="41"/>
                    <a:pt x="201" y="41"/>
                    <a:pt x="200" y="42"/>
                  </a:cubicBezTo>
                  <a:cubicBezTo>
                    <a:pt x="197" y="46"/>
                    <a:pt x="190" y="54"/>
                    <a:pt x="185" y="55"/>
                  </a:cubicBezTo>
                  <a:cubicBezTo>
                    <a:pt x="185" y="55"/>
                    <a:pt x="185" y="55"/>
                    <a:pt x="185" y="55"/>
                  </a:cubicBezTo>
                  <a:cubicBezTo>
                    <a:pt x="184" y="55"/>
                    <a:pt x="183" y="56"/>
                    <a:pt x="182" y="56"/>
                  </a:cubicBezTo>
                  <a:cubicBezTo>
                    <a:pt x="178" y="55"/>
                    <a:pt x="177" y="53"/>
                    <a:pt x="175" y="53"/>
                  </a:cubicBezTo>
                  <a:cubicBezTo>
                    <a:pt x="171" y="53"/>
                    <a:pt x="168" y="56"/>
                    <a:pt x="164" y="57"/>
                  </a:cubicBezTo>
                  <a:cubicBezTo>
                    <a:pt x="164" y="57"/>
                    <a:pt x="163" y="57"/>
                    <a:pt x="163" y="57"/>
                  </a:cubicBezTo>
                  <a:cubicBezTo>
                    <a:pt x="162" y="57"/>
                    <a:pt x="162" y="57"/>
                    <a:pt x="161" y="57"/>
                  </a:cubicBezTo>
                  <a:cubicBezTo>
                    <a:pt x="155" y="56"/>
                    <a:pt x="149" y="53"/>
                    <a:pt x="145" y="53"/>
                  </a:cubicBezTo>
                  <a:cubicBezTo>
                    <a:pt x="139" y="53"/>
                    <a:pt x="133" y="57"/>
                    <a:pt x="130" y="56"/>
                  </a:cubicBezTo>
                  <a:cubicBezTo>
                    <a:pt x="129" y="56"/>
                    <a:pt x="128" y="56"/>
                    <a:pt x="128" y="55"/>
                  </a:cubicBezTo>
                  <a:cubicBezTo>
                    <a:pt x="126" y="54"/>
                    <a:pt x="126" y="54"/>
                    <a:pt x="124" y="55"/>
                  </a:cubicBezTo>
                  <a:cubicBezTo>
                    <a:pt x="120" y="57"/>
                    <a:pt x="118" y="61"/>
                    <a:pt x="110" y="61"/>
                  </a:cubicBezTo>
                  <a:cubicBezTo>
                    <a:pt x="109" y="61"/>
                    <a:pt x="108" y="61"/>
                    <a:pt x="107" y="60"/>
                  </a:cubicBezTo>
                  <a:cubicBezTo>
                    <a:pt x="107" y="60"/>
                    <a:pt x="106" y="61"/>
                    <a:pt x="106" y="61"/>
                  </a:cubicBezTo>
                  <a:cubicBezTo>
                    <a:pt x="105" y="61"/>
                    <a:pt x="101" y="62"/>
                    <a:pt x="98" y="68"/>
                  </a:cubicBezTo>
                  <a:cubicBezTo>
                    <a:pt x="98" y="68"/>
                    <a:pt x="94" y="76"/>
                    <a:pt x="88" y="78"/>
                  </a:cubicBezTo>
                  <a:cubicBezTo>
                    <a:pt x="87" y="78"/>
                    <a:pt x="86" y="79"/>
                    <a:pt x="85" y="79"/>
                  </a:cubicBezTo>
                  <a:cubicBezTo>
                    <a:pt x="85" y="79"/>
                    <a:pt x="85" y="79"/>
                    <a:pt x="85" y="79"/>
                  </a:cubicBezTo>
                  <a:cubicBezTo>
                    <a:pt x="85" y="79"/>
                    <a:pt x="85" y="79"/>
                    <a:pt x="84" y="79"/>
                  </a:cubicBezTo>
                  <a:cubicBezTo>
                    <a:pt x="76" y="78"/>
                    <a:pt x="72" y="85"/>
                    <a:pt x="66" y="87"/>
                  </a:cubicBezTo>
                  <a:cubicBezTo>
                    <a:pt x="65" y="87"/>
                    <a:pt x="65" y="87"/>
                    <a:pt x="65" y="87"/>
                  </a:cubicBezTo>
                  <a:cubicBezTo>
                    <a:pt x="63" y="88"/>
                    <a:pt x="61" y="88"/>
                    <a:pt x="60" y="87"/>
                  </a:cubicBezTo>
                  <a:cubicBezTo>
                    <a:pt x="57" y="86"/>
                    <a:pt x="51" y="83"/>
                    <a:pt x="46" y="84"/>
                  </a:cubicBezTo>
                  <a:cubicBezTo>
                    <a:pt x="43" y="85"/>
                    <a:pt x="41" y="88"/>
                    <a:pt x="39" y="90"/>
                  </a:cubicBezTo>
                  <a:cubicBezTo>
                    <a:pt x="38" y="91"/>
                    <a:pt x="36" y="92"/>
                    <a:pt x="35" y="93"/>
                  </a:cubicBezTo>
                  <a:cubicBezTo>
                    <a:pt x="35" y="93"/>
                    <a:pt x="34" y="93"/>
                    <a:pt x="34" y="93"/>
                  </a:cubicBezTo>
                  <a:cubicBezTo>
                    <a:pt x="33" y="93"/>
                    <a:pt x="32" y="94"/>
                    <a:pt x="32" y="94"/>
                  </a:cubicBezTo>
                  <a:cubicBezTo>
                    <a:pt x="32" y="94"/>
                    <a:pt x="33" y="93"/>
                    <a:pt x="34" y="93"/>
                  </a:cubicBezTo>
                  <a:cubicBezTo>
                    <a:pt x="33" y="93"/>
                    <a:pt x="33" y="93"/>
                    <a:pt x="32" y="93"/>
                  </a:cubicBezTo>
                  <a:cubicBezTo>
                    <a:pt x="34" y="95"/>
                    <a:pt x="30" y="107"/>
                    <a:pt x="16" y="108"/>
                  </a:cubicBezTo>
                  <a:cubicBezTo>
                    <a:pt x="10" y="107"/>
                    <a:pt x="10" y="107"/>
                    <a:pt x="10" y="107"/>
                  </a:cubicBezTo>
                  <a:cubicBezTo>
                    <a:pt x="10" y="107"/>
                    <a:pt x="5" y="106"/>
                    <a:pt x="2" y="110"/>
                  </a:cubicBezTo>
                  <a:cubicBezTo>
                    <a:pt x="0" y="113"/>
                    <a:pt x="0" y="114"/>
                    <a:pt x="1" y="113"/>
                  </a:cubicBezTo>
                  <a:cubicBezTo>
                    <a:pt x="1" y="113"/>
                    <a:pt x="1" y="113"/>
                    <a:pt x="1" y="113"/>
                  </a:cubicBezTo>
                  <a:cubicBezTo>
                    <a:pt x="73" y="113"/>
                    <a:pt x="73" y="113"/>
                    <a:pt x="73" y="113"/>
                  </a:cubicBezTo>
                  <a:cubicBezTo>
                    <a:pt x="70" y="107"/>
                    <a:pt x="70" y="107"/>
                    <a:pt x="70" y="107"/>
                  </a:cubicBezTo>
                  <a:cubicBezTo>
                    <a:pt x="300" y="108"/>
                    <a:pt x="300" y="108"/>
                    <a:pt x="300" y="108"/>
                  </a:cubicBezTo>
                  <a:cubicBezTo>
                    <a:pt x="302" y="108"/>
                    <a:pt x="302" y="108"/>
                    <a:pt x="302" y="108"/>
                  </a:cubicBezTo>
                  <a:cubicBezTo>
                    <a:pt x="302" y="107"/>
                    <a:pt x="303" y="106"/>
                    <a:pt x="305" y="105"/>
                  </a:cubicBezTo>
                  <a:cubicBezTo>
                    <a:pt x="304" y="106"/>
                    <a:pt x="302" y="107"/>
                    <a:pt x="302" y="107"/>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4"/>
            <p:cNvSpPr/>
            <p:nvPr/>
          </p:nvSpPr>
          <p:spPr bwMode="auto">
            <a:xfrm>
              <a:off x="4002" y="1630"/>
              <a:ext cx="503" cy="252"/>
            </a:xfrm>
            <a:custGeom>
              <a:avLst/>
              <a:gdLst>
                <a:gd name="T0" fmla="*/ 559 w 294"/>
                <a:gd name="T1" fmla="*/ 432 h 147"/>
                <a:gd name="T2" fmla="*/ 609 w 294"/>
                <a:gd name="T3" fmla="*/ 387 h 147"/>
                <a:gd name="T4" fmla="*/ 614 w 294"/>
                <a:gd name="T5" fmla="*/ 386 h 147"/>
                <a:gd name="T6" fmla="*/ 642 w 294"/>
                <a:gd name="T7" fmla="*/ 370 h 147"/>
                <a:gd name="T8" fmla="*/ 671 w 294"/>
                <a:gd name="T9" fmla="*/ 346 h 147"/>
                <a:gd name="T10" fmla="*/ 676 w 294"/>
                <a:gd name="T11" fmla="*/ 338 h 147"/>
                <a:gd name="T12" fmla="*/ 684 w 294"/>
                <a:gd name="T13" fmla="*/ 326 h 147"/>
                <a:gd name="T14" fmla="*/ 700 w 294"/>
                <a:gd name="T15" fmla="*/ 312 h 147"/>
                <a:gd name="T16" fmla="*/ 713 w 294"/>
                <a:gd name="T17" fmla="*/ 305 h 147"/>
                <a:gd name="T18" fmla="*/ 720 w 294"/>
                <a:gd name="T19" fmla="*/ 305 h 147"/>
                <a:gd name="T20" fmla="*/ 724 w 294"/>
                <a:gd name="T21" fmla="*/ 305 h 147"/>
                <a:gd name="T22" fmla="*/ 761 w 294"/>
                <a:gd name="T23" fmla="*/ 288 h 147"/>
                <a:gd name="T24" fmla="*/ 796 w 294"/>
                <a:gd name="T25" fmla="*/ 279 h 147"/>
                <a:gd name="T26" fmla="*/ 845 w 294"/>
                <a:gd name="T27" fmla="*/ 255 h 147"/>
                <a:gd name="T28" fmla="*/ 852 w 294"/>
                <a:gd name="T29" fmla="*/ 226 h 147"/>
                <a:gd name="T30" fmla="*/ 849 w 294"/>
                <a:gd name="T31" fmla="*/ 223 h 147"/>
                <a:gd name="T32" fmla="*/ 845 w 294"/>
                <a:gd name="T33" fmla="*/ 223 h 147"/>
                <a:gd name="T34" fmla="*/ 845 w 294"/>
                <a:gd name="T35" fmla="*/ 221 h 147"/>
                <a:gd name="T36" fmla="*/ 843 w 294"/>
                <a:gd name="T37" fmla="*/ 214 h 147"/>
                <a:gd name="T38" fmla="*/ 843 w 294"/>
                <a:gd name="T39" fmla="*/ 206 h 147"/>
                <a:gd name="T40" fmla="*/ 843 w 294"/>
                <a:gd name="T41" fmla="*/ 202 h 147"/>
                <a:gd name="T42" fmla="*/ 845 w 294"/>
                <a:gd name="T43" fmla="*/ 185 h 147"/>
                <a:gd name="T44" fmla="*/ 814 w 294"/>
                <a:gd name="T45" fmla="*/ 159 h 147"/>
                <a:gd name="T46" fmla="*/ 794 w 294"/>
                <a:gd name="T47" fmla="*/ 141 h 147"/>
                <a:gd name="T48" fmla="*/ 787 w 294"/>
                <a:gd name="T49" fmla="*/ 129 h 147"/>
                <a:gd name="T50" fmla="*/ 787 w 294"/>
                <a:gd name="T51" fmla="*/ 127 h 147"/>
                <a:gd name="T52" fmla="*/ 785 w 294"/>
                <a:gd name="T53" fmla="*/ 118 h 147"/>
                <a:gd name="T54" fmla="*/ 820 w 294"/>
                <a:gd name="T55" fmla="*/ 67 h 147"/>
                <a:gd name="T56" fmla="*/ 823 w 294"/>
                <a:gd name="T57" fmla="*/ 67 h 147"/>
                <a:gd name="T58" fmla="*/ 820 w 294"/>
                <a:gd name="T59" fmla="*/ 41 h 147"/>
                <a:gd name="T60" fmla="*/ 144 w 294"/>
                <a:gd name="T61" fmla="*/ 3 h 147"/>
                <a:gd name="T62" fmla="*/ 116 w 294"/>
                <a:gd name="T63" fmla="*/ 0 h 147"/>
                <a:gd name="T64" fmla="*/ 127 w 294"/>
                <a:gd name="T65" fmla="*/ 12 h 147"/>
                <a:gd name="T66" fmla="*/ 103 w 294"/>
                <a:gd name="T67" fmla="*/ 67 h 147"/>
                <a:gd name="T68" fmla="*/ 96 w 294"/>
                <a:gd name="T69" fmla="*/ 74 h 147"/>
                <a:gd name="T70" fmla="*/ 94 w 294"/>
                <a:gd name="T71" fmla="*/ 77 h 147"/>
                <a:gd name="T72" fmla="*/ 74 w 294"/>
                <a:gd name="T73" fmla="*/ 106 h 147"/>
                <a:gd name="T74" fmla="*/ 65 w 294"/>
                <a:gd name="T75" fmla="*/ 123 h 147"/>
                <a:gd name="T76" fmla="*/ 53 w 294"/>
                <a:gd name="T77" fmla="*/ 147 h 147"/>
                <a:gd name="T78" fmla="*/ 56 w 294"/>
                <a:gd name="T79" fmla="*/ 180 h 147"/>
                <a:gd name="T80" fmla="*/ 53 w 294"/>
                <a:gd name="T81" fmla="*/ 185 h 147"/>
                <a:gd name="T82" fmla="*/ 50 w 294"/>
                <a:gd name="T83" fmla="*/ 190 h 147"/>
                <a:gd name="T84" fmla="*/ 50 w 294"/>
                <a:gd name="T85" fmla="*/ 218 h 147"/>
                <a:gd name="T86" fmla="*/ 41 w 294"/>
                <a:gd name="T87" fmla="*/ 231 h 147"/>
                <a:gd name="T88" fmla="*/ 36 w 294"/>
                <a:gd name="T89" fmla="*/ 247 h 147"/>
                <a:gd name="T90" fmla="*/ 38 w 294"/>
                <a:gd name="T91" fmla="*/ 259 h 147"/>
                <a:gd name="T92" fmla="*/ 5 w 294"/>
                <a:gd name="T93" fmla="*/ 329 h 147"/>
                <a:gd name="T94" fmla="*/ 3 w 294"/>
                <a:gd name="T95" fmla="*/ 333 h 147"/>
                <a:gd name="T96" fmla="*/ 0 w 294"/>
                <a:gd name="T97" fmla="*/ 345 h 147"/>
                <a:gd name="T98" fmla="*/ 5 w 294"/>
                <a:gd name="T99" fmla="*/ 362 h 147"/>
                <a:gd name="T100" fmla="*/ 15 w 294"/>
                <a:gd name="T101" fmla="*/ 370 h 147"/>
                <a:gd name="T102" fmla="*/ 15 w 294"/>
                <a:gd name="T103" fmla="*/ 374 h 147"/>
                <a:gd name="T104" fmla="*/ 428 w 294"/>
                <a:gd name="T105" fmla="*/ 387 h 147"/>
                <a:gd name="T106" fmla="*/ 489 w 294"/>
                <a:gd name="T107" fmla="*/ 391 h 147"/>
                <a:gd name="T108" fmla="*/ 527 w 294"/>
                <a:gd name="T109" fmla="*/ 394 h 147"/>
                <a:gd name="T110" fmla="*/ 539 w 294"/>
                <a:gd name="T111" fmla="*/ 411 h 147"/>
                <a:gd name="T112" fmla="*/ 551 w 294"/>
                <a:gd name="T113" fmla="*/ 415 h 147"/>
                <a:gd name="T114" fmla="*/ 551 w 294"/>
                <a:gd name="T115" fmla="*/ 420 h 147"/>
                <a:gd name="T116" fmla="*/ 551 w 294"/>
                <a:gd name="T117" fmla="*/ 423 h 147"/>
                <a:gd name="T118" fmla="*/ 559 w 294"/>
                <a:gd name="T119" fmla="*/ 432 h 1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4"/>
                <a:gd name="T181" fmla="*/ 0 h 147"/>
                <a:gd name="T182" fmla="*/ 294 w 294"/>
                <a:gd name="T183" fmla="*/ 147 h 14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4" h="147">
                  <a:moveTo>
                    <a:pt x="191" y="147"/>
                  </a:moveTo>
                  <a:cubicBezTo>
                    <a:pt x="191" y="147"/>
                    <a:pt x="199" y="136"/>
                    <a:pt x="208" y="132"/>
                  </a:cubicBezTo>
                  <a:cubicBezTo>
                    <a:pt x="209" y="131"/>
                    <a:pt x="210" y="131"/>
                    <a:pt x="210" y="131"/>
                  </a:cubicBezTo>
                  <a:cubicBezTo>
                    <a:pt x="213" y="129"/>
                    <a:pt x="216" y="128"/>
                    <a:pt x="219" y="126"/>
                  </a:cubicBezTo>
                  <a:cubicBezTo>
                    <a:pt x="223" y="124"/>
                    <a:pt x="226" y="122"/>
                    <a:pt x="229" y="118"/>
                  </a:cubicBezTo>
                  <a:cubicBezTo>
                    <a:pt x="230" y="117"/>
                    <a:pt x="231" y="116"/>
                    <a:pt x="231" y="115"/>
                  </a:cubicBezTo>
                  <a:cubicBezTo>
                    <a:pt x="233" y="112"/>
                    <a:pt x="234" y="111"/>
                    <a:pt x="234" y="111"/>
                  </a:cubicBezTo>
                  <a:cubicBezTo>
                    <a:pt x="234" y="111"/>
                    <a:pt x="236" y="108"/>
                    <a:pt x="239" y="106"/>
                  </a:cubicBezTo>
                  <a:cubicBezTo>
                    <a:pt x="241" y="105"/>
                    <a:pt x="242" y="105"/>
                    <a:pt x="244" y="104"/>
                  </a:cubicBezTo>
                  <a:cubicBezTo>
                    <a:pt x="245" y="104"/>
                    <a:pt x="245" y="104"/>
                    <a:pt x="246" y="104"/>
                  </a:cubicBezTo>
                  <a:cubicBezTo>
                    <a:pt x="246" y="104"/>
                    <a:pt x="246" y="104"/>
                    <a:pt x="247" y="104"/>
                  </a:cubicBezTo>
                  <a:cubicBezTo>
                    <a:pt x="251" y="102"/>
                    <a:pt x="255" y="99"/>
                    <a:pt x="260" y="98"/>
                  </a:cubicBezTo>
                  <a:cubicBezTo>
                    <a:pt x="262" y="97"/>
                    <a:pt x="267" y="96"/>
                    <a:pt x="272" y="95"/>
                  </a:cubicBezTo>
                  <a:cubicBezTo>
                    <a:pt x="277" y="93"/>
                    <a:pt x="285" y="90"/>
                    <a:pt x="289" y="87"/>
                  </a:cubicBezTo>
                  <a:cubicBezTo>
                    <a:pt x="294" y="81"/>
                    <a:pt x="294" y="78"/>
                    <a:pt x="291" y="77"/>
                  </a:cubicBezTo>
                  <a:cubicBezTo>
                    <a:pt x="291" y="77"/>
                    <a:pt x="290" y="76"/>
                    <a:pt x="290" y="76"/>
                  </a:cubicBezTo>
                  <a:cubicBezTo>
                    <a:pt x="289" y="76"/>
                    <a:pt x="289" y="76"/>
                    <a:pt x="289" y="76"/>
                  </a:cubicBezTo>
                  <a:cubicBezTo>
                    <a:pt x="289" y="75"/>
                    <a:pt x="289" y="75"/>
                    <a:pt x="289" y="75"/>
                  </a:cubicBezTo>
                  <a:cubicBezTo>
                    <a:pt x="289" y="75"/>
                    <a:pt x="289" y="74"/>
                    <a:pt x="288" y="73"/>
                  </a:cubicBezTo>
                  <a:cubicBezTo>
                    <a:pt x="288" y="72"/>
                    <a:pt x="288" y="71"/>
                    <a:pt x="288" y="70"/>
                  </a:cubicBezTo>
                  <a:cubicBezTo>
                    <a:pt x="288" y="69"/>
                    <a:pt x="288" y="69"/>
                    <a:pt x="288" y="69"/>
                  </a:cubicBezTo>
                  <a:cubicBezTo>
                    <a:pt x="288" y="69"/>
                    <a:pt x="289" y="65"/>
                    <a:pt x="289" y="63"/>
                  </a:cubicBezTo>
                  <a:cubicBezTo>
                    <a:pt x="289" y="63"/>
                    <a:pt x="278" y="57"/>
                    <a:pt x="278" y="54"/>
                  </a:cubicBezTo>
                  <a:cubicBezTo>
                    <a:pt x="275" y="54"/>
                    <a:pt x="273" y="51"/>
                    <a:pt x="271" y="48"/>
                  </a:cubicBezTo>
                  <a:cubicBezTo>
                    <a:pt x="270" y="46"/>
                    <a:pt x="269" y="45"/>
                    <a:pt x="269" y="44"/>
                  </a:cubicBezTo>
                  <a:cubicBezTo>
                    <a:pt x="269" y="43"/>
                    <a:pt x="269" y="43"/>
                    <a:pt x="269" y="43"/>
                  </a:cubicBezTo>
                  <a:cubicBezTo>
                    <a:pt x="269" y="42"/>
                    <a:pt x="268" y="41"/>
                    <a:pt x="268" y="40"/>
                  </a:cubicBezTo>
                  <a:cubicBezTo>
                    <a:pt x="266" y="34"/>
                    <a:pt x="276" y="27"/>
                    <a:pt x="280" y="23"/>
                  </a:cubicBezTo>
                  <a:cubicBezTo>
                    <a:pt x="281" y="23"/>
                    <a:pt x="281" y="23"/>
                    <a:pt x="281" y="23"/>
                  </a:cubicBezTo>
                  <a:cubicBezTo>
                    <a:pt x="282" y="21"/>
                    <a:pt x="280" y="14"/>
                    <a:pt x="280" y="14"/>
                  </a:cubicBezTo>
                  <a:cubicBezTo>
                    <a:pt x="49" y="1"/>
                    <a:pt x="49" y="1"/>
                    <a:pt x="49" y="1"/>
                  </a:cubicBezTo>
                  <a:cubicBezTo>
                    <a:pt x="40" y="0"/>
                    <a:pt x="40" y="0"/>
                    <a:pt x="40" y="0"/>
                  </a:cubicBezTo>
                  <a:cubicBezTo>
                    <a:pt x="41" y="1"/>
                    <a:pt x="42" y="3"/>
                    <a:pt x="43" y="4"/>
                  </a:cubicBezTo>
                  <a:cubicBezTo>
                    <a:pt x="44" y="7"/>
                    <a:pt x="44" y="13"/>
                    <a:pt x="35" y="23"/>
                  </a:cubicBezTo>
                  <a:cubicBezTo>
                    <a:pt x="34" y="23"/>
                    <a:pt x="34" y="24"/>
                    <a:pt x="33" y="25"/>
                  </a:cubicBezTo>
                  <a:cubicBezTo>
                    <a:pt x="33" y="25"/>
                    <a:pt x="32" y="26"/>
                    <a:pt x="32" y="26"/>
                  </a:cubicBezTo>
                  <a:cubicBezTo>
                    <a:pt x="29" y="29"/>
                    <a:pt x="25" y="33"/>
                    <a:pt x="25" y="36"/>
                  </a:cubicBezTo>
                  <a:cubicBezTo>
                    <a:pt x="25" y="39"/>
                    <a:pt x="22" y="42"/>
                    <a:pt x="22" y="42"/>
                  </a:cubicBezTo>
                  <a:cubicBezTo>
                    <a:pt x="25" y="45"/>
                    <a:pt x="18" y="50"/>
                    <a:pt x="18" y="50"/>
                  </a:cubicBezTo>
                  <a:cubicBezTo>
                    <a:pt x="21" y="53"/>
                    <a:pt x="21" y="58"/>
                    <a:pt x="19" y="61"/>
                  </a:cubicBezTo>
                  <a:cubicBezTo>
                    <a:pt x="19" y="61"/>
                    <a:pt x="18" y="62"/>
                    <a:pt x="18" y="63"/>
                  </a:cubicBezTo>
                  <a:cubicBezTo>
                    <a:pt x="17" y="64"/>
                    <a:pt x="17" y="65"/>
                    <a:pt x="17" y="65"/>
                  </a:cubicBezTo>
                  <a:cubicBezTo>
                    <a:pt x="21" y="66"/>
                    <a:pt x="20" y="71"/>
                    <a:pt x="17" y="74"/>
                  </a:cubicBezTo>
                  <a:cubicBezTo>
                    <a:pt x="16" y="76"/>
                    <a:pt x="15" y="77"/>
                    <a:pt x="14" y="79"/>
                  </a:cubicBezTo>
                  <a:cubicBezTo>
                    <a:pt x="14" y="81"/>
                    <a:pt x="13" y="83"/>
                    <a:pt x="12" y="84"/>
                  </a:cubicBezTo>
                  <a:cubicBezTo>
                    <a:pt x="12" y="86"/>
                    <a:pt x="13" y="87"/>
                    <a:pt x="13" y="88"/>
                  </a:cubicBezTo>
                  <a:cubicBezTo>
                    <a:pt x="17" y="92"/>
                    <a:pt x="8" y="103"/>
                    <a:pt x="2" y="112"/>
                  </a:cubicBezTo>
                  <a:cubicBezTo>
                    <a:pt x="2" y="112"/>
                    <a:pt x="1" y="113"/>
                    <a:pt x="1" y="113"/>
                  </a:cubicBezTo>
                  <a:cubicBezTo>
                    <a:pt x="1" y="115"/>
                    <a:pt x="0" y="116"/>
                    <a:pt x="0" y="117"/>
                  </a:cubicBezTo>
                  <a:cubicBezTo>
                    <a:pt x="0" y="120"/>
                    <a:pt x="1" y="122"/>
                    <a:pt x="2" y="123"/>
                  </a:cubicBezTo>
                  <a:cubicBezTo>
                    <a:pt x="3" y="124"/>
                    <a:pt x="4" y="125"/>
                    <a:pt x="5" y="126"/>
                  </a:cubicBezTo>
                  <a:cubicBezTo>
                    <a:pt x="5" y="126"/>
                    <a:pt x="5" y="126"/>
                    <a:pt x="5" y="127"/>
                  </a:cubicBezTo>
                  <a:cubicBezTo>
                    <a:pt x="146" y="132"/>
                    <a:pt x="146" y="132"/>
                    <a:pt x="146" y="132"/>
                  </a:cubicBezTo>
                  <a:cubicBezTo>
                    <a:pt x="167" y="133"/>
                    <a:pt x="167" y="133"/>
                    <a:pt x="167" y="133"/>
                  </a:cubicBezTo>
                  <a:cubicBezTo>
                    <a:pt x="167" y="133"/>
                    <a:pt x="179" y="133"/>
                    <a:pt x="180" y="134"/>
                  </a:cubicBezTo>
                  <a:cubicBezTo>
                    <a:pt x="182" y="135"/>
                    <a:pt x="183" y="140"/>
                    <a:pt x="184" y="140"/>
                  </a:cubicBezTo>
                  <a:cubicBezTo>
                    <a:pt x="184" y="140"/>
                    <a:pt x="188" y="138"/>
                    <a:pt x="188" y="141"/>
                  </a:cubicBezTo>
                  <a:cubicBezTo>
                    <a:pt x="188" y="142"/>
                    <a:pt x="188" y="142"/>
                    <a:pt x="188" y="143"/>
                  </a:cubicBezTo>
                  <a:cubicBezTo>
                    <a:pt x="188" y="144"/>
                    <a:pt x="188" y="144"/>
                    <a:pt x="188" y="144"/>
                  </a:cubicBezTo>
                  <a:cubicBezTo>
                    <a:pt x="188" y="146"/>
                    <a:pt x="191" y="147"/>
                    <a:pt x="191" y="147"/>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5"/>
            <p:cNvSpPr/>
            <p:nvPr/>
          </p:nvSpPr>
          <p:spPr bwMode="auto">
            <a:xfrm>
              <a:off x="3492" y="1400"/>
              <a:ext cx="714" cy="315"/>
            </a:xfrm>
            <a:custGeom>
              <a:avLst/>
              <a:gdLst>
                <a:gd name="T0" fmla="*/ 938 w 417"/>
                <a:gd name="T1" fmla="*/ 515 h 184"/>
                <a:gd name="T2" fmla="*/ 971 w 417"/>
                <a:gd name="T3" fmla="*/ 466 h 184"/>
                <a:gd name="T4" fmla="*/ 1000 w 417"/>
                <a:gd name="T5" fmla="*/ 404 h 184"/>
                <a:gd name="T6" fmla="*/ 983 w 417"/>
                <a:gd name="T7" fmla="*/ 392 h 184"/>
                <a:gd name="T8" fmla="*/ 1017 w 417"/>
                <a:gd name="T9" fmla="*/ 392 h 184"/>
                <a:gd name="T10" fmla="*/ 1176 w 417"/>
                <a:gd name="T11" fmla="*/ 168 h 184"/>
                <a:gd name="T12" fmla="*/ 1181 w 417"/>
                <a:gd name="T13" fmla="*/ 137 h 184"/>
                <a:gd name="T14" fmla="*/ 1219 w 417"/>
                <a:gd name="T15" fmla="*/ 86 h 184"/>
                <a:gd name="T16" fmla="*/ 310 w 417"/>
                <a:gd name="T17" fmla="*/ 0 h 184"/>
                <a:gd name="T18" fmla="*/ 214 w 417"/>
                <a:gd name="T19" fmla="*/ 111 h 184"/>
                <a:gd name="T20" fmla="*/ 205 w 417"/>
                <a:gd name="T21" fmla="*/ 120 h 184"/>
                <a:gd name="T22" fmla="*/ 0 w 417"/>
                <a:gd name="T23" fmla="*/ 361 h 184"/>
                <a:gd name="T24" fmla="*/ 539 w 417"/>
                <a:gd name="T25" fmla="*/ 419 h 184"/>
                <a:gd name="T26" fmla="*/ 565 w 417"/>
                <a:gd name="T27" fmla="*/ 431 h 184"/>
                <a:gd name="T28" fmla="*/ 589 w 417"/>
                <a:gd name="T29" fmla="*/ 443 h 184"/>
                <a:gd name="T30" fmla="*/ 637 w 417"/>
                <a:gd name="T31" fmla="*/ 454 h 184"/>
                <a:gd name="T32" fmla="*/ 671 w 417"/>
                <a:gd name="T33" fmla="*/ 466 h 184"/>
                <a:gd name="T34" fmla="*/ 709 w 417"/>
                <a:gd name="T35" fmla="*/ 483 h 184"/>
                <a:gd name="T36" fmla="*/ 779 w 417"/>
                <a:gd name="T37" fmla="*/ 478 h 184"/>
                <a:gd name="T38" fmla="*/ 839 w 417"/>
                <a:gd name="T39" fmla="*/ 481 h 184"/>
                <a:gd name="T40" fmla="*/ 873 w 417"/>
                <a:gd name="T41" fmla="*/ 486 h 184"/>
                <a:gd name="T42" fmla="*/ 938 w 417"/>
                <a:gd name="T43" fmla="*/ 519 h 184"/>
                <a:gd name="T44" fmla="*/ 926 w 417"/>
                <a:gd name="T45" fmla="*/ 539 h 184"/>
                <a:gd name="T46" fmla="*/ 938 w 417"/>
                <a:gd name="T47" fmla="*/ 515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7"/>
                <a:gd name="T73" fmla="*/ 0 h 184"/>
                <a:gd name="T74" fmla="*/ 417 w 417"/>
                <a:gd name="T75" fmla="*/ 184 h 1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7" h="184">
                  <a:moveTo>
                    <a:pt x="320" y="176"/>
                  </a:moveTo>
                  <a:cubicBezTo>
                    <a:pt x="316" y="172"/>
                    <a:pt x="318" y="173"/>
                    <a:pt x="331" y="159"/>
                  </a:cubicBezTo>
                  <a:cubicBezTo>
                    <a:pt x="335" y="155"/>
                    <a:pt x="343" y="145"/>
                    <a:pt x="341" y="138"/>
                  </a:cubicBezTo>
                  <a:cubicBezTo>
                    <a:pt x="339" y="135"/>
                    <a:pt x="335" y="134"/>
                    <a:pt x="335" y="134"/>
                  </a:cubicBezTo>
                  <a:cubicBezTo>
                    <a:pt x="347" y="134"/>
                    <a:pt x="347" y="134"/>
                    <a:pt x="347" y="134"/>
                  </a:cubicBezTo>
                  <a:cubicBezTo>
                    <a:pt x="401" y="57"/>
                    <a:pt x="401" y="57"/>
                    <a:pt x="401" y="57"/>
                  </a:cubicBezTo>
                  <a:cubicBezTo>
                    <a:pt x="401" y="57"/>
                    <a:pt x="399" y="52"/>
                    <a:pt x="403" y="47"/>
                  </a:cubicBezTo>
                  <a:cubicBezTo>
                    <a:pt x="408" y="42"/>
                    <a:pt x="417" y="33"/>
                    <a:pt x="416" y="29"/>
                  </a:cubicBezTo>
                  <a:cubicBezTo>
                    <a:pt x="416" y="29"/>
                    <a:pt x="201" y="15"/>
                    <a:pt x="106" y="0"/>
                  </a:cubicBezTo>
                  <a:cubicBezTo>
                    <a:pt x="88" y="21"/>
                    <a:pt x="74" y="37"/>
                    <a:pt x="73" y="38"/>
                  </a:cubicBezTo>
                  <a:cubicBezTo>
                    <a:pt x="72" y="40"/>
                    <a:pt x="71" y="41"/>
                    <a:pt x="70" y="41"/>
                  </a:cubicBezTo>
                  <a:cubicBezTo>
                    <a:pt x="0" y="123"/>
                    <a:pt x="0" y="123"/>
                    <a:pt x="0" y="123"/>
                  </a:cubicBezTo>
                  <a:cubicBezTo>
                    <a:pt x="184" y="143"/>
                    <a:pt x="184" y="143"/>
                    <a:pt x="184" y="143"/>
                  </a:cubicBezTo>
                  <a:cubicBezTo>
                    <a:pt x="184" y="143"/>
                    <a:pt x="188" y="147"/>
                    <a:pt x="193" y="147"/>
                  </a:cubicBezTo>
                  <a:cubicBezTo>
                    <a:pt x="197" y="147"/>
                    <a:pt x="198" y="148"/>
                    <a:pt x="201" y="151"/>
                  </a:cubicBezTo>
                  <a:cubicBezTo>
                    <a:pt x="204" y="153"/>
                    <a:pt x="211" y="155"/>
                    <a:pt x="217" y="155"/>
                  </a:cubicBezTo>
                  <a:cubicBezTo>
                    <a:pt x="222" y="155"/>
                    <a:pt x="225" y="158"/>
                    <a:pt x="229" y="159"/>
                  </a:cubicBezTo>
                  <a:cubicBezTo>
                    <a:pt x="233" y="159"/>
                    <a:pt x="240" y="162"/>
                    <a:pt x="242" y="165"/>
                  </a:cubicBezTo>
                  <a:cubicBezTo>
                    <a:pt x="245" y="167"/>
                    <a:pt x="253" y="166"/>
                    <a:pt x="266" y="163"/>
                  </a:cubicBezTo>
                  <a:cubicBezTo>
                    <a:pt x="279" y="160"/>
                    <a:pt x="282" y="164"/>
                    <a:pt x="286" y="164"/>
                  </a:cubicBezTo>
                  <a:cubicBezTo>
                    <a:pt x="290" y="165"/>
                    <a:pt x="298" y="166"/>
                    <a:pt x="298" y="166"/>
                  </a:cubicBezTo>
                  <a:cubicBezTo>
                    <a:pt x="298" y="166"/>
                    <a:pt x="319" y="176"/>
                    <a:pt x="320" y="177"/>
                  </a:cubicBezTo>
                  <a:cubicBezTo>
                    <a:pt x="321" y="178"/>
                    <a:pt x="316" y="184"/>
                    <a:pt x="316" y="184"/>
                  </a:cubicBezTo>
                  <a:cubicBezTo>
                    <a:pt x="316" y="184"/>
                    <a:pt x="323" y="179"/>
                    <a:pt x="320" y="176"/>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6"/>
            <p:cNvSpPr/>
            <p:nvPr/>
          </p:nvSpPr>
          <p:spPr bwMode="auto">
            <a:xfrm>
              <a:off x="4505" y="1777"/>
              <a:ext cx="420" cy="291"/>
            </a:xfrm>
            <a:custGeom>
              <a:avLst/>
              <a:gdLst>
                <a:gd name="T0" fmla="*/ 159 w 245"/>
                <a:gd name="T1" fmla="*/ 325 h 170"/>
                <a:gd name="T2" fmla="*/ 156 w 245"/>
                <a:gd name="T3" fmla="*/ 349 h 170"/>
                <a:gd name="T4" fmla="*/ 135 w 245"/>
                <a:gd name="T5" fmla="*/ 375 h 170"/>
                <a:gd name="T6" fmla="*/ 118 w 245"/>
                <a:gd name="T7" fmla="*/ 392 h 170"/>
                <a:gd name="T8" fmla="*/ 58 w 245"/>
                <a:gd name="T9" fmla="*/ 431 h 170"/>
                <a:gd name="T10" fmla="*/ 53 w 245"/>
                <a:gd name="T11" fmla="*/ 436 h 170"/>
                <a:gd name="T12" fmla="*/ 41 w 245"/>
                <a:gd name="T13" fmla="*/ 448 h 170"/>
                <a:gd name="T14" fmla="*/ 33 w 245"/>
                <a:gd name="T15" fmla="*/ 457 h 170"/>
                <a:gd name="T16" fmla="*/ 24 w 245"/>
                <a:gd name="T17" fmla="*/ 466 h 170"/>
                <a:gd name="T18" fmla="*/ 0 w 245"/>
                <a:gd name="T19" fmla="*/ 495 h 170"/>
                <a:gd name="T20" fmla="*/ 9 w 245"/>
                <a:gd name="T21" fmla="*/ 498 h 170"/>
                <a:gd name="T22" fmla="*/ 50 w 245"/>
                <a:gd name="T23" fmla="*/ 481 h 170"/>
                <a:gd name="T24" fmla="*/ 62 w 245"/>
                <a:gd name="T25" fmla="*/ 481 h 170"/>
                <a:gd name="T26" fmla="*/ 65 w 245"/>
                <a:gd name="T27" fmla="*/ 483 h 170"/>
                <a:gd name="T28" fmla="*/ 67 w 245"/>
                <a:gd name="T29" fmla="*/ 483 h 170"/>
                <a:gd name="T30" fmla="*/ 74 w 245"/>
                <a:gd name="T31" fmla="*/ 483 h 170"/>
                <a:gd name="T32" fmla="*/ 111 w 245"/>
                <a:gd name="T33" fmla="*/ 472 h 170"/>
                <a:gd name="T34" fmla="*/ 111 w 245"/>
                <a:gd name="T35" fmla="*/ 474 h 170"/>
                <a:gd name="T36" fmla="*/ 111 w 245"/>
                <a:gd name="T37" fmla="*/ 474 h 170"/>
                <a:gd name="T38" fmla="*/ 165 w 245"/>
                <a:gd name="T39" fmla="*/ 486 h 170"/>
                <a:gd name="T40" fmla="*/ 197 w 245"/>
                <a:gd name="T41" fmla="*/ 474 h 170"/>
                <a:gd name="T42" fmla="*/ 201 w 245"/>
                <a:gd name="T43" fmla="*/ 474 h 170"/>
                <a:gd name="T44" fmla="*/ 201 w 245"/>
                <a:gd name="T45" fmla="*/ 474 h 170"/>
                <a:gd name="T46" fmla="*/ 230 w 245"/>
                <a:gd name="T47" fmla="*/ 481 h 170"/>
                <a:gd name="T48" fmla="*/ 255 w 245"/>
                <a:gd name="T49" fmla="*/ 460 h 170"/>
                <a:gd name="T50" fmla="*/ 273 w 245"/>
                <a:gd name="T51" fmla="*/ 442 h 170"/>
                <a:gd name="T52" fmla="*/ 273 w 245"/>
                <a:gd name="T53" fmla="*/ 442 h 170"/>
                <a:gd name="T54" fmla="*/ 283 w 245"/>
                <a:gd name="T55" fmla="*/ 440 h 170"/>
                <a:gd name="T56" fmla="*/ 283 w 245"/>
                <a:gd name="T57" fmla="*/ 440 h 170"/>
                <a:gd name="T58" fmla="*/ 291 w 245"/>
                <a:gd name="T59" fmla="*/ 445 h 170"/>
                <a:gd name="T60" fmla="*/ 300 w 245"/>
                <a:gd name="T61" fmla="*/ 460 h 170"/>
                <a:gd name="T62" fmla="*/ 309 w 245"/>
                <a:gd name="T63" fmla="*/ 469 h 170"/>
                <a:gd name="T64" fmla="*/ 317 w 245"/>
                <a:gd name="T65" fmla="*/ 469 h 170"/>
                <a:gd name="T66" fmla="*/ 334 w 245"/>
                <a:gd name="T67" fmla="*/ 460 h 170"/>
                <a:gd name="T68" fmla="*/ 399 w 245"/>
                <a:gd name="T69" fmla="*/ 431 h 170"/>
                <a:gd name="T70" fmla="*/ 420 w 245"/>
                <a:gd name="T71" fmla="*/ 413 h 170"/>
                <a:gd name="T72" fmla="*/ 435 w 245"/>
                <a:gd name="T73" fmla="*/ 392 h 170"/>
                <a:gd name="T74" fmla="*/ 458 w 245"/>
                <a:gd name="T75" fmla="*/ 382 h 170"/>
                <a:gd name="T76" fmla="*/ 477 w 245"/>
                <a:gd name="T77" fmla="*/ 375 h 170"/>
                <a:gd name="T78" fmla="*/ 538 w 245"/>
                <a:gd name="T79" fmla="*/ 354 h 170"/>
                <a:gd name="T80" fmla="*/ 552 w 245"/>
                <a:gd name="T81" fmla="*/ 341 h 170"/>
                <a:gd name="T82" fmla="*/ 555 w 245"/>
                <a:gd name="T83" fmla="*/ 341 h 170"/>
                <a:gd name="T84" fmla="*/ 555 w 245"/>
                <a:gd name="T85" fmla="*/ 337 h 170"/>
                <a:gd name="T86" fmla="*/ 555 w 245"/>
                <a:gd name="T87" fmla="*/ 337 h 170"/>
                <a:gd name="T88" fmla="*/ 555 w 245"/>
                <a:gd name="T89" fmla="*/ 337 h 170"/>
                <a:gd name="T90" fmla="*/ 559 w 245"/>
                <a:gd name="T91" fmla="*/ 325 h 170"/>
                <a:gd name="T92" fmla="*/ 720 w 245"/>
                <a:gd name="T93" fmla="*/ 9 h 170"/>
                <a:gd name="T94" fmla="*/ 720 w 245"/>
                <a:gd name="T95" fmla="*/ 3 h 170"/>
                <a:gd name="T96" fmla="*/ 429 w 245"/>
                <a:gd name="T97" fmla="*/ 0 h 170"/>
                <a:gd name="T98" fmla="*/ 406 w 245"/>
                <a:gd name="T99" fmla="*/ 9 h 170"/>
                <a:gd name="T100" fmla="*/ 394 w 245"/>
                <a:gd name="T101" fmla="*/ 12 h 170"/>
                <a:gd name="T102" fmla="*/ 394 w 245"/>
                <a:gd name="T103" fmla="*/ 12 h 170"/>
                <a:gd name="T104" fmla="*/ 391 w 245"/>
                <a:gd name="T105" fmla="*/ 12 h 170"/>
                <a:gd name="T106" fmla="*/ 365 w 245"/>
                <a:gd name="T107" fmla="*/ 15 h 170"/>
                <a:gd name="T108" fmla="*/ 346 w 245"/>
                <a:gd name="T109" fmla="*/ 5 h 170"/>
                <a:gd name="T110" fmla="*/ 345 w 245"/>
                <a:gd name="T111" fmla="*/ 3 h 170"/>
                <a:gd name="T112" fmla="*/ 159 w 245"/>
                <a:gd name="T113" fmla="*/ 325 h 17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5"/>
                <a:gd name="T172" fmla="*/ 0 h 170"/>
                <a:gd name="T173" fmla="*/ 245 w 245"/>
                <a:gd name="T174" fmla="*/ 170 h 17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5" h="170">
                  <a:moveTo>
                    <a:pt x="54" y="111"/>
                  </a:moveTo>
                  <a:cubicBezTo>
                    <a:pt x="54" y="112"/>
                    <a:pt x="55" y="114"/>
                    <a:pt x="53" y="119"/>
                  </a:cubicBezTo>
                  <a:cubicBezTo>
                    <a:pt x="52" y="122"/>
                    <a:pt x="50" y="125"/>
                    <a:pt x="46" y="128"/>
                  </a:cubicBezTo>
                  <a:cubicBezTo>
                    <a:pt x="44" y="130"/>
                    <a:pt x="42" y="132"/>
                    <a:pt x="40" y="134"/>
                  </a:cubicBezTo>
                  <a:cubicBezTo>
                    <a:pt x="26" y="145"/>
                    <a:pt x="24" y="143"/>
                    <a:pt x="20" y="147"/>
                  </a:cubicBezTo>
                  <a:cubicBezTo>
                    <a:pt x="19" y="148"/>
                    <a:pt x="19" y="149"/>
                    <a:pt x="18" y="149"/>
                  </a:cubicBezTo>
                  <a:cubicBezTo>
                    <a:pt x="17" y="151"/>
                    <a:pt x="15" y="152"/>
                    <a:pt x="14" y="153"/>
                  </a:cubicBezTo>
                  <a:cubicBezTo>
                    <a:pt x="13" y="154"/>
                    <a:pt x="12" y="155"/>
                    <a:pt x="11" y="156"/>
                  </a:cubicBezTo>
                  <a:cubicBezTo>
                    <a:pt x="10" y="156"/>
                    <a:pt x="9" y="158"/>
                    <a:pt x="8" y="159"/>
                  </a:cubicBezTo>
                  <a:cubicBezTo>
                    <a:pt x="4" y="163"/>
                    <a:pt x="0" y="169"/>
                    <a:pt x="0" y="169"/>
                  </a:cubicBezTo>
                  <a:cubicBezTo>
                    <a:pt x="1" y="170"/>
                    <a:pt x="2" y="170"/>
                    <a:pt x="3" y="170"/>
                  </a:cubicBezTo>
                  <a:cubicBezTo>
                    <a:pt x="9" y="169"/>
                    <a:pt x="15" y="165"/>
                    <a:pt x="17" y="164"/>
                  </a:cubicBezTo>
                  <a:cubicBezTo>
                    <a:pt x="19" y="162"/>
                    <a:pt x="20" y="163"/>
                    <a:pt x="21" y="164"/>
                  </a:cubicBezTo>
                  <a:cubicBezTo>
                    <a:pt x="21" y="164"/>
                    <a:pt x="22" y="165"/>
                    <a:pt x="22" y="165"/>
                  </a:cubicBezTo>
                  <a:cubicBezTo>
                    <a:pt x="23" y="165"/>
                    <a:pt x="23" y="165"/>
                    <a:pt x="23" y="165"/>
                  </a:cubicBezTo>
                  <a:cubicBezTo>
                    <a:pt x="23" y="165"/>
                    <a:pt x="24" y="165"/>
                    <a:pt x="25" y="165"/>
                  </a:cubicBezTo>
                  <a:cubicBezTo>
                    <a:pt x="29" y="163"/>
                    <a:pt x="35" y="161"/>
                    <a:pt x="38" y="161"/>
                  </a:cubicBezTo>
                  <a:cubicBezTo>
                    <a:pt x="38" y="161"/>
                    <a:pt x="38" y="162"/>
                    <a:pt x="38" y="162"/>
                  </a:cubicBezTo>
                  <a:cubicBezTo>
                    <a:pt x="38" y="162"/>
                    <a:pt x="38" y="162"/>
                    <a:pt x="38" y="162"/>
                  </a:cubicBezTo>
                  <a:cubicBezTo>
                    <a:pt x="44" y="161"/>
                    <a:pt x="52" y="165"/>
                    <a:pt x="56" y="166"/>
                  </a:cubicBezTo>
                  <a:cubicBezTo>
                    <a:pt x="61" y="165"/>
                    <a:pt x="64" y="162"/>
                    <a:pt x="67" y="162"/>
                  </a:cubicBezTo>
                  <a:cubicBezTo>
                    <a:pt x="67" y="162"/>
                    <a:pt x="67" y="162"/>
                    <a:pt x="68" y="162"/>
                  </a:cubicBezTo>
                  <a:cubicBezTo>
                    <a:pt x="68" y="162"/>
                    <a:pt x="68" y="162"/>
                    <a:pt x="68" y="162"/>
                  </a:cubicBezTo>
                  <a:cubicBezTo>
                    <a:pt x="72" y="161"/>
                    <a:pt x="74" y="164"/>
                    <a:pt x="78" y="164"/>
                  </a:cubicBezTo>
                  <a:cubicBezTo>
                    <a:pt x="81" y="162"/>
                    <a:pt x="85" y="159"/>
                    <a:pt x="87" y="157"/>
                  </a:cubicBezTo>
                  <a:cubicBezTo>
                    <a:pt x="88" y="156"/>
                    <a:pt x="91" y="153"/>
                    <a:pt x="93" y="151"/>
                  </a:cubicBezTo>
                  <a:cubicBezTo>
                    <a:pt x="93" y="151"/>
                    <a:pt x="93" y="151"/>
                    <a:pt x="93" y="151"/>
                  </a:cubicBezTo>
                  <a:cubicBezTo>
                    <a:pt x="94" y="150"/>
                    <a:pt x="95" y="149"/>
                    <a:pt x="96" y="150"/>
                  </a:cubicBezTo>
                  <a:cubicBezTo>
                    <a:pt x="96" y="150"/>
                    <a:pt x="96" y="150"/>
                    <a:pt x="96" y="150"/>
                  </a:cubicBezTo>
                  <a:cubicBezTo>
                    <a:pt x="98" y="150"/>
                    <a:pt x="98" y="151"/>
                    <a:pt x="99" y="152"/>
                  </a:cubicBezTo>
                  <a:cubicBezTo>
                    <a:pt x="100" y="154"/>
                    <a:pt x="101" y="155"/>
                    <a:pt x="102" y="157"/>
                  </a:cubicBezTo>
                  <a:cubicBezTo>
                    <a:pt x="103" y="159"/>
                    <a:pt x="104" y="160"/>
                    <a:pt x="105" y="160"/>
                  </a:cubicBezTo>
                  <a:cubicBezTo>
                    <a:pt x="106" y="160"/>
                    <a:pt x="107" y="160"/>
                    <a:pt x="108" y="160"/>
                  </a:cubicBezTo>
                  <a:cubicBezTo>
                    <a:pt x="109" y="159"/>
                    <a:pt x="111" y="158"/>
                    <a:pt x="114" y="157"/>
                  </a:cubicBezTo>
                  <a:cubicBezTo>
                    <a:pt x="118" y="156"/>
                    <a:pt x="130" y="150"/>
                    <a:pt x="136" y="147"/>
                  </a:cubicBezTo>
                  <a:cubicBezTo>
                    <a:pt x="139" y="145"/>
                    <a:pt x="141" y="143"/>
                    <a:pt x="143" y="141"/>
                  </a:cubicBezTo>
                  <a:cubicBezTo>
                    <a:pt x="145" y="139"/>
                    <a:pt x="146" y="136"/>
                    <a:pt x="148" y="134"/>
                  </a:cubicBezTo>
                  <a:cubicBezTo>
                    <a:pt x="149" y="132"/>
                    <a:pt x="152" y="131"/>
                    <a:pt x="156" y="130"/>
                  </a:cubicBezTo>
                  <a:cubicBezTo>
                    <a:pt x="158" y="129"/>
                    <a:pt x="160" y="128"/>
                    <a:pt x="162" y="128"/>
                  </a:cubicBezTo>
                  <a:cubicBezTo>
                    <a:pt x="169" y="127"/>
                    <a:pt x="176" y="125"/>
                    <a:pt x="183" y="121"/>
                  </a:cubicBezTo>
                  <a:cubicBezTo>
                    <a:pt x="185" y="120"/>
                    <a:pt x="187" y="118"/>
                    <a:pt x="188" y="116"/>
                  </a:cubicBezTo>
                  <a:cubicBezTo>
                    <a:pt x="188" y="116"/>
                    <a:pt x="188" y="116"/>
                    <a:pt x="189" y="116"/>
                  </a:cubicBezTo>
                  <a:cubicBezTo>
                    <a:pt x="189" y="115"/>
                    <a:pt x="189" y="115"/>
                    <a:pt x="189" y="115"/>
                  </a:cubicBezTo>
                  <a:cubicBezTo>
                    <a:pt x="189" y="115"/>
                    <a:pt x="189" y="115"/>
                    <a:pt x="189" y="115"/>
                  </a:cubicBezTo>
                  <a:cubicBezTo>
                    <a:pt x="189" y="115"/>
                    <a:pt x="189" y="115"/>
                    <a:pt x="189" y="115"/>
                  </a:cubicBezTo>
                  <a:cubicBezTo>
                    <a:pt x="190" y="113"/>
                    <a:pt x="190" y="111"/>
                    <a:pt x="190" y="111"/>
                  </a:cubicBezTo>
                  <a:cubicBezTo>
                    <a:pt x="245" y="3"/>
                    <a:pt x="245" y="3"/>
                    <a:pt x="245" y="3"/>
                  </a:cubicBezTo>
                  <a:cubicBezTo>
                    <a:pt x="245" y="1"/>
                    <a:pt x="245" y="1"/>
                    <a:pt x="245" y="1"/>
                  </a:cubicBezTo>
                  <a:cubicBezTo>
                    <a:pt x="146" y="0"/>
                    <a:pt x="146" y="0"/>
                    <a:pt x="146" y="0"/>
                  </a:cubicBezTo>
                  <a:cubicBezTo>
                    <a:pt x="144" y="0"/>
                    <a:pt x="141" y="2"/>
                    <a:pt x="138" y="3"/>
                  </a:cubicBezTo>
                  <a:cubicBezTo>
                    <a:pt x="136" y="3"/>
                    <a:pt x="135" y="4"/>
                    <a:pt x="134" y="4"/>
                  </a:cubicBezTo>
                  <a:cubicBezTo>
                    <a:pt x="134" y="4"/>
                    <a:pt x="134" y="4"/>
                    <a:pt x="134" y="4"/>
                  </a:cubicBezTo>
                  <a:cubicBezTo>
                    <a:pt x="134" y="4"/>
                    <a:pt x="134" y="4"/>
                    <a:pt x="133" y="4"/>
                  </a:cubicBezTo>
                  <a:cubicBezTo>
                    <a:pt x="130" y="5"/>
                    <a:pt x="127" y="5"/>
                    <a:pt x="124" y="5"/>
                  </a:cubicBezTo>
                  <a:cubicBezTo>
                    <a:pt x="121" y="4"/>
                    <a:pt x="119" y="4"/>
                    <a:pt x="118" y="2"/>
                  </a:cubicBezTo>
                  <a:cubicBezTo>
                    <a:pt x="117" y="2"/>
                    <a:pt x="117" y="1"/>
                    <a:pt x="117" y="1"/>
                  </a:cubicBezTo>
                  <a:lnTo>
                    <a:pt x="54" y="111"/>
                  </a:lnTo>
                  <a:close/>
                </a:path>
              </a:pathLst>
            </a:custGeom>
            <a:solidFill>
              <a:srgbClr val="4DA2E5"/>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7"/>
            <p:cNvSpPr/>
            <p:nvPr/>
          </p:nvSpPr>
          <p:spPr bwMode="auto">
            <a:xfrm>
              <a:off x="5624" y="1876"/>
              <a:ext cx="76" cy="115"/>
            </a:xfrm>
            <a:custGeom>
              <a:avLst/>
              <a:gdLst>
                <a:gd name="T0" fmla="*/ 98 w 44"/>
                <a:gd name="T1" fmla="*/ 177 h 67"/>
                <a:gd name="T2" fmla="*/ 81 w 44"/>
                <a:gd name="T3" fmla="*/ 173 h 67"/>
                <a:gd name="T4" fmla="*/ 93 w 44"/>
                <a:gd name="T5" fmla="*/ 168 h 67"/>
                <a:gd name="T6" fmla="*/ 102 w 44"/>
                <a:gd name="T7" fmla="*/ 160 h 67"/>
                <a:gd name="T8" fmla="*/ 111 w 44"/>
                <a:gd name="T9" fmla="*/ 156 h 67"/>
                <a:gd name="T10" fmla="*/ 116 w 44"/>
                <a:gd name="T11" fmla="*/ 144 h 67"/>
                <a:gd name="T12" fmla="*/ 90 w 44"/>
                <a:gd name="T13" fmla="*/ 130 h 67"/>
                <a:gd name="T14" fmla="*/ 83 w 44"/>
                <a:gd name="T15" fmla="*/ 115 h 67"/>
                <a:gd name="T16" fmla="*/ 83 w 44"/>
                <a:gd name="T17" fmla="*/ 98 h 67"/>
                <a:gd name="T18" fmla="*/ 81 w 44"/>
                <a:gd name="T19" fmla="*/ 74 h 67"/>
                <a:gd name="T20" fmla="*/ 66 w 44"/>
                <a:gd name="T21" fmla="*/ 58 h 67"/>
                <a:gd name="T22" fmla="*/ 66 w 44"/>
                <a:gd name="T23" fmla="*/ 41 h 67"/>
                <a:gd name="T24" fmla="*/ 71 w 44"/>
                <a:gd name="T25" fmla="*/ 36 h 67"/>
                <a:gd name="T26" fmla="*/ 62 w 44"/>
                <a:gd name="T27" fmla="*/ 21 h 67"/>
                <a:gd name="T28" fmla="*/ 74 w 44"/>
                <a:gd name="T29" fmla="*/ 0 h 67"/>
                <a:gd name="T30" fmla="*/ 36 w 44"/>
                <a:gd name="T31" fmla="*/ 21 h 67"/>
                <a:gd name="T32" fmla="*/ 38 w 44"/>
                <a:gd name="T33" fmla="*/ 21 h 67"/>
                <a:gd name="T34" fmla="*/ 69 w 44"/>
                <a:gd name="T35" fmla="*/ 3 h 67"/>
                <a:gd name="T36" fmla="*/ 38 w 44"/>
                <a:gd name="T37" fmla="*/ 21 h 67"/>
                <a:gd name="T38" fmla="*/ 41 w 44"/>
                <a:gd name="T39" fmla="*/ 21 h 67"/>
                <a:gd name="T40" fmla="*/ 0 w 44"/>
                <a:gd name="T41" fmla="*/ 197 h 67"/>
                <a:gd name="T42" fmla="*/ 104 w 44"/>
                <a:gd name="T43" fmla="*/ 192 h 67"/>
                <a:gd name="T44" fmla="*/ 114 w 44"/>
                <a:gd name="T45" fmla="*/ 182 h 67"/>
                <a:gd name="T46" fmla="*/ 98 w 44"/>
                <a:gd name="T47" fmla="*/ 177 h 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4"/>
                <a:gd name="T73" fmla="*/ 0 h 67"/>
                <a:gd name="T74" fmla="*/ 44 w 44"/>
                <a:gd name="T75" fmla="*/ 67 h 6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4" h="67">
                  <a:moveTo>
                    <a:pt x="33" y="60"/>
                  </a:moveTo>
                  <a:cubicBezTo>
                    <a:pt x="30" y="61"/>
                    <a:pt x="27" y="61"/>
                    <a:pt x="27" y="59"/>
                  </a:cubicBezTo>
                  <a:cubicBezTo>
                    <a:pt x="28" y="58"/>
                    <a:pt x="30" y="57"/>
                    <a:pt x="31" y="57"/>
                  </a:cubicBezTo>
                  <a:cubicBezTo>
                    <a:pt x="33" y="58"/>
                    <a:pt x="36" y="56"/>
                    <a:pt x="34" y="54"/>
                  </a:cubicBezTo>
                  <a:cubicBezTo>
                    <a:pt x="33" y="53"/>
                    <a:pt x="36" y="53"/>
                    <a:pt x="37" y="53"/>
                  </a:cubicBezTo>
                  <a:cubicBezTo>
                    <a:pt x="38" y="53"/>
                    <a:pt x="44" y="50"/>
                    <a:pt x="39" y="49"/>
                  </a:cubicBezTo>
                  <a:cubicBezTo>
                    <a:pt x="33" y="48"/>
                    <a:pt x="30" y="46"/>
                    <a:pt x="30" y="44"/>
                  </a:cubicBezTo>
                  <a:cubicBezTo>
                    <a:pt x="29" y="42"/>
                    <a:pt x="30" y="40"/>
                    <a:pt x="28" y="39"/>
                  </a:cubicBezTo>
                  <a:cubicBezTo>
                    <a:pt x="26" y="38"/>
                    <a:pt x="27" y="35"/>
                    <a:pt x="28" y="33"/>
                  </a:cubicBezTo>
                  <a:cubicBezTo>
                    <a:pt x="29" y="31"/>
                    <a:pt x="30" y="27"/>
                    <a:pt x="27" y="25"/>
                  </a:cubicBezTo>
                  <a:cubicBezTo>
                    <a:pt x="24" y="23"/>
                    <a:pt x="22" y="20"/>
                    <a:pt x="22" y="20"/>
                  </a:cubicBezTo>
                  <a:cubicBezTo>
                    <a:pt x="23" y="19"/>
                    <a:pt x="28" y="15"/>
                    <a:pt x="22" y="14"/>
                  </a:cubicBezTo>
                  <a:cubicBezTo>
                    <a:pt x="22" y="14"/>
                    <a:pt x="23" y="13"/>
                    <a:pt x="24" y="12"/>
                  </a:cubicBezTo>
                  <a:cubicBezTo>
                    <a:pt x="24" y="12"/>
                    <a:pt x="23" y="11"/>
                    <a:pt x="21" y="7"/>
                  </a:cubicBezTo>
                  <a:cubicBezTo>
                    <a:pt x="18" y="4"/>
                    <a:pt x="21" y="3"/>
                    <a:pt x="25" y="0"/>
                  </a:cubicBezTo>
                  <a:cubicBezTo>
                    <a:pt x="12" y="7"/>
                    <a:pt x="12" y="7"/>
                    <a:pt x="12" y="7"/>
                  </a:cubicBezTo>
                  <a:cubicBezTo>
                    <a:pt x="13" y="7"/>
                    <a:pt x="13" y="7"/>
                    <a:pt x="13" y="7"/>
                  </a:cubicBezTo>
                  <a:cubicBezTo>
                    <a:pt x="23" y="1"/>
                    <a:pt x="23" y="1"/>
                    <a:pt x="23" y="1"/>
                  </a:cubicBezTo>
                  <a:cubicBezTo>
                    <a:pt x="13" y="7"/>
                    <a:pt x="13" y="7"/>
                    <a:pt x="13" y="7"/>
                  </a:cubicBezTo>
                  <a:cubicBezTo>
                    <a:pt x="14" y="7"/>
                    <a:pt x="14" y="7"/>
                    <a:pt x="14" y="7"/>
                  </a:cubicBezTo>
                  <a:cubicBezTo>
                    <a:pt x="0" y="67"/>
                    <a:pt x="0" y="67"/>
                    <a:pt x="0" y="67"/>
                  </a:cubicBezTo>
                  <a:cubicBezTo>
                    <a:pt x="35" y="65"/>
                    <a:pt x="35" y="65"/>
                    <a:pt x="35" y="65"/>
                  </a:cubicBezTo>
                  <a:cubicBezTo>
                    <a:pt x="35" y="64"/>
                    <a:pt x="37" y="64"/>
                    <a:pt x="38" y="62"/>
                  </a:cubicBezTo>
                  <a:cubicBezTo>
                    <a:pt x="39" y="60"/>
                    <a:pt x="36" y="59"/>
                    <a:pt x="33" y="60"/>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8"/>
            <p:cNvSpPr/>
            <p:nvPr/>
          </p:nvSpPr>
          <p:spPr bwMode="auto">
            <a:xfrm>
              <a:off x="5212" y="1721"/>
              <a:ext cx="539" cy="191"/>
            </a:xfrm>
            <a:custGeom>
              <a:avLst/>
              <a:gdLst>
                <a:gd name="T0" fmla="*/ 782 w 315"/>
                <a:gd name="T1" fmla="*/ 261 h 112"/>
                <a:gd name="T2" fmla="*/ 796 w 315"/>
                <a:gd name="T3" fmla="*/ 256 h 112"/>
                <a:gd name="T4" fmla="*/ 823 w 315"/>
                <a:gd name="T5" fmla="*/ 251 h 112"/>
                <a:gd name="T6" fmla="*/ 823 w 315"/>
                <a:gd name="T7" fmla="*/ 251 h 112"/>
                <a:gd name="T8" fmla="*/ 835 w 315"/>
                <a:gd name="T9" fmla="*/ 247 h 112"/>
                <a:gd name="T10" fmla="*/ 861 w 315"/>
                <a:gd name="T11" fmla="*/ 230 h 112"/>
                <a:gd name="T12" fmla="*/ 864 w 315"/>
                <a:gd name="T13" fmla="*/ 218 h 112"/>
                <a:gd name="T14" fmla="*/ 864 w 315"/>
                <a:gd name="T15" fmla="*/ 215 h 112"/>
                <a:gd name="T16" fmla="*/ 864 w 315"/>
                <a:gd name="T17" fmla="*/ 215 h 112"/>
                <a:gd name="T18" fmla="*/ 847 w 315"/>
                <a:gd name="T19" fmla="*/ 193 h 112"/>
                <a:gd name="T20" fmla="*/ 837 w 315"/>
                <a:gd name="T21" fmla="*/ 172 h 112"/>
                <a:gd name="T22" fmla="*/ 890 w 315"/>
                <a:gd name="T23" fmla="*/ 104 h 112"/>
                <a:gd name="T24" fmla="*/ 905 w 315"/>
                <a:gd name="T25" fmla="*/ 96 h 112"/>
                <a:gd name="T26" fmla="*/ 922 w 315"/>
                <a:gd name="T27" fmla="*/ 82 h 112"/>
                <a:gd name="T28" fmla="*/ 922 w 315"/>
                <a:gd name="T29" fmla="*/ 75 h 112"/>
                <a:gd name="T30" fmla="*/ 922 w 315"/>
                <a:gd name="T31" fmla="*/ 82 h 112"/>
                <a:gd name="T32" fmla="*/ 922 w 315"/>
                <a:gd name="T33" fmla="*/ 75 h 112"/>
                <a:gd name="T34" fmla="*/ 919 w 315"/>
                <a:gd name="T35" fmla="*/ 73 h 112"/>
                <a:gd name="T36" fmla="*/ 890 w 315"/>
                <a:gd name="T37" fmla="*/ 58 h 112"/>
                <a:gd name="T38" fmla="*/ 873 w 315"/>
                <a:gd name="T39" fmla="*/ 15 h 112"/>
                <a:gd name="T40" fmla="*/ 826 w 315"/>
                <a:gd name="T41" fmla="*/ 3 h 112"/>
                <a:gd name="T42" fmla="*/ 231 w 315"/>
                <a:gd name="T43" fmla="*/ 49 h 112"/>
                <a:gd name="T44" fmla="*/ 240 w 315"/>
                <a:gd name="T45" fmla="*/ 24 h 112"/>
                <a:gd name="T46" fmla="*/ 207 w 315"/>
                <a:gd name="T47" fmla="*/ 34 h 112"/>
                <a:gd name="T48" fmla="*/ 178 w 315"/>
                <a:gd name="T49" fmla="*/ 46 h 112"/>
                <a:gd name="T50" fmla="*/ 140 w 315"/>
                <a:gd name="T51" fmla="*/ 58 h 112"/>
                <a:gd name="T52" fmla="*/ 127 w 315"/>
                <a:gd name="T53" fmla="*/ 58 h 112"/>
                <a:gd name="T54" fmla="*/ 0 w 315"/>
                <a:gd name="T55" fmla="*/ 326 h 112"/>
                <a:gd name="T56" fmla="*/ 741 w 315"/>
                <a:gd name="T57" fmla="*/ 285 h 112"/>
                <a:gd name="T58" fmla="*/ 779 w 315"/>
                <a:gd name="T59" fmla="*/ 264 h 112"/>
                <a:gd name="T60" fmla="*/ 782 w 315"/>
                <a:gd name="T61" fmla="*/ 261 h 11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5"/>
                <a:gd name="T94" fmla="*/ 0 h 112"/>
                <a:gd name="T95" fmla="*/ 315 w 315"/>
                <a:gd name="T96" fmla="*/ 112 h 11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5" h="112">
                  <a:moveTo>
                    <a:pt x="267" y="90"/>
                  </a:moveTo>
                  <a:cubicBezTo>
                    <a:pt x="268" y="89"/>
                    <a:pt x="270" y="88"/>
                    <a:pt x="272" y="88"/>
                  </a:cubicBezTo>
                  <a:cubicBezTo>
                    <a:pt x="274" y="87"/>
                    <a:pt x="277" y="86"/>
                    <a:pt x="281" y="86"/>
                  </a:cubicBezTo>
                  <a:cubicBezTo>
                    <a:pt x="281" y="86"/>
                    <a:pt x="281" y="86"/>
                    <a:pt x="281" y="86"/>
                  </a:cubicBezTo>
                  <a:cubicBezTo>
                    <a:pt x="282" y="86"/>
                    <a:pt x="283" y="86"/>
                    <a:pt x="285" y="85"/>
                  </a:cubicBezTo>
                  <a:cubicBezTo>
                    <a:pt x="288" y="84"/>
                    <a:pt x="292" y="82"/>
                    <a:pt x="294" y="79"/>
                  </a:cubicBezTo>
                  <a:cubicBezTo>
                    <a:pt x="294" y="77"/>
                    <a:pt x="295" y="76"/>
                    <a:pt x="295" y="75"/>
                  </a:cubicBezTo>
                  <a:cubicBezTo>
                    <a:pt x="295" y="75"/>
                    <a:pt x="295" y="74"/>
                    <a:pt x="295" y="74"/>
                  </a:cubicBezTo>
                  <a:cubicBezTo>
                    <a:pt x="295" y="74"/>
                    <a:pt x="295" y="74"/>
                    <a:pt x="295" y="74"/>
                  </a:cubicBezTo>
                  <a:cubicBezTo>
                    <a:pt x="295" y="71"/>
                    <a:pt x="293" y="68"/>
                    <a:pt x="289" y="66"/>
                  </a:cubicBezTo>
                  <a:cubicBezTo>
                    <a:pt x="286" y="65"/>
                    <a:pt x="286" y="62"/>
                    <a:pt x="286" y="59"/>
                  </a:cubicBezTo>
                  <a:cubicBezTo>
                    <a:pt x="287" y="51"/>
                    <a:pt x="296" y="38"/>
                    <a:pt x="304" y="36"/>
                  </a:cubicBezTo>
                  <a:cubicBezTo>
                    <a:pt x="306" y="35"/>
                    <a:pt x="308" y="34"/>
                    <a:pt x="309" y="33"/>
                  </a:cubicBezTo>
                  <a:cubicBezTo>
                    <a:pt x="312" y="31"/>
                    <a:pt x="314" y="29"/>
                    <a:pt x="315" y="28"/>
                  </a:cubicBezTo>
                  <a:cubicBezTo>
                    <a:pt x="315" y="27"/>
                    <a:pt x="315" y="27"/>
                    <a:pt x="315" y="26"/>
                  </a:cubicBezTo>
                  <a:cubicBezTo>
                    <a:pt x="315" y="27"/>
                    <a:pt x="315" y="27"/>
                    <a:pt x="315" y="28"/>
                  </a:cubicBezTo>
                  <a:cubicBezTo>
                    <a:pt x="315" y="27"/>
                    <a:pt x="315" y="26"/>
                    <a:pt x="315" y="26"/>
                  </a:cubicBezTo>
                  <a:cubicBezTo>
                    <a:pt x="315" y="26"/>
                    <a:pt x="314" y="25"/>
                    <a:pt x="314" y="25"/>
                  </a:cubicBezTo>
                  <a:cubicBezTo>
                    <a:pt x="313" y="23"/>
                    <a:pt x="306" y="23"/>
                    <a:pt x="304" y="20"/>
                  </a:cubicBezTo>
                  <a:cubicBezTo>
                    <a:pt x="302" y="17"/>
                    <a:pt x="302" y="10"/>
                    <a:pt x="298" y="5"/>
                  </a:cubicBezTo>
                  <a:cubicBezTo>
                    <a:pt x="293" y="0"/>
                    <a:pt x="282" y="1"/>
                    <a:pt x="282" y="1"/>
                  </a:cubicBezTo>
                  <a:cubicBezTo>
                    <a:pt x="79" y="17"/>
                    <a:pt x="79" y="17"/>
                    <a:pt x="79" y="17"/>
                  </a:cubicBezTo>
                  <a:cubicBezTo>
                    <a:pt x="82" y="8"/>
                    <a:pt x="82" y="8"/>
                    <a:pt x="82" y="8"/>
                  </a:cubicBezTo>
                  <a:cubicBezTo>
                    <a:pt x="82" y="8"/>
                    <a:pt x="75" y="10"/>
                    <a:pt x="71" y="12"/>
                  </a:cubicBezTo>
                  <a:cubicBezTo>
                    <a:pt x="67" y="14"/>
                    <a:pt x="64" y="15"/>
                    <a:pt x="61" y="16"/>
                  </a:cubicBezTo>
                  <a:cubicBezTo>
                    <a:pt x="57" y="16"/>
                    <a:pt x="49" y="20"/>
                    <a:pt x="48" y="20"/>
                  </a:cubicBezTo>
                  <a:cubicBezTo>
                    <a:pt x="46" y="20"/>
                    <a:pt x="43" y="20"/>
                    <a:pt x="43" y="20"/>
                  </a:cubicBezTo>
                  <a:cubicBezTo>
                    <a:pt x="0" y="112"/>
                    <a:pt x="0" y="112"/>
                    <a:pt x="0" y="112"/>
                  </a:cubicBezTo>
                  <a:cubicBezTo>
                    <a:pt x="253" y="98"/>
                    <a:pt x="253" y="98"/>
                    <a:pt x="253" y="98"/>
                  </a:cubicBezTo>
                  <a:cubicBezTo>
                    <a:pt x="266" y="91"/>
                    <a:pt x="266" y="91"/>
                    <a:pt x="266" y="91"/>
                  </a:cubicBezTo>
                  <a:cubicBezTo>
                    <a:pt x="266" y="91"/>
                    <a:pt x="266" y="90"/>
                    <a:pt x="267" y="90"/>
                  </a:cubicBez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9"/>
            <p:cNvSpPr>
              <a:spLocks noEditPoints="1"/>
            </p:cNvSpPr>
            <p:nvPr/>
          </p:nvSpPr>
          <p:spPr bwMode="auto">
            <a:xfrm>
              <a:off x="5655" y="1765"/>
              <a:ext cx="156" cy="152"/>
            </a:xfrm>
            <a:custGeom>
              <a:avLst/>
              <a:gdLst>
                <a:gd name="T0" fmla="*/ 147 w 91"/>
                <a:gd name="T1" fmla="*/ 20 h 89"/>
                <a:gd name="T2" fmla="*/ 132 w 91"/>
                <a:gd name="T3" fmla="*/ 29 h 89"/>
                <a:gd name="T4" fmla="*/ 91 w 91"/>
                <a:gd name="T5" fmla="*/ 73 h 89"/>
                <a:gd name="T6" fmla="*/ 79 w 91"/>
                <a:gd name="T7" fmla="*/ 96 h 89"/>
                <a:gd name="T8" fmla="*/ 91 w 91"/>
                <a:gd name="T9" fmla="*/ 120 h 89"/>
                <a:gd name="T10" fmla="*/ 106 w 91"/>
                <a:gd name="T11" fmla="*/ 140 h 89"/>
                <a:gd name="T12" fmla="*/ 106 w 91"/>
                <a:gd name="T13" fmla="*/ 140 h 89"/>
                <a:gd name="T14" fmla="*/ 106 w 91"/>
                <a:gd name="T15" fmla="*/ 143 h 89"/>
                <a:gd name="T16" fmla="*/ 103 w 91"/>
                <a:gd name="T17" fmla="*/ 149 h 89"/>
                <a:gd name="T18" fmla="*/ 103 w 91"/>
                <a:gd name="T19" fmla="*/ 155 h 89"/>
                <a:gd name="T20" fmla="*/ 77 w 91"/>
                <a:gd name="T21" fmla="*/ 172 h 89"/>
                <a:gd name="T22" fmla="*/ 77 w 91"/>
                <a:gd name="T23" fmla="*/ 172 h 89"/>
                <a:gd name="T24" fmla="*/ 65 w 91"/>
                <a:gd name="T25" fmla="*/ 174 h 89"/>
                <a:gd name="T26" fmla="*/ 38 w 91"/>
                <a:gd name="T27" fmla="*/ 181 h 89"/>
                <a:gd name="T28" fmla="*/ 33 w 91"/>
                <a:gd name="T29" fmla="*/ 181 h 89"/>
                <a:gd name="T30" fmla="*/ 21 w 91"/>
                <a:gd name="T31" fmla="*/ 190 h 89"/>
                <a:gd name="T32" fmla="*/ 9 w 91"/>
                <a:gd name="T33" fmla="*/ 210 h 89"/>
                <a:gd name="T34" fmla="*/ 17 w 91"/>
                <a:gd name="T35" fmla="*/ 225 h 89"/>
                <a:gd name="T36" fmla="*/ 24 w 91"/>
                <a:gd name="T37" fmla="*/ 225 h 89"/>
                <a:gd name="T38" fmla="*/ 38 w 91"/>
                <a:gd name="T39" fmla="*/ 227 h 89"/>
                <a:gd name="T40" fmla="*/ 50 w 91"/>
                <a:gd name="T41" fmla="*/ 234 h 89"/>
                <a:gd name="T42" fmla="*/ 77 w 91"/>
                <a:gd name="T43" fmla="*/ 234 h 89"/>
                <a:gd name="T44" fmla="*/ 77 w 91"/>
                <a:gd name="T45" fmla="*/ 243 h 89"/>
                <a:gd name="T46" fmla="*/ 67 w 91"/>
                <a:gd name="T47" fmla="*/ 260 h 89"/>
                <a:gd name="T48" fmla="*/ 94 w 91"/>
                <a:gd name="T49" fmla="*/ 236 h 89"/>
                <a:gd name="T50" fmla="*/ 115 w 91"/>
                <a:gd name="T51" fmla="*/ 225 h 89"/>
                <a:gd name="T52" fmla="*/ 115 w 91"/>
                <a:gd name="T53" fmla="*/ 215 h 89"/>
                <a:gd name="T54" fmla="*/ 129 w 91"/>
                <a:gd name="T55" fmla="*/ 213 h 89"/>
                <a:gd name="T56" fmla="*/ 153 w 91"/>
                <a:gd name="T57" fmla="*/ 195 h 89"/>
                <a:gd name="T58" fmla="*/ 149 w 91"/>
                <a:gd name="T59" fmla="*/ 190 h 89"/>
                <a:gd name="T60" fmla="*/ 159 w 91"/>
                <a:gd name="T61" fmla="*/ 184 h 89"/>
                <a:gd name="T62" fmla="*/ 189 w 91"/>
                <a:gd name="T63" fmla="*/ 166 h 89"/>
                <a:gd name="T64" fmla="*/ 197 w 91"/>
                <a:gd name="T65" fmla="*/ 140 h 89"/>
                <a:gd name="T66" fmla="*/ 221 w 91"/>
                <a:gd name="T67" fmla="*/ 125 h 89"/>
                <a:gd name="T68" fmla="*/ 235 w 91"/>
                <a:gd name="T69" fmla="*/ 99 h 89"/>
                <a:gd name="T70" fmla="*/ 231 w 91"/>
                <a:gd name="T71" fmla="*/ 87 h 89"/>
                <a:gd name="T72" fmla="*/ 206 w 91"/>
                <a:gd name="T73" fmla="*/ 94 h 89"/>
                <a:gd name="T74" fmla="*/ 194 w 91"/>
                <a:gd name="T75" fmla="*/ 87 h 89"/>
                <a:gd name="T76" fmla="*/ 209 w 91"/>
                <a:gd name="T77" fmla="*/ 75 h 89"/>
                <a:gd name="T78" fmla="*/ 226 w 91"/>
                <a:gd name="T79" fmla="*/ 61 h 89"/>
                <a:gd name="T80" fmla="*/ 259 w 91"/>
                <a:gd name="T81" fmla="*/ 38 h 89"/>
                <a:gd name="T82" fmla="*/ 267 w 91"/>
                <a:gd name="T83" fmla="*/ 29 h 89"/>
                <a:gd name="T84" fmla="*/ 165 w 91"/>
                <a:gd name="T85" fmla="*/ 0 h 89"/>
                <a:gd name="T86" fmla="*/ 165 w 91"/>
                <a:gd name="T87" fmla="*/ 5 h 89"/>
                <a:gd name="T88" fmla="*/ 147 w 91"/>
                <a:gd name="T89" fmla="*/ 20 h 89"/>
                <a:gd name="T90" fmla="*/ 17 w 91"/>
                <a:gd name="T91" fmla="*/ 225 h 89"/>
                <a:gd name="T92" fmla="*/ 12 w 91"/>
                <a:gd name="T93" fmla="*/ 213 h 89"/>
                <a:gd name="T94" fmla="*/ 15 w 91"/>
                <a:gd name="T95" fmla="*/ 195 h 89"/>
                <a:gd name="T96" fmla="*/ 12 w 91"/>
                <a:gd name="T97" fmla="*/ 213 h 89"/>
                <a:gd name="T98" fmla="*/ 17 w 91"/>
                <a:gd name="T99" fmla="*/ 225 h 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1"/>
                <a:gd name="T151" fmla="*/ 0 h 89"/>
                <a:gd name="T152" fmla="*/ 91 w 91"/>
                <a:gd name="T153" fmla="*/ 89 h 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1" h="89">
                  <a:moveTo>
                    <a:pt x="50" y="7"/>
                  </a:moveTo>
                  <a:cubicBezTo>
                    <a:pt x="49" y="8"/>
                    <a:pt x="47" y="9"/>
                    <a:pt x="45" y="10"/>
                  </a:cubicBezTo>
                  <a:cubicBezTo>
                    <a:pt x="40" y="12"/>
                    <a:pt x="35" y="19"/>
                    <a:pt x="31" y="25"/>
                  </a:cubicBezTo>
                  <a:cubicBezTo>
                    <a:pt x="30" y="27"/>
                    <a:pt x="28" y="30"/>
                    <a:pt x="27" y="33"/>
                  </a:cubicBezTo>
                  <a:cubicBezTo>
                    <a:pt x="27" y="37"/>
                    <a:pt x="28" y="40"/>
                    <a:pt x="31" y="41"/>
                  </a:cubicBezTo>
                  <a:cubicBezTo>
                    <a:pt x="35" y="43"/>
                    <a:pt x="36" y="45"/>
                    <a:pt x="36" y="48"/>
                  </a:cubicBezTo>
                  <a:cubicBezTo>
                    <a:pt x="36" y="48"/>
                    <a:pt x="36" y="48"/>
                    <a:pt x="36" y="48"/>
                  </a:cubicBezTo>
                  <a:cubicBezTo>
                    <a:pt x="36" y="48"/>
                    <a:pt x="36" y="49"/>
                    <a:pt x="36" y="49"/>
                  </a:cubicBezTo>
                  <a:cubicBezTo>
                    <a:pt x="36" y="49"/>
                    <a:pt x="36" y="50"/>
                    <a:pt x="35" y="51"/>
                  </a:cubicBezTo>
                  <a:cubicBezTo>
                    <a:pt x="35" y="52"/>
                    <a:pt x="35" y="52"/>
                    <a:pt x="35" y="53"/>
                  </a:cubicBezTo>
                  <a:cubicBezTo>
                    <a:pt x="33" y="56"/>
                    <a:pt x="29" y="59"/>
                    <a:pt x="26" y="59"/>
                  </a:cubicBezTo>
                  <a:cubicBezTo>
                    <a:pt x="26" y="59"/>
                    <a:pt x="26" y="59"/>
                    <a:pt x="26" y="59"/>
                  </a:cubicBezTo>
                  <a:cubicBezTo>
                    <a:pt x="24" y="60"/>
                    <a:pt x="23" y="60"/>
                    <a:pt x="22" y="60"/>
                  </a:cubicBezTo>
                  <a:cubicBezTo>
                    <a:pt x="19" y="60"/>
                    <a:pt x="15" y="61"/>
                    <a:pt x="13" y="62"/>
                  </a:cubicBezTo>
                  <a:cubicBezTo>
                    <a:pt x="12" y="62"/>
                    <a:pt x="11" y="62"/>
                    <a:pt x="11" y="62"/>
                  </a:cubicBezTo>
                  <a:cubicBezTo>
                    <a:pt x="7" y="65"/>
                    <a:pt x="7" y="65"/>
                    <a:pt x="7" y="65"/>
                  </a:cubicBezTo>
                  <a:cubicBezTo>
                    <a:pt x="3" y="68"/>
                    <a:pt x="0" y="69"/>
                    <a:pt x="3" y="72"/>
                  </a:cubicBezTo>
                  <a:cubicBezTo>
                    <a:pt x="5" y="76"/>
                    <a:pt x="6" y="77"/>
                    <a:pt x="6" y="77"/>
                  </a:cubicBezTo>
                  <a:cubicBezTo>
                    <a:pt x="7" y="77"/>
                    <a:pt x="7" y="77"/>
                    <a:pt x="8" y="77"/>
                  </a:cubicBezTo>
                  <a:cubicBezTo>
                    <a:pt x="9" y="77"/>
                    <a:pt x="12" y="77"/>
                    <a:pt x="13" y="78"/>
                  </a:cubicBezTo>
                  <a:cubicBezTo>
                    <a:pt x="13" y="79"/>
                    <a:pt x="14" y="81"/>
                    <a:pt x="17" y="80"/>
                  </a:cubicBezTo>
                  <a:cubicBezTo>
                    <a:pt x="20" y="79"/>
                    <a:pt x="26" y="80"/>
                    <a:pt x="26" y="80"/>
                  </a:cubicBezTo>
                  <a:cubicBezTo>
                    <a:pt x="26" y="80"/>
                    <a:pt x="28" y="80"/>
                    <a:pt x="26" y="83"/>
                  </a:cubicBezTo>
                  <a:cubicBezTo>
                    <a:pt x="23" y="85"/>
                    <a:pt x="20" y="89"/>
                    <a:pt x="23" y="89"/>
                  </a:cubicBezTo>
                  <a:cubicBezTo>
                    <a:pt x="25" y="89"/>
                    <a:pt x="31" y="82"/>
                    <a:pt x="32" y="81"/>
                  </a:cubicBezTo>
                  <a:cubicBezTo>
                    <a:pt x="32" y="81"/>
                    <a:pt x="37" y="79"/>
                    <a:pt x="39" y="77"/>
                  </a:cubicBezTo>
                  <a:cubicBezTo>
                    <a:pt x="40" y="75"/>
                    <a:pt x="39" y="74"/>
                    <a:pt x="39" y="74"/>
                  </a:cubicBezTo>
                  <a:cubicBezTo>
                    <a:pt x="39" y="74"/>
                    <a:pt x="42" y="75"/>
                    <a:pt x="44" y="73"/>
                  </a:cubicBezTo>
                  <a:cubicBezTo>
                    <a:pt x="46" y="71"/>
                    <a:pt x="52" y="67"/>
                    <a:pt x="52" y="67"/>
                  </a:cubicBezTo>
                  <a:cubicBezTo>
                    <a:pt x="52" y="67"/>
                    <a:pt x="53" y="65"/>
                    <a:pt x="51" y="65"/>
                  </a:cubicBezTo>
                  <a:cubicBezTo>
                    <a:pt x="50" y="64"/>
                    <a:pt x="50" y="63"/>
                    <a:pt x="54" y="63"/>
                  </a:cubicBezTo>
                  <a:cubicBezTo>
                    <a:pt x="58" y="63"/>
                    <a:pt x="62" y="60"/>
                    <a:pt x="64" y="57"/>
                  </a:cubicBezTo>
                  <a:cubicBezTo>
                    <a:pt x="66" y="55"/>
                    <a:pt x="66" y="50"/>
                    <a:pt x="67" y="48"/>
                  </a:cubicBezTo>
                  <a:cubicBezTo>
                    <a:pt x="69" y="45"/>
                    <a:pt x="73" y="46"/>
                    <a:pt x="75" y="43"/>
                  </a:cubicBezTo>
                  <a:cubicBezTo>
                    <a:pt x="77" y="40"/>
                    <a:pt x="80" y="34"/>
                    <a:pt x="80" y="34"/>
                  </a:cubicBezTo>
                  <a:cubicBezTo>
                    <a:pt x="80" y="34"/>
                    <a:pt x="83" y="30"/>
                    <a:pt x="79" y="30"/>
                  </a:cubicBezTo>
                  <a:cubicBezTo>
                    <a:pt x="75" y="30"/>
                    <a:pt x="72" y="32"/>
                    <a:pt x="70" y="32"/>
                  </a:cubicBezTo>
                  <a:cubicBezTo>
                    <a:pt x="68" y="32"/>
                    <a:pt x="66" y="30"/>
                    <a:pt x="66" y="30"/>
                  </a:cubicBezTo>
                  <a:cubicBezTo>
                    <a:pt x="65" y="30"/>
                    <a:pt x="69" y="28"/>
                    <a:pt x="71" y="26"/>
                  </a:cubicBezTo>
                  <a:cubicBezTo>
                    <a:pt x="73" y="23"/>
                    <a:pt x="76" y="22"/>
                    <a:pt x="77" y="21"/>
                  </a:cubicBezTo>
                  <a:cubicBezTo>
                    <a:pt x="79" y="19"/>
                    <a:pt x="87" y="14"/>
                    <a:pt x="88" y="13"/>
                  </a:cubicBezTo>
                  <a:cubicBezTo>
                    <a:pt x="91" y="10"/>
                    <a:pt x="91" y="10"/>
                    <a:pt x="91" y="10"/>
                  </a:cubicBezTo>
                  <a:cubicBezTo>
                    <a:pt x="91" y="10"/>
                    <a:pt x="63" y="3"/>
                    <a:pt x="56" y="0"/>
                  </a:cubicBezTo>
                  <a:cubicBezTo>
                    <a:pt x="56" y="0"/>
                    <a:pt x="56" y="1"/>
                    <a:pt x="56" y="2"/>
                  </a:cubicBezTo>
                  <a:cubicBezTo>
                    <a:pt x="55" y="4"/>
                    <a:pt x="53" y="6"/>
                    <a:pt x="50" y="7"/>
                  </a:cubicBezTo>
                  <a:close/>
                  <a:moveTo>
                    <a:pt x="6" y="77"/>
                  </a:moveTo>
                  <a:cubicBezTo>
                    <a:pt x="6" y="77"/>
                    <a:pt x="7" y="76"/>
                    <a:pt x="4" y="73"/>
                  </a:cubicBezTo>
                  <a:cubicBezTo>
                    <a:pt x="0" y="69"/>
                    <a:pt x="5" y="67"/>
                    <a:pt x="5" y="67"/>
                  </a:cubicBezTo>
                  <a:cubicBezTo>
                    <a:pt x="5" y="67"/>
                    <a:pt x="0" y="69"/>
                    <a:pt x="4" y="73"/>
                  </a:cubicBezTo>
                  <a:cubicBezTo>
                    <a:pt x="7" y="76"/>
                    <a:pt x="6" y="77"/>
                    <a:pt x="6" y="77"/>
                  </a:cubicBezTo>
                  <a:close/>
                </a:path>
              </a:pathLst>
            </a:custGeom>
            <a:solidFill>
              <a:srgbClr val="509B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0"/>
            <p:cNvSpPr/>
            <p:nvPr/>
          </p:nvSpPr>
          <p:spPr bwMode="auto">
            <a:xfrm>
              <a:off x="6003" y="1683"/>
              <a:ext cx="68" cy="56"/>
            </a:xfrm>
            <a:custGeom>
              <a:avLst/>
              <a:gdLst>
                <a:gd name="T0" fmla="*/ 87 w 40"/>
                <a:gd name="T1" fmla="*/ 29 h 33"/>
                <a:gd name="T2" fmla="*/ 90 w 40"/>
                <a:gd name="T3" fmla="*/ 14 h 33"/>
                <a:gd name="T4" fmla="*/ 87 w 40"/>
                <a:gd name="T5" fmla="*/ 0 h 33"/>
                <a:gd name="T6" fmla="*/ 25 w 40"/>
                <a:gd name="T7" fmla="*/ 12 h 33"/>
                <a:gd name="T8" fmla="*/ 9 w 40"/>
                <a:gd name="T9" fmla="*/ 81 h 33"/>
                <a:gd name="T10" fmla="*/ 0 w 40"/>
                <a:gd name="T11" fmla="*/ 95 h 33"/>
                <a:gd name="T12" fmla="*/ 12 w 40"/>
                <a:gd name="T13" fmla="*/ 92 h 33"/>
                <a:gd name="T14" fmla="*/ 46 w 40"/>
                <a:gd name="T15" fmla="*/ 83 h 33"/>
                <a:gd name="T16" fmla="*/ 63 w 40"/>
                <a:gd name="T17" fmla="*/ 71 h 33"/>
                <a:gd name="T18" fmla="*/ 71 w 40"/>
                <a:gd name="T19" fmla="*/ 53 h 33"/>
                <a:gd name="T20" fmla="*/ 90 w 40"/>
                <a:gd name="T21" fmla="*/ 49 h 33"/>
                <a:gd name="T22" fmla="*/ 83 w 40"/>
                <a:gd name="T23" fmla="*/ 70 h 33"/>
                <a:gd name="T24" fmla="*/ 99 w 40"/>
                <a:gd name="T25" fmla="*/ 61 h 33"/>
                <a:gd name="T26" fmla="*/ 116 w 40"/>
                <a:gd name="T27" fmla="*/ 58 h 33"/>
                <a:gd name="T28" fmla="*/ 112 w 40"/>
                <a:gd name="T29" fmla="*/ 32 h 33"/>
                <a:gd name="T30" fmla="*/ 87 w 40"/>
                <a:gd name="T31" fmla="*/ 29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
                <a:gd name="T49" fmla="*/ 0 h 33"/>
                <a:gd name="T50" fmla="*/ 40 w 40"/>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 h="33">
                  <a:moveTo>
                    <a:pt x="30" y="10"/>
                  </a:moveTo>
                  <a:cubicBezTo>
                    <a:pt x="31" y="5"/>
                    <a:pt x="31" y="5"/>
                    <a:pt x="31" y="5"/>
                  </a:cubicBezTo>
                  <a:cubicBezTo>
                    <a:pt x="30" y="0"/>
                    <a:pt x="30" y="0"/>
                    <a:pt x="30" y="0"/>
                  </a:cubicBezTo>
                  <a:cubicBezTo>
                    <a:pt x="9" y="4"/>
                    <a:pt x="9" y="4"/>
                    <a:pt x="9" y="4"/>
                  </a:cubicBezTo>
                  <a:cubicBezTo>
                    <a:pt x="9" y="7"/>
                    <a:pt x="5" y="28"/>
                    <a:pt x="3" y="28"/>
                  </a:cubicBezTo>
                  <a:cubicBezTo>
                    <a:pt x="0" y="29"/>
                    <a:pt x="0" y="33"/>
                    <a:pt x="0" y="33"/>
                  </a:cubicBezTo>
                  <a:cubicBezTo>
                    <a:pt x="0" y="33"/>
                    <a:pt x="3" y="33"/>
                    <a:pt x="4" y="32"/>
                  </a:cubicBezTo>
                  <a:cubicBezTo>
                    <a:pt x="6" y="31"/>
                    <a:pt x="14" y="30"/>
                    <a:pt x="16" y="29"/>
                  </a:cubicBezTo>
                  <a:cubicBezTo>
                    <a:pt x="18" y="27"/>
                    <a:pt x="21" y="27"/>
                    <a:pt x="22" y="25"/>
                  </a:cubicBezTo>
                  <a:cubicBezTo>
                    <a:pt x="24" y="23"/>
                    <a:pt x="23" y="20"/>
                    <a:pt x="25" y="18"/>
                  </a:cubicBezTo>
                  <a:cubicBezTo>
                    <a:pt x="26" y="15"/>
                    <a:pt x="32" y="14"/>
                    <a:pt x="31" y="17"/>
                  </a:cubicBezTo>
                  <a:cubicBezTo>
                    <a:pt x="30" y="19"/>
                    <a:pt x="27" y="24"/>
                    <a:pt x="29" y="24"/>
                  </a:cubicBezTo>
                  <a:cubicBezTo>
                    <a:pt x="32" y="23"/>
                    <a:pt x="34" y="21"/>
                    <a:pt x="34" y="21"/>
                  </a:cubicBezTo>
                  <a:cubicBezTo>
                    <a:pt x="34" y="21"/>
                    <a:pt x="39" y="21"/>
                    <a:pt x="40" y="20"/>
                  </a:cubicBezTo>
                  <a:cubicBezTo>
                    <a:pt x="39" y="11"/>
                    <a:pt x="39" y="11"/>
                    <a:pt x="39" y="11"/>
                  </a:cubicBezTo>
                  <a:lnTo>
                    <a:pt x="30" y="10"/>
                  </a:lnTo>
                  <a:close/>
                </a:path>
              </a:pathLst>
            </a:custGeom>
            <a:solidFill>
              <a:srgbClr val="509B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1"/>
            <p:cNvSpPr/>
            <p:nvPr/>
          </p:nvSpPr>
          <p:spPr bwMode="auto">
            <a:xfrm>
              <a:off x="5867" y="1616"/>
              <a:ext cx="312" cy="103"/>
            </a:xfrm>
            <a:custGeom>
              <a:avLst/>
              <a:gdLst>
                <a:gd name="T0" fmla="*/ 530 w 182"/>
                <a:gd name="T1" fmla="*/ 141 h 60"/>
                <a:gd name="T2" fmla="*/ 531 w 182"/>
                <a:gd name="T3" fmla="*/ 118 h 60"/>
                <a:gd name="T4" fmla="*/ 530 w 182"/>
                <a:gd name="T5" fmla="*/ 94 h 60"/>
                <a:gd name="T6" fmla="*/ 506 w 182"/>
                <a:gd name="T7" fmla="*/ 82 h 60"/>
                <a:gd name="T8" fmla="*/ 499 w 182"/>
                <a:gd name="T9" fmla="*/ 94 h 60"/>
                <a:gd name="T10" fmla="*/ 518 w 182"/>
                <a:gd name="T11" fmla="*/ 98 h 60"/>
                <a:gd name="T12" fmla="*/ 514 w 182"/>
                <a:gd name="T13" fmla="*/ 106 h 60"/>
                <a:gd name="T14" fmla="*/ 519 w 182"/>
                <a:gd name="T15" fmla="*/ 115 h 60"/>
                <a:gd name="T16" fmla="*/ 509 w 182"/>
                <a:gd name="T17" fmla="*/ 127 h 60"/>
                <a:gd name="T18" fmla="*/ 490 w 182"/>
                <a:gd name="T19" fmla="*/ 130 h 60"/>
                <a:gd name="T20" fmla="*/ 468 w 182"/>
                <a:gd name="T21" fmla="*/ 136 h 60"/>
                <a:gd name="T22" fmla="*/ 444 w 182"/>
                <a:gd name="T23" fmla="*/ 124 h 60"/>
                <a:gd name="T24" fmla="*/ 435 w 182"/>
                <a:gd name="T25" fmla="*/ 112 h 60"/>
                <a:gd name="T26" fmla="*/ 432 w 182"/>
                <a:gd name="T27" fmla="*/ 103 h 60"/>
                <a:gd name="T28" fmla="*/ 437 w 182"/>
                <a:gd name="T29" fmla="*/ 94 h 60"/>
                <a:gd name="T30" fmla="*/ 429 w 182"/>
                <a:gd name="T31" fmla="*/ 89 h 60"/>
                <a:gd name="T32" fmla="*/ 427 w 182"/>
                <a:gd name="T33" fmla="*/ 79 h 60"/>
                <a:gd name="T34" fmla="*/ 403 w 182"/>
                <a:gd name="T35" fmla="*/ 77 h 60"/>
                <a:gd name="T36" fmla="*/ 396 w 182"/>
                <a:gd name="T37" fmla="*/ 79 h 60"/>
                <a:gd name="T38" fmla="*/ 382 w 182"/>
                <a:gd name="T39" fmla="*/ 67 h 60"/>
                <a:gd name="T40" fmla="*/ 396 w 182"/>
                <a:gd name="T41" fmla="*/ 57 h 60"/>
                <a:gd name="T42" fmla="*/ 417 w 182"/>
                <a:gd name="T43" fmla="*/ 46 h 60"/>
                <a:gd name="T44" fmla="*/ 417 w 182"/>
                <a:gd name="T45" fmla="*/ 38 h 60"/>
                <a:gd name="T46" fmla="*/ 441 w 182"/>
                <a:gd name="T47" fmla="*/ 29 h 60"/>
                <a:gd name="T48" fmla="*/ 429 w 182"/>
                <a:gd name="T49" fmla="*/ 21 h 60"/>
                <a:gd name="T50" fmla="*/ 427 w 182"/>
                <a:gd name="T51" fmla="*/ 3 h 60"/>
                <a:gd name="T52" fmla="*/ 429 w 182"/>
                <a:gd name="T53" fmla="*/ 3 h 60"/>
                <a:gd name="T54" fmla="*/ 408 w 182"/>
                <a:gd name="T55" fmla="*/ 0 h 60"/>
                <a:gd name="T56" fmla="*/ 403 w 182"/>
                <a:gd name="T57" fmla="*/ 0 h 60"/>
                <a:gd name="T58" fmla="*/ 387 w 182"/>
                <a:gd name="T59" fmla="*/ 9 h 60"/>
                <a:gd name="T60" fmla="*/ 386 w 182"/>
                <a:gd name="T61" fmla="*/ 9 h 60"/>
                <a:gd name="T62" fmla="*/ 374 w 182"/>
                <a:gd name="T63" fmla="*/ 9 h 60"/>
                <a:gd name="T64" fmla="*/ 358 w 182"/>
                <a:gd name="T65" fmla="*/ 24 h 60"/>
                <a:gd name="T66" fmla="*/ 62 w 182"/>
                <a:gd name="T67" fmla="*/ 46 h 60"/>
                <a:gd name="T68" fmla="*/ 46 w 182"/>
                <a:gd name="T69" fmla="*/ 77 h 60"/>
                <a:gd name="T70" fmla="*/ 0 w 182"/>
                <a:gd name="T71" fmla="*/ 151 h 60"/>
                <a:gd name="T72" fmla="*/ 99 w 182"/>
                <a:gd name="T73" fmla="*/ 139 h 60"/>
                <a:gd name="T74" fmla="*/ 99 w 182"/>
                <a:gd name="T75" fmla="*/ 141 h 60"/>
                <a:gd name="T76" fmla="*/ 108 w 182"/>
                <a:gd name="T77" fmla="*/ 141 h 60"/>
                <a:gd name="T78" fmla="*/ 115 w 182"/>
                <a:gd name="T79" fmla="*/ 139 h 60"/>
                <a:gd name="T80" fmla="*/ 259 w 182"/>
                <a:gd name="T81" fmla="*/ 127 h 60"/>
                <a:gd name="T82" fmla="*/ 321 w 182"/>
                <a:gd name="T83" fmla="*/ 115 h 60"/>
                <a:gd name="T84" fmla="*/ 324 w 182"/>
                <a:gd name="T85" fmla="*/ 130 h 60"/>
                <a:gd name="T86" fmla="*/ 321 w 182"/>
                <a:gd name="T87" fmla="*/ 144 h 60"/>
                <a:gd name="T88" fmla="*/ 346 w 182"/>
                <a:gd name="T89" fmla="*/ 148 h 60"/>
                <a:gd name="T90" fmla="*/ 350 w 182"/>
                <a:gd name="T91" fmla="*/ 173 h 60"/>
                <a:gd name="T92" fmla="*/ 362 w 182"/>
                <a:gd name="T93" fmla="*/ 177 h 60"/>
                <a:gd name="T94" fmla="*/ 375 w 182"/>
                <a:gd name="T95" fmla="*/ 168 h 60"/>
                <a:gd name="T96" fmla="*/ 387 w 182"/>
                <a:gd name="T97" fmla="*/ 160 h 60"/>
                <a:gd name="T98" fmla="*/ 403 w 182"/>
                <a:gd name="T99" fmla="*/ 153 h 60"/>
                <a:gd name="T100" fmla="*/ 423 w 182"/>
                <a:gd name="T101" fmla="*/ 139 h 60"/>
                <a:gd name="T102" fmla="*/ 423 w 182"/>
                <a:gd name="T103" fmla="*/ 148 h 60"/>
                <a:gd name="T104" fmla="*/ 427 w 182"/>
                <a:gd name="T105" fmla="*/ 161 h 60"/>
                <a:gd name="T106" fmla="*/ 465 w 182"/>
                <a:gd name="T107" fmla="*/ 151 h 60"/>
                <a:gd name="T108" fmla="*/ 489 w 182"/>
                <a:gd name="T109" fmla="*/ 141 h 60"/>
                <a:gd name="T110" fmla="*/ 514 w 182"/>
                <a:gd name="T111" fmla="*/ 141 h 60"/>
                <a:gd name="T112" fmla="*/ 530 w 182"/>
                <a:gd name="T113" fmla="*/ 141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82"/>
                <a:gd name="T172" fmla="*/ 0 h 60"/>
                <a:gd name="T173" fmla="*/ 182 w 182"/>
                <a:gd name="T174" fmla="*/ 60 h 6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82" h="60">
                  <a:moveTo>
                    <a:pt x="180" y="48"/>
                  </a:moveTo>
                  <a:cubicBezTo>
                    <a:pt x="180" y="45"/>
                    <a:pt x="180" y="42"/>
                    <a:pt x="181" y="40"/>
                  </a:cubicBezTo>
                  <a:cubicBezTo>
                    <a:pt x="182" y="37"/>
                    <a:pt x="182" y="34"/>
                    <a:pt x="180" y="32"/>
                  </a:cubicBezTo>
                  <a:cubicBezTo>
                    <a:pt x="178" y="30"/>
                    <a:pt x="175" y="27"/>
                    <a:pt x="172" y="28"/>
                  </a:cubicBezTo>
                  <a:cubicBezTo>
                    <a:pt x="168" y="29"/>
                    <a:pt x="167" y="32"/>
                    <a:pt x="170" y="32"/>
                  </a:cubicBezTo>
                  <a:cubicBezTo>
                    <a:pt x="174" y="32"/>
                    <a:pt x="176" y="32"/>
                    <a:pt x="176" y="33"/>
                  </a:cubicBezTo>
                  <a:cubicBezTo>
                    <a:pt x="175" y="35"/>
                    <a:pt x="175" y="36"/>
                    <a:pt x="175" y="36"/>
                  </a:cubicBezTo>
                  <a:cubicBezTo>
                    <a:pt x="175" y="36"/>
                    <a:pt x="178" y="37"/>
                    <a:pt x="177" y="39"/>
                  </a:cubicBezTo>
                  <a:cubicBezTo>
                    <a:pt x="176" y="41"/>
                    <a:pt x="175" y="43"/>
                    <a:pt x="173" y="43"/>
                  </a:cubicBezTo>
                  <a:cubicBezTo>
                    <a:pt x="170" y="43"/>
                    <a:pt x="169" y="43"/>
                    <a:pt x="167" y="44"/>
                  </a:cubicBezTo>
                  <a:cubicBezTo>
                    <a:pt x="164" y="45"/>
                    <a:pt x="163" y="46"/>
                    <a:pt x="159" y="46"/>
                  </a:cubicBezTo>
                  <a:cubicBezTo>
                    <a:pt x="155" y="46"/>
                    <a:pt x="151" y="44"/>
                    <a:pt x="151" y="42"/>
                  </a:cubicBezTo>
                  <a:cubicBezTo>
                    <a:pt x="151" y="39"/>
                    <a:pt x="152" y="38"/>
                    <a:pt x="148" y="38"/>
                  </a:cubicBezTo>
                  <a:cubicBezTo>
                    <a:pt x="144" y="39"/>
                    <a:pt x="145" y="35"/>
                    <a:pt x="147" y="35"/>
                  </a:cubicBezTo>
                  <a:cubicBezTo>
                    <a:pt x="149" y="34"/>
                    <a:pt x="150" y="34"/>
                    <a:pt x="149" y="32"/>
                  </a:cubicBezTo>
                  <a:cubicBezTo>
                    <a:pt x="148" y="31"/>
                    <a:pt x="146" y="30"/>
                    <a:pt x="146" y="30"/>
                  </a:cubicBezTo>
                  <a:cubicBezTo>
                    <a:pt x="145" y="29"/>
                    <a:pt x="147" y="28"/>
                    <a:pt x="145" y="27"/>
                  </a:cubicBezTo>
                  <a:cubicBezTo>
                    <a:pt x="143" y="26"/>
                    <a:pt x="137" y="26"/>
                    <a:pt x="137" y="26"/>
                  </a:cubicBezTo>
                  <a:cubicBezTo>
                    <a:pt x="137" y="26"/>
                    <a:pt x="136" y="27"/>
                    <a:pt x="135" y="27"/>
                  </a:cubicBezTo>
                  <a:cubicBezTo>
                    <a:pt x="133" y="27"/>
                    <a:pt x="128" y="25"/>
                    <a:pt x="130" y="23"/>
                  </a:cubicBezTo>
                  <a:cubicBezTo>
                    <a:pt x="132" y="22"/>
                    <a:pt x="134" y="20"/>
                    <a:pt x="135" y="19"/>
                  </a:cubicBezTo>
                  <a:cubicBezTo>
                    <a:pt x="135" y="18"/>
                    <a:pt x="141" y="17"/>
                    <a:pt x="142" y="16"/>
                  </a:cubicBezTo>
                  <a:cubicBezTo>
                    <a:pt x="142" y="15"/>
                    <a:pt x="141" y="14"/>
                    <a:pt x="142" y="13"/>
                  </a:cubicBezTo>
                  <a:cubicBezTo>
                    <a:pt x="143" y="12"/>
                    <a:pt x="150" y="11"/>
                    <a:pt x="150" y="10"/>
                  </a:cubicBezTo>
                  <a:cubicBezTo>
                    <a:pt x="151" y="9"/>
                    <a:pt x="147" y="8"/>
                    <a:pt x="146" y="7"/>
                  </a:cubicBezTo>
                  <a:cubicBezTo>
                    <a:pt x="145" y="6"/>
                    <a:pt x="146" y="2"/>
                    <a:pt x="145" y="1"/>
                  </a:cubicBezTo>
                  <a:cubicBezTo>
                    <a:pt x="145" y="1"/>
                    <a:pt x="145" y="1"/>
                    <a:pt x="146" y="1"/>
                  </a:cubicBezTo>
                  <a:cubicBezTo>
                    <a:pt x="139" y="0"/>
                    <a:pt x="139" y="0"/>
                    <a:pt x="139" y="0"/>
                  </a:cubicBezTo>
                  <a:cubicBezTo>
                    <a:pt x="137" y="0"/>
                    <a:pt x="137" y="0"/>
                    <a:pt x="137" y="0"/>
                  </a:cubicBezTo>
                  <a:cubicBezTo>
                    <a:pt x="132" y="3"/>
                    <a:pt x="132" y="3"/>
                    <a:pt x="132" y="3"/>
                  </a:cubicBezTo>
                  <a:cubicBezTo>
                    <a:pt x="131" y="3"/>
                    <a:pt x="131" y="3"/>
                    <a:pt x="131" y="3"/>
                  </a:cubicBezTo>
                  <a:cubicBezTo>
                    <a:pt x="127" y="3"/>
                    <a:pt x="127" y="3"/>
                    <a:pt x="127" y="3"/>
                  </a:cubicBezTo>
                  <a:cubicBezTo>
                    <a:pt x="122" y="8"/>
                    <a:pt x="122" y="8"/>
                    <a:pt x="122" y="8"/>
                  </a:cubicBezTo>
                  <a:cubicBezTo>
                    <a:pt x="21" y="16"/>
                    <a:pt x="21" y="16"/>
                    <a:pt x="21" y="16"/>
                  </a:cubicBezTo>
                  <a:cubicBezTo>
                    <a:pt x="21" y="16"/>
                    <a:pt x="21" y="18"/>
                    <a:pt x="16" y="26"/>
                  </a:cubicBezTo>
                  <a:cubicBezTo>
                    <a:pt x="11" y="34"/>
                    <a:pt x="0" y="51"/>
                    <a:pt x="0" y="51"/>
                  </a:cubicBezTo>
                  <a:cubicBezTo>
                    <a:pt x="34" y="47"/>
                    <a:pt x="34" y="47"/>
                    <a:pt x="34" y="47"/>
                  </a:cubicBezTo>
                  <a:cubicBezTo>
                    <a:pt x="34" y="47"/>
                    <a:pt x="34" y="48"/>
                    <a:pt x="34" y="48"/>
                  </a:cubicBezTo>
                  <a:cubicBezTo>
                    <a:pt x="35" y="48"/>
                    <a:pt x="36" y="48"/>
                    <a:pt x="37" y="48"/>
                  </a:cubicBezTo>
                  <a:cubicBezTo>
                    <a:pt x="38" y="47"/>
                    <a:pt x="39" y="47"/>
                    <a:pt x="39" y="47"/>
                  </a:cubicBezTo>
                  <a:cubicBezTo>
                    <a:pt x="88" y="43"/>
                    <a:pt x="88" y="43"/>
                    <a:pt x="88" y="43"/>
                  </a:cubicBezTo>
                  <a:cubicBezTo>
                    <a:pt x="109" y="39"/>
                    <a:pt x="109" y="39"/>
                    <a:pt x="109" y="39"/>
                  </a:cubicBezTo>
                  <a:cubicBezTo>
                    <a:pt x="110" y="44"/>
                    <a:pt x="110" y="44"/>
                    <a:pt x="110" y="44"/>
                  </a:cubicBezTo>
                  <a:cubicBezTo>
                    <a:pt x="109" y="49"/>
                    <a:pt x="109" y="49"/>
                    <a:pt x="109" y="49"/>
                  </a:cubicBezTo>
                  <a:cubicBezTo>
                    <a:pt x="118" y="50"/>
                    <a:pt x="118" y="50"/>
                    <a:pt x="118" y="50"/>
                  </a:cubicBezTo>
                  <a:cubicBezTo>
                    <a:pt x="119" y="59"/>
                    <a:pt x="119" y="59"/>
                    <a:pt x="119" y="59"/>
                  </a:cubicBezTo>
                  <a:cubicBezTo>
                    <a:pt x="119" y="59"/>
                    <a:pt x="120" y="60"/>
                    <a:pt x="123" y="60"/>
                  </a:cubicBezTo>
                  <a:cubicBezTo>
                    <a:pt x="126" y="59"/>
                    <a:pt x="127" y="57"/>
                    <a:pt x="128" y="57"/>
                  </a:cubicBezTo>
                  <a:cubicBezTo>
                    <a:pt x="128" y="56"/>
                    <a:pt x="131" y="54"/>
                    <a:pt x="132" y="54"/>
                  </a:cubicBezTo>
                  <a:cubicBezTo>
                    <a:pt x="133" y="54"/>
                    <a:pt x="137" y="52"/>
                    <a:pt x="137" y="52"/>
                  </a:cubicBezTo>
                  <a:cubicBezTo>
                    <a:pt x="137" y="52"/>
                    <a:pt x="141" y="47"/>
                    <a:pt x="144" y="47"/>
                  </a:cubicBezTo>
                  <a:cubicBezTo>
                    <a:pt x="146" y="48"/>
                    <a:pt x="145" y="49"/>
                    <a:pt x="144" y="50"/>
                  </a:cubicBezTo>
                  <a:cubicBezTo>
                    <a:pt x="143" y="52"/>
                    <a:pt x="141" y="56"/>
                    <a:pt x="145" y="55"/>
                  </a:cubicBezTo>
                  <a:cubicBezTo>
                    <a:pt x="148" y="54"/>
                    <a:pt x="153" y="52"/>
                    <a:pt x="158" y="51"/>
                  </a:cubicBezTo>
                  <a:cubicBezTo>
                    <a:pt x="162" y="49"/>
                    <a:pt x="164" y="49"/>
                    <a:pt x="166" y="48"/>
                  </a:cubicBezTo>
                  <a:cubicBezTo>
                    <a:pt x="167" y="48"/>
                    <a:pt x="176" y="45"/>
                    <a:pt x="175" y="48"/>
                  </a:cubicBezTo>
                  <a:cubicBezTo>
                    <a:pt x="175" y="50"/>
                    <a:pt x="179" y="51"/>
                    <a:pt x="180" y="48"/>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42"/>
            <p:cNvSpPr/>
            <p:nvPr/>
          </p:nvSpPr>
          <p:spPr bwMode="auto">
            <a:xfrm>
              <a:off x="5830" y="1690"/>
              <a:ext cx="188" cy="91"/>
            </a:xfrm>
            <a:custGeom>
              <a:avLst/>
              <a:gdLst>
                <a:gd name="T0" fmla="*/ 304 w 110"/>
                <a:gd name="T1" fmla="*/ 70 h 53"/>
                <a:gd name="T2" fmla="*/ 321 w 110"/>
                <a:gd name="T3" fmla="*/ 0 h 53"/>
                <a:gd name="T4" fmla="*/ 321 w 110"/>
                <a:gd name="T5" fmla="*/ 0 h 53"/>
                <a:gd name="T6" fmla="*/ 178 w 110"/>
                <a:gd name="T7" fmla="*/ 12 h 53"/>
                <a:gd name="T8" fmla="*/ 173 w 110"/>
                <a:gd name="T9" fmla="*/ 15 h 53"/>
                <a:gd name="T10" fmla="*/ 164 w 110"/>
                <a:gd name="T11" fmla="*/ 15 h 53"/>
                <a:gd name="T12" fmla="*/ 164 w 110"/>
                <a:gd name="T13" fmla="*/ 12 h 53"/>
                <a:gd name="T14" fmla="*/ 65 w 110"/>
                <a:gd name="T15" fmla="*/ 24 h 53"/>
                <a:gd name="T16" fmla="*/ 50 w 110"/>
                <a:gd name="T17" fmla="*/ 53 h 53"/>
                <a:gd name="T18" fmla="*/ 36 w 110"/>
                <a:gd name="T19" fmla="*/ 94 h 53"/>
                <a:gd name="T20" fmla="*/ 29 w 110"/>
                <a:gd name="T21" fmla="*/ 127 h 53"/>
                <a:gd name="T22" fmla="*/ 0 w 110"/>
                <a:gd name="T23" fmla="*/ 144 h 53"/>
                <a:gd name="T24" fmla="*/ 5 w 110"/>
                <a:gd name="T25" fmla="*/ 153 h 53"/>
                <a:gd name="T26" fmla="*/ 0 w 110"/>
                <a:gd name="T27" fmla="*/ 144 h 53"/>
                <a:gd name="T28" fmla="*/ 3 w 110"/>
                <a:gd name="T29" fmla="*/ 156 h 53"/>
                <a:gd name="T30" fmla="*/ 3 w 110"/>
                <a:gd name="T31" fmla="*/ 156 h 53"/>
                <a:gd name="T32" fmla="*/ 17 w 110"/>
                <a:gd name="T33" fmla="*/ 156 h 53"/>
                <a:gd name="T34" fmla="*/ 41 w 110"/>
                <a:gd name="T35" fmla="*/ 148 h 53"/>
                <a:gd name="T36" fmla="*/ 62 w 110"/>
                <a:gd name="T37" fmla="*/ 139 h 53"/>
                <a:gd name="T38" fmla="*/ 79 w 110"/>
                <a:gd name="T39" fmla="*/ 132 h 53"/>
                <a:gd name="T40" fmla="*/ 87 w 110"/>
                <a:gd name="T41" fmla="*/ 136 h 53"/>
                <a:gd name="T42" fmla="*/ 103 w 110"/>
                <a:gd name="T43" fmla="*/ 127 h 53"/>
                <a:gd name="T44" fmla="*/ 120 w 110"/>
                <a:gd name="T45" fmla="*/ 115 h 53"/>
                <a:gd name="T46" fmla="*/ 128 w 110"/>
                <a:gd name="T47" fmla="*/ 112 h 53"/>
                <a:gd name="T48" fmla="*/ 144 w 110"/>
                <a:gd name="T49" fmla="*/ 112 h 53"/>
                <a:gd name="T50" fmla="*/ 166 w 110"/>
                <a:gd name="T51" fmla="*/ 110 h 53"/>
                <a:gd name="T52" fmla="*/ 181 w 110"/>
                <a:gd name="T53" fmla="*/ 110 h 53"/>
                <a:gd name="T54" fmla="*/ 193 w 110"/>
                <a:gd name="T55" fmla="*/ 106 h 53"/>
                <a:gd name="T56" fmla="*/ 205 w 110"/>
                <a:gd name="T57" fmla="*/ 106 h 53"/>
                <a:gd name="T58" fmla="*/ 214 w 110"/>
                <a:gd name="T59" fmla="*/ 100 h 53"/>
                <a:gd name="T60" fmla="*/ 222 w 110"/>
                <a:gd name="T61" fmla="*/ 103 h 53"/>
                <a:gd name="T62" fmla="*/ 239 w 110"/>
                <a:gd name="T63" fmla="*/ 98 h 53"/>
                <a:gd name="T64" fmla="*/ 248 w 110"/>
                <a:gd name="T65" fmla="*/ 94 h 53"/>
                <a:gd name="T66" fmla="*/ 263 w 110"/>
                <a:gd name="T67" fmla="*/ 94 h 53"/>
                <a:gd name="T68" fmla="*/ 277 w 110"/>
                <a:gd name="T69" fmla="*/ 89 h 53"/>
                <a:gd name="T70" fmla="*/ 296 w 110"/>
                <a:gd name="T71" fmla="*/ 86 h 53"/>
                <a:gd name="T72" fmla="*/ 304 w 110"/>
                <a:gd name="T73" fmla="*/ 70 h 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0"/>
                <a:gd name="T112" fmla="*/ 0 h 53"/>
                <a:gd name="T113" fmla="*/ 110 w 110"/>
                <a:gd name="T114" fmla="*/ 53 h 5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0" h="53">
                  <a:moveTo>
                    <a:pt x="104" y="24"/>
                  </a:moveTo>
                  <a:cubicBezTo>
                    <a:pt x="106" y="24"/>
                    <a:pt x="110" y="3"/>
                    <a:pt x="110" y="0"/>
                  </a:cubicBezTo>
                  <a:cubicBezTo>
                    <a:pt x="110" y="0"/>
                    <a:pt x="110" y="0"/>
                    <a:pt x="110" y="0"/>
                  </a:cubicBezTo>
                  <a:cubicBezTo>
                    <a:pt x="61" y="4"/>
                    <a:pt x="61" y="4"/>
                    <a:pt x="61" y="4"/>
                  </a:cubicBezTo>
                  <a:cubicBezTo>
                    <a:pt x="60" y="4"/>
                    <a:pt x="59" y="5"/>
                    <a:pt x="59" y="5"/>
                  </a:cubicBezTo>
                  <a:cubicBezTo>
                    <a:pt x="58" y="6"/>
                    <a:pt x="56" y="6"/>
                    <a:pt x="56" y="5"/>
                  </a:cubicBezTo>
                  <a:cubicBezTo>
                    <a:pt x="56" y="5"/>
                    <a:pt x="56" y="4"/>
                    <a:pt x="56" y="4"/>
                  </a:cubicBezTo>
                  <a:cubicBezTo>
                    <a:pt x="22" y="8"/>
                    <a:pt x="22" y="8"/>
                    <a:pt x="22" y="8"/>
                  </a:cubicBezTo>
                  <a:cubicBezTo>
                    <a:pt x="22" y="8"/>
                    <a:pt x="20" y="13"/>
                    <a:pt x="17" y="18"/>
                  </a:cubicBezTo>
                  <a:cubicBezTo>
                    <a:pt x="15" y="22"/>
                    <a:pt x="14" y="27"/>
                    <a:pt x="12" y="32"/>
                  </a:cubicBezTo>
                  <a:cubicBezTo>
                    <a:pt x="11" y="37"/>
                    <a:pt x="10" y="43"/>
                    <a:pt x="10" y="43"/>
                  </a:cubicBezTo>
                  <a:cubicBezTo>
                    <a:pt x="0" y="49"/>
                    <a:pt x="0" y="49"/>
                    <a:pt x="0" y="49"/>
                  </a:cubicBezTo>
                  <a:cubicBezTo>
                    <a:pt x="2" y="52"/>
                    <a:pt x="2" y="52"/>
                    <a:pt x="2" y="52"/>
                  </a:cubicBezTo>
                  <a:cubicBezTo>
                    <a:pt x="0" y="49"/>
                    <a:pt x="0" y="49"/>
                    <a:pt x="0" y="49"/>
                  </a:cubicBezTo>
                  <a:cubicBezTo>
                    <a:pt x="1" y="53"/>
                    <a:pt x="1" y="53"/>
                    <a:pt x="1" y="53"/>
                  </a:cubicBezTo>
                  <a:cubicBezTo>
                    <a:pt x="1" y="53"/>
                    <a:pt x="1" y="53"/>
                    <a:pt x="1" y="53"/>
                  </a:cubicBezTo>
                  <a:cubicBezTo>
                    <a:pt x="1" y="53"/>
                    <a:pt x="3" y="53"/>
                    <a:pt x="6" y="53"/>
                  </a:cubicBezTo>
                  <a:cubicBezTo>
                    <a:pt x="8" y="53"/>
                    <a:pt x="12" y="51"/>
                    <a:pt x="14" y="50"/>
                  </a:cubicBezTo>
                  <a:cubicBezTo>
                    <a:pt x="16" y="48"/>
                    <a:pt x="21" y="47"/>
                    <a:pt x="21" y="47"/>
                  </a:cubicBezTo>
                  <a:cubicBezTo>
                    <a:pt x="22" y="47"/>
                    <a:pt x="27" y="45"/>
                    <a:pt x="27" y="45"/>
                  </a:cubicBezTo>
                  <a:cubicBezTo>
                    <a:pt x="27" y="45"/>
                    <a:pt x="30" y="46"/>
                    <a:pt x="30" y="46"/>
                  </a:cubicBezTo>
                  <a:cubicBezTo>
                    <a:pt x="30" y="46"/>
                    <a:pt x="32" y="44"/>
                    <a:pt x="35" y="43"/>
                  </a:cubicBezTo>
                  <a:cubicBezTo>
                    <a:pt x="38" y="42"/>
                    <a:pt x="40" y="40"/>
                    <a:pt x="41" y="39"/>
                  </a:cubicBezTo>
                  <a:cubicBezTo>
                    <a:pt x="43" y="38"/>
                    <a:pt x="44" y="38"/>
                    <a:pt x="44" y="38"/>
                  </a:cubicBezTo>
                  <a:cubicBezTo>
                    <a:pt x="44" y="39"/>
                    <a:pt x="46" y="39"/>
                    <a:pt x="49" y="38"/>
                  </a:cubicBezTo>
                  <a:cubicBezTo>
                    <a:pt x="52" y="38"/>
                    <a:pt x="56" y="37"/>
                    <a:pt x="57" y="37"/>
                  </a:cubicBezTo>
                  <a:cubicBezTo>
                    <a:pt x="57" y="37"/>
                    <a:pt x="62" y="37"/>
                    <a:pt x="62" y="37"/>
                  </a:cubicBezTo>
                  <a:cubicBezTo>
                    <a:pt x="62" y="37"/>
                    <a:pt x="66" y="36"/>
                    <a:pt x="66" y="36"/>
                  </a:cubicBezTo>
                  <a:cubicBezTo>
                    <a:pt x="70" y="36"/>
                    <a:pt x="70" y="36"/>
                    <a:pt x="70" y="36"/>
                  </a:cubicBezTo>
                  <a:cubicBezTo>
                    <a:pt x="73" y="34"/>
                    <a:pt x="73" y="34"/>
                    <a:pt x="73" y="34"/>
                  </a:cubicBezTo>
                  <a:cubicBezTo>
                    <a:pt x="76" y="35"/>
                    <a:pt x="76" y="35"/>
                    <a:pt x="76" y="35"/>
                  </a:cubicBezTo>
                  <a:cubicBezTo>
                    <a:pt x="82" y="33"/>
                    <a:pt x="82" y="33"/>
                    <a:pt x="82" y="33"/>
                  </a:cubicBezTo>
                  <a:cubicBezTo>
                    <a:pt x="85" y="32"/>
                    <a:pt x="85" y="32"/>
                    <a:pt x="85" y="32"/>
                  </a:cubicBezTo>
                  <a:cubicBezTo>
                    <a:pt x="90" y="32"/>
                    <a:pt x="90" y="32"/>
                    <a:pt x="90" y="32"/>
                  </a:cubicBezTo>
                  <a:cubicBezTo>
                    <a:pt x="90" y="32"/>
                    <a:pt x="95" y="30"/>
                    <a:pt x="95" y="30"/>
                  </a:cubicBezTo>
                  <a:cubicBezTo>
                    <a:pt x="96" y="30"/>
                    <a:pt x="101" y="29"/>
                    <a:pt x="101" y="29"/>
                  </a:cubicBezTo>
                  <a:cubicBezTo>
                    <a:pt x="101" y="29"/>
                    <a:pt x="101" y="25"/>
                    <a:pt x="104" y="24"/>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3"/>
            <p:cNvSpPr/>
            <p:nvPr/>
          </p:nvSpPr>
          <p:spPr bwMode="auto">
            <a:xfrm>
              <a:off x="5000" y="1900"/>
              <a:ext cx="440" cy="194"/>
            </a:xfrm>
            <a:custGeom>
              <a:avLst/>
              <a:gdLst>
                <a:gd name="T0" fmla="*/ 748 w 257"/>
                <a:gd name="T1" fmla="*/ 46 h 113"/>
                <a:gd name="T2" fmla="*/ 753 w 257"/>
                <a:gd name="T3" fmla="*/ 26 h 113"/>
                <a:gd name="T4" fmla="*/ 707 w 257"/>
                <a:gd name="T5" fmla="*/ 24 h 113"/>
                <a:gd name="T6" fmla="*/ 647 w 257"/>
                <a:gd name="T7" fmla="*/ 24 h 113"/>
                <a:gd name="T8" fmla="*/ 580 w 257"/>
                <a:gd name="T9" fmla="*/ 46 h 113"/>
                <a:gd name="T10" fmla="*/ 519 w 257"/>
                <a:gd name="T11" fmla="*/ 82 h 113"/>
                <a:gd name="T12" fmla="*/ 515 w 257"/>
                <a:gd name="T13" fmla="*/ 86 h 113"/>
                <a:gd name="T14" fmla="*/ 483 w 257"/>
                <a:gd name="T15" fmla="*/ 98 h 113"/>
                <a:gd name="T16" fmla="*/ 524 w 257"/>
                <a:gd name="T17" fmla="*/ 12 h 113"/>
                <a:gd name="T18" fmla="*/ 363 w 257"/>
                <a:gd name="T19" fmla="*/ 21 h 113"/>
                <a:gd name="T20" fmla="*/ 375 w 257"/>
                <a:gd name="T21" fmla="*/ 0 h 113"/>
                <a:gd name="T22" fmla="*/ 366 w 257"/>
                <a:gd name="T23" fmla="*/ 3 h 113"/>
                <a:gd name="T24" fmla="*/ 351 w 257"/>
                <a:gd name="T25" fmla="*/ 5 h 113"/>
                <a:gd name="T26" fmla="*/ 325 w 257"/>
                <a:gd name="T27" fmla="*/ 26 h 113"/>
                <a:gd name="T28" fmla="*/ 305 w 257"/>
                <a:gd name="T29" fmla="*/ 36 h 113"/>
                <a:gd name="T30" fmla="*/ 301 w 257"/>
                <a:gd name="T31" fmla="*/ 38 h 113"/>
                <a:gd name="T32" fmla="*/ 293 w 257"/>
                <a:gd name="T33" fmla="*/ 46 h 113"/>
                <a:gd name="T34" fmla="*/ 288 w 257"/>
                <a:gd name="T35" fmla="*/ 50 h 113"/>
                <a:gd name="T36" fmla="*/ 288 w 257"/>
                <a:gd name="T37" fmla="*/ 50 h 113"/>
                <a:gd name="T38" fmla="*/ 284 w 257"/>
                <a:gd name="T39" fmla="*/ 53 h 113"/>
                <a:gd name="T40" fmla="*/ 284 w 257"/>
                <a:gd name="T41" fmla="*/ 53 h 113"/>
                <a:gd name="T42" fmla="*/ 271 w 257"/>
                <a:gd name="T43" fmla="*/ 62 h 113"/>
                <a:gd name="T44" fmla="*/ 259 w 257"/>
                <a:gd name="T45" fmla="*/ 67 h 113"/>
                <a:gd name="T46" fmla="*/ 231 w 257"/>
                <a:gd name="T47" fmla="*/ 77 h 113"/>
                <a:gd name="T48" fmla="*/ 229 w 257"/>
                <a:gd name="T49" fmla="*/ 79 h 113"/>
                <a:gd name="T50" fmla="*/ 226 w 257"/>
                <a:gd name="T51" fmla="*/ 79 h 113"/>
                <a:gd name="T52" fmla="*/ 209 w 257"/>
                <a:gd name="T53" fmla="*/ 82 h 113"/>
                <a:gd name="T54" fmla="*/ 181 w 257"/>
                <a:gd name="T55" fmla="*/ 106 h 113"/>
                <a:gd name="T56" fmla="*/ 161 w 257"/>
                <a:gd name="T57" fmla="*/ 120 h 113"/>
                <a:gd name="T58" fmla="*/ 156 w 257"/>
                <a:gd name="T59" fmla="*/ 124 h 113"/>
                <a:gd name="T60" fmla="*/ 156 w 257"/>
                <a:gd name="T61" fmla="*/ 120 h 113"/>
                <a:gd name="T62" fmla="*/ 152 w 257"/>
                <a:gd name="T63" fmla="*/ 120 h 113"/>
                <a:gd name="T64" fmla="*/ 108 w 257"/>
                <a:gd name="T65" fmla="*/ 139 h 113"/>
                <a:gd name="T66" fmla="*/ 96 w 257"/>
                <a:gd name="T67" fmla="*/ 153 h 113"/>
                <a:gd name="T68" fmla="*/ 91 w 257"/>
                <a:gd name="T69" fmla="*/ 156 h 113"/>
                <a:gd name="T70" fmla="*/ 87 w 257"/>
                <a:gd name="T71" fmla="*/ 156 h 113"/>
                <a:gd name="T72" fmla="*/ 77 w 257"/>
                <a:gd name="T73" fmla="*/ 160 h 113"/>
                <a:gd name="T74" fmla="*/ 46 w 257"/>
                <a:gd name="T75" fmla="*/ 194 h 113"/>
                <a:gd name="T76" fmla="*/ 38 w 257"/>
                <a:gd name="T77" fmla="*/ 194 h 113"/>
                <a:gd name="T78" fmla="*/ 12 w 257"/>
                <a:gd name="T79" fmla="*/ 218 h 113"/>
                <a:gd name="T80" fmla="*/ 0 w 257"/>
                <a:gd name="T81" fmla="*/ 251 h 113"/>
                <a:gd name="T82" fmla="*/ 9 w 257"/>
                <a:gd name="T83" fmla="*/ 256 h 113"/>
                <a:gd name="T84" fmla="*/ 15 w 257"/>
                <a:gd name="T85" fmla="*/ 266 h 113"/>
                <a:gd name="T86" fmla="*/ 21 w 257"/>
                <a:gd name="T87" fmla="*/ 276 h 113"/>
                <a:gd name="T88" fmla="*/ 45 w 257"/>
                <a:gd name="T89" fmla="*/ 307 h 113"/>
                <a:gd name="T90" fmla="*/ 82 w 257"/>
                <a:gd name="T91" fmla="*/ 316 h 113"/>
                <a:gd name="T92" fmla="*/ 144 w 257"/>
                <a:gd name="T93" fmla="*/ 283 h 113"/>
                <a:gd name="T94" fmla="*/ 173 w 257"/>
                <a:gd name="T95" fmla="*/ 297 h 113"/>
                <a:gd name="T96" fmla="*/ 197 w 257"/>
                <a:gd name="T97" fmla="*/ 283 h 113"/>
                <a:gd name="T98" fmla="*/ 231 w 257"/>
                <a:gd name="T99" fmla="*/ 287 h 113"/>
                <a:gd name="T100" fmla="*/ 284 w 257"/>
                <a:gd name="T101" fmla="*/ 254 h 113"/>
                <a:gd name="T102" fmla="*/ 370 w 257"/>
                <a:gd name="T103" fmla="*/ 215 h 113"/>
                <a:gd name="T104" fmla="*/ 425 w 257"/>
                <a:gd name="T105" fmla="*/ 182 h 113"/>
                <a:gd name="T106" fmla="*/ 466 w 257"/>
                <a:gd name="T107" fmla="*/ 177 h 113"/>
                <a:gd name="T108" fmla="*/ 534 w 257"/>
                <a:gd name="T109" fmla="*/ 161 h 113"/>
                <a:gd name="T110" fmla="*/ 586 w 257"/>
                <a:gd name="T111" fmla="*/ 132 h 113"/>
                <a:gd name="T112" fmla="*/ 630 w 257"/>
                <a:gd name="T113" fmla="*/ 103 h 113"/>
                <a:gd name="T114" fmla="*/ 675 w 257"/>
                <a:gd name="T115" fmla="*/ 89 h 113"/>
                <a:gd name="T116" fmla="*/ 712 w 257"/>
                <a:gd name="T117" fmla="*/ 74 h 113"/>
                <a:gd name="T118" fmla="*/ 753 w 257"/>
                <a:gd name="T119" fmla="*/ 53 h 113"/>
                <a:gd name="T120" fmla="*/ 748 w 257"/>
                <a:gd name="T121" fmla="*/ 46 h 1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7"/>
                <a:gd name="T184" fmla="*/ 0 h 113"/>
                <a:gd name="T185" fmla="*/ 257 w 257"/>
                <a:gd name="T186" fmla="*/ 113 h 11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7" h="113">
                  <a:moveTo>
                    <a:pt x="255" y="16"/>
                  </a:moveTo>
                  <a:cubicBezTo>
                    <a:pt x="255" y="14"/>
                    <a:pt x="257" y="11"/>
                    <a:pt x="257" y="9"/>
                  </a:cubicBezTo>
                  <a:cubicBezTo>
                    <a:pt x="255" y="6"/>
                    <a:pt x="245" y="6"/>
                    <a:pt x="241" y="8"/>
                  </a:cubicBezTo>
                  <a:cubicBezTo>
                    <a:pt x="237" y="9"/>
                    <a:pt x="230" y="8"/>
                    <a:pt x="221" y="8"/>
                  </a:cubicBezTo>
                  <a:cubicBezTo>
                    <a:pt x="216" y="8"/>
                    <a:pt x="207" y="11"/>
                    <a:pt x="198" y="16"/>
                  </a:cubicBezTo>
                  <a:cubicBezTo>
                    <a:pt x="189" y="20"/>
                    <a:pt x="181" y="25"/>
                    <a:pt x="177" y="28"/>
                  </a:cubicBezTo>
                  <a:cubicBezTo>
                    <a:pt x="176" y="28"/>
                    <a:pt x="176" y="29"/>
                    <a:pt x="176" y="29"/>
                  </a:cubicBezTo>
                  <a:cubicBezTo>
                    <a:pt x="173" y="32"/>
                    <a:pt x="165" y="33"/>
                    <a:pt x="165" y="33"/>
                  </a:cubicBezTo>
                  <a:cubicBezTo>
                    <a:pt x="179" y="4"/>
                    <a:pt x="179" y="4"/>
                    <a:pt x="179" y="4"/>
                  </a:cubicBezTo>
                  <a:cubicBezTo>
                    <a:pt x="124" y="7"/>
                    <a:pt x="124" y="7"/>
                    <a:pt x="124" y="7"/>
                  </a:cubicBezTo>
                  <a:cubicBezTo>
                    <a:pt x="128" y="0"/>
                    <a:pt x="128" y="0"/>
                    <a:pt x="128" y="0"/>
                  </a:cubicBezTo>
                  <a:cubicBezTo>
                    <a:pt x="127" y="0"/>
                    <a:pt x="126" y="0"/>
                    <a:pt x="125" y="1"/>
                  </a:cubicBezTo>
                  <a:cubicBezTo>
                    <a:pt x="124" y="1"/>
                    <a:pt x="122" y="1"/>
                    <a:pt x="120" y="2"/>
                  </a:cubicBezTo>
                  <a:cubicBezTo>
                    <a:pt x="116" y="4"/>
                    <a:pt x="114" y="6"/>
                    <a:pt x="111" y="9"/>
                  </a:cubicBezTo>
                  <a:cubicBezTo>
                    <a:pt x="108" y="12"/>
                    <a:pt x="106" y="12"/>
                    <a:pt x="104" y="12"/>
                  </a:cubicBezTo>
                  <a:cubicBezTo>
                    <a:pt x="104" y="12"/>
                    <a:pt x="104" y="12"/>
                    <a:pt x="103" y="13"/>
                  </a:cubicBezTo>
                  <a:cubicBezTo>
                    <a:pt x="102" y="13"/>
                    <a:pt x="101" y="14"/>
                    <a:pt x="100" y="16"/>
                  </a:cubicBezTo>
                  <a:cubicBezTo>
                    <a:pt x="99" y="16"/>
                    <a:pt x="99" y="16"/>
                    <a:pt x="98" y="17"/>
                  </a:cubicBezTo>
                  <a:cubicBezTo>
                    <a:pt x="98" y="17"/>
                    <a:pt x="98" y="17"/>
                    <a:pt x="98" y="17"/>
                  </a:cubicBezTo>
                  <a:cubicBezTo>
                    <a:pt x="97" y="18"/>
                    <a:pt x="97" y="18"/>
                    <a:pt x="97" y="18"/>
                  </a:cubicBezTo>
                  <a:cubicBezTo>
                    <a:pt x="97" y="18"/>
                    <a:pt x="97" y="18"/>
                    <a:pt x="97" y="18"/>
                  </a:cubicBezTo>
                  <a:cubicBezTo>
                    <a:pt x="95" y="19"/>
                    <a:pt x="94" y="20"/>
                    <a:pt x="92" y="21"/>
                  </a:cubicBezTo>
                  <a:cubicBezTo>
                    <a:pt x="90" y="21"/>
                    <a:pt x="89" y="22"/>
                    <a:pt x="88" y="23"/>
                  </a:cubicBezTo>
                  <a:cubicBezTo>
                    <a:pt x="85" y="24"/>
                    <a:pt x="81" y="25"/>
                    <a:pt x="79" y="26"/>
                  </a:cubicBezTo>
                  <a:cubicBezTo>
                    <a:pt x="79" y="26"/>
                    <a:pt x="78" y="26"/>
                    <a:pt x="78" y="27"/>
                  </a:cubicBezTo>
                  <a:cubicBezTo>
                    <a:pt x="78" y="27"/>
                    <a:pt x="78" y="27"/>
                    <a:pt x="77" y="27"/>
                  </a:cubicBezTo>
                  <a:cubicBezTo>
                    <a:pt x="77" y="28"/>
                    <a:pt x="74" y="28"/>
                    <a:pt x="71" y="28"/>
                  </a:cubicBezTo>
                  <a:cubicBezTo>
                    <a:pt x="64" y="29"/>
                    <a:pt x="64" y="33"/>
                    <a:pt x="62" y="36"/>
                  </a:cubicBezTo>
                  <a:cubicBezTo>
                    <a:pt x="60" y="38"/>
                    <a:pt x="59" y="41"/>
                    <a:pt x="55" y="41"/>
                  </a:cubicBezTo>
                  <a:cubicBezTo>
                    <a:pt x="54" y="42"/>
                    <a:pt x="54" y="42"/>
                    <a:pt x="53" y="42"/>
                  </a:cubicBezTo>
                  <a:cubicBezTo>
                    <a:pt x="53" y="41"/>
                    <a:pt x="53" y="41"/>
                    <a:pt x="53" y="41"/>
                  </a:cubicBezTo>
                  <a:cubicBezTo>
                    <a:pt x="52" y="41"/>
                    <a:pt x="52" y="41"/>
                    <a:pt x="52" y="41"/>
                  </a:cubicBezTo>
                  <a:cubicBezTo>
                    <a:pt x="45" y="40"/>
                    <a:pt x="40" y="41"/>
                    <a:pt x="37" y="47"/>
                  </a:cubicBezTo>
                  <a:cubicBezTo>
                    <a:pt x="36" y="50"/>
                    <a:pt x="35" y="51"/>
                    <a:pt x="33" y="52"/>
                  </a:cubicBezTo>
                  <a:cubicBezTo>
                    <a:pt x="32" y="52"/>
                    <a:pt x="32" y="53"/>
                    <a:pt x="31" y="53"/>
                  </a:cubicBezTo>
                  <a:cubicBezTo>
                    <a:pt x="30" y="53"/>
                    <a:pt x="30" y="53"/>
                    <a:pt x="30" y="53"/>
                  </a:cubicBezTo>
                  <a:cubicBezTo>
                    <a:pt x="29" y="53"/>
                    <a:pt x="28" y="54"/>
                    <a:pt x="26" y="54"/>
                  </a:cubicBezTo>
                  <a:cubicBezTo>
                    <a:pt x="22" y="56"/>
                    <a:pt x="17" y="60"/>
                    <a:pt x="16" y="66"/>
                  </a:cubicBezTo>
                  <a:cubicBezTo>
                    <a:pt x="13" y="66"/>
                    <a:pt x="13" y="66"/>
                    <a:pt x="13" y="66"/>
                  </a:cubicBezTo>
                  <a:cubicBezTo>
                    <a:pt x="11" y="67"/>
                    <a:pt x="7" y="70"/>
                    <a:pt x="4" y="74"/>
                  </a:cubicBezTo>
                  <a:cubicBezTo>
                    <a:pt x="1" y="79"/>
                    <a:pt x="0" y="85"/>
                    <a:pt x="0" y="85"/>
                  </a:cubicBezTo>
                  <a:cubicBezTo>
                    <a:pt x="0" y="85"/>
                    <a:pt x="4" y="84"/>
                    <a:pt x="3" y="87"/>
                  </a:cubicBezTo>
                  <a:cubicBezTo>
                    <a:pt x="1" y="90"/>
                    <a:pt x="0" y="90"/>
                    <a:pt x="5" y="90"/>
                  </a:cubicBezTo>
                  <a:cubicBezTo>
                    <a:pt x="9" y="91"/>
                    <a:pt x="7" y="94"/>
                    <a:pt x="7" y="94"/>
                  </a:cubicBezTo>
                  <a:cubicBezTo>
                    <a:pt x="13" y="95"/>
                    <a:pt x="13" y="101"/>
                    <a:pt x="15" y="104"/>
                  </a:cubicBezTo>
                  <a:cubicBezTo>
                    <a:pt x="16" y="106"/>
                    <a:pt x="22" y="113"/>
                    <a:pt x="28" y="107"/>
                  </a:cubicBezTo>
                  <a:cubicBezTo>
                    <a:pt x="35" y="101"/>
                    <a:pt x="49" y="96"/>
                    <a:pt x="49" y="96"/>
                  </a:cubicBezTo>
                  <a:cubicBezTo>
                    <a:pt x="49" y="102"/>
                    <a:pt x="59" y="101"/>
                    <a:pt x="59" y="101"/>
                  </a:cubicBezTo>
                  <a:cubicBezTo>
                    <a:pt x="61" y="98"/>
                    <a:pt x="67" y="96"/>
                    <a:pt x="67" y="96"/>
                  </a:cubicBezTo>
                  <a:cubicBezTo>
                    <a:pt x="67" y="96"/>
                    <a:pt x="71" y="96"/>
                    <a:pt x="79" y="97"/>
                  </a:cubicBezTo>
                  <a:cubicBezTo>
                    <a:pt x="88" y="97"/>
                    <a:pt x="91" y="93"/>
                    <a:pt x="97" y="86"/>
                  </a:cubicBezTo>
                  <a:cubicBezTo>
                    <a:pt x="103" y="79"/>
                    <a:pt x="118" y="72"/>
                    <a:pt x="126" y="73"/>
                  </a:cubicBezTo>
                  <a:cubicBezTo>
                    <a:pt x="135" y="73"/>
                    <a:pt x="143" y="69"/>
                    <a:pt x="145" y="62"/>
                  </a:cubicBezTo>
                  <a:cubicBezTo>
                    <a:pt x="146" y="56"/>
                    <a:pt x="154" y="57"/>
                    <a:pt x="159" y="60"/>
                  </a:cubicBezTo>
                  <a:cubicBezTo>
                    <a:pt x="164" y="63"/>
                    <a:pt x="179" y="59"/>
                    <a:pt x="182" y="55"/>
                  </a:cubicBezTo>
                  <a:cubicBezTo>
                    <a:pt x="185" y="50"/>
                    <a:pt x="194" y="46"/>
                    <a:pt x="200" y="45"/>
                  </a:cubicBezTo>
                  <a:cubicBezTo>
                    <a:pt x="206" y="44"/>
                    <a:pt x="213" y="37"/>
                    <a:pt x="215" y="35"/>
                  </a:cubicBezTo>
                  <a:cubicBezTo>
                    <a:pt x="217" y="33"/>
                    <a:pt x="223" y="30"/>
                    <a:pt x="230" y="30"/>
                  </a:cubicBezTo>
                  <a:cubicBezTo>
                    <a:pt x="237" y="29"/>
                    <a:pt x="238" y="29"/>
                    <a:pt x="243" y="25"/>
                  </a:cubicBezTo>
                  <a:cubicBezTo>
                    <a:pt x="248" y="22"/>
                    <a:pt x="257" y="18"/>
                    <a:pt x="257" y="18"/>
                  </a:cubicBezTo>
                  <a:cubicBezTo>
                    <a:pt x="256" y="18"/>
                    <a:pt x="255" y="18"/>
                    <a:pt x="255" y="16"/>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4"/>
            <p:cNvSpPr/>
            <p:nvPr/>
          </p:nvSpPr>
          <p:spPr bwMode="auto">
            <a:xfrm>
              <a:off x="4830" y="1753"/>
              <a:ext cx="456" cy="260"/>
            </a:xfrm>
            <a:custGeom>
              <a:avLst/>
              <a:gdLst>
                <a:gd name="T0" fmla="*/ 362 w 266"/>
                <a:gd name="T1" fmla="*/ 412 h 152"/>
                <a:gd name="T2" fmla="*/ 367 w 266"/>
                <a:gd name="T3" fmla="*/ 409 h 152"/>
                <a:gd name="T4" fmla="*/ 379 w 266"/>
                <a:gd name="T5" fmla="*/ 407 h 152"/>
                <a:gd name="T6" fmla="*/ 387 w 266"/>
                <a:gd name="T7" fmla="*/ 404 h 152"/>
                <a:gd name="T8" fmla="*/ 406 w 266"/>
                <a:gd name="T9" fmla="*/ 378 h 152"/>
                <a:gd name="T10" fmla="*/ 447 w 266"/>
                <a:gd name="T11" fmla="*/ 371 h 152"/>
                <a:gd name="T12" fmla="*/ 453 w 266"/>
                <a:gd name="T13" fmla="*/ 371 h 152"/>
                <a:gd name="T14" fmla="*/ 482 w 266"/>
                <a:gd name="T15" fmla="*/ 342 h 152"/>
                <a:gd name="T16" fmla="*/ 499 w 266"/>
                <a:gd name="T17" fmla="*/ 334 h 152"/>
                <a:gd name="T18" fmla="*/ 509 w 266"/>
                <a:gd name="T19" fmla="*/ 334 h 152"/>
                <a:gd name="T20" fmla="*/ 519 w 266"/>
                <a:gd name="T21" fmla="*/ 330 h 152"/>
                <a:gd name="T22" fmla="*/ 523 w 266"/>
                <a:gd name="T23" fmla="*/ 328 h 152"/>
                <a:gd name="T24" fmla="*/ 526 w 266"/>
                <a:gd name="T25" fmla="*/ 325 h 152"/>
                <a:gd name="T26" fmla="*/ 561 w 266"/>
                <a:gd name="T27" fmla="*/ 313 h 152"/>
                <a:gd name="T28" fmla="*/ 576 w 266"/>
                <a:gd name="T29" fmla="*/ 304 h 152"/>
                <a:gd name="T30" fmla="*/ 576 w 266"/>
                <a:gd name="T31" fmla="*/ 304 h 152"/>
                <a:gd name="T32" fmla="*/ 579 w 266"/>
                <a:gd name="T33" fmla="*/ 301 h 152"/>
                <a:gd name="T34" fmla="*/ 579 w 266"/>
                <a:gd name="T35" fmla="*/ 301 h 152"/>
                <a:gd name="T36" fmla="*/ 581 w 266"/>
                <a:gd name="T37" fmla="*/ 298 h 152"/>
                <a:gd name="T38" fmla="*/ 593 w 266"/>
                <a:gd name="T39" fmla="*/ 289 h 152"/>
                <a:gd name="T40" fmla="*/ 617 w 266"/>
                <a:gd name="T41" fmla="*/ 277 h 152"/>
                <a:gd name="T42" fmla="*/ 617 w 266"/>
                <a:gd name="T43" fmla="*/ 277 h 152"/>
                <a:gd name="T44" fmla="*/ 622 w 266"/>
                <a:gd name="T45" fmla="*/ 272 h 152"/>
                <a:gd name="T46" fmla="*/ 643 w 266"/>
                <a:gd name="T47" fmla="*/ 258 h 152"/>
                <a:gd name="T48" fmla="*/ 658 w 266"/>
                <a:gd name="T49" fmla="*/ 255 h 152"/>
                <a:gd name="T50" fmla="*/ 663 w 266"/>
                <a:gd name="T51" fmla="*/ 251 h 152"/>
                <a:gd name="T52" fmla="*/ 658 w 266"/>
                <a:gd name="T53" fmla="*/ 255 h 152"/>
                <a:gd name="T54" fmla="*/ 667 w 266"/>
                <a:gd name="T55" fmla="*/ 251 h 152"/>
                <a:gd name="T56" fmla="*/ 782 w 266"/>
                <a:gd name="T57" fmla="*/ 3 h 152"/>
                <a:gd name="T58" fmla="*/ 761 w 266"/>
                <a:gd name="T59" fmla="*/ 0 h 152"/>
                <a:gd name="T60" fmla="*/ 717 w 266"/>
                <a:gd name="T61" fmla="*/ 9 h 152"/>
                <a:gd name="T62" fmla="*/ 670 w 266"/>
                <a:gd name="T63" fmla="*/ 29 h 152"/>
                <a:gd name="T64" fmla="*/ 622 w 266"/>
                <a:gd name="T65" fmla="*/ 38 h 152"/>
                <a:gd name="T66" fmla="*/ 579 w 266"/>
                <a:gd name="T67" fmla="*/ 46 h 152"/>
                <a:gd name="T68" fmla="*/ 547 w 266"/>
                <a:gd name="T69" fmla="*/ 46 h 152"/>
                <a:gd name="T70" fmla="*/ 514 w 266"/>
                <a:gd name="T71" fmla="*/ 56 h 152"/>
                <a:gd name="T72" fmla="*/ 485 w 266"/>
                <a:gd name="T73" fmla="*/ 65 h 152"/>
                <a:gd name="T74" fmla="*/ 435 w 266"/>
                <a:gd name="T75" fmla="*/ 79 h 152"/>
                <a:gd name="T76" fmla="*/ 411 w 266"/>
                <a:gd name="T77" fmla="*/ 74 h 152"/>
                <a:gd name="T78" fmla="*/ 444 w 266"/>
                <a:gd name="T79" fmla="*/ 67 h 152"/>
                <a:gd name="T80" fmla="*/ 456 w 266"/>
                <a:gd name="T81" fmla="*/ 62 h 152"/>
                <a:gd name="T82" fmla="*/ 429 w 266"/>
                <a:gd name="T83" fmla="*/ 56 h 152"/>
                <a:gd name="T84" fmla="*/ 396 w 266"/>
                <a:gd name="T85" fmla="*/ 50 h 152"/>
                <a:gd name="T86" fmla="*/ 161 w 266"/>
                <a:gd name="T87" fmla="*/ 50 h 152"/>
                <a:gd name="T88" fmla="*/ 0 w 266"/>
                <a:gd name="T89" fmla="*/ 366 h 152"/>
                <a:gd name="T90" fmla="*/ 46 w 266"/>
                <a:gd name="T91" fmla="*/ 378 h 152"/>
                <a:gd name="T92" fmla="*/ 118 w 266"/>
                <a:gd name="T93" fmla="*/ 392 h 152"/>
                <a:gd name="T94" fmla="*/ 147 w 266"/>
                <a:gd name="T95" fmla="*/ 407 h 152"/>
                <a:gd name="T96" fmla="*/ 185 w 266"/>
                <a:gd name="T97" fmla="*/ 407 h 152"/>
                <a:gd name="T98" fmla="*/ 223 w 266"/>
                <a:gd name="T99" fmla="*/ 416 h 152"/>
                <a:gd name="T100" fmla="*/ 252 w 266"/>
                <a:gd name="T101" fmla="*/ 407 h 152"/>
                <a:gd name="T102" fmla="*/ 291 w 266"/>
                <a:gd name="T103" fmla="*/ 433 h 152"/>
                <a:gd name="T104" fmla="*/ 329 w 266"/>
                <a:gd name="T105" fmla="*/ 445 h 152"/>
                <a:gd name="T106" fmla="*/ 329 w 266"/>
                <a:gd name="T107" fmla="*/ 445 h 152"/>
                <a:gd name="T108" fmla="*/ 329 w 266"/>
                <a:gd name="T109" fmla="*/ 445 h 152"/>
                <a:gd name="T110" fmla="*/ 338 w 266"/>
                <a:gd name="T111" fmla="*/ 445 h 152"/>
                <a:gd name="T112" fmla="*/ 362 w 266"/>
                <a:gd name="T113" fmla="*/ 412 h 1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66"/>
                <a:gd name="T172" fmla="*/ 0 h 152"/>
                <a:gd name="T173" fmla="*/ 266 w 266"/>
                <a:gd name="T174" fmla="*/ 152 h 1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66" h="152">
                  <a:moveTo>
                    <a:pt x="123" y="141"/>
                  </a:moveTo>
                  <a:cubicBezTo>
                    <a:pt x="124" y="141"/>
                    <a:pt x="125" y="141"/>
                    <a:pt x="125" y="140"/>
                  </a:cubicBezTo>
                  <a:cubicBezTo>
                    <a:pt x="127" y="140"/>
                    <a:pt x="128" y="139"/>
                    <a:pt x="129" y="139"/>
                  </a:cubicBezTo>
                  <a:cubicBezTo>
                    <a:pt x="130" y="139"/>
                    <a:pt x="131" y="138"/>
                    <a:pt x="132" y="138"/>
                  </a:cubicBezTo>
                  <a:cubicBezTo>
                    <a:pt x="135" y="136"/>
                    <a:pt x="136" y="132"/>
                    <a:pt x="138" y="129"/>
                  </a:cubicBezTo>
                  <a:cubicBezTo>
                    <a:pt x="140" y="126"/>
                    <a:pt x="147" y="126"/>
                    <a:pt x="152" y="127"/>
                  </a:cubicBezTo>
                  <a:cubicBezTo>
                    <a:pt x="153" y="128"/>
                    <a:pt x="153" y="128"/>
                    <a:pt x="154" y="127"/>
                  </a:cubicBezTo>
                  <a:cubicBezTo>
                    <a:pt x="158" y="126"/>
                    <a:pt x="162" y="120"/>
                    <a:pt x="164" y="117"/>
                  </a:cubicBezTo>
                  <a:cubicBezTo>
                    <a:pt x="165" y="115"/>
                    <a:pt x="168" y="114"/>
                    <a:pt x="170" y="114"/>
                  </a:cubicBezTo>
                  <a:cubicBezTo>
                    <a:pt x="171" y="114"/>
                    <a:pt x="172" y="114"/>
                    <a:pt x="173" y="114"/>
                  </a:cubicBezTo>
                  <a:cubicBezTo>
                    <a:pt x="173" y="114"/>
                    <a:pt x="174" y="114"/>
                    <a:pt x="177" y="113"/>
                  </a:cubicBezTo>
                  <a:cubicBezTo>
                    <a:pt x="177" y="112"/>
                    <a:pt x="178" y="112"/>
                    <a:pt x="178" y="112"/>
                  </a:cubicBezTo>
                  <a:cubicBezTo>
                    <a:pt x="178" y="112"/>
                    <a:pt x="179" y="112"/>
                    <a:pt x="179" y="111"/>
                  </a:cubicBezTo>
                  <a:cubicBezTo>
                    <a:pt x="181" y="110"/>
                    <a:pt x="186" y="109"/>
                    <a:pt x="191" y="107"/>
                  </a:cubicBezTo>
                  <a:cubicBezTo>
                    <a:pt x="193" y="106"/>
                    <a:pt x="195" y="105"/>
                    <a:pt x="196" y="104"/>
                  </a:cubicBezTo>
                  <a:cubicBezTo>
                    <a:pt x="196" y="104"/>
                    <a:pt x="196" y="104"/>
                    <a:pt x="196" y="104"/>
                  </a:cubicBezTo>
                  <a:cubicBezTo>
                    <a:pt x="196" y="104"/>
                    <a:pt x="196" y="104"/>
                    <a:pt x="197" y="103"/>
                  </a:cubicBezTo>
                  <a:cubicBezTo>
                    <a:pt x="197" y="103"/>
                    <a:pt x="197" y="103"/>
                    <a:pt x="197" y="103"/>
                  </a:cubicBezTo>
                  <a:cubicBezTo>
                    <a:pt x="197" y="103"/>
                    <a:pt x="198" y="102"/>
                    <a:pt x="198" y="102"/>
                  </a:cubicBezTo>
                  <a:cubicBezTo>
                    <a:pt x="199" y="101"/>
                    <a:pt x="201" y="99"/>
                    <a:pt x="202" y="99"/>
                  </a:cubicBezTo>
                  <a:cubicBezTo>
                    <a:pt x="205" y="97"/>
                    <a:pt x="207" y="98"/>
                    <a:pt x="210" y="95"/>
                  </a:cubicBezTo>
                  <a:cubicBezTo>
                    <a:pt x="210" y="95"/>
                    <a:pt x="210" y="95"/>
                    <a:pt x="210" y="95"/>
                  </a:cubicBezTo>
                  <a:cubicBezTo>
                    <a:pt x="211" y="94"/>
                    <a:pt x="211" y="94"/>
                    <a:pt x="212" y="93"/>
                  </a:cubicBezTo>
                  <a:cubicBezTo>
                    <a:pt x="213" y="91"/>
                    <a:pt x="216" y="89"/>
                    <a:pt x="219" y="88"/>
                  </a:cubicBezTo>
                  <a:cubicBezTo>
                    <a:pt x="220" y="87"/>
                    <a:pt x="222" y="87"/>
                    <a:pt x="224" y="87"/>
                  </a:cubicBezTo>
                  <a:cubicBezTo>
                    <a:pt x="225" y="86"/>
                    <a:pt x="226" y="86"/>
                    <a:pt x="226" y="86"/>
                  </a:cubicBezTo>
                  <a:cubicBezTo>
                    <a:pt x="226" y="86"/>
                    <a:pt x="225" y="86"/>
                    <a:pt x="224" y="87"/>
                  </a:cubicBezTo>
                  <a:cubicBezTo>
                    <a:pt x="225" y="86"/>
                    <a:pt x="226" y="86"/>
                    <a:pt x="227" y="86"/>
                  </a:cubicBezTo>
                  <a:cubicBezTo>
                    <a:pt x="266" y="1"/>
                    <a:pt x="266" y="1"/>
                    <a:pt x="266" y="1"/>
                  </a:cubicBezTo>
                  <a:cubicBezTo>
                    <a:pt x="266" y="1"/>
                    <a:pt x="263" y="0"/>
                    <a:pt x="259" y="0"/>
                  </a:cubicBezTo>
                  <a:cubicBezTo>
                    <a:pt x="256" y="0"/>
                    <a:pt x="250" y="0"/>
                    <a:pt x="244" y="3"/>
                  </a:cubicBezTo>
                  <a:cubicBezTo>
                    <a:pt x="238" y="6"/>
                    <a:pt x="233" y="9"/>
                    <a:pt x="228" y="10"/>
                  </a:cubicBezTo>
                  <a:cubicBezTo>
                    <a:pt x="223" y="10"/>
                    <a:pt x="218" y="11"/>
                    <a:pt x="212" y="13"/>
                  </a:cubicBezTo>
                  <a:cubicBezTo>
                    <a:pt x="206" y="16"/>
                    <a:pt x="199" y="18"/>
                    <a:pt x="197" y="16"/>
                  </a:cubicBezTo>
                  <a:cubicBezTo>
                    <a:pt x="195" y="14"/>
                    <a:pt x="190" y="14"/>
                    <a:pt x="186" y="16"/>
                  </a:cubicBezTo>
                  <a:cubicBezTo>
                    <a:pt x="182" y="18"/>
                    <a:pt x="178" y="19"/>
                    <a:pt x="175" y="19"/>
                  </a:cubicBezTo>
                  <a:cubicBezTo>
                    <a:pt x="171" y="19"/>
                    <a:pt x="169" y="20"/>
                    <a:pt x="165" y="22"/>
                  </a:cubicBezTo>
                  <a:cubicBezTo>
                    <a:pt x="162" y="24"/>
                    <a:pt x="154" y="27"/>
                    <a:pt x="148" y="27"/>
                  </a:cubicBezTo>
                  <a:cubicBezTo>
                    <a:pt x="143" y="27"/>
                    <a:pt x="140" y="26"/>
                    <a:pt x="140" y="25"/>
                  </a:cubicBezTo>
                  <a:cubicBezTo>
                    <a:pt x="141" y="24"/>
                    <a:pt x="149" y="23"/>
                    <a:pt x="151" y="23"/>
                  </a:cubicBezTo>
                  <a:cubicBezTo>
                    <a:pt x="153" y="22"/>
                    <a:pt x="155" y="22"/>
                    <a:pt x="155" y="21"/>
                  </a:cubicBezTo>
                  <a:cubicBezTo>
                    <a:pt x="156" y="20"/>
                    <a:pt x="152" y="19"/>
                    <a:pt x="146" y="19"/>
                  </a:cubicBezTo>
                  <a:cubicBezTo>
                    <a:pt x="139" y="19"/>
                    <a:pt x="133" y="19"/>
                    <a:pt x="135" y="17"/>
                  </a:cubicBezTo>
                  <a:cubicBezTo>
                    <a:pt x="55" y="17"/>
                    <a:pt x="55" y="17"/>
                    <a:pt x="55" y="17"/>
                  </a:cubicBezTo>
                  <a:cubicBezTo>
                    <a:pt x="0" y="125"/>
                    <a:pt x="0" y="125"/>
                    <a:pt x="0" y="125"/>
                  </a:cubicBezTo>
                  <a:cubicBezTo>
                    <a:pt x="9" y="123"/>
                    <a:pt x="14" y="127"/>
                    <a:pt x="16" y="129"/>
                  </a:cubicBezTo>
                  <a:cubicBezTo>
                    <a:pt x="17" y="132"/>
                    <a:pt x="33" y="133"/>
                    <a:pt x="40" y="134"/>
                  </a:cubicBezTo>
                  <a:cubicBezTo>
                    <a:pt x="47" y="134"/>
                    <a:pt x="48" y="136"/>
                    <a:pt x="50" y="139"/>
                  </a:cubicBezTo>
                  <a:cubicBezTo>
                    <a:pt x="53" y="142"/>
                    <a:pt x="58" y="139"/>
                    <a:pt x="63" y="139"/>
                  </a:cubicBezTo>
                  <a:cubicBezTo>
                    <a:pt x="68" y="139"/>
                    <a:pt x="71" y="141"/>
                    <a:pt x="76" y="142"/>
                  </a:cubicBezTo>
                  <a:cubicBezTo>
                    <a:pt x="80" y="142"/>
                    <a:pt x="82" y="140"/>
                    <a:pt x="86" y="139"/>
                  </a:cubicBezTo>
                  <a:cubicBezTo>
                    <a:pt x="91" y="138"/>
                    <a:pt x="93" y="143"/>
                    <a:pt x="99" y="148"/>
                  </a:cubicBezTo>
                  <a:cubicBezTo>
                    <a:pt x="102" y="151"/>
                    <a:pt x="109" y="152"/>
                    <a:pt x="112" y="152"/>
                  </a:cubicBezTo>
                  <a:cubicBezTo>
                    <a:pt x="112" y="152"/>
                    <a:pt x="112" y="152"/>
                    <a:pt x="112" y="152"/>
                  </a:cubicBezTo>
                  <a:cubicBezTo>
                    <a:pt x="112" y="152"/>
                    <a:pt x="112" y="152"/>
                    <a:pt x="112" y="152"/>
                  </a:cubicBezTo>
                  <a:cubicBezTo>
                    <a:pt x="114" y="152"/>
                    <a:pt x="115" y="152"/>
                    <a:pt x="115" y="152"/>
                  </a:cubicBezTo>
                  <a:cubicBezTo>
                    <a:pt x="115" y="152"/>
                    <a:pt x="115" y="145"/>
                    <a:pt x="123" y="141"/>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45"/>
            <p:cNvSpPr/>
            <p:nvPr/>
          </p:nvSpPr>
          <p:spPr bwMode="auto">
            <a:xfrm>
              <a:off x="5282" y="1888"/>
              <a:ext cx="402" cy="149"/>
            </a:xfrm>
            <a:custGeom>
              <a:avLst/>
              <a:gdLst>
                <a:gd name="T0" fmla="*/ 688 w 235"/>
                <a:gd name="T1" fmla="*/ 170 h 87"/>
                <a:gd name="T2" fmla="*/ 626 w 235"/>
                <a:gd name="T3" fmla="*/ 0 h 87"/>
                <a:gd name="T4" fmla="*/ 621 w 235"/>
                <a:gd name="T5" fmla="*/ 3 h 87"/>
                <a:gd name="T6" fmla="*/ 41 w 235"/>
                <a:gd name="T7" fmla="*/ 33 h 87"/>
                <a:gd name="T8" fmla="*/ 41 w 235"/>
                <a:gd name="T9" fmla="*/ 36 h 87"/>
                <a:gd name="T10" fmla="*/ 29 w 235"/>
                <a:gd name="T11" fmla="*/ 106 h 87"/>
                <a:gd name="T12" fmla="*/ 96 w 235"/>
                <a:gd name="T13" fmla="*/ 67 h 87"/>
                <a:gd name="T14" fmla="*/ 176 w 235"/>
                <a:gd name="T15" fmla="*/ 45 h 87"/>
                <a:gd name="T16" fmla="*/ 269 w 235"/>
                <a:gd name="T17" fmla="*/ 46 h 87"/>
                <a:gd name="T18" fmla="*/ 269 w 235"/>
                <a:gd name="T19" fmla="*/ 50 h 87"/>
                <a:gd name="T20" fmla="*/ 269 w 235"/>
                <a:gd name="T21" fmla="*/ 74 h 87"/>
                <a:gd name="T22" fmla="*/ 330 w 235"/>
                <a:gd name="T23" fmla="*/ 111 h 87"/>
                <a:gd name="T24" fmla="*/ 308 w 235"/>
                <a:gd name="T25" fmla="*/ 176 h 87"/>
                <a:gd name="T26" fmla="*/ 363 w 235"/>
                <a:gd name="T27" fmla="*/ 206 h 87"/>
                <a:gd name="T28" fmla="*/ 448 w 235"/>
                <a:gd name="T29" fmla="*/ 223 h 87"/>
                <a:gd name="T30" fmla="*/ 441 w 235"/>
                <a:gd name="T31" fmla="*/ 235 h 87"/>
                <a:gd name="T32" fmla="*/ 462 w 235"/>
                <a:gd name="T33" fmla="*/ 235 h 87"/>
                <a:gd name="T34" fmla="*/ 453 w 235"/>
                <a:gd name="T35" fmla="*/ 214 h 87"/>
                <a:gd name="T36" fmla="*/ 419 w 235"/>
                <a:gd name="T37" fmla="*/ 185 h 87"/>
                <a:gd name="T38" fmla="*/ 460 w 235"/>
                <a:gd name="T39" fmla="*/ 199 h 87"/>
                <a:gd name="T40" fmla="*/ 453 w 235"/>
                <a:gd name="T41" fmla="*/ 158 h 87"/>
                <a:gd name="T42" fmla="*/ 470 w 235"/>
                <a:gd name="T43" fmla="*/ 135 h 87"/>
                <a:gd name="T44" fmla="*/ 482 w 235"/>
                <a:gd name="T45" fmla="*/ 120 h 87"/>
                <a:gd name="T46" fmla="*/ 498 w 235"/>
                <a:gd name="T47" fmla="*/ 108 h 87"/>
                <a:gd name="T48" fmla="*/ 494 w 235"/>
                <a:gd name="T49" fmla="*/ 98 h 87"/>
                <a:gd name="T50" fmla="*/ 491 w 235"/>
                <a:gd name="T51" fmla="*/ 77 h 87"/>
                <a:gd name="T52" fmla="*/ 503 w 235"/>
                <a:gd name="T53" fmla="*/ 70 h 87"/>
                <a:gd name="T54" fmla="*/ 515 w 235"/>
                <a:gd name="T55" fmla="*/ 65 h 87"/>
                <a:gd name="T56" fmla="*/ 527 w 235"/>
                <a:gd name="T57" fmla="*/ 58 h 87"/>
                <a:gd name="T58" fmla="*/ 539 w 235"/>
                <a:gd name="T59" fmla="*/ 58 h 87"/>
                <a:gd name="T60" fmla="*/ 565 w 235"/>
                <a:gd name="T61" fmla="*/ 46 h 87"/>
                <a:gd name="T62" fmla="*/ 582 w 235"/>
                <a:gd name="T63" fmla="*/ 29 h 87"/>
                <a:gd name="T64" fmla="*/ 609 w 235"/>
                <a:gd name="T65" fmla="*/ 36 h 87"/>
                <a:gd name="T66" fmla="*/ 588 w 235"/>
                <a:gd name="T67" fmla="*/ 53 h 87"/>
                <a:gd name="T68" fmla="*/ 544 w 235"/>
                <a:gd name="T69" fmla="*/ 70 h 87"/>
                <a:gd name="T70" fmla="*/ 544 w 235"/>
                <a:gd name="T71" fmla="*/ 98 h 87"/>
                <a:gd name="T72" fmla="*/ 523 w 235"/>
                <a:gd name="T73" fmla="*/ 120 h 87"/>
                <a:gd name="T74" fmla="*/ 498 w 235"/>
                <a:gd name="T75" fmla="*/ 137 h 87"/>
                <a:gd name="T76" fmla="*/ 520 w 235"/>
                <a:gd name="T77" fmla="*/ 147 h 87"/>
                <a:gd name="T78" fmla="*/ 515 w 235"/>
                <a:gd name="T79" fmla="*/ 164 h 87"/>
                <a:gd name="T80" fmla="*/ 501 w 235"/>
                <a:gd name="T81" fmla="*/ 170 h 87"/>
                <a:gd name="T82" fmla="*/ 489 w 235"/>
                <a:gd name="T83" fmla="*/ 197 h 87"/>
                <a:gd name="T84" fmla="*/ 518 w 235"/>
                <a:gd name="T85" fmla="*/ 199 h 87"/>
                <a:gd name="T86" fmla="*/ 541 w 235"/>
                <a:gd name="T87" fmla="*/ 197 h 87"/>
                <a:gd name="T88" fmla="*/ 539 w 235"/>
                <a:gd name="T89" fmla="*/ 214 h 87"/>
                <a:gd name="T90" fmla="*/ 547 w 235"/>
                <a:gd name="T91" fmla="*/ 219 h 87"/>
                <a:gd name="T92" fmla="*/ 535 w 235"/>
                <a:gd name="T93" fmla="*/ 231 h 87"/>
                <a:gd name="T94" fmla="*/ 523 w 235"/>
                <a:gd name="T95" fmla="*/ 250 h 87"/>
                <a:gd name="T96" fmla="*/ 594 w 235"/>
                <a:gd name="T97" fmla="*/ 238 h 87"/>
                <a:gd name="T98" fmla="*/ 650 w 235"/>
                <a:gd name="T99" fmla="*/ 209 h 87"/>
                <a:gd name="T100" fmla="*/ 643 w 235"/>
                <a:gd name="T101" fmla="*/ 226 h 87"/>
                <a:gd name="T102" fmla="*/ 676 w 235"/>
                <a:gd name="T103" fmla="*/ 182 h 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5"/>
                <a:gd name="T157" fmla="*/ 0 h 87"/>
                <a:gd name="T158" fmla="*/ 235 w 235"/>
                <a:gd name="T159" fmla="*/ 87 h 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5" h="87">
                  <a:moveTo>
                    <a:pt x="235" y="59"/>
                  </a:moveTo>
                  <a:cubicBezTo>
                    <a:pt x="235" y="58"/>
                    <a:pt x="235" y="58"/>
                    <a:pt x="235" y="58"/>
                  </a:cubicBezTo>
                  <a:cubicBezTo>
                    <a:pt x="200" y="60"/>
                    <a:pt x="200" y="60"/>
                    <a:pt x="200" y="60"/>
                  </a:cubicBezTo>
                  <a:cubicBezTo>
                    <a:pt x="214" y="0"/>
                    <a:pt x="214" y="0"/>
                    <a:pt x="214" y="0"/>
                  </a:cubicBezTo>
                  <a:cubicBezTo>
                    <a:pt x="212" y="0"/>
                    <a:pt x="212" y="0"/>
                    <a:pt x="212" y="0"/>
                  </a:cubicBezTo>
                  <a:cubicBezTo>
                    <a:pt x="212" y="1"/>
                    <a:pt x="212" y="1"/>
                    <a:pt x="212" y="1"/>
                  </a:cubicBezTo>
                  <a:cubicBezTo>
                    <a:pt x="212" y="0"/>
                    <a:pt x="212" y="0"/>
                    <a:pt x="212" y="0"/>
                  </a:cubicBezTo>
                  <a:cubicBezTo>
                    <a:pt x="14" y="11"/>
                    <a:pt x="14" y="11"/>
                    <a:pt x="14" y="11"/>
                  </a:cubicBezTo>
                  <a:cubicBezTo>
                    <a:pt x="0" y="40"/>
                    <a:pt x="0" y="40"/>
                    <a:pt x="0" y="40"/>
                  </a:cubicBezTo>
                  <a:cubicBezTo>
                    <a:pt x="14" y="12"/>
                    <a:pt x="14" y="12"/>
                    <a:pt x="14" y="12"/>
                  </a:cubicBezTo>
                  <a:cubicBezTo>
                    <a:pt x="0" y="40"/>
                    <a:pt x="0" y="40"/>
                    <a:pt x="0" y="40"/>
                  </a:cubicBezTo>
                  <a:cubicBezTo>
                    <a:pt x="0" y="40"/>
                    <a:pt x="8" y="39"/>
                    <a:pt x="10" y="36"/>
                  </a:cubicBezTo>
                  <a:cubicBezTo>
                    <a:pt x="10" y="36"/>
                    <a:pt x="11" y="36"/>
                    <a:pt x="12" y="35"/>
                  </a:cubicBezTo>
                  <a:cubicBezTo>
                    <a:pt x="15" y="32"/>
                    <a:pt x="24" y="27"/>
                    <a:pt x="33" y="23"/>
                  </a:cubicBezTo>
                  <a:cubicBezTo>
                    <a:pt x="36" y="21"/>
                    <a:pt x="40" y="19"/>
                    <a:pt x="43" y="18"/>
                  </a:cubicBezTo>
                  <a:cubicBezTo>
                    <a:pt x="55" y="13"/>
                    <a:pt x="57" y="14"/>
                    <a:pt x="60" y="15"/>
                  </a:cubicBezTo>
                  <a:cubicBezTo>
                    <a:pt x="64" y="15"/>
                    <a:pt x="73" y="16"/>
                    <a:pt x="78" y="14"/>
                  </a:cubicBezTo>
                  <a:cubicBezTo>
                    <a:pt x="83" y="12"/>
                    <a:pt x="92" y="14"/>
                    <a:pt x="92" y="16"/>
                  </a:cubicBezTo>
                  <a:cubicBezTo>
                    <a:pt x="92" y="16"/>
                    <a:pt x="92" y="16"/>
                    <a:pt x="92" y="16"/>
                  </a:cubicBezTo>
                  <a:cubicBezTo>
                    <a:pt x="92" y="17"/>
                    <a:pt x="92" y="17"/>
                    <a:pt x="92" y="17"/>
                  </a:cubicBezTo>
                  <a:cubicBezTo>
                    <a:pt x="91" y="20"/>
                    <a:pt x="90" y="22"/>
                    <a:pt x="90" y="23"/>
                  </a:cubicBezTo>
                  <a:cubicBezTo>
                    <a:pt x="91" y="24"/>
                    <a:pt x="91" y="25"/>
                    <a:pt x="92" y="25"/>
                  </a:cubicBezTo>
                  <a:cubicBezTo>
                    <a:pt x="95" y="26"/>
                    <a:pt x="102" y="25"/>
                    <a:pt x="102" y="30"/>
                  </a:cubicBezTo>
                  <a:cubicBezTo>
                    <a:pt x="102" y="36"/>
                    <a:pt x="109" y="38"/>
                    <a:pt x="113" y="38"/>
                  </a:cubicBezTo>
                  <a:cubicBezTo>
                    <a:pt x="117" y="38"/>
                    <a:pt x="123" y="45"/>
                    <a:pt x="119" y="49"/>
                  </a:cubicBezTo>
                  <a:cubicBezTo>
                    <a:pt x="116" y="53"/>
                    <a:pt x="105" y="55"/>
                    <a:pt x="105" y="60"/>
                  </a:cubicBezTo>
                  <a:cubicBezTo>
                    <a:pt x="105" y="66"/>
                    <a:pt x="108" y="66"/>
                    <a:pt x="113" y="66"/>
                  </a:cubicBezTo>
                  <a:cubicBezTo>
                    <a:pt x="118" y="66"/>
                    <a:pt x="119" y="67"/>
                    <a:pt x="124" y="70"/>
                  </a:cubicBezTo>
                  <a:cubicBezTo>
                    <a:pt x="129" y="74"/>
                    <a:pt x="141" y="73"/>
                    <a:pt x="145" y="79"/>
                  </a:cubicBezTo>
                  <a:cubicBezTo>
                    <a:pt x="153" y="76"/>
                    <a:pt x="153" y="76"/>
                    <a:pt x="153" y="76"/>
                  </a:cubicBezTo>
                  <a:cubicBezTo>
                    <a:pt x="153" y="76"/>
                    <a:pt x="153" y="76"/>
                    <a:pt x="153" y="76"/>
                  </a:cubicBezTo>
                  <a:cubicBezTo>
                    <a:pt x="151" y="80"/>
                    <a:pt x="151" y="80"/>
                    <a:pt x="151" y="80"/>
                  </a:cubicBezTo>
                  <a:cubicBezTo>
                    <a:pt x="151" y="80"/>
                    <a:pt x="153" y="81"/>
                    <a:pt x="153" y="82"/>
                  </a:cubicBezTo>
                  <a:cubicBezTo>
                    <a:pt x="154" y="83"/>
                    <a:pt x="157" y="82"/>
                    <a:pt x="158" y="80"/>
                  </a:cubicBezTo>
                  <a:cubicBezTo>
                    <a:pt x="158" y="78"/>
                    <a:pt x="155" y="75"/>
                    <a:pt x="155" y="75"/>
                  </a:cubicBezTo>
                  <a:cubicBezTo>
                    <a:pt x="155" y="73"/>
                    <a:pt x="155" y="73"/>
                    <a:pt x="155" y="73"/>
                  </a:cubicBezTo>
                  <a:cubicBezTo>
                    <a:pt x="155" y="73"/>
                    <a:pt x="158" y="72"/>
                    <a:pt x="155" y="71"/>
                  </a:cubicBezTo>
                  <a:cubicBezTo>
                    <a:pt x="151" y="70"/>
                    <a:pt x="145" y="68"/>
                    <a:pt x="143" y="63"/>
                  </a:cubicBezTo>
                  <a:cubicBezTo>
                    <a:pt x="143" y="63"/>
                    <a:pt x="148" y="61"/>
                    <a:pt x="151" y="64"/>
                  </a:cubicBezTo>
                  <a:cubicBezTo>
                    <a:pt x="153" y="66"/>
                    <a:pt x="154" y="69"/>
                    <a:pt x="157" y="68"/>
                  </a:cubicBezTo>
                  <a:cubicBezTo>
                    <a:pt x="160" y="67"/>
                    <a:pt x="155" y="62"/>
                    <a:pt x="154" y="61"/>
                  </a:cubicBezTo>
                  <a:cubicBezTo>
                    <a:pt x="153" y="60"/>
                    <a:pt x="154" y="56"/>
                    <a:pt x="155" y="54"/>
                  </a:cubicBezTo>
                  <a:cubicBezTo>
                    <a:pt x="156" y="51"/>
                    <a:pt x="156" y="50"/>
                    <a:pt x="157" y="49"/>
                  </a:cubicBezTo>
                  <a:cubicBezTo>
                    <a:pt x="157" y="48"/>
                    <a:pt x="161" y="47"/>
                    <a:pt x="161" y="46"/>
                  </a:cubicBezTo>
                  <a:cubicBezTo>
                    <a:pt x="162" y="45"/>
                    <a:pt x="158" y="45"/>
                    <a:pt x="159" y="44"/>
                  </a:cubicBezTo>
                  <a:cubicBezTo>
                    <a:pt x="160" y="42"/>
                    <a:pt x="164" y="42"/>
                    <a:pt x="165" y="41"/>
                  </a:cubicBezTo>
                  <a:cubicBezTo>
                    <a:pt x="166" y="40"/>
                    <a:pt x="165" y="40"/>
                    <a:pt x="166" y="39"/>
                  </a:cubicBezTo>
                  <a:cubicBezTo>
                    <a:pt x="166" y="38"/>
                    <a:pt x="169" y="39"/>
                    <a:pt x="170" y="37"/>
                  </a:cubicBezTo>
                  <a:cubicBezTo>
                    <a:pt x="171" y="36"/>
                    <a:pt x="164" y="36"/>
                    <a:pt x="165" y="35"/>
                  </a:cubicBezTo>
                  <a:cubicBezTo>
                    <a:pt x="165" y="34"/>
                    <a:pt x="169" y="33"/>
                    <a:pt x="169" y="33"/>
                  </a:cubicBezTo>
                  <a:cubicBezTo>
                    <a:pt x="164" y="27"/>
                    <a:pt x="164" y="27"/>
                    <a:pt x="164" y="27"/>
                  </a:cubicBezTo>
                  <a:cubicBezTo>
                    <a:pt x="164" y="27"/>
                    <a:pt x="164" y="24"/>
                    <a:pt x="168" y="26"/>
                  </a:cubicBezTo>
                  <a:cubicBezTo>
                    <a:pt x="171" y="28"/>
                    <a:pt x="174" y="27"/>
                    <a:pt x="172" y="25"/>
                  </a:cubicBezTo>
                  <a:cubicBezTo>
                    <a:pt x="171" y="24"/>
                    <a:pt x="172" y="24"/>
                    <a:pt x="172" y="24"/>
                  </a:cubicBezTo>
                  <a:cubicBezTo>
                    <a:pt x="174" y="24"/>
                    <a:pt x="174" y="24"/>
                    <a:pt x="174" y="24"/>
                  </a:cubicBezTo>
                  <a:cubicBezTo>
                    <a:pt x="176" y="22"/>
                    <a:pt x="176" y="22"/>
                    <a:pt x="176" y="22"/>
                  </a:cubicBezTo>
                  <a:cubicBezTo>
                    <a:pt x="178" y="22"/>
                    <a:pt x="178" y="22"/>
                    <a:pt x="178" y="22"/>
                  </a:cubicBezTo>
                  <a:cubicBezTo>
                    <a:pt x="180" y="20"/>
                    <a:pt x="180" y="20"/>
                    <a:pt x="180" y="20"/>
                  </a:cubicBezTo>
                  <a:cubicBezTo>
                    <a:pt x="180" y="20"/>
                    <a:pt x="183" y="19"/>
                    <a:pt x="182" y="20"/>
                  </a:cubicBezTo>
                  <a:cubicBezTo>
                    <a:pt x="181" y="22"/>
                    <a:pt x="183" y="22"/>
                    <a:pt x="184" y="20"/>
                  </a:cubicBezTo>
                  <a:cubicBezTo>
                    <a:pt x="185" y="19"/>
                    <a:pt x="186" y="18"/>
                    <a:pt x="186" y="18"/>
                  </a:cubicBezTo>
                  <a:cubicBezTo>
                    <a:pt x="186" y="18"/>
                    <a:pt x="191" y="18"/>
                    <a:pt x="193" y="16"/>
                  </a:cubicBezTo>
                  <a:cubicBezTo>
                    <a:pt x="194" y="15"/>
                    <a:pt x="194" y="14"/>
                    <a:pt x="194" y="14"/>
                  </a:cubicBezTo>
                  <a:cubicBezTo>
                    <a:pt x="194" y="14"/>
                    <a:pt x="194" y="11"/>
                    <a:pt x="199" y="10"/>
                  </a:cubicBezTo>
                  <a:cubicBezTo>
                    <a:pt x="203" y="9"/>
                    <a:pt x="207" y="9"/>
                    <a:pt x="204" y="11"/>
                  </a:cubicBezTo>
                  <a:cubicBezTo>
                    <a:pt x="204" y="11"/>
                    <a:pt x="209" y="10"/>
                    <a:pt x="208" y="12"/>
                  </a:cubicBezTo>
                  <a:cubicBezTo>
                    <a:pt x="208" y="13"/>
                    <a:pt x="202" y="15"/>
                    <a:pt x="202" y="15"/>
                  </a:cubicBezTo>
                  <a:cubicBezTo>
                    <a:pt x="201" y="18"/>
                    <a:pt x="201" y="18"/>
                    <a:pt x="201" y="18"/>
                  </a:cubicBezTo>
                  <a:cubicBezTo>
                    <a:pt x="201" y="18"/>
                    <a:pt x="200" y="20"/>
                    <a:pt x="196" y="19"/>
                  </a:cubicBezTo>
                  <a:cubicBezTo>
                    <a:pt x="192" y="19"/>
                    <a:pt x="190" y="20"/>
                    <a:pt x="186" y="24"/>
                  </a:cubicBezTo>
                  <a:cubicBezTo>
                    <a:pt x="181" y="28"/>
                    <a:pt x="178" y="32"/>
                    <a:pt x="181" y="32"/>
                  </a:cubicBezTo>
                  <a:cubicBezTo>
                    <a:pt x="184" y="32"/>
                    <a:pt x="188" y="30"/>
                    <a:pt x="186" y="33"/>
                  </a:cubicBezTo>
                  <a:cubicBezTo>
                    <a:pt x="183" y="36"/>
                    <a:pt x="182" y="38"/>
                    <a:pt x="182" y="38"/>
                  </a:cubicBezTo>
                  <a:cubicBezTo>
                    <a:pt x="182" y="38"/>
                    <a:pt x="178" y="38"/>
                    <a:pt x="179" y="41"/>
                  </a:cubicBezTo>
                  <a:cubicBezTo>
                    <a:pt x="179" y="44"/>
                    <a:pt x="180" y="48"/>
                    <a:pt x="177" y="46"/>
                  </a:cubicBezTo>
                  <a:cubicBezTo>
                    <a:pt x="173" y="44"/>
                    <a:pt x="171" y="45"/>
                    <a:pt x="170" y="47"/>
                  </a:cubicBezTo>
                  <a:cubicBezTo>
                    <a:pt x="168" y="49"/>
                    <a:pt x="171" y="50"/>
                    <a:pt x="173" y="50"/>
                  </a:cubicBezTo>
                  <a:cubicBezTo>
                    <a:pt x="175" y="50"/>
                    <a:pt x="175" y="52"/>
                    <a:pt x="178" y="50"/>
                  </a:cubicBezTo>
                  <a:cubicBezTo>
                    <a:pt x="178" y="50"/>
                    <a:pt x="178" y="53"/>
                    <a:pt x="180" y="55"/>
                  </a:cubicBezTo>
                  <a:cubicBezTo>
                    <a:pt x="182" y="56"/>
                    <a:pt x="178" y="57"/>
                    <a:pt x="176" y="56"/>
                  </a:cubicBezTo>
                  <a:cubicBezTo>
                    <a:pt x="174" y="55"/>
                    <a:pt x="170" y="54"/>
                    <a:pt x="169" y="56"/>
                  </a:cubicBezTo>
                  <a:cubicBezTo>
                    <a:pt x="168" y="57"/>
                    <a:pt x="168" y="59"/>
                    <a:pt x="171" y="58"/>
                  </a:cubicBezTo>
                  <a:cubicBezTo>
                    <a:pt x="171" y="58"/>
                    <a:pt x="167" y="61"/>
                    <a:pt x="165" y="62"/>
                  </a:cubicBezTo>
                  <a:cubicBezTo>
                    <a:pt x="163" y="64"/>
                    <a:pt x="164" y="65"/>
                    <a:pt x="167" y="67"/>
                  </a:cubicBezTo>
                  <a:cubicBezTo>
                    <a:pt x="169" y="68"/>
                    <a:pt x="173" y="70"/>
                    <a:pt x="173" y="72"/>
                  </a:cubicBezTo>
                  <a:cubicBezTo>
                    <a:pt x="177" y="68"/>
                    <a:pt x="177" y="68"/>
                    <a:pt x="177" y="68"/>
                  </a:cubicBezTo>
                  <a:cubicBezTo>
                    <a:pt x="177" y="68"/>
                    <a:pt x="181" y="66"/>
                    <a:pt x="181" y="68"/>
                  </a:cubicBezTo>
                  <a:cubicBezTo>
                    <a:pt x="181" y="68"/>
                    <a:pt x="184" y="67"/>
                    <a:pt x="185" y="67"/>
                  </a:cubicBezTo>
                  <a:cubicBezTo>
                    <a:pt x="185" y="68"/>
                    <a:pt x="183" y="69"/>
                    <a:pt x="184" y="70"/>
                  </a:cubicBezTo>
                  <a:cubicBezTo>
                    <a:pt x="184" y="71"/>
                    <a:pt x="188" y="71"/>
                    <a:pt x="184" y="73"/>
                  </a:cubicBezTo>
                  <a:cubicBezTo>
                    <a:pt x="181" y="74"/>
                    <a:pt x="180" y="75"/>
                    <a:pt x="180" y="75"/>
                  </a:cubicBezTo>
                  <a:cubicBezTo>
                    <a:pt x="187" y="75"/>
                    <a:pt x="187" y="75"/>
                    <a:pt x="187" y="75"/>
                  </a:cubicBezTo>
                  <a:cubicBezTo>
                    <a:pt x="187" y="75"/>
                    <a:pt x="189" y="76"/>
                    <a:pt x="185" y="77"/>
                  </a:cubicBezTo>
                  <a:cubicBezTo>
                    <a:pt x="182" y="78"/>
                    <a:pt x="180" y="79"/>
                    <a:pt x="183" y="79"/>
                  </a:cubicBezTo>
                  <a:cubicBezTo>
                    <a:pt x="185" y="79"/>
                    <a:pt x="187" y="80"/>
                    <a:pt x="184" y="81"/>
                  </a:cubicBezTo>
                  <a:cubicBezTo>
                    <a:pt x="181" y="83"/>
                    <a:pt x="178" y="84"/>
                    <a:pt x="179" y="85"/>
                  </a:cubicBezTo>
                  <a:cubicBezTo>
                    <a:pt x="179" y="86"/>
                    <a:pt x="180" y="87"/>
                    <a:pt x="186" y="85"/>
                  </a:cubicBezTo>
                  <a:cubicBezTo>
                    <a:pt x="193" y="83"/>
                    <a:pt x="200" y="81"/>
                    <a:pt x="203" y="81"/>
                  </a:cubicBezTo>
                  <a:cubicBezTo>
                    <a:pt x="205" y="81"/>
                    <a:pt x="211" y="79"/>
                    <a:pt x="214" y="75"/>
                  </a:cubicBezTo>
                  <a:cubicBezTo>
                    <a:pt x="218" y="71"/>
                    <a:pt x="225" y="67"/>
                    <a:pt x="222" y="71"/>
                  </a:cubicBezTo>
                  <a:cubicBezTo>
                    <a:pt x="218" y="75"/>
                    <a:pt x="216" y="78"/>
                    <a:pt x="216" y="78"/>
                  </a:cubicBezTo>
                  <a:cubicBezTo>
                    <a:pt x="220" y="77"/>
                    <a:pt x="220" y="77"/>
                    <a:pt x="220" y="77"/>
                  </a:cubicBezTo>
                  <a:cubicBezTo>
                    <a:pt x="230" y="65"/>
                    <a:pt x="230" y="65"/>
                    <a:pt x="230" y="65"/>
                  </a:cubicBezTo>
                  <a:cubicBezTo>
                    <a:pt x="230" y="65"/>
                    <a:pt x="230" y="63"/>
                    <a:pt x="231" y="62"/>
                  </a:cubicBezTo>
                  <a:cubicBezTo>
                    <a:pt x="231" y="61"/>
                    <a:pt x="234" y="60"/>
                    <a:pt x="235" y="59"/>
                  </a:cubicBezTo>
                  <a:close/>
                </a:path>
              </a:pathLst>
            </a:custGeom>
            <a:solidFill>
              <a:srgbClr val="509B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46"/>
            <p:cNvSpPr/>
            <p:nvPr/>
          </p:nvSpPr>
          <p:spPr bwMode="auto">
            <a:xfrm>
              <a:off x="4086" y="1219"/>
              <a:ext cx="717" cy="435"/>
            </a:xfrm>
            <a:custGeom>
              <a:avLst/>
              <a:gdLst>
                <a:gd name="T0" fmla="*/ 996 w 419"/>
                <a:gd name="T1" fmla="*/ 168 h 254"/>
                <a:gd name="T2" fmla="*/ 922 w 419"/>
                <a:gd name="T3" fmla="*/ 149 h 254"/>
                <a:gd name="T4" fmla="*/ 881 w 419"/>
                <a:gd name="T5" fmla="*/ 144 h 254"/>
                <a:gd name="T6" fmla="*/ 893 w 419"/>
                <a:gd name="T7" fmla="*/ 108 h 254"/>
                <a:gd name="T8" fmla="*/ 852 w 419"/>
                <a:gd name="T9" fmla="*/ 118 h 254"/>
                <a:gd name="T10" fmla="*/ 761 w 419"/>
                <a:gd name="T11" fmla="*/ 98 h 254"/>
                <a:gd name="T12" fmla="*/ 671 w 419"/>
                <a:gd name="T13" fmla="*/ 77 h 254"/>
                <a:gd name="T14" fmla="*/ 642 w 419"/>
                <a:gd name="T15" fmla="*/ 58 h 254"/>
                <a:gd name="T16" fmla="*/ 623 w 419"/>
                <a:gd name="T17" fmla="*/ 53 h 254"/>
                <a:gd name="T18" fmla="*/ 383 w 419"/>
                <a:gd name="T19" fmla="*/ 24 h 254"/>
                <a:gd name="T20" fmla="*/ 390 w 419"/>
                <a:gd name="T21" fmla="*/ 26 h 254"/>
                <a:gd name="T22" fmla="*/ 354 w 419"/>
                <a:gd name="T23" fmla="*/ 53 h 254"/>
                <a:gd name="T24" fmla="*/ 351 w 419"/>
                <a:gd name="T25" fmla="*/ 62 h 254"/>
                <a:gd name="T26" fmla="*/ 354 w 419"/>
                <a:gd name="T27" fmla="*/ 67 h 254"/>
                <a:gd name="T28" fmla="*/ 342 w 419"/>
                <a:gd name="T29" fmla="*/ 82 h 254"/>
                <a:gd name="T30" fmla="*/ 346 w 419"/>
                <a:gd name="T31" fmla="*/ 103 h 254"/>
                <a:gd name="T32" fmla="*/ 337 w 419"/>
                <a:gd name="T33" fmla="*/ 115 h 254"/>
                <a:gd name="T34" fmla="*/ 334 w 419"/>
                <a:gd name="T35" fmla="*/ 128 h 254"/>
                <a:gd name="T36" fmla="*/ 330 w 419"/>
                <a:gd name="T37" fmla="*/ 135 h 254"/>
                <a:gd name="T38" fmla="*/ 329 w 419"/>
                <a:gd name="T39" fmla="*/ 152 h 254"/>
                <a:gd name="T40" fmla="*/ 322 w 419"/>
                <a:gd name="T41" fmla="*/ 188 h 254"/>
                <a:gd name="T42" fmla="*/ 276 w 419"/>
                <a:gd name="T43" fmla="*/ 272 h 254"/>
                <a:gd name="T44" fmla="*/ 269 w 419"/>
                <a:gd name="T45" fmla="*/ 296 h 254"/>
                <a:gd name="T46" fmla="*/ 219 w 419"/>
                <a:gd name="T47" fmla="*/ 366 h 254"/>
                <a:gd name="T48" fmla="*/ 164 w 419"/>
                <a:gd name="T49" fmla="*/ 449 h 254"/>
                <a:gd name="T50" fmla="*/ 0 w 419"/>
                <a:gd name="T51" fmla="*/ 707 h 254"/>
                <a:gd name="T52" fmla="*/ 683 w 419"/>
                <a:gd name="T53" fmla="*/ 728 h 254"/>
                <a:gd name="T54" fmla="*/ 684 w 419"/>
                <a:gd name="T55" fmla="*/ 699 h 254"/>
                <a:gd name="T56" fmla="*/ 671 w 419"/>
                <a:gd name="T57" fmla="*/ 663 h 254"/>
                <a:gd name="T58" fmla="*/ 614 w 419"/>
                <a:gd name="T59" fmla="*/ 617 h 254"/>
                <a:gd name="T60" fmla="*/ 585 w 419"/>
                <a:gd name="T61" fmla="*/ 581 h 254"/>
                <a:gd name="T62" fmla="*/ 621 w 419"/>
                <a:gd name="T63" fmla="*/ 526 h 254"/>
                <a:gd name="T64" fmla="*/ 659 w 419"/>
                <a:gd name="T65" fmla="*/ 449 h 254"/>
                <a:gd name="T66" fmla="*/ 750 w 419"/>
                <a:gd name="T67" fmla="*/ 423 h 254"/>
                <a:gd name="T68" fmla="*/ 815 w 419"/>
                <a:gd name="T69" fmla="*/ 349 h 254"/>
                <a:gd name="T70" fmla="*/ 873 w 419"/>
                <a:gd name="T71" fmla="*/ 301 h 254"/>
                <a:gd name="T72" fmla="*/ 1051 w 419"/>
                <a:gd name="T73" fmla="*/ 229 h 254"/>
                <a:gd name="T74" fmla="*/ 1227 w 419"/>
                <a:gd name="T75" fmla="*/ 182 h 2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19"/>
                <a:gd name="T115" fmla="*/ 0 h 254"/>
                <a:gd name="T116" fmla="*/ 419 w 419"/>
                <a:gd name="T117" fmla="*/ 254 h 2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19" h="254">
                  <a:moveTo>
                    <a:pt x="397" y="56"/>
                  </a:moveTo>
                  <a:cubicBezTo>
                    <a:pt x="378" y="56"/>
                    <a:pt x="365" y="62"/>
                    <a:pt x="340" y="57"/>
                  </a:cubicBezTo>
                  <a:cubicBezTo>
                    <a:pt x="340" y="57"/>
                    <a:pt x="337" y="59"/>
                    <a:pt x="332" y="57"/>
                  </a:cubicBezTo>
                  <a:cubicBezTo>
                    <a:pt x="328" y="54"/>
                    <a:pt x="320" y="49"/>
                    <a:pt x="315" y="51"/>
                  </a:cubicBezTo>
                  <a:cubicBezTo>
                    <a:pt x="310" y="54"/>
                    <a:pt x="309" y="52"/>
                    <a:pt x="308" y="50"/>
                  </a:cubicBezTo>
                  <a:cubicBezTo>
                    <a:pt x="308" y="49"/>
                    <a:pt x="305" y="48"/>
                    <a:pt x="301" y="49"/>
                  </a:cubicBezTo>
                  <a:cubicBezTo>
                    <a:pt x="297" y="49"/>
                    <a:pt x="296" y="47"/>
                    <a:pt x="301" y="46"/>
                  </a:cubicBezTo>
                  <a:cubicBezTo>
                    <a:pt x="307" y="44"/>
                    <a:pt x="308" y="41"/>
                    <a:pt x="305" y="37"/>
                  </a:cubicBezTo>
                  <a:cubicBezTo>
                    <a:pt x="303" y="34"/>
                    <a:pt x="300" y="35"/>
                    <a:pt x="300" y="38"/>
                  </a:cubicBezTo>
                  <a:cubicBezTo>
                    <a:pt x="300" y="38"/>
                    <a:pt x="293" y="39"/>
                    <a:pt x="291" y="40"/>
                  </a:cubicBezTo>
                  <a:cubicBezTo>
                    <a:pt x="289" y="41"/>
                    <a:pt x="287" y="40"/>
                    <a:pt x="287" y="40"/>
                  </a:cubicBezTo>
                  <a:cubicBezTo>
                    <a:pt x="287" y="40"/>
                    <a:pt x="277" y="34"/>
                    <a:pt x="260" y="33"/>
                  </a:cubicBezTo>
                  <a:cubicBezTo>
                    <a:pt x="260" y="33"/>
                    <a:pt x="254" y="29"/>
                    <a:pt x="247" y="29"/>
                  </a:cubicBezTo>
                  <a:cubicBezTo>
                    <a:pt x="240" y="29"/>
                    <a:pt x="232" y="29"/>
                    <a:pt x="229" y="26"/>
                  </a:cubicBezTo>
                  <a:cubicBezTo>
                    <a:pt x="225" y="23"/>
                    <a:pt x="224" y="21"/>
                    <a:pt x="224" y="21"/>
                  </a:cubicBezTo>
                  <a:cubicBezTo>
                    <a:pt x="223" y="20"/>
                    <a:pt x="219" y="20"/>
                    <a:pt x="219" y="20"/>
                  </a:cubicBezTo>
                  <a:cubicBezTo>
                    <a:pt x="219" y="20"/>
                    <a:pt x="220" y="16"/>
                    <a:pt x="218" y="15"/>
                  </a:cubicBezTo>
                  <a:cubicBezTo>
                    <a:pt x="213" y="18"/>
                    <a:pt x="213" y="18"/>
                    <a:pt x="213" y="18"/>
                  </a:cubicBezTo>
                  <a:cubicBezTo>
                    <a:pt x="213" y="18"/>
                    <a:pt x="210" y="16"/>
                    <a:pt x="209" y="11"/>
                  </a:cubicBezTo>
                  <a:cubicBezTo>
                    <a:pt x="131" y="8"/>
                    <a:pt x="131" y="8"/>
                    <a:pt x="131" y="8"/>
                  </a:cubicBezTo>
                  <a:cubicBezTo>
                    <a:pt x="131" y="8"/>
                    <a:pt x="92" y="5"/>
                    <a:pt x="43" y="0"/>
                  </a:cubicBezTo>
                  <a:cubicBezTo>
                    <a:pt x="86" y="5"/>
                    <a:pt x="123" y="9"/>
                    <a:pt x="133" y="9"/>
                  </a:cubicBezTo>
                  <a:cubicBezTo>
                    <a:pt x="133" y="9"/>
                    <a:pt x="130" y="13"/>
                    <a:pt x="125" y="16"/>
                  </a:cubicBezTo>
                  <a:cubicBezTo>
                    <a:pt x="124" y="17"/>
                    <a:pt x="123" y="18"/>
                    <a:pt x="121" y="18"/>
                  </a:cubicBezTo>
                  <a:cubicBezTo>
                    <a:pt x="121" y="18"/>
                    <a:pt x="121" y="18"/>
                    <a:pt x="121" y="18"/>
                  </a:cubicBezTo>
                  <a:cubicBezTo>
                    <a:pt x="119" y="20"/>
                    <a:pt x="119" y="20"/>
                    <a:pt x="120" y="21"/>
                  </a:cubicBezTo>
                  <a:cubicBezTo>
                    <a:pt x="121" y="21"/>
                    <a:pt x="121" y="22"/>
                    <a:pt x="122" y="22"/>
                  </a:cubicBezTo>
                  <a:cubicBezTo>
                    <a:pt x="122" y="22"/>
                    <a:pt x="121" y="23"/>
                    <a:pt x="121" y="23"/>
                  </a:cubicBezTo>
                  <a:cubicBezTo>
                    <a:pt x="121" y="24"/>
                    <a:pt x="120" y="24"/>
                    <a:pt x="120" y="25"/>
                  </a:cubicBezTo>
                  <a:cubicBezTo>
                    <a:pt x="119" y="26"/>
                    <a:pt x="117" y="28"/>
                    <a:pt x="117" y="28"/>
                  </a:cubicBezTo>
                  <a:cubicBezTo>
                    <a:pt x="117" y="29"/>
                    <a:pt x="117" y="29"/>
                    <a:pt x="117" y="29"/>
                  </a:cubicBezTo>
                  <a:cubicBezTo>
                    <a:pt x="118" y="30"/>
                    <a:pt x="120" y="33"/>
                    <a:pt x="118" y="35"/>
                  </a:cubicBezTo>
                  <a:cubicBezTo>
                    <a:pt x="118" y="36"/>
                    <a:pt x="117" y="37"/>
                    <a:pt x="116" y="38"/>
                  </a:cubicBezTo>
                  <a:cubicBezTo>
                    <a:pt x="116" y="38"/>
                    <a:pt x="115" y="38"/>
                    <a:pt x="115" y="39"/>
                  </a:cubicBezTo>
                  <a:cubicBezTo>
                    <a:pt x="113" y="41"/>
                    <a:pt x="113" y="41"/>
                    <a:pt x="113" y="42"/>
                  </a:cubicBezTo>
                  <a:cubicBezTo>
                    <a:pt x="113" y="42"/>
                    <a:pt x="114" y="43"/>
                    <a:pt x="114" y="44"/>
                  </a:cubicBezTo>
                  <a:cubicBezTo>
                    <a:pt x="114" y="44"/>
                    <a:pt x="114" y="45"/>
                    <a:pt x="113" y="45"/>
                  </a:cubicBezTo>
                  <a:cubicBezTo>
                    <a:pt x="113" y="45"/>
                    <a:pt x="113" y="46"/>
                    <a:pt x="113" y="46"/>
                  </a:cubicBezTo>
                  <a:cubicBezTo>
                    <a:pt x="114" y="46"/>
                    <a:pt x="116" y="46"/>
                    <a:pt x="116" y="47"/>
                  </a:cubicBezTo>
                  <a:cubicBezTo>
                    <a:pt x="115" y="49"/>
                    <a:pt x="112" y="52"/>
                    <a:pt x="112" y="52"/>
                  </a:cubicBezTo>
                  <a:cubicBezTo>
                    <a:pt x="112" y="52"/>
                    <a:pt x="112" y="53"/>
                    <a:pt x="112" y="55"/>
                  </a:cubicBezTo>
                  <a:cubicBezTo>
                    <a:pt x="112" y="58"/>
                    <a:pt x="111" y="61"/>
                    <a:pt x="110" y="64"/>
                  </a:cubicBezTo>
                  <a:cubicBezTo>
                    <a:pt x="107" y="67"/>
                    <a:pt x="99" y="83"/>
                    <a:pt x="96" y="87"/>
                  </a:cubicBezTo>
                  <a:cubicBezTo>
                    <a:pt x="96" y="89"/>
                    <a:pt x="95" y="91"/>
                    <a:pt x="94" y="93"/>
                  </a:cubicBezTo>
                  <a:cubicBezTo>
                    <a:pt x="93" y="96"/>
                    <a:pt x="93" y="98"/>
                    <a:pt x="92" y="100"/>
                  </a:cubicBezTo>
                  <a:cubicBezTo>
                    <a:pt x="92" y="100"/>
                    <a:pt x="92" y="100"/>
                    <a:pt x="92" y="101"/>
                  </a:cubicBezTo>
                  <a:cubicBezTo>
                    <a:pt x="92" y="106"/>
                    <a:pt x="86" y="111"/>
                    <a:pt x="83" y="115"/>
                  </a:cubicBezTo>
                  <a:cubicBezTo>
                    <a:pt x="82" y="117"/>
                    <a:pt x="78" y="121"/>
                    <a:pt x="75" y="125"/>
                  </a:cubicBezTo>
                  <a:cubicBezTo>
                    <a:pt x="72" y="129"/>
                    <a:pt x="70" y="132"/>
                    <a:pt x="69" y="135"/>
                  </a:cubicBezTo>
                  <a:cubicBezTo>
                    <a:pt x="70" y="139"/>
                    <a:pt x="61" y="148"/>
                    <a:pt x="56" y="153"/>
                  </a:cubicBezTo>
                  <a:cubicBezTo>
                    <a:pt x="52" y="158"/>
                    <a:pt x="54" y="163"/>
                    <a:pt x="54" y="163"/>
                  </a:cubicBezTo>
                  <a:cubicBezTo>
                    <a:pt x="0" y="241"/>
                    <a:pt x="0" y="241"/>
                    <a:pt x="0" y="241"/>
                  </a:cubicBezTo>
                  <a:cubicBezTo>
                    <a:pt x="231" y="254"/>
                    <a:pt x="231" y="254"/>
                    <a:pt x="231" y="254"/>
                  </a:cubicBezTo>
                  <a:cubicBezTo>
                    <a:pt x="231" y="254"/>
                    <a:pt x="234" y="250"/>
                    <a:pt x="233" y="248"/>
                  </a:cubicBezTo>
                  <a:cubicBezTo>
                    <a:pt x="232" y="247"/>
                    <a:pt x="233" y="246"/>
                    <a:pt x="235" y="244"/>
                  </a:cubicBezTo>
                  <a:cubicBezTo>
                    <a:pt x="237" y="242"/>
                    <a:pt x="241" y="239"/>
                    <a:pt x="234" y="238"/>
                  </a:cubicBezTo>
                  <a:cubicBezTo>
                    <a:pt x="228" y="236"/>
                    <a:pt x="232" y="234"/>
                    <a:pt x="233" y="233"/>
                  </a:cubicBezTo>
                  <a:cubicBezTo>
                    <a:pt x="234" y="231"/>
                    <a:pt x="236" y="229"/>
                    <a:pt x="229" y="226"/>
                  </a:cubicBezTo>
                  <a:cubicBezTo>
                    <a:pt x="222" y="224"/>
                    <a:pt x="220" y="223"/>
                    <a:pt x="220" y="220"/>
                  </a:cubicBezTo>
                  <a:cubicBezTo>
                    <a:pt x="221" y="217"/>
                    <a:pt x="220" y="210"/>
                    <a:pt x="210" y="210"/>
                  </a:cubicBezTo>
                  <a:cubicBezTo>
                    <a:pt x="200" y="210"/>
                    <a:pt x="203" y="208"/>
                    <a:pt x="203" y="204"/>
                  </a:cubicBezTo>
                  <a:cubicBezTo>
                    <a:pt x="202" y="201"/>
                    <a:pt x="202" y="199"/>
                    <a:pt x="200" y="198"/>
                  </a:cubicBezTo>
                  <a:cubicBezTo>
                    <a:pt x="198" y="198"/>
                    <a:pt x="197" y="194"/>
                    <a:pt x="199" y="190"/>
                  </a:cubicBezTo>
                  <a:cubicBezTo>
                    <a:pt x="202" y="186"/>
                    <a:pt x="206" y="182"/>
                    <a:pt x="212" y="179"/>
                  </a:cubicBezTo>
                  <a:cubicBezTo>
                    <a:pt x="217" y="176"/>
                    <a:pt x="219" y="171"/>
                    <a:pt x="218" y="169"/>
                  </a:cubicBezTo>
                  <a:cubicBezTo>
                    <a:pt x="217" y="167"/>
                    <a:pt x="225" y="159"/>
                    <a:pt x="225" y="153"/>
                  </a:cubicBezTo>
                  <a:cubicBezTo>
                    <a:pt x="225" y="153"/>
                    <a:pt x="234" y="154"/>
                    <a:pt x="242" y="150"/>
                  </a:cubicBezTo>
                  <a:cubicBezTo>
                    <a:pt x="250" y="147"/>
                    <a:pt x="256" y="144"/>
                    <a:pt x="256" y="144"/>
                  </a:cubicBezTo>
                  <a:cubicBezTo>
                    <a:pt x="274" y="119"/>
                    <a:pt x="274" y="119"/>
                    <a:pt x="274" y="119"/>
                  </a:cubicBezTo>
                  <a:cubicBezTo>
                    <a:pt x="278" y="119"/>
                    <a:pt x="278" y="119"/>
                    <a:pt x="278" y="119"/>
                  </a:cubicBezTo>
                  <a:cubicBezTo>
                    <a:pt x="278" y="119"/>
                    <a:pt x="277" y="119"/>
                    <a:pt x="282" y="115"/>
                  </a:cubicBezTo>
                  <a:cubicBezTo>
                    <a:pt x="287" y="111"/>
                    <a:pt x="287" y="106"/>
                    <a:pt x="298" y="103"/>
                  </a:cubicBezTo>
                  <a:cubicBezTo>
                    <a:pt x="310" y="100"/>
                    <a:pt x="320" y="98"/>
                    <a:pt x="326" y="93"/>
                  </a:cubicBezTo>
                  <a:cubicBezTo>
                    <a:pt x="333" y="88"/>
                    <a:pt x="345" y="83"/>
                    <a:pt x="359" y="78"/>
                  </a:cubicBezTo>
                  <a:cubicBezTo>
                    <a:pt x="372" y="74"/>
                    <a:pt x="376" y="71"/>
                    <a:pt x="393" y="69"/>
                  </a:cubicBezTo>
                  <a:cubicBezTo>
                    <a:pt x="410" y="66"/>
                    <a:pt x="417" y="66"/>
                    <a:pt x="419" y="62"/>
                  </a:cubicBezTo>
                  <a:cubicBezTo>
                    <a:pt x="419" y="62"/>
                    <a:pt x="417" y="57"/>
                    <a:pt x="397" y="56"/>
                  </a:cubicBezTo>
                  <a:close/>
                </a:path>
              </a:pathLst>
            </a:custGeom>
            <a:solidFill>
              <a:srgbClr val="509B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7"/>
            <p:cNvSpPr/>
            <p:nvPr/>
          </p:nvSpPr>
          <p:spPr bwMode="auto">
            <a:xfrm>
              <a:off x="2965" y="1032"/>
              <a:ext cx="893" cy="439"/>
            </a:xfrm>
            <a:custGeom>
              <a:avLst/>
              <a:gdLst>
                <a:gd name="T0" fmla="*/ 152 w 522"/>
                <a:gd name="T1" fmla="*/ 0 h 256"/>
                <a:gd name="T2" fmla="*/ 248 w 522"/>
                <a:gd name="T3" fmla="*/ 24 h 256"/>
                <a:gd name="T4" fmla="*/ 198 w 522"/>
                <a:gd name="T5" fmla="*/ 67 h 256"/>
                <a:gd name="T6" fmla="*/ 198 w 522"/>
                <a:gd name="T7" fmla="*/ 67 h 256"/>
                <a:gd name="T8" fmla="*/ 147 w 522"/>
                <a:gd name="T9" fmla="*/ 115 h 256"/>
                <a:gd name="T10" fmla="*/ 137 w 522"/>
                <a:gd name="T11" fmla="*/ 132 h 256"/>
                <a:gd name="T12" fmla="*/ 144 w 522"/>
                <a:gd name="T13" fmla="*/ 177 h 256"/>
                <a:gd name="T14" fmla="*/ 156 w 522"/>
                <a:gd name="T15" fmla="*/ 194 h 256"/>
                <a:gd name="T16" fmla="*/ 157 w 522"/>
                <a:gd name="T17" fmla="*/ 223 h 256"/>
                <a:gd name="T18" fmla="*/ 157 w 522"/>
                <a:gd name="T19" fmla="*/ 230 h 256"/>
                <a:gd name="T20" fmla="*/ 135 w 522"/>
                <a:gd name="T21" fmla="*/ 273 h 256"/>
                <a:gd name="T22" fmla="*/ 140 w 522"/>
                <a:gd name="T23" fmla="*/ 297 h 256"/>
                <a:gd name="T24" fmla="*/ 132 w 522"/>
                <a:gd name="T25" fmla="*/ 305 h 256"/>
                <a:gd name="T26" fmla="*/ 108 w 522"/>
                <a:gd name="T27" fmla="*/ 370 h 256"/>
                <a:gd name="T28" fmla="*/ 44 w 522"/>
                <a:gd name="T29" fmla="*/ 406 h 256"/>
                <a:gd name="T30" fmla="*/ 26 w 522"/>
                <a:gd name="T31" fmla="*/ 429 h 256"/>
                <a:gd name="T32" fmla="*/ 17 w 522"/>
                <a:gd name="T33" fmla="*/ 439 h 256"/>
                <a:gd name="T34" fmla="*/ 24 w 522"/>
                <a:gd name="T35" fmla="*/ 453 h 256"/>
                <a:gd name="T36" fmla="*/ 56 w 522"/>
                <a:gd name="T37" fmla="*/ 448 h 256"/>
                <a:gd name="T38" fmla="*/ 33 w 522"/>
                <a:gd name="T39" fmla="*/ 477 h 256"/>
                <a:gd name="T40" fmla="*/ 9 w 522"/>
                <a:gd name="T41" fmla="*/ 538 h 256"/>
                <a:gd name="T42" fmla="*/ 12 w 522"/>
                <a:gd name="T43" fmla="*/ 550 h 256"/>
                <a:gd name="T44" fmla="*/ 17 w 522"/>
                <a:gd name="T45" fmla="*/ 580 h 256"/>
                <a:gd name="T46" fmla="*/ 15 w 522"/>
                <a:gd name="T47" fmla="*/ 585 h 256"/>
                <a:gd name="T48" fmla="*/ 12 w 522"/>
                <a:gd name="T49" fmla="*/ 604 h 256"/>
                <a:gd name="T50" fmla="*/ 24 w 522"/>
                <a:gd name="T51" fmla="*/ 621 h 256"/>
                <a:gd name="T52" fmla="*/ 116 w 522"/>
                <a:gd name="T53" fmla="*/ 638 h 256"/>
                <a:gd name="T54" fmla="*/ 132 w 522"/>
                <a:gd name="T55" fmla="*/ 650 h 256"/>
                <a:gd name="T56" fmla="*/ 164 w 522"/>
                <a:gd name="T57" fmla="*/ 658 h 256"/>
                <a:gd name="T58" fmla="*/ 202 w 522"/>
                <a:gd name="T59" fmla="*/ 658 h 256"/>
                <a:gd name="T60" fmla="*/ 202 w 522"/>
                <a:gd name="T61" fmla="*/ 671 h 256"/>
                <a:gd name="T62" fmla="*/ 202 w 522"/>
                <a:gd name="T63" fmla="*/ 674 h 256"/>
                <a:gd name="T64" fmla="*/ 205 w 522"/>
                <a:gd name="T65" fmla="*/ 676 h 256"/>
                <a:gd name="T66" fmla="*/ 207 w 522"/>
                <a:gd name="T67" fmla="*/ 679 h 256"/>
                <a:gd name="T68" fmla="*/ 210 w 522"/>
                <a:gd name="T69" fmla="*/ 679 h 256"/>
                <a:gd name="T70" fmla="*/ 308 w 522"/>
                <a:gd name="T71" fmla="*/ 617 h 256"/>
                <a:gd name="T72" fmla="*/ 1107 w 522"/>
                <a:gd name="T73" fmla="*/ 753 h 256"/>
                <a:gd name="T74" fmla="*/ 1107 w 522"/>
                <a:gd name="T75" fmla="*/ 753 h 256"/>
                <a:gd name="T76" fmla="*/ 1211 w 522"/>
                <a:gd name="T77" fmla="*/ 633 h 256"/>
                <a:gd name="T78" fmla="*/ 1211 w 522"/>
                <a:gd name="T79" fmla="*/ 633 h 256"/>
                <a:gd name="T80" fmla="*/ 1211 w 522"/>
                <a:gd name="T81" fmla="*/ 633 h 256"/>
                <a:gd name="T82" fmla="*/ 248 w 522"/>
                <a:gd name="T83" fmla="*/ 24 h 2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2"/>
                <a:gd name="T127" fmla="*/ 0 h 256"/>
                <a:gd name="T128" fmla="*/ 522 w 522"/>
                <a:gd name="T129" fmla="*/ 256 h 2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2" h="256">
                  <a:moveTo>
                    <a:pt x="85" y="8"/>
                  </a:moveTo>
                  <a:cubicBezTo>
                    <a:pt x="52" y="0"/>
                    <a:pt x="52" y="0"/>
                    <a:pt x="52" y="0"/>
                  </a:cubicBezTo>
                  <a:cubicBezTo>
                    <a:pt x="61" y="3"/>
                    <a:pt x="61" y="3"/>
                    <a:pt x="61" y="3"/>
                  </a:cubicBezTo>
                  <a:cubicBezTo>
                    <a:pt x="85" y="8"/>
                    <a:pt x="85" y="8"/>
                    <a:pt x="85" y="8"/>
                  </a:cubicBezTo>
                  <a:cubicBezTo>
                    <a:pt x="85" y="8"/>
                    <a:pt x="73" y="17"/>
                    <a:pt x="69" y="22"/>
                  </a:cubicBezTo>
                  <a:cubicBezTo>
                    <a:pt x="68" y="22"/>
                    <a:pt x="68" y="22"/>
                    <a:pt x="68" y="23"/>
                  </a:cubicBezTo>
                  <a:cubicBezTo>
                    <a:pt x="74" y="16"/>
                    <a:pt x="84" y="9"/>
                    <a:pt x="84" y="9"/>
                  </a:cubicBezTo>
                  <a:cubicBezTo>
                    <a:pt x="84" y="9"/>
                    <a:pt x="74" y="16"/>
                    <a:pt x="68" y="23"/>
                  </a:cubicBezTo>
                  <a:cubicBezTo>
                    <a:pt x="66" y="25"/>
                    <a:pt x="64" y="27"/>
                    <a:pt x="62" y="29"/>
                  </a:cubicBezTo>
                  <a:cubicBezTo>
                    <a:pt x="59" y="33"/>
                    <a:pt x="52" y="37"/>
                    <a:pt x="50" y="39"/>
                  </a:cubicBezTo>
                  <a:cubicBezTo>
                    <a:pt x="49" y="39"/>
                    <a:pt x="48" y="40"/>
                    <a:pt x="48" y="41"/>
                  </a:cubicBezTo>
                  <a:cubicBezTo>
                    <a:pt x="47" y="42"/>
                    <a:pt x="47" y="43"/>
                    <a:pt x="47" y="45"/>
                  </a:cubicBezTo>
                  <a:cubicBezTo>
                    <a:pt x="48" y="48"/>
                    <a:pt x="49" y="52"/>
                    <a:pt x="49" y="56"/>
                  </a:cubicBezTo>
                  <a:cubicBezTo>
                    <a:pt x="49" y="58"/>
                    <a:pt x="49" y="59"/>
                    <a:pt x="49" y="60"/>
                  </a:cubicBezTo>
                  <a:cubicBezTo>
                    <a:pt x="49" y="62"/>
                    <a:pt x="49" y="63"/>
                    <a:pt x="49" y="63"/>
                  </a:cubicBezTo>
                  <a:cubicBezTo>
                    <a:pt x="49" y="63"/>
                    <a:pt x="50" y="66"/>
                    <a:pt x="53" y="66"/>
                  </a:cubicBezTo>
                  <a:cubicBezTo>
                    <a:pt x="53" y="66"/>
                    <a:pt x="46" y="72"/>
                    <a:pt x="48" y="73"/>
                  </a:cubicBezTo>
                  <a:cubicBezTo>
                    <a:pt x="50" y="74"/>
                    <a:pt x="55" y="74"/>
                    <a:pt x="54" y="76"/>
                  </a:cubicBezTo>
                  <a:cubicBezTo>
                    <a:pt x="54" y="77"/>
                    <a:pt x="54" y="77"/>
                    <a:pt x="54" y="78"/>
                  </a:cubicBezTo>
                  <a:cubicBezTo>
                    <a:pt x="54" y="78"/>
                    <a:pt x="54" y="78"/>
                    <a:pt x="54" y="78"/>
                  </a:cubicBezTo>
                  <a:cubicBezTo>
                    <a:pt x="54" y="80"/>
                    <a:pt x="54" y="82"/>
                    <a:pt x="52" y="84"/>
                  </a:cubicBezTo>
                  <a:cubicBezTo>
                    <a:pt x="50" y="86"/>
                    <a:pt x="46" y="90"/>
                    <a:pt x="46" y="93"/>
                  </a:cubicBezTo>
                  <a:cubicBezTo>
                    <a:pt x="46" y="93"/>
                    <a:pt x="46" y="93"/>
                    <a:pt x="46" y="93"/>
                  </a:cubicBezTo>
                  <a:cubicBezTo>
                    <a:pt x="46" y="97"/>
                    <a:pt x="49" y="98"/>
                    <a:pt x="48" y="101"/>
                  </a:cubicBezTo>
                  <a:cubicBezTo>
                    <a:pt x="48" y="102"/>
                    <a:pt x="47" y="103"/>
                    <a:pt x="46" y="104"/>
                  </a:cubicBezTo>
                  <a:cubicBezTo>
                    <a:pt x="45" y="104"/>
                    <a:pt x="45" y="104"/>
                    <a:pt x="45" y="104"/>
                  </a:cubicBezTo>
                  <a:cubicBezTo>
                    <a:pt x="43" y="107"/>
                    <a:pt x="40" y="110"/>
                    <a:pt x="41" y="114"/>
                  </a:cubicBezTo>
                  <a:cubicBezTo>
                    <a:pt x="42" y="116"/>
                    <a:pt x="44" y="121"/>
                    <a:pt x="37" y="126"/>
                  </a:cubicBezTo>
                  <a:cubicBezTo>
                    <a:pt x="35" y="128"/>
                    <a:pt x="33" y="129"/>
                    <a:pt x="31" y="130"/>
                  </a:cubicBezTo>
                  <a:cubicBezTo>
                    <a:pt x="21" y="134"/>
                    <a:pt x="21" y="131"/>
                    <a:pt x="15" y="138"/>
                  </a:cubicBezTo>
                  <a:cubicBezTo>
                    <a:pt x="13" y="141"/>
                    <a:pt x="12" y="143"/>
                    <a:pt x="11" y="144"/>
                  </a:cubicBezTo>
                  <a:cubicBezTo>
                    <a:pt x="10" y="145"/>
                    <a:pt x="10" y="146"/>
                    <a:pt x="9" y="146"/>
                  </a:cubicBezTo>
                  <a:cubicBezTo>
                    <a:pt x="9" y="147"/>
                    <a:pt x="8" y="147"/>
                    <a:pt x="7" y="148"/>
                  </a:cubicBezTo>
                  <a:cubicBezTo>
                    <a:pt x="7" y="148"/>
                    <a:pt x="6" y="149"/>
                    <a:pt x="6" y="149"/>
                  </a:cubicBezTo>
                  <a:cubicBezTo>
                    <a:pt x="2" y="152"/>
                    <a:pt x="0" y="153"/>
                    <a:pt x="2" y="154"/>
                  </a:cubicBezTo>
                  <a:cubicBezTo>
                    <a:pt x="3" y="155"/>
                    <a:pt x="4" y="156"/>
                    <a:pt x="8" y="154"/>
                  </a:cubicBezTo>
                  <a:cubicBezTo>
                    <a:pt x="10" y="154"/>
                    <a:pt x="14" y="152"/>
                    <a:pt x="16" y="152"/>
                  </a:cubicBezTo>
                  <a:cubicBezTo>
                    <a:pt x="18" y="151"/>
                    <a:pt x="19" y="151"/>
                    <a:pt x="19" y="152"/>
                  </a:cubicBezTo>
                  <a:cubicBezTo>
                    <a:pt x="19" y="153"/>
                    <a:pt x="18" y="154"/>
                    <a:pt x="17" y="155"/>
                  </a:cubicBezTo>
                  <a:cubicBezTo>
                    <a:pt x="14" y="159"/>
                    <a:pt x="12" y="160"/>
                    <a:pt x="11" y="162"/>
                  </a:cubicBezTo>
                  <a:cubicBezTo>
                    <a:pt x="11" y="162"/>
                    <a:pt x="11" y="162"/>
                    <a:pt x="11" y="163"/>
                  </a:cubicBezTo>
                  <a:cubicBezTo>
                    <a:pt x="12" y="166"/>
                    <a:pt x="6" y="179"/>
                    <a:pt x="3" y="183"/>
                  </a:cubicBezTo>
                  <a:cubicBezTo>
                    <a:pt x="3" y="183"/>
                    <a:pt x="3" y="185"/>
                    <a:pt x="3" y="186"/>
                  </a:cubicBezTo>
                  <a:cubicBezTo>
                    <a:pt x="3" y="187"/>
                    <a:pt x="3" y="187"/>
                    <a:pt x="4" y="187"/>
                  </a:cubicBezTo>
                  <a:cubicBezTo>
                    <a:pt x="5" y="189"/>
                    <a:pt x="6" y="191"/>
                    <a:pt x="7" y="193"/>
                  </a:cubicBezTo>
                  <a:cubicBezTo>
                    <a:pt x="7" y="194"/>
                    <a:pt x="7" y="196"/>
                    <a:pt x="6" y="197"/>
                  </a:cubicBezTo>
                  <a:cubicBezTo>
                    <a:pt x="6" y="197"/>
                    <a:pt x="6" y="198"/>
                    <a:pt x="5" y="198"/>
                  </a:cubicBezTo>
                  <a:cubicBezTo>
                    <a:pt x="5" y="198"/>
                    <a:pt x="5" y="198"/>
                    <a:pt x="5" y="199"/>
                  </a:cubicBezTo>
                  <a:cubicBezTo>
                    <a:pt x="5" y="199"/>
                    <a:pt x="5" y="199"/>
                    <a:pt x="5" y="199"/>
                  </a:cubicBezTo>
                  <a:cubicBezTo>
                    <a:pt x="4" y="200"/>
                    <a:pt x="4" y="203"/>
                    <a:pt x="4" y="205"/>
                  </a:cubicBezTo>
                  <a:cubicBezTo>
                    <a:pt x="5" y="207"/>
                    <a:pt x="6" y="208"/>
                    <a:pt x="6" y="208"/>
                  </a:cubicBezTo>
                  <a:cubicBezTo>
                    <a:pt x="6" y="208"/>
                    <a:pt x="7" y="210"/>
                    <a:pt x="8" y="211"/>
                  </a:cubicBezTo>
                  <a:cubicBezTo>
                    <a:pt x="12" y="215"/>
                    <a:pt x="17" y="218"/>
                    <a:pt x="25" y="218"/>
                  </a:cubicBezTo>
                  <a:cubicBezTo>
                    <a:pt x="32" y="218"/>
                    <a:pt x="37" y="217"/>
                    <a:pt x="40" y="217"/>
                  </a:cubicBezTo>
                  <a:cubicBezTo>
                    <a:pt x="40" y="216"/>
                    <a:pt x="45" y="218"/>
                    <a:pt x="44" y="219"/>
                  </a:cubicBezTo>
                  <a:cubicBezTo>
                    <a:pt x="44" y="219"/>
                    <a:pt x="44" y="220"/>
                    <a:pt x="45" y="221"/>
                  </a:cubicBezTo>
                  <a:cubicBezTo>
                    <a:pt x="45" y="221"/>
                    <a:pt x="45" y="221"/>
                    <a:pt x="46" y="221"/>
                  </a:cubicBezTo>
                  <a:cubicBezTo>
                    <a:pt x="50" y="222"/>
                    <a:pt x="56" y="222"/>
                    <a:pt x="56" y="224"/>
                  </a:cubicBezTo>
                  <a:cubicBezTo>
                    <a:pt x="56" y="224"/>
                    <a:pt x="64" y="221"/>
                    <a:pt x="67" y="223"/>
                  </a:cubicBezTo>
                  <a:cubicBezTo>
                    <a:pt x="68" y="223"/>
                    <a:pt x="68" y="223"/>
                    <a:pt x="69" y="224"/>
                  </a:cubicBezTo>
                  <a:cubicBezTo>
                    <a:pt x="70" y="225"/>
                    <a:pt x="70" y="226"/>
                    <a:pt x="69" y="228"/>
                  </a:cubicBezTo>
                  <a:cubicBezTo>
                    <a:pt x="69" y="228"/>
                    <a:pt x="69" y="228"/>
                    <a:pt x="69" y="228"/>
                  </a:cubicBezTo>
                  <a:cubicBezTo>
                    <a:pt x="69" y="228"/>
                    <a:pt x="69" y="228"/>
                    <a:pt x="69" y="228"/>
                  </a:cubicBezTo>
                  <a:cubicBezTo>
                    <a:pt x="69" y="229"/>
                    <a:pt x="69" y="229"/>
                    <a:pt x="69" y="229"/>
                  </a:cubicBezTo>
                  <a:cubicBezTo>
                    <a:pt x="69" y="229"/>
                    <a:pt x="69" y="229"/>
                    <a:pt x="69" y="229"/>
                  </a:cubicBezTo>
                  <a:cubicBezTo>
                    <a:pt x="69" y="230"/>
                    <a:pt x="70" y="230"/>
                    <a:pt x="70" y="230"/>
                  </a:cubicBezTo>
                  <a:cubicBezTo>
                    <a:pt x="71" y="230"/>
                    <a:pt x="71" y="230"/>
                    <a:pt x="71" y="231"/>
                  </a:cubicBezTo>
                  <a:cubicBezTo>
                    <a:pt x="71" y="231"/>
                    <a:pt x="71" y="231"/>
                    <a:pt x="71" y="231"/>
                  </a:cubicBezTo>
                  <a:cubicBezTo>
                    <a:pt x="71" y="231"/>
                    <a:pt x="71" y="231"/>
                    <a:pt x="72" y="231"/>
                  </a:cubicBezTo>
                  <a:cubicBezTo>
                    <a:pt x="72" y="231"/>
                    <a:pt x="72" y="231"/>
                    <a:pt x="72" y="231"/>
                  </a:cubicBezTo>
                  <a:cubicBezTo>
                    <a:pt x="83" y="231"/>
                    <a:pt x="83" y="231"/>
                    <a:pt x="83" y="231"/>
                  </a:cubicBezTo>
                  <a:cubicBezTo>
                    <a:pt x="105" y="210"/>
                    <a:pt x="105" y="210"/>
                    <a:pt x="105" y="210"/>
                  </a:cubicBezTo>
                  <a:cubicBezTo>
                    <a:pt x="375" y="256"/>
                    <a:pt x="375" y="256"/>
                    <a:pt x="375" y="256"/>
                  </a:cubicBezTo>
                  <a:cubicBezTo>
                    <a:pt x="375" y="256"/>
                    <a:pt x="376" y="256"/>
                    <a:pt x="378" y="256"/>
                  </a:cubicBezTo>
                  <a:cubicBezTo>
                    <a:pt x="378" y="256"/>
                    <a:pt x="378" y="256"/>
                    <a:pt x="378" y="256"/>
                  </a:cubicBezTo>
                  <a:cubicBezTo>
                    <a:pt x="378" y="256"/>
                    <a:pt x="378" y="256"/>
                    <a:pt x="378" y="256"/>
                  </a:cubicBezTo>
                  <a:cubicBezTo>
                    <a:pt x="379" y="256"/>
                    <a:pt x="380" y="255"/>
                    <a:pt x="381" y="253"/>
                  </a:cubicBezTo>
                  <a:cubicBezTo>
                    <a:pt x="382" y="252"/>
                    <a:pt x="396" y="236"/>
                    <a:pt x="414" y="215"/>
                  </a:cubicBezTo>
                  <a:cubicBezTo>
                    <a:pt x="414" y="215"/>
                    <a:pt x="414" y="215"/>
                    <a:pt x="414" y="215"/>
                  </a:cubicBezTo>
                  <a:cubicBezTo>
                    <a:pt x="414" y="215"/>
                    <a:pt x="414" y="215"/>
                    <a:pt x="414" y="215"/>
                  </a:cubicBezTo>
                  <a:cubicBezTo>
                    <a:pt x="455" y="167"/>
                    <a:pt x="521" y="91"/>
                    <a:pt x="521" y="91"/>
                  </a:cubicBezTo>
                  <a:cubicBezTo>
                    <a:pt x="521" y="91"/>
                    <a:pt x="455" y="167"/>
                    <a:pt x="414" y="215"/>
                  </a:cubicBezTo>
                  <a:cubicBezTo>
                    <a:pt x="522" y="90"/>
                    <a:pt x="522" y="90"/>
                    <a:pt x="522" y="90"/>
                  </a:cubicBezTo>
                  <a:cubicBezTo>
                    <a:pt x="522" y="90"/>
                    <a:pt x="223" y="44"/>
                    <a:pt x="85" y="8"/>
                  </a:cubicBez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8"/>
            <p:cNvSpPr/>
            <p:nvPr/>
          </p:nvSpPr>
          <p:spPr bwMode="auto">
            <a:xfrm>
              <a:off x="3674" y="1186"/>
              <a:ext cx="640" cy="264"/>
            </a:xfrm>
            <a:custGeom>
              <a:avLst/>
              <a:gdLst>
                <a:gd name="T0" fmla="*/ 960 w 374"/>
                <a:gd name="T1" fmla="*/ 379 h 154"/>
                <a:gd name="T2" fmla="*/ 975 w 374"/>
                <a:gd name="T3" fmla="*/ 350 h 154"/>
                <a:gd name="T4" fmla="*/ 981 w 374"/>
                <a:gd name="T5" fmla="*/ 329 h 154"/>
                <a:gd name="T6" fmla="*/ 981 w 374"/>
                <a:gd name="T7" fmla="*/ 329 h 154"/>
                <a:gd name="T8" fmla="*/ 1028 w 374"/>
                <a:gd name="T9" fmla="*/ 242 h 154"/>
                <a:gd name="T10" fmla="*/ 1034 w 374"/>
                <a:gd name="T11" fmla="*/ 218 h 154"/>
                <a:gd name="T12" fmla="*/ 1034 w 374"/>
                <a:gd name="T13" fmla="*/ 209 h 154"/>
                <a:gd name="T14" fmla="*/ 1042 w 374"/>
                <a:gd name="T15" fmla="*/ 194 h 154"/>
                <a:gd name="T16" fmla="*/ 1037 w 374"/>
                <a:gd name="T17" fmla="*/ 190 h 154"/>
                <a:gd name="T18" fmla="*/ 1037 w 374"/>
                <a:gd name="T19" fmla="*/ 189 h 154"/>
                <a:gd name="T20" fmla="*/ 1037 w 374"/>
                <a:gd name="T21" fmla="*/ 189 h 154"/>
                <a:gd name="T22" fmla="*/ 1039 w 374"/>
                <a:gd name="T23" fmla="*/ 185 h 154"/>
                <a:gd name="T24" fmla="*/ 1039 w 374"/>
                <a:gd name="T25" fmla="*/ 185 h 154"/>
                <a:gd name="T26" fmla="*/ 1039 w 374"/>
                <a:gd name="T27" fmla="*/ 182 h 154"/>
                <a:gd name="T28" fmla="*/ 1037 w 374"/>
                <a:gd name="T29" fmla="*/ 180 h 154"/>
                <a:gd name="T30" fmla="*/ 1034 w 374"/>
                <a:gd name="T31" fmla="*/ 177 h 154"/>
                <a:gd name="T32" fmla="*/ 1046 w 374"/>
                <a:gd name="T33" fmla="*/ 168 h 154"/>
                <a:gd name="T34" fmla="*/ 1051 w 374"/>
                <a:gd name="T35" fmla="*/ 144 h 154"/>
                <a:gd name="T36" fmla="*/ 1049 w 374"/>
                <a:gd name="T37" fmla="*/ 141 h 154"/>
                <a:gd name="T38" fmla="*/ 1049 w 374"/>
                <a:gd name="T39" fmla="*/ 141 h 154"/>
                <a:gd name="T40" fmla="*/ 1049 w 374"/>
                <a:gd name="T41" fmla="*/ 139 h 154"/>
                <a:gd name="T42" fmla="*/ 1049 w 374"/>
                <a:gd name="T43" fmla="*/ 135 h 154"/>
                <a:gd name="T44" fmla="*/ 1058 w 374"/>
                <a:gd name="T45" fmla="*/ 129 h 154"/>
                <a:gd name="T46" fmla="*/ 1059 w 374"/>
                <a:gd name="T47" fmla="*/ 123 h 154"/>
                <a:gd name="T48" fmla="*/ 1059 w 374"/>
                <a:gd name="T49" fmla="*/ 120 h 154"/>
                <a:gd name="T50" fmla="*/ 1058 w 374"/>
                <a:gd name="T51" fmla="*/ 118 h 154"/>
                <a:gd name="T52" fmla="*/ 1059 w 374"/>
                <a:gd name="T53" fmla="*/ 108 h 154"/>
                <a:gd name="T54" fmla="*/ 1066 w 374"/>
                <a:gd name="T55" fmla="*/ 106 h 154"/>
                <a:gd name="T56" fmla="*/ 1071 w 374"/>
                <a:gd name="T57" fmla="*/ 103 h 154"/>
                <a:gd name="T58" fmla="*/ 1095 w 374"/>
                <a:gd name="T59" fmla="*/ 82 h 154"/>
                <a:gd name="T60" fmla="*/ 832 w 374"/>
                <a:gd name="T61" fmla="*/ 57 h 154"/>
                <a:gd name="T62" fmla="*/ 317 w 374"/>
                <a:gd name="T63" fmla="*/ 0 h 154"/>
                <a:gd name="T64" fmla="*/ 0 w 374"/>
                <a:gd name="T65" fmla="*/ 367 h 154"/>
                <a:gd name="T66" fmla="*/ 252 w 374"/>
                <a:gd name="T67" fmla="*/ 399 h 154"/>
                <a:gd name="T68" fmla="*/ 907 w 374"/>
                <a:gd name="T69" fmla="*/ 453 h 154"/>
                <a:gd name="T70" fmla="*/ 926 w 374"/>
                <a:gd name="T71" fmla="*/ 423 h 154"/>
                <a:gd name="T72" fmla="*/ 960 w 374"/>
                <a:gd name="T73" fmla="*/ 379 h 15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4"/>
                <a:gd name="T112" fmla="*/ 0 h 154"/>
                <a:gd name="T113" fmla="*/ 374 w 374"/>
                <a:gd name="T114" fmla="*/ 154 h 15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4" h="154">
                  <a:moveTo>
                    <a:pt x="328" y="129"/>
                  </a:moveTo>
                  <a:cubicBezTo>
                    <a:pt x="331" y="126"/>
                    <a:pt x="332" y="123"/>
                    <a:pt x="333" y="119"/>
                  </a:cubicBezTo>
                  <a:cubicBezTo>
                    <a:pt x="334" y="116"/>
                    <a:pt x="334" y="114"/>
                    <a:pt x="335" y="112"/>
                  </a:cubicBezTo>
                  <a:cubicBezTo>
                    <a:pt x="335" y="112"/>
                    <a:pt x="335" y="112"/>
                    <a:pt x="335" y="112"/>
                  </a:cubicBezTo>
                  <a:cubicBezTo>
                    <a:pt x="337" y="104"/>
                    <a:pt x="348" y="86"/>
                    <a:pt x="351" y="82"/>
                  </a:cubicBezTo>
                  <a:cubicBezTo>
                    <a:pt x="352" y="80"/>
                    <a:pt x="353" y="77"/>
                    <a:pt x="353" y="74"/>
                  </a:cubicBezTo>
                  <a:cubicBezTo>
                    <a:pt x="353" y="72"/>
                    <a:pt x="353" y="71"/>
                    <a:pt x="353" y="71"/>
                  </a:cubicBezTo>
                  <a:cubicBezTo>
                    <a:pt x="353" y="71"/>
                    <a:pt x="357" y="66"/>
                    <a:pt x="356" y="66"/>
                  </a:cubicBezTo>
                  <a:cubicBezTo>
                    <a:pt x="356" y="66"/>
                    <a:pt x="355" y="65"/>
                    <a:pt x="354" y="65"/>
                  </a:cubicBezTo>
                  <a:cubicBezTo>
                    <a:pt x="354" y="65"/>
                    <a:pt x="354" y="65"/>
                    <a:pt x="354" y="64"/>
                  </a:cubicBezTo>
                  <a:cubicBezTo>
                    <a:pt x="354" y="64"/>
                    <a:pt x="354" y="64"/>
                    <a:pt x="354" y="64"/>
                  </a:cubicBezTo>
                  <a:cubicBezTo>
                    <a:pt x="354" y="64"/>
                    <a:pt x="354" y="64"/>
                    <a:pt x="355" y="63"/>
                  </a:cubicBezTo>
                  <a:cubicBezTo>
                    <a:pt x="355" y="63"/>
                    <a:pt x="355" y="63"/>
                    <a:pt x="355" y="63"/>
                  </a:cubicBezTo>
                  <a:cubicBezTo>
                    <a:pt x="355" y="62"/>
                    <a:pt x="355" y="62"/>
                    <a:pt x="355" y="62"/>
                  </a:cubicBezTo>
                  <a:cubicBezTo>
                    <a:pt x="354" y="61"/>
                    <a:pt x="354" y="61"/>
                    <a:pt x="354" y="61"/>
                  </a:cubicBezTo>
                  <a:cubicBezTo>
                    <a:pt x="354" y="61"/>
                    <a:pt x="354" y="61"/>
                    <a:pt x="353" y="60"/>
                  </a:cubicBezTo>
                  <a:cubicBezTo>
                    <a:pt x="353" y="60"/>
                    <a:pt x="355" y="58"/>
                    <a:pt x="357" y="57"/>
                  </a:cubicBezTo>
                  <a:cubicBezTo>
                    <a:pt x="359" y="54"/>
                    <a:pt x="360" y="51"/>
                    <a:pt x="359" y="49"/>
                  </a:cubicBezTo>
                  <a:cubicBezTo>
                    <a:pt x="358" y="49"/>
                    <a:pt x="358" y="48"/>
                    <a:pt x="358" y="48"/>
                  </a:cubicBezTo>
                  <a:cubicBezTo>
                    <a:pt x="358" y="48"/>
                    <a:pt x="358" y="48"/>
                    <a:pt x="358" y="48"/>
                  </a:cubicBezTo>
                  <a:cubicBezTo>
                    <a:pt x="358" y="48"/>
                    <a:pt x="358" y="48"/>
                    <a:pt x="358" y="47"/>
                  </a:cubicBezTo>
                  <a:cubicBezTo>
                    <a:pt x="358" y="46"/>
                    <a:pt x="358" y="46"/>
                    <a:pt x="358" y="46"/>
                  </a:cubicBezTo>
                  <a:cubicBezTo>
                    <a:pt x="358" y="46"/>
                    <a:pt x="360" y="45"/>
                    <a:pt x="361" y="44"/>
                  </a:cubicBezTo>
                  <a:cubicBezTo>
                    <a:pt x="361" y="43"/>
                    <a:pt x="362" y="43"/>
                    <a:pt x="362" y="42"/>
                  </a:cubicBezTo>
                  <a:cubicBezTo>
                    <a:pt x="362" y="42"/>
                    <a:pt x="362" y="41"/>
                    <a:pt x="362" y="41"/>
                  </a:cubicBezTo>
                  <a:cubicBezTo>
                    <a:pt x="362" y="40"/>
                    <a:pt x="361" y="40"/>
                    <a:pt x="361" y="40"/>
                  </a:cubicBezTo>
                  <a:cubicBezTo>
                    <a:pt x="360" y="39"/>
                    <a:pt x="359" y="39"/>
                    <a:pt x="362" y="37"/>
                  </a:cubicBezTo>
                  <a:cubicBezTo>
                    <a:pt x="362" y="37"/>
                    <a:pt x="363" y="37"/>
                    <a:pt x="364" y="36"/>
                  </a:cubicBezTo>
                  <a:cubicBezTo>
                    <a:pt x="365" y="36"/>
                    <a:pt x="366" y="35"/>
                    <a:pt x="366" y="35"/>
                  </a:cubicBezTo>
                  <a:cubicBezTo>
                    <a:pt x="371" y="32"/>
                    <a:pt x="374" y="28"/>
                    <a:pt x="374" y="28"/>
                  </a:cubicBezTo>
                  <a:cubicBezTo>
                    <a:pt x="364" y="28"/>
                    <a:pt x="327" y="24"/>
                    <a:pt x="284" y="19"/>
                  </a:cubicBezTo>
                  <a:cubicBezTo>
                    <a:pt x="226" y="14"/>
                    <a:pt x="153" y="7"/>
                    <a:pt x="108" y="0"/>
                  </a:cubicBezTo>
                  <a:cubicBezTo>
                    <a:pt x="0" y="125"/>
                    <a:pt x="0" y="125"/>
                    <a:pt x="0" y="125"/>
                  </a:cubicBezTo>
                  <a:cubicBezTo>
                    <a:pt x="23" y="129"/>
                    <a:pt x="54" y="132"/>
                    <a:pt x="86" y="136"/>
                  </a:cubicBezTo>
                  <a:cubicBezTo>
                    <a:pt x="183" y="146"/>
                    <a:pt x="310" y="154"/>
                    <a:pt x="310" y="154"/>
                  </a:cubicBezTo>
                  <a:cubicBezTo>
                    <a:pt x="311" y="151"/>
                    <a:pt x="313" y="147"/>
                    <a:pt x="316" y="144"/>
                  </a:cubicBezTo>
                  <a:cubicBezTo>
                    <a:pt x="319" y="139"/>
                    <a:pt x="324" y="133"/>
                    <a:pt x="328" y="129"/>
                  </a:cubicBezTo>
                  <a:close/>
                </a:path>
              </a:pathLst>
            </a:custGeom>
            <a:solidFill>
              <a:srgbClr val="0A2F72"/>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49"/>
            <p:cNvSpPr/>
            <p:nvPr/>
          </p:nvSpPr>
          <p:spPr bwMode="auto">
            <a:xfrm>
              <a:off x="2534" y="1032"/>
              <a:ext cx="577" cy="567"/>
            </a:xfrm>
            <a:custGeom>
              <a:avLst/>
              <a:gdLst>
                <a:gd name="T0" fmla="*/ 947 w 337"/>
                <a:gd name="T1" fmla="*/ 678 h 331"/>
                <a:gd name="T2" fmla="*/ 943 w 337"/>
                <a:gd name="T3" fmla="*/ 675 h 331"/>
                <a:gd name="T4" fmla="*/ 942 w 337"/>
                <a:gd name="T5" fmla="*/ 671 h 331"/>
                <a:gd name="T6" fmla="*/ 942 w 337"/>
                <a:gd name="T7" fmla="*/ 670 h 331"/>
                <a:gd name="T8" fmla="*/ 935 w 337"/>
                <a:gd name="T9" fmla="*/ 654 h 331"/>
                <a:gd name="T10" fmla="*/ 882 w 337"/>
                <a:gd name="T11" fmla="*/ 651 h 331"/>
                <a:gd name="T12" fmla="*/ 861 w 337"/>
                <a:gd name="T13" fmla="*/ 637 h 331"/>
                <a:gd name="T14" fmla="*/ 856 w 337"/>
                <a:gd name="T15" fmla="*/ 637 h 331"/>
                <a:gd name="T16" fmla="*/ 806 w 337"/>
                <a:gd name="T17" fmla="*/ 639 h 331"/>
                <a:gd name="T18" fmla="*/ 762 w 337"/>
                <a:gd name="T19" fmla="*/ 618 h 331"/>
                <a:gd name="T20" fmla="*/ 750 w 337"/>
                <a:gd name="T21" fmla="*/ 601 h 331"/>
                <a:gd name="T22" fmla="*/ 753 w 337"/>
                <a:gd name="T23" fmla="*/ 584 h 331"/>
                <a:gd name="T24" fmla="*/ 753 w 337"/>
                <a:gd name="T25" fmla="*/ 581 h 331"/>
                <a:gd name="T26" fmla="*/ 758 w 337"/>
                <a:gd name="T27" fmla="*/ 567 h 331"/>
                <a:gd name="T28" fmla="*/ 748 w 337"/>
                <a:gd name="T29" fmla="*/ 546 h 331"/>
                <a:gd name="T30" fmla="*/ 769 w 337"/>
                <a:gd name="T31" fmla="*/ 490 h 331"/>
                <a:gd name="T32" fmla="*/ 794 w 337"/>
                <a:gd name="T33" fmla="*/ 449 h 331"/>
                <a:gd name="T34" fmla="*/ 786 w 337"/>
                <a:gd name="T35" fmla="*/ 445 h 331"/>
                <a:gd name="T36" fmla="*/ 741 w 337"/>
                <a:gd name="T37" fmla="*/ 452 h 331"/>
                <a:gd name="T38" fmla="*/ 770 w 337"/>
                <a:gd name="T39" fmla="*/ 423 h 331"/>
                <a:gd name="T40" fmla="*/ 841 w 337"/>
                <a:gd name="T41" fmla="*/ 373 h 331"/>
                <a:gd name="T42" fmla="*/ 860 w 337"/>
                <a:gd name="T43" fmla="*/ 334 h 331"/>
                <a:gd name="T44" fmla="*/ 877 w 337"/>
                <a:gd name="T45" fmla="*/ 300 h 331"/>
                <a:gd name="T46" fmla="*/ 871 w 337"/>
                <a:gd name="T47" fmla="*/ 279 h 331"/>
                <a:gd name="T48" fmla="*/ 897 w 337"/>
                <a:gd name="T49" fmla="*/ 235 h 331"/>
                <a:gd name="T50" fmla="*/ 897 w 337"/>
                <a:gd name="T51" fmla="*/ 230 h 331"/>
                <a:gd name="T52" fmla="*/ 894 w 337"/>
                <a:gd name="T53" fmla="*/ 194 h 331"/>
                <a:gd name="T54" fmla="*/ 882 w 337"/>
                <a:gd name="T55" fmla="*/ 176 h 331"/>
                <a:gd name="T56" fmla="*/ 877 w 337"/>
                <a:gd name="T57" fmla="*/ 132 h 331"/>
                <a:gd name="T58" fmla="*/ 882 w 337"/>
                <a:gd name="T59" fmla="*/ 115 h 331"/>
                <a:gd name="T60" fmla="*/ 897 w 337"/>
                <a:gd name="T61" fmla="*/ 106 h 331"/>
                <a:gd name="T62" fmla="*/ 921 w 337"/>
                <a:gd name="T63" fmla="*/ 82 h 331"/>
                <a:gd name="T64" fmla="*/ 942 w 337"/>
                <a:gd name="T65" fmla="*/ 65 h 331"/>
                <a:gd name="T66" fmla="*/ 918 w 337"/>
                <a:gd name="T67" fmla="*/ 9 h 331"/>
                <a:gd name="T68" fmla="*/ 493 w 337"/>
                <a:gd name="T69" fmla="*/ 343 h 331"/>
                <a:gd name="T70" fmla="*/ 490 w 337"/>
                <a:gd name="T71" fmla="*/ 363 h 331"/>
                <a:gd name="T72" fmla="*/ 486 w 337"/>
                <a:gd name="T73" fmla="*/ 396 h 331"/>
                <a:gd name="T74" fmla="*/ 493 w 337"/>
                <a:gd name="T75" fmla="*/ 425 h 331"/>
                <a:gd name="T76" fmla="*/ 464 w 337"/>
                <a:gd name="T77" fmla="*/ 435 h 331"/>
                <a:gd name="T78" fmla="*/ 452 w 337"/>
                <a:gd name="T79" fmla="*/ 440 h 331"/>
                <a:gd name="T80" fmla="*/ 411 w 337"/>
                <a:gd name="T81" fmla="*/ 456 h 331"/>
                <a:gd name="T82" fmla="*/ 390 w 337"/>
                <a:gd name="T83" fmla="*/ 469 h 331"/>
                <a:gd name="T84" fmla="*/ 342 w 337"/>
                <a:gd name="T85" fmla="*/ 505 h 331"/>
                <a:gd name="T86" fmla="*/ 296 w 337"/>
                <a:gd name="T87" fmla="*/ 540 h 331"/>
                <a:gd name="T88" fmla="*/ 271 w 337"/>
                <a:gd name="T89" fmla="*/ 557 h 331"/>
                <a:gd name="T90" fmla="*/ 243 w 337"/>
                <a:gd name="T91" fmla="*/ 593 h 331"/>
                <a:gd name="T92" fmla="*/ 329 w 337"/>
                <a:gd name="T93" fmla="*/ 898 h 331"/>
                <a:gd name="T94" fmla="*/ 983 w 337"/>
                <a:gd name="T95" fmla="*/ 678 h 331"/>
                <a:gd name="T96" fmla="*/ 983 w 337"/>
                <a:gd name="T97" fmla="*/ 678 h 331"/>
                <a:gd name="T98" fmla="*/ 947 w 337"/>
                <a:gd name="T99" fmla="*/ 678 h 3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37"/>
                <a:gd name="T151" fmla="*/ 0 h 331"/>
                <a:gd name="T152" fmla="*/ 337 w 337"/>
                <a:gd name="T153" fmla="*/ 331 h 3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37" h="331">
                  <a:moveTo>
                    <a:pt x="323" y="231"/>
                  </a:moveTo>
                  <a:cubicBezTo>
                    <a:pt x="323" y="231"/>
                    <a:pt x="323" y="231"/>
                    <a:pt x="323" y="231"/>
                  </a:cubicBezTo>
                  <a:cubicBezTo>
                    <a:pt x="323" y="231"/>
                    <a:pt x="323" y="231"/>
                    <a:pt x="323" y="231"/>
                  </a:cubicBezTo>
                  <a:cubicBezTo>
                    <a:pt x="323" y="230"/>
                    <a:pt x="323" y="230"/>
                    <a:pt x="322" y="230"/>
                  </a:cubicBezTo>
                  <a:cubicBezTo>
                    <a:pt x="322" y="230"/>
                    <a:pt x="321" y="230"/>
                    <a:pt x="321" y="229"/>
                  </a:cubicBezTo>
                  <a:cubicBezTo>
                    <a:pt x="321" y="229"/>
                    <a:pt x="321" y="229"/>
                    <a:pt x="321" y="229"/>
                  </a:cubicBezTo>
                  <a:cubicBezTo>
                    <a:pt x="321" y="229"/>
                    <a:pt x="321" y="229"/>
                    <a:pt x="321" y="228"/>
                  </a:cubicBezTo>
                  <a:cubicBezTo>
                    <a:pt x="321" y="228"/>
                    <a:pt x="321" y="228"/>
                    <a:pt x="321" y="228"/>
                  </a:cubicBezTo>
                  <a:cubicBezTo>
                    <a:pt x="322" y="226"/>
                    <a:pt x="320" y="225"/>
                    <a:pt x="319" y="223"/>
                  </a:cubicBezTo>
                  <a:cubicBezTo>
                    <a:pt x="319" y="223"/>
                    <a:pt x="319" y="223"/>
                    <a:pt x="319" y="223"/>
                  </a:cubicBezTo>
                  <a:cubicBezTo>
                    <a:pt x="315" y="222"/>
                    <a:pt x="308" y="224"/>
                    <a:pt x="308" y="224"/>
                  </a:cubicBezTo>
                  <a:cubicBezTo>
                    <a:pt x="308" y="224"/>
                    <a:pt x="306" y="222"/>
                    <a:pt x="301" y="222"/>
                  </a:cubicBezTo>
                  <a:cubicBezTo>
                    <a:pt x="299" y="222"/>
                    <a:pt x="298" y="221"/>
                    <a:pt x="297" y="221"/>
                  </a:cubicBezTo>
                  <a:cubicBezTo>
                    <a:pt x="294" y="220"/>
                    <a:pt x="296" y="218"/>
                    <a:pt x="294" y="217"/>
                  </a:cubicBezTo>
                  <a:cubicBezTo>
                    <a:pt x="294" y="217"/>
                    <a:pt x="293" y="217"/>
                    <a:pt x="292" y="217"/>
                  </a:cubicBezTo>
                  <a:cubicBezTo>
                    <a:pt x="292" y="217"/>
                    <a:pt x="292" y="217"/>
                    <a:pt x="292" y="217"/>
                  </a:cubicBezTo>
                  <a:cubicBezTo>
                    <a:pt x="291" y="218"/>
                    <a:pt x="283" y="218"/>
                    <a:pt x="282" y="218"/>
                  </a:cubicBezTo>
                  <a:cubicBezTo>
                    <a:pt x="281" y="218"/>
                    <a:pt x="279" y="218"/>
                    <a:pt x="275" y="218"/>
                  </a:cubicBezTo>
                  <a:cubicBezTo>
                    <a:pt x="272" y="218"/>
                    <a:pt x="272" y="218"/>
                    <a:pt x="266" y="216"/>
                  </a:cubicBezTo>
                  <a:cubicBezTo>
                    <a:pt x="263" y="215"/>
                    <a:pt x="261" y="213"/>
                    <a:pt x="260" y="211"/>
                  </a:cubicBezTo>
                  <a:cubicBezTo>
                    <a:pt x="260" y="211"/>
                    <a:pt x="259" y="211"/>
                    <a:pt x="259" y="211"/>
                  </a:cubicBezTo>
                  <a:cubicBezTo>
                    <a:pt x="258" y="209"/>
                    <a:pt x="257" y="207"/>
                    <a:pt x="256" y="205"/>
                  </a:cubicBezTo>
                  <a:cubicBezTo>
                    <a:pt x="256" y="204"/>
                    <a:pt x="256" y="204"/>
                    <a:pt x="256" y="204"/>
                  </a:cubicBezTo>
                  <a:cubicBezTo>
                    <a:pt x="256" y="202"/>
                    <a:pt x="256" y="200"/>
                    <a:pt x="257" y="199"/>
                  </a:cubicBezTo>
                  <a:cubicBezTo>
                    <a:pt x="257" y="199"/>
                    <a:pt x="257" y="199"/>
                    <a:pt x="257" y="199"/>
                  </a:cubicBezTo>
                  <a:cubicBezTo>
                    <a:pt x="257" y="198"/>
                    <a:pt x="257" y="198"/>
                    <a:pt x="257" y="198"/>
                  </a:cubicBezTo>
                  <a:cubicBezTo>
                    <a:pt x="257" y="198"/>
                    <a:pt x="258" y="198"/>
                    <a:pt x="258" y="197"/>
                  </a:cubicBezTo>
                  <a:cubicBezTo>
                    <a:pt x="259" y="196"/>
                    <a:pt x="259" y="195"/>
                    <a:pt x="259" y="193"/>
                  </a:cubicBezTo>
                  <a:cubicBezTo>
                    <a:pt x="258" y="192"/>
                    <a:pt x="257" y="190"/>
                    <a:pt x="256" y="189"/>
                  </a:cubicBezTo>
                  <a:cubicBezTo>
                    <a:pt x="256" y="188"/>
                    <a:pt x="255" y="187"/>
                    <a:pt x="255" y="186"/>
                  </a:cubicBezTo>
                  <a:cubicBezTo>
                    <a:pt x="254" y="184"/>
                    <a:pt x="255" y="183"/>
                    <a:pt x="256" y="181"/>
                  </a:cubicBezTo>
                  <a:cubicBezTo>
                    <a:pt x="258" y="178"/>
                    <a:pt x="261" y="173"/>
                    <a:pt x="262" y="167"/>
                  </a:cubicBezTo>
                  <a:cubicBezTo>
                    <a:pt x="262" y="164"/>
                    <a:pt x="263" y="163"/>
                    <a:pt x="263" y="162"/>
                  </a:cubicBezTo>
                  <a:cubicBezTo>
                    <a:pt x="264" y="159"/>
                    <a:pt x="268" y="157"/>
                    <a:pt x="271" y="153"/>
                  </a:cubicBezTo>
                  <a:cubicBezTo>
                    <a:pt x="271" y="153"/>
                    <a:pt x="271" y="153"/>
                    <a:pt x="271" y="152"/>
                  </a:cubicBezTo>
                  <a:cubicBezTo>
                    <a:pt x="271" y="151"/>
                    <a:pt x="270" y="151"/>
                    <a:pt x="268" y="152"/>
                  </a:cubicBezTo>
                  <a:cubicBezTo>
                    <a:pt x="266" y="152"/>
                    <a:pt x="263" y="153"/>
                    <a:pt x="261" y="154"/>
                  </a:cubicBezTo>
                  <a:cubicBezTo>
                    <a:pt x="257" y="156"/>
                    <a:pt x="255" y="156"/>
                    <a:pt x="253" y="154"/>
                  </a:cubicBezTo>
                  <a:cubicBezTo>
                    <a:pt x="251" y="153"/>
                    <a:pt x="256" y="151"/>
                    <a:pt x="259" y="148"/>
                  </a:cubicBezTo>
                  <a:cubicBezTo>
                    <a:pt x="261" y="147"/>
                    <a:pt x="262" y="146"/>
                    <a:pt x="263" y="144"/>
                  </a:cubicBezTo>
                  <a:cubicBezTo>
                    <a:pt x="265" y="141"/>
                    <a:pt x="267" y="138"/>
                    <a:pt x="270" y="135"/>
                  </a:cubicBezTo>
                  <a:cubicBezTo>
                    <a:pt x="274" y="130"/>
                    <a:pt x="278" y="133"/>
                    <a:pt x="287" y="127"/>
                  </a:cubicBezTo>
                  <a:cubicBezTo>
                    <a:pt x="288" y="127"/>
                    <a:pt x="288" y="127"/>
                    <a:pt x="289" y="126"/>
                  </a:cubicBezTo>
                  <a:cubicBezTo>
                    <a:pt x="294" y="122"/>
                    <a:pt x="294" y="117"/>
                    <a:pt x="293" y="114"/>
                  </a:cubicBezTo>
                  <a:cubicBezTo>
                    <a:pt x="292" y="111"/>
                    <a:pt x="293" y="107"/>
                    <a:pt x="297" y="104"/>
                  </a:cubicBezTo>
                  <a:cubicBezTo>
                    <a:pt x="298" y="103"/>
                    <a:pt x="299" y="103"/>
                    <a:pt x="299" y="102"/>
                  </a:cubicBezTo>
                  <a:cubicBezTo>
                    <a:pt x="299" y="102"/>
                    <a:pt x="300" y="102"/>
                    <a:pt x="300" y="101"/>
                  </a:cubicBezTo>
                  <a:cubicBezTo>
                    <a:pt x="300" y="99"/>
                    <a:pt x="298" y="97"/>
                    <a:pt x="297" y="95"/>
                  </a:cubicBezTo>
                  <a:cubicBezTo>
                    <a:pt x="297" y="94"/>
                    <a:pt x="297" y="94"/>
                    <a:pt x="298" y="93"/>
                  </a:cubicBezTo>
                  <a:cubicBezTo>
                    <a:pt x="297" y="88"/>
                    <a:pt x="305" y="84"/>
                    <a:pt x="306" y="80"/>
                  </a:cubicBezTo>
                  <a:cubicBezTo>
                    <a:pt x="306" y="79"/>
                    <a:pt x="306" y="79"/>
                    <a:pt x="306" y="78"/>
                  </a:cubicBezTo>
                  <a:cubicBezTo>
                    <a:pt x="306" y="78"/>
                    <a:pt x="306" y="78"/>
                    <a:pt x="306" y="78"/>
                  </a:cubicBezTo>
                  <a:cubicBezTo>
                    <a:pt x="306" y="75"/>
                    <a:pt x="305" y="74"/>
                    <a:pt x="301" y="73"/>
                  </a:cubicBezTo>
                  <a:cubicBezTo>
                    <a:pt x="296" y="73"/>
                    <a:pt x="305" y="66"/>
                    <a:pt x="305" y="66"/>
                  </a:cubicBezTo>
                  <a:cubicBezTo>
                    <a:pt x="300" y="67"/>
                    <a:pt x="300" y="64"/>
                    <a:pt x="301" y="61"/>
                  </a:cubicBezTo>
                  <a:cubicBezTo>
                    <a:pt x="301" y="60"/>
                    <a:pt x="301" y="60"/>
                    <a:pt x="301" y="60"/>
                  </a:cubicBezTo>
                  <a:cubicBezTo>
                    <a:pt x="301" y="59"/>
                    <a:pt x="301" y="58"/>
                    <a:pt x="301" y="56"/>
                  </a:cubicBezTo>
                  <a:cubicBezTo>
                    <a:pt x="300" y="52"/>
                    <a:pt x="299" y="48"/>
                    <a:pt x="299" y="45"/>
                  </a:cubicBezTo>
                  <a:cubicBezTo>
                    <a:pt x="299" y="43"/>
                    <a:pt x="299" y="42"/>
                    <a:pt x="300" y="41"/>
                  </a:cubicBezTo>
                  <a:cubicBezTo>
                    <a:pt x="300" y="39"/>
                    <a:pt x="301" y="39"/>
                    <a:pt x="301" y="39"/>
                  </a:cubicBezTo>
                  <a:cubicBezTo>
                    <a:pt x="301" y="39"/>
                    <a:pt x="301" y="39"/>
                    <a:pt x="302" y="39"/>
                  </a:cubicBezTo>
                  <a:cubicBezTo>
                    <a:pt x="303" y="38"/>
                    <a:pt x="304" y="37"/>
                    <a:pt x="306" y="36"/>
                  </a:cubicBezTo>
                  <a:cubicBezTo>
                    <a:pt x="308" y="34"/>
                    <a:pt x="311" y="31"/>
                    <a:pt x="314" y="29"/>
                  </a:cubicBezTo>
                  <a:cubicBezTo>
                    <a:pt x="314" y="28"/>
                    <a:pt x="314" y="28"/>
                    <a:pt x="314" y="28"/>
                  </a:cubicBezTo>
                  <a:cubicBezTo>
                    <a:pt x="315" y="27"/>
                    <a:pt x="317" y="25"/>
                    <a:pt x="320" y="23"/>
                  </a:cubicBezTo>
                  <a:cubicBezTo>
                    <a:pt x="320" y="22"/>
                    <a:pt x="320" y="22"/>
                    <a:pt x="321" y="22"/>
                  </a:cubicBezTo>
                  <a:cubicBezTo>
                    <a:pt x="325" y="17"/>
                    <a:pt x="337" y="8"/>
                    <a:pt x="337" y="8"/>
                  </a:cubicBezTo>
                  <a:cubicBezTo>
                    <a:pt x="313" y="3"/>
                    <a:pt x="313" y="3"/>
                    <a:pt x="313" y="3"/>
                  </a:cubicBezTo>
                  <a:cubicBezTo>
                    <a:pt x="304" y="0"/>
                    <a:pt x="304" y="0"/>
                    <a:pt x="304" y="0"/>
                  </a:cubicBezTo>
                  <a:cubicBezTo>
                    <a:pt x="168" y="117"/>
                    <a:pt x="168" y="117"/>
                    <a:pt x="168" y="117"/>
                  </a:cubicBezTo>
                  <a:cubicBezTo>
                    <a:pt x="168" y="117"/>
                    <a:pt x="168" y="117"/>
                    <a:pt x="168" y="117"/>
                  </a:cubicBezTo>
                  <a:cubicBezTo>
                    <a:pt x="167" y="118"/>
                    <a:pt x="167" y="121"/>
                    <a:pt x="167" y="124"/>
                  </a:cubicBezTo>
                  <a:cubicBezTo>
                    <a:pt x="167" y="126"/>
                    <a:pt x="168" y="128"/>
                    <a:pt x="167" y="130"/>
                  </a:cubicBezTo>
                  <a:cubicBezTo>
                    <a:pt x="167" y="131"/>
                    <a:pt x="166" y="133"/>
                    <a:pt x="166" y="135"/>
                  </a:cubicBezTo>
                  <a:cubicBezTo>
                    <a:pt x="167" y="136"/>
                    <a:pt x="168" y="138"/>
                    <a:pt x="169" y="141"/>
                  </a:cubicBezTo>
                  <a:cubicBezTo>
                    <a:pt x="170" y="142"/>
                    <a:pt x="169" y="144"/>
                    <a:pt x="168" y="145"/>
                  </a:cubicBezTo>
                  <a:cubicBezTo>
                    <a:pt x="166" y="147"/>
                    <a:pt x="163" y="148"/>
                    <a:pt x="161" y="148"/>
                  </a:cubicBezTo>
                  <a:cubicBezTo>
                    <a:pt x="160" y="148"/>
                    <a:pt x="159" y="148"/>
                    <a:pt x="158" y="148"/>
                  </a:cubicBezTo>
                  <a:cubicBezTo>
                    <a:pt x="157" y="148"/>
                    <a:pt x="156" y="149"/>
                    <a:pt x="155" y="149"/>
                  </a:cubicBezTo>
                  <a:cubicBezTo>
                    <a:pt x="155" y="149"/>
                    <a:pt x="154" y="149"/>
                    <a:pt x="154" y="150"/>
                  </a:cubicBezTo>
                  <a:cubicBezTo>
                    <a:pt x="152" y="151"/>
                    <a:pt x="148" y="152"/>
                    <a:pt x="144" y="153"/>
                  </a:cubicBezTo>
                  <a:cubicBezTo>
                    <a:pt x="142" y="153"/>
                    <a:pt x="141" y="154"/>
                    <a:pt x="140" y="155"/>
                  </a:cubicBezTo>
                  <a:cubicBezTo>
                    <a:pt x="138" y="155"/>
                    <a:pt x="137" y="157"/>
                    <a:pt x="137" y="158"/>
                  </a:cubicBezTo>
                  <a:cubicBezTo>
                    <a:pt x="136" y="158"/>
                    <a:pt x="135" y="159"/>
                    <a:pt x="133" y="160"/>
                  </a:cubicBezTo>
                  <a:cubicBezTo>
                    <a:pt x="133" y="161"/>
                    <a:pt x="133" y="161"/>
                    <a:pt x="133" y="161"/>
                  </a:cubicBezTo>
                  <a:cubicBezTo>
                    <a:pt x="133" y="161"/>
                    <a:pt x="124" y="167"/>
                    <a:pt x="117" y="172"/>
                  </a:cubicBezTo>
                  <a:cubicBezTo>
                    <a:pt x="113" y="175"/>
                    <a:pt x="109" y="179"/>
                    <a:pt x="109" y="179"/>
                  </a:cubicBezTo>
                  <a:cubicBezTo>
                    <a:pt x="108" y="181"/>
                    <a:pt x="104" y="183"/>
                    <a:pt x="101" y="184"/>
                  </a:cubicBezTo>
                  <a:cubicBezTo>
                    <a:pt x="97" y="186"/>
                    <a:pt x="95" y="188"/>
                    <a:pt x="93" y="190"/>
                  </a:cubicBezTo>
                  <a:cubicBezTo>
                    <a:pt x="93" y="190"/>
                    <a:pt x="93" y="190"/>
                    <a:pt x="92" y="190"/>
                  </a:cubicBezTo>
                  <a:cubicBezTo>
                    <a:pt x="91" y="193"/>
                    <a:pt x="85" y="196"/>
                    <a:pt x="85" y="198"/>
                  </a:cubicBezTo>
                  <a:cubicBezTo>
                    <a:pt x="85" y="200"/>
                    <a:pt x="83" y="202"/>
                    <a:pt x="83" y="202"/>
                  </a:cubicBezTo>
                  <a:cubicBezTo>
                    <a:pt x="0" y="277"/>
                    <a:pt x="0" y="277"/>
                    <a:pt x="0" y="277"/>
                  </a:cubicBezTo>
                  <a:cubicBezTo>
                    <a:pt x="112" y="306"/>
                    <a:pt x="112" y="306"/>
                    <a:pt x="112" y="306"/>
                  </a:cubicBezTo>
                  <a:cubicBezTo>
                    <a:pt x="235" y="331"/>
                    <a:pt x="235" y="331"/>
                    <a:pt x="235" y="331"/>
                  </a:cubicBezTo>
                  <a:cubicBezTo>
                    <a:pt x="335" y="231"/>
                    <a:pt x="335" y="231"/>
                    <a:pt x="335" y="231"/>
                  </a:cubicBezTo>
                  <a:cubicBezTo>
                    <a:pt x="334" y="232"/>
                    <a:pt x="334" y="232"/>
                    <a:pt x="334" y="232"/>
                  </a:cubicBezTo>
                  <a:cubicBezTo>
                    <a:pt x="335" y="231"/>
                    <a:pt x="335" y="231"/>
                    <a:pt x="335" y="231"/>
                  </a:cubicBezTo>
                  <a:cubicBezTo>
                    <a:pt x="333" y="231"/>
                    <a:pt x="327" y="231"/>
                    <a:pt x="324" y="231"/>
                  </a:cubicBezTo>
                  <a:cubicBezTo>
                    <a:pt x="323" y="231"/>
                    <a:pt x="323" y="231"/>
                    <a:pt x="323" y="231"/>
                  </a:cubicBezTo>
                  <a:close/>
                </a:path>
              </a:pathLst>
            </a:custGeom>
            <a:solidFill>
              <a:srgbClr val="4DA2E5"/>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50"/>
            <p:cNvSpPr/>
            <p:nvPr/>
          </p:nvSpPr>
          <p:spPr bwMode="auto">
            <a:xfrm>
              <a:off x="2043" y="1091"/>
              <a:ext cx="784" cy="416"/>
            </a:xfrm>
            <a:custGeom>
              <a:avLst/>
              <a:gdLst>
                <a:gd name="T0" fmla="*/ 1330 w 458"/>
                <a:gd name="T1" fmla="*/ 272 h 243"/>
                <a:gd name="T2" fmla="*/ 1128 w 458"/>
                <a:gd name="T3" fmla="*/ 188 h 243"/>
                <a:gd name="T4" fmla="*/ 1108 w 458"/>
                <a:gd name="T5" fmla="*/ 185 h 243"/>
                <a:gd name="T6" fmla="*/ 1053 w 458"/>
                <a:gd name="T7" fmla="*/ 188 h 243"/>
                <a:gd name="T8" fmla="*/ 1037 w 458"/>
                <a:gd name="T9" fmla="*/ 185 h 243"/>
                <a:gd name="T10" fmla="*/ 1034 w 458"/>
                <a:gd name="T11" fmla="*/ 185 h 243"/>
                <a:gd name="T12" fmla="*/ 882 w 458"/>
                <a:gd name="T13" fmla="*/ 168 h 243"/>
                <a:gd name="T14" fmla="*/ 832 w 458"/>
                <a:gd name="T15" fmla="*/ 157 h 243"/>
                <a:gd name="T16" fmla="*/ 798 w 458"/>
                <a:gd name="T17" fmla="*/ 140 h 243"/>
                <a:gd name="T18" fmla="*/ 750 w 458"/>
                <a:gd name="T19" fmla="*/ 135 h 243"/>
                <a:gd name="T20" fmla="*/ 707 w 458"/>
                <a:gd name="T21" fmla="*/ 115 h 243"/>
                <a:gd name="T22" fmla="*/ 700 w 458"/>
                <a:gd name="T23" fmla="*/ 99 h 243"/>
                <a:gd name="T24" fmla="*/ 721 w 458"/>
                <a:gd name="T25" fmla="*/ 65 h 243"/>
                <a:gd name="T26" fmla="*/ 695 w 458"/>
                <a:gd name="T27" fmla="*/ 38 h 243"/>
                <a:gd name="T28" fmla="*/ 630 w 458"/>
                <a:gd name="T29" fmla="*/ 5 h 243"/>
                <a:gd name="T30" fmla="*/ 594 w 458"/>
                <a:gd name="T31" fmla="*/ 26 h 243"/>
                <a:gd name="T32" fmla="*/ 514 w 458"/>
                <a:gd name="T33" fmla="*/ 86 h 243"/>
                <a:gd name="T34" fmla="*/ 481 w 458"/>
                <a:gd name="T35" fmla="*/ 108 h 243"/>
                <a:gd name="T36" fmla="*/ 413 w 458"/>
                <a:gd name="T37" fmla="*/ 156 h 243"/>
                <a:gd name="T38" fmla="*/ 354 w 458"/>
                <a:gd name="T39" fmla="*/ 199 h 243"/>
                <a:gd name="T40" fmla="*/ 329 w 458"/>
                <a:gd name="T41" fmla="*/ 226 h 243"/>
                <a:gd name="T42" fmla="*/ 288 w 458"/>
                <a:gd name="T43" fmla="*/ 252 h 243"/>
                <a:gd name="T44" fmla="*/ 231 w 458"/>
                <a:gd name="T45" fmla="*/ 281 h 243"/>
                <a:gd name="T46" fmla="*/ 193 w 458"/>
                <a:gd name="T47" fmla="*/ 305 h 243"/>
                <a:gd name="T48" fmla="*/ 149 w 458"/>
                <a:gd name="T49" fmla="*/ 330 h 243"/>
                <a:gd name="T50" fmla="*/ 116 w 458"/>
                <a:gd name="T51" fmla="*/ 354 h 243"/>
                <a:gd name="T52" fmla="*/ 67 w 458"/>
                <a:gd name="T53" fmla="*/ 351 h 243"/>
                <a:gd name="T54" fmla="*/ 50 w 458"/>
                <a:gd name="T55" fmla="*/ 402 h 243"/>
                <a:gd name="T56" fmla="*/ 17 w 458"/>
                <a:gd name="T57" fmla="*/ 433 h 243"/>
                <a:gd name="T58" fmla="*/ 0 w 458"/>
                <a:gd name="T59" fmla="*/ 472 h 243"/>
                <a:gd name="T60" fmla="*/ 840 w 458"/>
                <a:gd name="T61" fmla="*/ 712 h 243"/>
                <a:gd name="T62" fmla="*/ 1090 w 458"/>
                <a:gd name="T63" fmla="*/ 481 h 243"/>
                <a:gd name="T64" fmla="*/ 1137 w 458"/>
                <a:gd name="T65" fmla="*/ 440 h 243"/>
                <a:gd name="T66" fmla="*/ 1214 w 458"/>
                <a:gd name="T67" fmla="*/ 383 h 243"/>
                <a:gd name="T68" fmla="*/ 1263 w 458"/>
                <a:gd name="T69" fmla="*/ 349 h 243"/>
                <a:gd name="T70" fmla="*/ 1313 w 458"/>
                <a:gd name="T71" fmla="*/ 334 h 243"/>
                <a:gd name="T72" fmla="*/ 1327 w 458"/>
                <a:gd name="T73" fmla="*/ 288 h 24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8"/>
                <a:gd name="T112" fmla="*/ 0 h 243"/>
                <a:gd name="T113" fmla="*/ 458 w 458"/>
                <a:gd name="T114" fmla="*/ 243 h 24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8" h="243">
                  <a:moveTo>
                    <a:pt x="453" y="98"/>
                  </a:moveTo>
                  <a:cubicBezTo>
                    <a:pt x="454" y="96"/>
                    <a:pt x="455" y="96"/>
                    <a:pt x="454" y="93"/>
                  </a:cubicBezTo>
                  <a:cubicBezTo>
                    <a:pt x="453" y="91"/>
                    <a:pt x="454" y="85"/>
                    <a:pt x="455" y="83"/>
                  </a:cubicBezTo>
                  <a:cubicBezTo>
                    <a:pt x="385" y="64"/>
                    <a:pt x="385" y="64"/>
                    <a:pt x="385" y="64"/>
                  </a:cubicBezTo>
                  <a:cubicBezTo>
                    <a:pt x="384" y="63"/>
                    <a:pt x="383" y="63"/>
                    <a:pt x="383" y="63"/>
                  </a:cubicBezTo>
                  <a:cubicBezTo>
                    <a:pt x="382" y="63"/>
                    <a:pt x="380" y="63"/>
                    <a:pt x="378" y="63"/>
                  </a:cubicBezTo>
                  <a:cubicBezTo>
                    <a:pt x="374" y="63"/>
                    <a:pt x="368" y="63"/>
                    <a:pt x="367" y="63"/>
                  </a:cubicBezTo>
                  <a:cubicBezTo>
                    <a:pt x="364" y="63"/>
                    <a:pt x="360" y="64"/>
                    <a:pt x="359" y="64"/>
                  </a:cubicBezTo>
                  <a:cubicBezTo>
                    <a:pt x="356" y="64"/>
                    <a:pt x="356" y="62"/>
                    <a:pt x="356" y="62"/>
                  </a:cubicBezTo>
                  <a:cubicBezTo>
                    <a:pt x="356" y="62"/>
                    <a:pt x="355" y="62"/>
                    <a:pt x="354" y="63"/>
                  </a:cubicBezTo>
                  <a:cubicBezTo>
                    <a:pt x="354" y="63"/>
                    <a:pt x="354" y="63"/>
                    <a:pt x="354" y="63"/>
                  </a:cubicBezTo>
                  <a:cubicBezTo>
                    <a:pt x="353" y="63"/>
                    <a:pt x="353" y="63"/>
                    <a:pt x="353" y="63"/>
                  </a:cubicBezTo>
                  <a:cubicBezTo>
                    <a:pt x="342" y="64"/>
                    <a:pt x="322" y="63"/>
                    <a:pt x="315" y="60"/>
                  </a:cubicBezTo>
                  <a:cubicBezTo>
                    <a:pt x="311" y="59"/>
                    <a:pt x="306" y="58"/>
                    <a:pt x="301" y="57"/>
                  </a:cubicBezTo>
                  <a:cubicBezTo>
                    <a:pt x="297" y="56"/>
                    <a:pt x="292" y="56"/>
                    <a:pt x="289" y="56"/>
                  </a:cubicBezTo>
                  <a:cubicBezTo>
                    <a:pt x="287" y="56"/>
                    <a:pt x="285" y="55"/>
                    <a:pt x="284" y="54"/>
                  </a:cubicBezTo>
                  <a:cubicBezTo>
                    <a:pt x="281" y="53"/>
                    <a:pt x="281" y="50"/>
                    <a:pt x="281" y="49"/>
                  </a:cubicBezTo>
                  <a:cubicBezTo>
                    <a:pt x="279" y="48"/>
                    <a:pt x="273" y="48"/>
                    <a:pt x="272" y="48"/>
                  </a:cubicBezTo>
                  <a:cubicBezTo>
                    <a:pt x="271" y="48"/>
                    <a:pt x="265" y="48"/>
                    <a:pt x="264" y="48"/>
                  </a:cubicBezTo>
                  <a:cubicBezTo>
                    <a:pt x="263" y="48"/>
                    <a:pt x="260" y="47"/>
                    <a:pt x="256" y="46"/>
                  </a:cubicBezTo>
                  <a:cubicBezTo>
                    <a:pt x="254" y="45"/>
                    <a:pt x="252" y="45"/>
                    <a:pt x="249" y="45"/>
                  </a:cubicBezTo>
                  <a:cubicBezTo>
                    <a:pt x="246" y="44"/>
                    <a:pt x="243" y="41"/>
                    <a:pt x="241" y="39"/>
                  </a:cubicBezTo>
                  <a:cubicBezTo>
                    <a:pt x="239" y="37"/>
                    <a:pt x="238" y="35"/>
                    <a:pt x="238" y="35"/>
                  </a:cubicBezTo>
                  <a:cubicBezTo>
                    <a:pt x="238" y="35"/>
                    <a:pt x="236" y="34"/>
                    <a:pt x="239" y="34"/>
                  </a:cubicBezTo>
                  <a:cubicBezTo>
                    <a:pt x="241" y="33"/>
                    <a:pt x="243" y="30"/>
                    <a:pt x="242" y="28"/>
                  </a:cubicBezTo>
                  <a:cubicBezTo>
                    <a:pt x="241" y="27"/>
                    <a:pt x="244" y="24"/>
                    <a:pt x="246" y="22"/>
                  </a:cubicBezTo>
                  <a:cubicBezTo>
                    <a:pt x="246" y="21"/>
                    <a:pt x="246" y="19"/>
                    <a:pt x="246" y="18"/>
                  </a:cubicBezTo>
                  <a:cubicBezTo>
                    <a:pt x="245" y="16"/>
                    <a:pt x="241" y="14"/>
                    <a:pt x="237" y="13"/>
                  </a:cubicBezTo>
                  <a:cubicBezTo>
                    <a:pt x="234" y="12"/>
                    <a:pt x="227" y="9"/>
                    <a:pt x="223" y="7"/>
                  </a:cubicBezTo>
                  <a:cubicBezTo>
                    <a:pt x="220" y="6"/>
                    <a:pt x="215" y="2"/>
                    <a:pt x="215" y="2"/>
                  </a:cubicBezTo>
                  <a:cubicBezTo>
                    <a:pt x="215" y="2"/>
                    <a:pt x="211" y="0"/>
                    <a:pt x="208" y="3"/>
                  </a:cubicBezTo>
                  <a:cubicBezTo>
                    <a:pt x="204" y="7"/>
                    <a:pt x="205" y="6"/>
                    <a:pt x="203" y="9"/>
                  </a:cubicBezTo>
                  <a:cubicBezTo>
                    <a:pt x="201" y="12"/>
                    <a:pt x="199" y="15"/>
                    <a:pt x="195" y="19"/>
                  </a:cubicBezTo>
                  <a:cubicBezTo>
                    <a:pt x="190" y="22"/>
                    <a:pt x="176" y="29"/>
                    <a:pt x="175" y="29"/>
                  </a:cubicBezTo>
                  <a:cubicBezTo>
                    <a:pt x="175" y="29"/>
                    <a:pt x="166" y="34"/>
                    <a:pt x="166" y="34"/>
                  </a:cubicBezTo>
                  <a:cubicBezTo>
                    <a:pt x="164" y="37"/>
                    <a:pt x="164" y="37"/>
                    <a:pt x="164" y="37"/>
                  </a:cubicBezTo>
                  <a:cubicBezTo>
                    <a:pt x="164" y="37"/>
                    <a:pt x="156" y="40"/>
                    <a:pt x="152" y="43"/>
                  </a:cubicBezTo>
                  <a:cubicBezTo>
                    <a:pt x="148" y="46"/>
                    <a:pt x="143" y="51"/>
                    <a:pt x="141" y="53"/>
                  </a:cubicBezTo>
                  <a:cubicBezTo>
                    <a:pt x="139" y="55"/>
                    <a:pt x="132" y="58"/>
                    <a:pt x="129" y="62"/>
                  </a:cubicBezTo>
                  <a:cubicBezTo>
                    <a:pt x="125" y="65"/>
                    <a:pt x="123" y="66"/>
                    <a:pt x="121" y="68"/>
                  </a:cubicBezTo>
                  <a:cubicBezTo>
                    <a:pt x="118" y="69"/>
                    <a:pt x="116" y="70"/>
                    <a:pt x="117" y="72"/>
                  </a:cubicBezTo>
                  <a:cubicBezTo>
                    <a:pt x="118" y="74"/>
                    <a:pt x="115" y="76"/>
                    <a:pt x="112" y="77"/>
                  </a:cubicBezTo>
                  <a:cubicBezTo>
                    <a:pt x="110" y="77"/>
                    <a:pt x="105" y="79"/>
                    <a:pt x="103" y="81"/>
                  </a:cubicBezTo>
                  <a:cubicBezTo>
                    <a:pt x="101" y="83"/>
                    <a:pt x="101" y="85"/>
                    <a:pt x="98" y="86"/>
                  </a:cubicBezTo>
                  <a:cubicBezTo>
                    <a:pt x="94" y="86"/>
                    <a:pt x="89" y="88"/>
                    <a:pt x="86" y="90"/>
                  </a:cubicBezTo>
                  <a:cubicBezTo>
                    <a:pt x="83" y="92"/>
                    <a:pt x="79" y="96"/>
                    <a:pt x="79" y="96"/>
                  </a:cubicBezTo>
                  <a:cubicBezTo>
                    <a:pt x="79" y="96"/>
                    <a:pt x="73" y="97"/>
                    <a:pt x="70" y="99"/>
                  </a:cubicBezTo>
                  <a:cubicBezTo>
                    <a:pt x="67" y="102"/>
                    <a:pt x="66" y="104"/>
                    <a:pt x="66" y="104"/>
                  </a:cubicBezTo>
                  <a:cubicBezTo>
                    <a:pt x="66" y="104"/>
                    <a:pt x="62" y="106"/>
                    <a:pt x="58" y="107"/>
                  </a:cubicBezTo>
                  <a:cubicBezTo>
                    <a:pt x="54" y="109"/>
                    <a:pt x="53" y="110"/>
                    <a:pt x="51" y="113"/>
                  </a:cubicBezTo>
                  <a:cubicBezTo>
                    <a:pt x="50" y="115"/>
                    <a:pt x="47" y="117"/>
                    <a:pt x="44" y="119"/>
                  </a:cubicBezTo>
                  <a:cubicBezTo>
                    <a:pt x="40" y="120"/>
                    <a:pt x="40" y="121"/>
                    <a:pt x="40" y="121"/>
                  </a:cubicBezTo>
                  <a:cubicBezTo>
                    <a:pt x="40" y="121"/>
                    <a:pt x="39" y="122"/>
                    <a:pt x="35" y="122"/>
                  </a:cubicBezTo>
                  <a:cubicBezTo>
                    <a:pt x="31" y="122"/>
                    <a:pt x="26" y="120"/>
                    <a:pt x="23" y="120"/>
                  </a:cubicBezTo>
                  <a:cubicBezTo>
                    <a:pt x="20" y="121"/>
                    <a:pt x="14" y="124"/>
                    <a:pt x="16" y="128"/>
                  </a:cubicBezTo>
                  <a:cubicBezTo>
                    <a:pt x="18" y="131"/>
                    <a:pt x="20" y="134"/>
                    <a:pt x="17" y="137"/>
                  </a:cubicBezTo>
                  <a:cubicBezTo>
                    <a:pt x="15" y="141"/>
                    <a:pt x="12" y="145"/>
                    <a:pt x="12" y="145"/>
                  </a:cubicBezTo>
                  <a:cubicBezTo>
                    <a:pt x="12" y="145"/>
                    <a:pt x="9" y="145"/>
                    <a:pt x="6" y="148"/>
                  </a:cubicBezTo>
                  <a:cubicBezTo>
                    <a:pt x="4" y="152"/>
                    <a:pt x="1" y="157"/>
                    <a:pt x="1" y="157"/>
                  </a:cubicBezTo>
                  <a:cubicBezTo>
                    <a:pt x="1" y="157"/>
                    <a:pt x="1" y="159"/>
                    <a:pt x="0" y="161"/>
                  </a:cubicBezTo>
                  <a:cubicBezTo>
                    <a:pt x="160" y="209"/>
                    <a:pt x="160" y="209"/>
                    <a:pt x="160" y="209"/>
                  </a:cubicBezTo>
                  <a:cubicBezTo>
                    <a:pt x="287" y="243"/>
                    <a:pt x="287" y="243"/>
                    <a:pt x="287" y="243"/>
                  </a:cubicBezTo>
                  <a:cubicBezTo>
                    <a:pt x="370" y="168"/>
                    <a:pt x="370" y="168"/>
                    <a:pt x="370" y="168"/>
                  </a:cubicBezTo>
                  <a:cubicBezTo>
                    <a:pt x="370" y="168"/>
                    <a:pt x="372" y="166"/>
                    <a:pt x="372" y="164"/>
                  </a:cubicBezTo>
                  <a:cubicBezTo>
                    <a:pt x="372" y="162"/>
                    <a:pt x="378" y="159"/>
                    <a:pt x="379" y="156"/>
                  </a:cubicBezTo>
                  <a:cubicBezTo>
                    <a:pt x="381" y="154"/>
                    <a:pt x="384" y="151"/>
                    <a:pt x="388" y="150"/>
                  </a:cubicBezTo>
                  <a:cubicBezTo>
                    <a:pt x="391" y="149"/>
                    <a:pt x="395" y="147"/>
                    <a:pt x="396" y="145"/>
                  </a:cubicBezTo>
                  <a:cubicBezTo>
                    <a:pt x="397" y="144"/>
                    <a:pt x="414" y="131"/>
                    <a:pt x="414" y="131"/>
                  </a:cubicBezTo>
                  <a:cubicBezTo>
                    <a:pt x="414" y="131"/>
                    <a:pt x="422" y="126"/>
                    <a:pt x="424" y="124"/>
                  </a:cubicBezTo>
                  <a:cubicBezTo>
                    <a:pt x="425" y="122"/>
                    <a:pt x="427" y="119"/>
                    <a:pt x="431" y="119"/>
                  </a:cubicBezTo>
                  <a:cubicBezTo>
                    <a:pt x="435" y="118"/>
                    <a:pt x="439" y="117"/>
                    <a:pt x="441" y="116"/>
                  </a:cubicBezTo>
                  <a:cubicBezTo>
                    <a:pt x="442" y="114"/>
                    <a:pt x="445" y="114"/>
                    <a:pt x="448" y="114"/>
                  </a:cubicBezTo>
                  <a:cubicBezTo>
                    <a:pt x="450" y="114"/>
                    <a:pt x="458" y="111"/>
                    <a:pt x="456" y="107"/>
                  </a:cubicBezTo>
                  <a:cubicBezTo>
                    <a:pt x="454" y="102"/>
                    <a:pt x="451" y="100"/>
                    <a:pt x="453" y="98"/>
                  </a:cubicBezTo>
                  <a:close/>
                </a:path>
              </a:pathLst>
            </a:custGeom>
            <a:solidFill>
              <a:schemeClr val="accent1"/>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51"/>
            <p:cNvSpPr/>
            <p:nvPr/>
          </p:nvSpPr>
          <p:spPr bwMode="auto">
            <a:xfrm>
              <a:off x="2404" y="940"/>
              <a:ext cx="650" cy="293"/>
            </a:xfrm>
            <a:custGeom>
              <a:avLst/>
              <a:gdLst>
                <a:gd name="T0" fmla="*/ 82 w 380"/>
                <a:gd name="T1" fmla="*/ 358 h 171"/>
                <a:gd name="T2" fmla="*/ 103 w 380"/>
                <a:gd name="T3" fmla="*/ 384 h 171"/>
                <a:gd name="T4" fmla="*/ 156 w 380"/>
                <a:gd name="T5" fmla="*/ 399 h 171"/>
                <a:gd name="T6" fmla="*/ 205 w 380"/>
                <a:gd name="T7" fmla="*/ 403 h 171"/>
                <a:gd name="T8" fmla="*/ 214 w 380"/>
                <a:gd name="T9" fmla="*/ 416 h 171"/>
                <a:gd name="T10" fmla="*/ 263 w 380"/>
                <a:gd name="T11" fmla="*/ 425 h 171"/>
                <a:gd name="T12" fmla="*/ 313 w 380"/>
                <a:gd name="T13" fmla="*/ 437 h 171"/>
                <a:gd name="T14" fmla="*/ 416 w 380"/>
                <a:gd name="T15" fmla="*/ 444 h 171"/>
                <a:gd name="T16" fmla="*/ 419 w 380"/>
                <a:gd name="T17" fmla="*/ 444 h 171"/>
                <a:gd name="T18" fmla="*/ 457 w 380"/>
                <a:gd name="T19" fmla="*/ 444 h 171"/>
                <a:gd name="T20" fmla="*/ 465 w 380"/>
                <a:gd name="T21" fmla="*/ 440 h 171"/>
                <a:gd name="T22" fmla="*/ 501 w 380"/>
                <a:gd name="T23" fmla="*/ 444 h 171"/>
                <a:gd name="T24" fmla="*/ 503 w 380"/>
                <a:gd name="T25" fmla="*/ 444 h 171"/>
                <a:gd name="T26" fmla="*/ 713 w 380"/>
                <a:gd name="T27" fmla="*/ 502 h 171"/>
                <a:gd name="T28" fmla="*/ 713 w 380"/>
                <a:gd name="T29" fmla="*/ 502 h 171"/>
                <a:gd name="T30" fmla="*/ 520 w 380"/>
                <a:gd name="T31" fmla="*/ 5 h 171"/>
                <a:gd name="T32" fmla="*/ 506 w 380"/>
                <a:gd name="T33" fmla="*/ 33 h 171"/>
                <a:gd name="T34" fmla="*/ 510 w 380"/>
                <a:gd name="T35" fmla="*/ 38 h 171"/>
                <a:gd name="T36" fmla="*/ 511 w 380"/>
                <a:gd name="T37" fmla="*/ 46 h 171"/>
                <a:gd name="T38" fmla="*/ 491 w 380"/>
                <a:gd name="T39" fmla="*/ 65 h 171"/>
                <a:gd name="T40" fmla="*/ 474 w 380"/>
                <a:gd name="T41" fmla="*/ 79 h 171"/>
                <a:gd name="T42" fmla="*/ 445 w 380"/>
                <a:gd name="T43" fmla="*/ 106 h 171"/>
                <a:gd name="T44" fmla="*/ 465 w 380"/>
                <a:gd name="T45" fmla="*/ 103 h 171"/>
                <a:gd name="T46" fmla="*/ 453 w 380"/>
                <a:gd name="T47" fmla="*/ 135 h 171"/>
                <a:gd name="T48" fmla="*/ 433 w 380"/>
                <a:gd name="T49" fmla="*/ 144 h 171"/>
                <a:gd name="T50" fmla="*/ 400 w 380"/>
                <a:gd name="T51" fmla="*/ 144 h 171"/>
                <a:gd name="T52" fmla="*/ 366 w 380"/>
                <a:gd name="T53" fmla="*/ 168 h 171"/>
                <a:gd name="T54" fmla="*/ 339 w 380"/>
                <a:gd name="T55" fmla="*/ 188 h 171"/>
                <a:gd name="T56" fmla="*/ 328 w 380"/>
                <a:gd name="T57" fmla="*/ 182 h 171"/>
                <a:gd name="T58" fmla="*/ 357 w 380"/>
                <a:gd name="T59" fmla="*/ 156 h 171"/>
                <a:gd name="T60" fmla="*/ 395 w 380"/>
                <a:gd name="T61" fmla="*/ 123 h 171"/>
                <a:gd name="T62" fmla="*/ 339 w 380"/>
                <a:gd name="T63" fmla="*/ 152 h 171"/>
                <a:gd name="T64" fmla="*/ 400 w 380"/>
                <a:gd name="T65" fmla="*/ 108 h 171"/>
                <a:gd name="T66" fmla="*/ 392 w 380"/>
                <a:gd name="T67" fmla="*/ 106 h 171"/>
                <a:gd name="T68" fmla="*/ 392 w 380"/>
                <a:gd name="T69" fmla="*/ 79 h 171"/>
                <a:gd name="T70" fmla="*/ 375 w 380"/>
                <a:gd name="T71" fmla="*/ 94 h 171"/>
                <a:gd name="T72" fmla="*/ 363 w 380"/>
                <a:gd name="T73" fmla="*/ 74 h 171"/>
                <a:gd name="T74" fmla="*/ 318 w 380"/>
                <a:gd name="T75" fmla="*/ 67 h 171"/>
                <a:gd name="T76" fmla="*/ 301 w 380"/>
                <a:gd name="T77" fmla="*/ 50 h 171"/>
                <a:gd name="T78" fmla="*/ 246 w 380"/>
                <a:gd name="T79" fmla="*/ 0 h 171"/>
                <a:gd name="T80" fmla="*/ 202 w 380"/>
                <a:gd name="T81" fmla="*/ 38 h 171"/>
                <a:gd name="T82" fmla="*/ 190 w 380"/>
                <a:gd name="T83" fmla="*/ 79 h 171"/>
                <a:gd name="T84" fmla="*/ 152 w 380"/>
                <a:gd name="T85" fmla="*/ 123 h 171"/>
                <a:gd name="T86" fmla="*/ 116 w 380"/>
                <a:gd name="T87" fmla="*/ 159 h 171"/>
                <a:gd name="T88" fmla="*/ 91 w 380"/>
                <a:gd name="T89" fmla="*/ 185 h 171"/>
                <a:gd name="T90" fmla="*/ 123 w 380"/>
                <a:gd name="T91" fmla="*/ 185 h 171"/>
                <a:gd name="T92" fmla="*/ 82 w 380"/>
                <a:gd name="T93" fmla="*/ 190 h 171"/>
                <a:gd name="T94" fmla="*/ 70 w 380"/>
                <a:gd name="T95" fmla="*/ 223 h 171"/>
                <a:gd name="T96" fmla="*/ 33 w 380"/>
                <a:gd name="T97" fmla="*/ 247 h 171"/>
                <a:gd name="T98" fmla="*/ 46 w 380"/>
                <a:gd name="T99" fmla="*/ 211 h 171"/>
                <a:gd name="T100" fmla="*/ 53 w 380"/>
                <a:gd name="T101" fmla="*/ 194 h 171"/>
                <a:gd name="T102" fmla="*/ 36 w 380"/>
                <a:gd name="T103" fmla="*/ 218 h 171"/>
                <a:gd name="T104" fmla="*/ 5 w 380"/>
                <a:gd name="T105" fmla="*/ 255 h 171"/>
                <a:gd name="T106" fmla="*/ 62 w 380"/>
                <a:gd name="T107" fmla="*/ 271 h 171"/>
                <a:gd name="T108" fmla="*/ 115 w 380"/>
                <a:gd name="T109" fmla="*/ 308 h 171"/>
                <a:gd name="T110" fmla="*/ 103 w 380"/>
                <a:gd name="T111" fmla="*/ 326 h 17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0"/>
                <a:gd name="T169" fmla="*/ 0 h 171"/>
                <a:gd name="T170" fmla="*/ 380 w 380"/>
                <a:gd name="T171" fmla="*/ 171 h 17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0" h="171">
                  <a:moveTo>
                    <a:pt x="31" y="116"/>
                  </a:moveTo>
                  <a:cubicBezTo>
                    <a:pt x="33" y="118"/>
                    <a:pt x="30" y="122"/>
                    <a:pt x="28" y="122"/>
                  </a:cubicBezTo>
                  <a:cubicBezTo>
                    <a:pt x="28" y="122"/>
                    <a:pt x="28" y="124"/>
                    <a:pt x="30" y="127"/>
                  </a:cubicBezTo>
                  <a:cubicBezTo>
                    <a:pt x="32" y="128"/>
                    <a:pt x="34" y="130"/>
                    <a:pt x="35" y="131"/>
                  </a:cubicBezTo>
                  <a:cubicBezTo>
                    <a:pt x="37" y="132"/>
                    <a:pt x="41" y="133"/>
                    <a:pt x="45" y="134"/>
                  </a:cubicBezTo>
                  <a:cubicBezTo>
                    <a:pt x="49" y="135"/>
                    <a:pt x="52" y="136"/>
                    <a:pt x="53" y="136"/>
                  </a:cubicBezTo>
                  <a:cubicBezTo>
                    <a:pt x="54" y="136"/>
                    <a:pt x="69" y="134"/>
                    <a:pt x="70" y="136"/>
                  </a:cubicBezTo>
                  <a:cubicBezTo>
                    <a:pt x="70" y="136"/>
                    <a:pt x="70" y="136"/>
                    <a:pt x="70" y="137"/>
                  </a:cubicBezTo>
                  <a:cubicBezTo>
                    <a:pt x="70" y="137"/>
                    <a:pt x="71" y="137"/>
                    <a:pt x="71" y="138"/>
                  </a:cubicBezTo>
                  <a:cubicBezTo>
                    <a:pt x="71" y="139"/>
                    <a:pt x="72" y="141"/>
                    <a:pt x="73" y="142"/>
                  </a:cubicBezTo>
                  <a:cubicBezTo>
                    <a:pt x="74" y="142"/>
                    <a:pt x="75" y="143"/>
                    <a:pt x="76" y="143"/>
                  </a:cubicBezTo>
                  <a:cubicBezTo>
                    <a:pt x="78" y="143"/>
                    <a:pt x="84" y="144"/>
                    <a:pt x="90" y="145"/>
                  </a:cubicBezTo>
                  <a:cubicBezTo>
                    <a:pt x="92" y="145"/>
                    <a:pt x="93" y="145"/>
                    <a:pt x="93" y="145"/>
                  </a:cubicBezTo>
                  <a:cubicBezTo>
                    <a:pt x="93" y="145"/>
                    <a:pt x="104" y="148"/>
                    <a:pt x="107" y="149"/>
                  </a:cubicBezTo>
                  <a:cubicBezTo>
                    <a:pt x="110" y="150"/>
                    <a:pt x="117" y="150"/>
                    <a:pt x="120" y="150"/>
                  </a:cubicBezTo>
                  <a:cubicBezTo>
                    <a:pt x="122" y="151"/>
                    <a:pt x="134" y="152"/>
                    <a:pt x="142" y="151"/>
                  </a:cubicBezTo>
                  <a:cubicBezTo>
                    <a:pt x="142" y="151"/>
                    <a:pt x="142" y="151"/>
                    <a:pt x="143" y="151"/>
                  </a:cubicBezTo>
                  <a:cubicBezTo>
                    <a:pt x="143" y="151"/>
                    <a:pt x="143" y="151"/>
                    <a:pt x="143" y="151"/>
                  </a:cubicBezTo>
                  <a:cubicBezTo>
                    <a:pt x="144" y="150"/>
                    <a:pt x="145" y="150"/>
                    <a:pt x="145" y="150"/>
                  </a:cubicBezTo>
                  <a:cubicBezTo>
                    <a:pt x="145" y="150"/>
                    <a:pt x="145" y="153"/>
                    <a:pt x="156" y="151"/>
                  </a:cubicBezTo>
                  <a:cubicBezTo>
                    <a:pt x="156" y="151"/>
                    <a:pt x="156" y="151"/>
                    <a:pt x="156" y="151"/>
                  </a:cubicBezTo>
                  <a:cubicBezTo>
                    <a:pt x="157" y="151"/>
                    <a:pt x="158" y="150"/>
                    <a:pt x="159" y="150"/>
                  </a:cubicBezTo>
                  <a:cubicBezTo>
                    <a:pt x="161" y="151"/>
                    <a:pt x="164" y="151"/>
                    <a:pt x="167" y="151"/>
                  </a:cubicBezTo>
                  <a:cubicBezTo>
                    <a:pt x="169" y="151"/>
                    <a:pt x="170" y="151"/>
                    <a:pt x="171" y="151"/>
                  </a:cubicBezTo>
                  <a:cubicBezTo>
                    <a:pt x="171" y="151"/>
                    <a:pt x="171" y="151"/>
                    <a:pt x="172" y="151"/>
                  </a:cubicBezTo>
                  <a:cubicBezTo>
                    <a:pt x="172" y="151"/>
                    <a:pt x="172" y="151"/>
                    <a:pt x="172" y="151"/>
                  </a:cubicBezTo>
                  <a:cubicBezTo>
                    <a:pt x="174" y="152"/>
                    <a:pt x="174" y="152"/>
                    <a:pt x="174" y="152"/>
                  </a:cubicBezTo>
                  <a:cubicBezTo>
                    <a:pt x="189" y="155"/>
                    <a:pt x="244" y="171"/>
                    <a:pt x="244" y="171"/>
                  </a:cubicBezTo>
                  <a:cubicBezTo>
                    <a:pt x="244" y="170"/>
                    <a:pt x="244" y="170"/>
                    <a:pt x="244" y="171"/>
                  </a:cubicBezTo>
                  <a:cubicBezTo>
                    <a:pt x="244" y="171"/>
                    <a:pt x="244" y="171"/>
                    <a:pt x="244" y="171"/>
                  </a:cubicBezTo>
                  <a:cubicBezTo>
                    <a:pt x="380" y="54"/>
                    <a:pt x="380" y="54"/>
                    <a:pt x="380" y="54"/>
                  </a:cubicBezTo>
                  <a:cubicBezTo>
                    <a:pt x="178" y="2"/>
                    <a:pt x="178" y="2"/>
                    <a:pt x="178" y="2"/>
                  </a:cubicBezTo>
                  <a:cubicBezTo>
                    <a:pt x="178" y="2"/>
                    <a:pt x="174" y="6"/>
                    <a:pt x="176" y="7"/>
                  </a:cubicBezTo>
                  <a:cubicBezTo>
                    <a:pt x="178" y="8"/>
                    <a:pt x="177" y="10"/>
                    <a:pt x="173" y="11"/>
                  </a:cubicBezTo>
                  <a:cubicBezTo>
                    <a:pt x="170" y="12"/>
                    <a:pt x="166" y="14"/>
                    <a:pt x="167" y="15"/>
                  </a:cubicBezTo>
                  <a:cubicBezTo>
                    <a:pt x="168" y="15"/>
                    <a:pt x="172" y="14"/>
                    <a:pt x="174" y="13"/>
                  </a:cubicBezTo>
                  <a:cubicBezTo>
                    <a:pt x="175" y="13"/>
                    <a:pt x="179" y="12"/>
                    <a:pt x="179" y="13"/>
                  </a:cubicBezTo>
                  <a:cubicBezTo>
                    <a:pt x="180" y="14"/>
                    <a:pt x="178" y="15"/>
                    <a:pt x="175" y="16"/>
                  </a:cubicBezTo>
                  <a:cubicBezTo>
                    <a:pt x="172" y="17"/>
                    <a:pt x="170" y="18"/>
                    <a:pt x="170" y="19"/>
                  </a:cubicBezTo>
                  <a:cubicBezTo>
                    <a:pt x="170" y="21"/>
                    <a:pt x="170" y="23"/>
                    <a:pt x="168" y="22"/>
                  </a:cubicBezTo>
                  <a:cubicBezTo>
                    <a:pt x="166" y="22"/>
                    <a:pt x="164" y="22"/>
                    <a:pt x="164" y="24"/>
                  </a:cubicBezTo>
                  <a:cubicBezTo>
                    <a:pt x="165" y="26"/>
                    <a:pt x="164" y="26"/>
                    <a:pt x="162" y="27"/>
                  </a:cubicBezTo>
                  <a:cubicBezTo>
                    <a:pt x="160" y="28"/>
                    <a:pt x="155" y="30"/>
                    <a:pt x="155" y="30"/>
                  </a:cubicBezTo>
                  <a:cubicBezTo>
                    <a:pt x="155" y="30"/>
                    <a:pt x="150" y="34"/>
                    <a:pt x="152" y="36"/>
                  </a:cubicBezTo>
                  <a:cubicBezTo>
                    <a:pt x="152" y="36"/>
                    <a:pt x="154" y="36"/>
                    <a:pt x="155" y="35"/>
                  </a:cubicBezTo>
                  <a:cubicBezTo>
                    <a:pt x="156" y="34"/>
                    <a:pt x="160" y="33"/>
                    <a:pt x="159" y="35"/>
                  </a:cubicBezTo>
                  <a:cubicBezTo>
                    <a:pt x="158" y="37"/>
                    <a:pt x="155" y="41"/>
                    <a:pt x="155" y="41"/>
                  </a:cubicBezTo>
                  <a:cubicBezTo>
                    <a:pt x="155" y="41"/>
                    <a:pt x="155" y="45"/>
                    <a:pt x="155" y="46"/>
                  </a:cubicBezTo>
                  <a:cubicBezTo>
                    <a:pt x="154" y="48"/>
                    <a:pt x="151" y="53"/>
                    <a:pt x="149" y="52"/>
                  </a:cubicBezTo>
                  <a:cubicBezTo>
                    <a:pt x="147" y="52"/>
                    <a:pt x="147" y="50"/>
                    <a:pt x="148" y="49"/>
                  </a:cubicBezTo>
                  <a:cubicBezTo>
                    <a:pt x="149" y="48"/>
                    <a:pt x="150" y="45"/>
                    <a:pt x="147" y="45"/>
                  </a:cubicBezTo>
                  <a:cubicBezTo>
                    <a:pt x="144" y="45"/>
                    <a:pt x="140" y="47"/>
                    <a:pt x="137" y="49"/>
                  </a:cubicBezTo>
                  <a:cubicBezTo>
                    <a:pt x="135" y="50"/>
                    <a:pt x="135" y="52"/>
                    <a:pt x="132" y="53"/>
                  </a:cubicBezTo>
                  <a:cubicBezTo>
                    <a:pt x="130" y="53"/>
                    <a:pt x="125" y="55"/>
                    <a:pt x="125" y="57"/>
                  </a:cubicBezTo>
                  <a:cubicBezTo>
                    <a:pt x="125" y="59"/>
                    <a:pt x="125" y="61"/>
                    <a:pt x="124" y="62"/>
                  </a:cubicBezTo>
                  <a:cubicBezTo>
                    <a:pt x="122" y="63"/>
                    <a:pt x="117" y="63"/>
                    <a:pt x="116" y="64"/>
                  </a:cubicBezTo>
                  <a:cubicBezTo>
                    <a:pt x="115" y="66"/>
                    <a:pt x="113" y="69"/>
                    <a:pt x="112" y="69"/>
                  </a:cubicBezTo>
                  <a:cubicBezTo>
                    <a:pt x="112" y="69"/>
                    <a:pt x="108" y="66"/>
                    <a:pt x="112" y="62"/>
                  </a:cubicBezTo>
                  <a:cubicBezTo>
                    <a:pt x="116" y="58"/>
                    <a:pt x="121" y="57"/>
                    <a:pt x="121" y="56"/>
                  </a:cubicBezTo>
                  <a:cubicBezTo>
                    <a:pt x="122" y="54"/>
                    <a:pt x="122" y="53"/>
                    <a:pt x="122" y="53"/>
                  </a:cubicBezTo>
                  <a:cubicBezTo>
                    <a:pt x="123" y="52"/>
                    <a:pt x="129" y="51"/>
                    <a:pt x="130" y="49"/>
                  </a:cubicBezTo>
                  <a:cubicBezTo>
                    <a:pt x="132" y="47"/>
                    <a:pt x="137" y="42"/>
                    <a:pt x="135" y="42"/>
                  </a:cubicBezTo>
                  <a:cubicBezTo>
                    <a:pt x="133" y="41"/>
                    <a:pt x="128" y="43"/>
                    <a:pt x="125" y="45"/>
                  </a:cubicBezTo>
                  <a:cubicBezTo>
                    <a:pt x="122" y="47"/>
                    <a:pt x="117" y="52"/>
                    <a:pt x="116" y="52"/>
                  </a:cubicBezTo>
                  <a:cubicBezTo>
                    <a:pt x="115" y="52"/>
                    <a:pt x="114" y="49"/>
                    <a:pt x="122" y="44"/>
                  </a:cubicBezTo>
                  <a:cubicBezTo>
                    <a:pt x="130" y="39"/>
                    <a:pt x="135" y="38"/>
                    <a:pt x="137" y="37"/>
                  </a:cubicBezTo>
                  <a:cubicBezTo>
                    <a:pt x="138" y="36"/>
                    <a:pt x="139" y="34"/>
                    <a:pt x="139" y="34"/>
                  </a:cubicBezTo>
                  <a:cubicBezTo>
                    <a:pt x="138" y="34"/>
                    <a:pt x="136" y="36"/>
                    <a:pt x="134" y="36"/>
                  </a:cubicBezTo>
                  <a:cubicBezTo>
                    <a:pt x="133" y="34"/>
                    <a:pt x="135" y="29"/>
                    <a:pt x="135" y="29"/>
                  </a:cubicBezTo>
                  <a:cubicBezTo>
                    <a:pt x="135" y="29"/>
                    <a:pt x="136" y="27"/>
                    <a:pt x="134" y="27"/>
                  </a:cubicBezTo>
                  <a:cubicBezTo>
                    <a:pt x="132" y="27"/>
                    <a:pt x="131" y="30"/>
                    <a:pt x="131" y="31"/>
                  </a:cubicBezTo>
                  <a:cubicBezTo>
                    <a:pt x="131" y="31"/>
                    <a:pt x="130" y="32"/>
                    <a:pt x="128" y="32"/>
                  </a:cubicBezTo>
                  <a:cubicBezTo>
                    <a:pt x="127" y="31"/>
                    <a:pt x="127" y="29"/>
                    <a:pt x="128" y="28"/>
                  </a:cubicBezTo>
                  <a:cubicBezTo>
                    <a:pt x="128" y="26"/>
                    <a:pt x="128" y="25"/>
                    <a:pt x="124" y="25"/>
                  </a:cubicBezTo>
                  <a:cubicBezTo>
                    <a:pt x="120" y="25"/>
                    <a:pt x="117" y="24"/>
                    <a:pt x="115" y="23"/>
                  </a:cubicBezTo>
                  <a:cubicBezTo>
                    <a:pt x="112" y="23"/>
                    <a:pt x="111" y="23"/>
                    <a:pt x="109" y="23"/>
                  </a:cubicBezTo>
                  <a:cubicBezTo>
                    <a:pt x="108" y="23"/>
                    <a:pt x="107" y="22"/>
                    <a:pt x="106" y="21"/>
                  </a:cubicBezTo>
                  <a:cubicBezTo>
                    <a:pt x="105" y="20"/>
                    <a:pt x="107" y="18"/>
                    <a:pt x="103" y="17"/>
                  </a:cubicBezTo>
                  <a:cubicBezTo>
                    <a:pt x="100" y="17"/>
                    <a:pt x="95" y="16"/>
                    <a:pt x="93" y="14"/>
                  </a:cubicBezTo>
                  <a:cubicBezTo>
                    <a:pt x="91" y="11"/>
                    <a:pt x="84" y="0"/>
                    <a:pt x="84" y="0"/>
                  </a:cubicBezTo>
                  <a:cubicBezTo>
                    <a:pt x="80" y="5"/>
                    <a:pt x="80" y="5"/>
                    <a:pt x="80" y="5"/>
                  </a:cubicBezTo>
                  <a:cubicBezTo>
                    <a:pt x="80" y="5"/>
                    <a:pt x="73" y="14"/>
                    <a:pt x="69" y="13"/>
                  </a:cubicBezTo>
                  <a:cubicBezTo>
                    <a:pt x="69" y="13"/>
                    <a:pt x="64" y="16"/>
                    <a:pt x="65" y="19"/>
                  </a:cubicBezTo>
                  <a:cubicBezTo>
                    <a:pt x="67" y="23"/>
                    <a:pt x="68" y="25"/>
                    <a:pt x="65" y="27"/>
                  </a:cubicBezTo>
                  <a:cubicBezTo>
                    <a:pt x="63" y="30"/>
                    <a:pt x="58" y="36"/>
                    <a:pt x="58" y="36"/>
                  </a:cubicBezTo>
                  <a:cubicBezTo>
                    <a:pt x="58" y="36"/>
                    <a:pt x="53" y="41"/>
                    <a:pt x="52" y="42"/>
                  </a:cubicBezTo>
                  <a:cubicBezTo>
                    <a:pt x="50" y="43"/>
                    <a:pt x="46" y="46"/>
                    <a:pt x="44" y="48"/>
                  </a:cubicBezTo>
                  <a:cubicBezTo>
                    <a:pt x="43" y="51"/>
                    <a:pt x="41" y="53"/>
                    <a:pt x="40" y="54"/>
                  </a:cubicBezTo>
                  <a:cubicBezTo>
                    <a:pt x="39" y="55"/>
                    <a:pt x="32" y="56"/>
                    <a:pt x="30" y="58"/>
                  </a:cubicBezTo>
                  <a:cubicBezTo>
                    <a:pt x="29" y="60"/>
                    <a:pt x="27" y="64"/>
                    <a:pt x="31" y="63"/>
                  </a:cubicBezTo>
                  <a:cubicBezTo>
                    <a:pt x="36" y="61"/>
                    <a:pt x="37" y="59"/>
                    <a:pt x="37" y="59"/>
                  </a:cubicBezTo>
                  <a:cubicBezTo>
                    <a:pt x="37" y="59"/>
                    <a:pt x="42" y="63"/>
                    <a:pt x="42" y="63"/>
                  </a:cubicBezTo>
                  <a:cubicBezTo>
                    <a:pt x="42" y="63"/>
                    <a:pt x="43" y="65"/>
                    <a:pt x="39" y="65"/>
                  </a:cubicBezTo>
                  <a:cubicBezTo>
                    <a:pt x="35" y="65"/>
                    <a:pt x="28" y="65"/>
                    <a:pt x="28" y="65"/>
                  </a:cubicBezTo>
                  <a:cubicBezTo>
                    <a:pt x="28" y="65"/>
                    <a:pt x="34" y="70"/>
                    <a:pt x="33" y="72"/>
                  </a:cubicBezTo>
                  <a:cubicBezTo>
                    <a:pt x="31" y="73"/>
                    <a:pt x="30" y="75"/>
                    <a:pt x="24" y="76"/>
                  </a:cubicBezTo>
                  <a:cubicBezTo>
                    <a:pt x="19" y="77"/>
                    <a:pt x="18" y="79"/>
                    <a:pt x="17" y="80"/>
                  </a:cubicBezTo>
                  <a:cubicBezTo>
                    <a:pt x="17" y="81"/>
                    <a:pt x="14" y="84"/>
                    <a:pt x="11" y="84"/>
                  </a:cubicBezTo>
                  <a:cubicBezTo>
                    <a:pt x="7" y="84"/>
                    <a:pt x="11" y="80"/>
                    <a:pt x="13" y="78"/>
                  </a:cubicBezTo>
                  <a:cubicBezTo>
                    <a:pt x="15" y="76"/>
                    <a:pt x="15" y="73"/>
                    <a:pt x="16" y="72"/>
                  </a:cubicBezTo>
                  <a:cubicBezTo>
                    <a:pt x="18" y="71"/>
                    <a:pt x="22" y="71"/>
                    <a:pt x="22" y="69"/>
                  </a:cubicBezTo>
                  <a:cubicBezTo>
                    <a:pt x="22" y="68"/>
                    <a:pt x="22" y="66"/>
                    <a:pt x="18" y="66"/>
                  </a:cubicBezTo>
                  <a:cubicBezTo>
                    <a:pt x="14" y="66"/>
                    <a:pt x="11" y="67"/>
                    <a:pt x="11" y="68"/>
                  </a:cubicBezTo>
                  <a:cubicBezTo>
                    <a:pt x="10" y="69"/>
                    <a:pt x="13" y="72"/>
                    <a:pt x="12" y="74"/>
                  </a:cubicBezTo>
                  <a:cubicBezTo>
                    <a:pt x="11" y="76"/>
                    <a:pt x="8" y="79"/>
                    <a:pt x="7" y="80"/>
                  </a:cubicBezTo>
                  <a:cubicBezTo>
                    <a:pt x="6" y="80"/>
                    <a:pt x="0" y="85"/>
                    <a:pt x="2" y="87"/>
                  </a:cubicBezTo>
                  <a:cubicBezTo>
                    <a:pt x="4" y="89"/>
                    <a:pt x="7" y="88"/>
                    <a:pt x="12" y="88"/>
                  </a:cubicBezTo>
                  <a:cubicBezTo>
                    <a:pt x="17" y="88"/>
                    <a:pt x="19" y="91"/>
                    <a:pt x="21" y="92"/>
                  </a:cubicBezTo>
                  <a:cubicBezTo>
                    <a:pt x="22" y="94"/>
                    <a:pt x="28" y="97"/>
                    <a:pt x="31" y="98"/>
                  </a:cubicBezTo>
                  <a:cubicBezTo>
                    <a:pt x="33" y="99"/>
                    <a:pt x="41" y="103"/>
                    <a:pt x="39" y="105"/>
                  </a:cubicBezTo>
                  <a:cubicBezTo>
                    <a:pt x="38" y="107"/>
                    <a:pt x="35" y="112"/>
                    <a:pt x="35" y="112"/>
                  </a:cubicBezTo>
                  <a:cubicBezTo>
                    <a:pt x="35" y="112"/>
                    <a:pt x="35" y="112"/>
                    <a:pt x="35" y="111"/>
                  </a:cubicBezTo>
                  <a:cubicBezTo>
                    <a:pt x="34" y="112"/>
                    <a:pt x="31" y="114"/>
                    <a:pt x="31" y="116"/>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52"/>
            <p:cNvSpPr/>
            <p:nvPr/>
          </p:nvSpPr>
          <p:spPr bwMode="auto">
            <a:xfrm>
              <a:off x="4611" y="2119"/>
              <a:ext cx="933" cy="214"/>
            </a:xfrm>
            <a:custGeom>
              <a:avLst/>
              <a:gdLst>
                <a:gd name="T0" fmla="*/ 712 w 545"/>
                <a:gd name="T1" fmla="*/ 45 h 125"/>
                <a:gd name="T2" fmla="*/ 654 w 545"/>
                <a:gd name="T3" fmla="*/ 79 h 125"/>
                <a:gd name="T4" fmla="*/ 601 w 545"/>
                <a:gd name="T5" fmla="*/ 99 h 125"/>
                <a:gd name="T6" fmla="*/ 510 w 545"/>
                <a:gd name="T7" fmla="*/ 132 h 125"/>
                <a:gd name="T8" fmla="*/ 495 w 545"/>
                <a:gd name="T9" fmla="*/ 144 h 125"/>
                <a:gd name="T10" fmla="*/ 490 w 545"/>
                <a:gd name="T11" fmla="*/ 144 h 125"/>
                <a:gd name="T12" fmla="*/ 431 w 545"/>
                <a:gd name="T13" fmla="*/ 161 h 125"/>
                <a:gd name="T14" fmla="*/ 399 w 545"/>
                <a:gd name="T15" fmla="*/ 176 h 125"/>
                <a:gd name="T16" fmla="*/ 288 w 545"/>
                <a:gd name="T17" fmla="*/ 205 h 125"/>
                <a:gd name="T18" fmla="*/ 247 w 545"/>
                <a:gd name="T19" fmla="*/ 214 h 125"/>
                <a:gd name="T20" fmla="*/ 193 w 545"/>
                <a:gd name="T21" fmla="*/ 231 h 125"/>
                <a:gd name="T22" fmla="*/ 173 w 545"/>
                <a:gd name="T23" fmla="*/ 243 h 125"/>
                <a:gd name="T24" fmla="*/ 169 w 545"/>
                <a:gd name="T25" fmla="*/ 243 h 125"/>
                <a:gd name="T26" fmla="*/ 0 w 545"/>
                <a:gd name="T27" fmla="*/ 255 h 125"/>
                <a:gd name="T28" fmla="*/ 498 w 545"/>
                <a:gd name="T29" fmla="*/ 217 h 125"/>
                <a:gd name="T30" fmla="*/ 750 w 545"/>
                <a:gd name="T31" fmla="*/ 259 h 125"/>
                <a:gd name="T32" fmla="*/ 1022 w 545"/>
                <a:gd name="T33" fmla="*/ 361 h 125"/>
                <a:gd name="T34" fmla="*/ 1055 w 545"/>
                <a:gd name="T35" fmla="*/ 358 h 125"/>
                <a:gd name="T36" fmla="*/ 1090 w 545"/>
                <a:gd name="T37" fmla="*/ 349 h 125"/>
                <a:gd name="T38" fmla="*/ 1116 w 545"/>
                <a:gd name="T39" fmla="*/ 322 h 125"/>
                <a:gd name="T40" fmla="*/ 1154 w 545"/>
                <a:gd name="T41" fmla="*/ 349 h 125"/>
                <a:gd name="T42" fmla="*/ 1193 w 545"/>
                <a:gd name="T43" fmla="*/ 305 h 125"/>
                <a:gd name="T44" fmla="*/ 1205 w 545"/>
                <a:gd name="T45" fmla="*/ 288 h 125"/>
                <a:gd name="T46" fmla="*/ 1251 w 545"/>
                <a:gd name="T47" fmla="*/ 267 h 125"/>
                <a:gd name="T48" fmla="*/ 1227 w 545"/>
                <a:gd name="T49" fmla="*/ 260 h 125"/>
                <a:gd name="T50" fmla="*/ 1330 w 545"/>
                <a:gd name="T51" fmla="*/ 235 h 125"/>
                <a:gd name="T52" fmla="*/ 1387 w 545"/>
                <a:gd name="T53" fmla="*/ 226 h 125"/>
                <a:gd name="T54" fmla="*/ 1462 w 545"/>
                <a:gd name="T55" fmla="*/ 188 h 125"/>
                <a:gd name="T56" fmla="*/ 1371 w 545"/>
                <a:gd name="T57" fmla="*/ 205 h 125"/>
                <a:gd name="T58" fmla="*/ 1363 w 545"/>
                <a:gd name="T59" fmla="*/ 197 h 125"/>
                <a:gd name="T60" fmla="*/ 1404 w 545"/>
                <a:gd name="T61" fmla="*/ 193 h 125"/>
                <a:gd name="T62" fmla="*/ 1428 w 545"/>
                <a:gd name="T63" fmla="*/ 169 h 125"/>
                <a:gd name="T64" fmla="*/ 1368 w 545"/>
                <a:gd name="T65" fmla="*/ 169 h 125"/>
                <a:gd name="T66" fmla="*/ 1347 w 545"/>
                <a:gd name="T67" fmla="*/ 164 h 125"/>
                <a:gd name="T68" fmla="*/ 1399 w 545"/>
                <a:gd name="T69" fmla="*/ 158 h 125"/>
                <a:gd name="T70" fmla="*/ 1412 w 545"/>
                <a:gd name="T71" fmla="*/ 152 h 125"/>
                <a:gd name="T72" fmla="*/ 1429 w 545"/>
                <a:gd name="T73" fmla="*/ 140 h 125"/>
                <a:gd name="T74" fmla="*/ 1465 w 545"/>
                <a:gd name="T75" fmla="*/ 158 h 125"/>
                <a:gd name="T76" fmla="*/ 1520 w 545"/>
                <a:gd name="T77" fmla="*/ 132 h 125"/>
                <a:gd name="T78" fmla="*/ 1465 w 545"/>
                <a:gd name="T79" fmla="*/ 123 h 125"/>
                <a:gd name="T80" fmla="*/ 1568 w 545"/>
                <a:gd name="T81" fmla="*/ 99 h 125"/>
                <a:gd name="T82" fmla="*/ 1539 w 545"/>
                <a:gd name="T83" fmla="*/ 87 h 125"/>
                <a:gd name="T84" fmla="*/ 1520 w 545"/>
                <a:gd name="T85" fmla="*/ 91 h 125"/>
                <a:gd name="T86" fmla="*/ 1506 w 545"/>
                <a:gd name="T87" fmla="*/ 79 h 125"/>
                <a:gd name="T88" fmla="*/ 1440 w 545"/>
                <a:gd name="T89" fmla="*/ 86 h 125"/>
                <a:gd name="T90" fmla="*/ 1453 w 545"/>
                <a:gd name="T91" fmla="*/ 67 h 125"/>
                <a:gd name="T92" fmla="*/ 1486 w 545"/>
                <a:gd name="T93" fmla="*/ 50 h 125"/>
                <a:gd name="T94" fmla="*/ 1551 w 545"/>
                <a:gd name="T95" fmla="*/ 53 h 125"/>
                <a:gd name="T96" fmla="*/ 1561 w 545"/>
                <a:gd name="T97" fmla="*/ 12 h 125"/>
                <a:gd name="T98" fmla="*/ 1582 w 545"/>
                <a:gd name="T99" fmla="*/ 45 h 125"/>
                <a:gd name="T100" fmla="*/ 1597 w 545"/>
                <a:gd name="T101" fmla="*/ 96 h 1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45"/>
                <a:gd name="T154" fmla="*/ 0 h 125"/>
                <a:gd name="T155" fmla="*/ 545 w 545"/>
                <a:gd name="T156" fmla="*/ 125 h 12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45" h="125">
                  <a:moveTo>
                    <a:pt x="543" y="0"/>
                  </a:moveTo>
                  <a:cubicBezTo>
                    <a:pt x="243" y="15"/>
                    <a:pt x="243" y="15"/>
                    <a:pt x="243" y="15"/>
                  </a:cubicBezTo>
                  <a:cubicBezTo>
                    <a:pt x="231" y="22"/>
                    <a:pt x="231" y="22"/>
                    <a:pt x="231" y="22"/>
                  </a:cubicBezTo>
                  <a:cubicBezTo>
                    <a:pt x="230" y="24"/>
                    <a:pt x="227" y="25"/>
                    <a:pt x="223" y="27"/>
                  </a:cubicBezTo>
                  <a:cubicBezTo>
                    <a:pt x="218" y="29"/>
                    <a:pt x="214" y="30"/>
                    <a:pt x="211" y="31"/>
                  </a:cubicBezTo>
                  <a:cubicBezTo>
                    <a:pt x="209" y="31"/>
                    <a:pt x="207" y="33"/>
                    <a:pt x="205" y="34"/>
                  </a:cubicBezTo>
                  <a:cubicBezTo>
                    <a:pt x="203" y="35"/>
                    <a:pt x="202" y="36"/>
                    <a:pt x="202" y="36"/>
                  </a:cubicBezTo>
                  <a:cubicBezTo>
                    <a:pt x="174" y="45"/>
                    <a:pt x="174" y="45"/>
                    <a:pt x="174" y="45"/>
                  </a:cubicBezTo>
                  <a:cubicBezTo>
                    <a:pt x="174" y="45"/>
                    <a:pt x="169" y="48"/>
                    <a:pt x="169" y="49"/>
                  </a:cubicBezTo>
                  <a:cubicBezTo>
                    <a:pt x="169" y="49"/>
                    <a:pt x="169" y="49"/>
                    <a:pt x="169" y="49"/>
                  </a:cubicBezTo>
                  <a:cubicBezTo>
                    <a:pt x="168" y="49"/>
                    <a:pt x="168" y="49"/>
                    <a:pt x="168" y="49"/>
                  </a:cubicBezTo>
                  <a:cubicBezTo>
                    <a:pt x="168" y="49"/>
                    <a:pt x="168" y="49"/>
                    <a:pt x="167" y="49"/>
                  </a:cubicBezTo>
                  <a:cubicBezTo>
                    <a:pt x="166" y="49"/>
                    <a:pt x="164" y="49"/>
                    <a:pt x="161" y="49"/>
                  </a:cubicBezTo>
                  <a:cubicBezTo>
                    <a:pt x="157" y="51"/>
                    <a:pt x="152" y="53"/>
                    <a:pt x="147" y="55"/>
                  </a:cubicBezTo>
                  <a:cubicBezTo>
                    <a:pt x="145" y="56"/>
                    <a:pt x="144" y="56"/>
                    <a:pt x="142" y="57"/>
                  </a:cubicBezTo>
                  <a:cubicBezTo>
                    <a:pt x="140" y="58"/>
                    <a:pt x="138" y="59"/>
                    <a:pt x="136" y="60"/>
                  </a:cubicBezTo>
                  <a:cubicBezTo>
                    <a:pt x="128" y="64"/>
                    <a:pt x="109" y="71"/>
                    <a:pt x="99" y="70"/>
                  </a:cubicBezTo>
                  <a:cubicBezTo>
                    <a:pt x="98" y="70"/>
                    <a:pt x="98" y="70"/>
                    <a:pt x="98" y="70"/>
                  </a:cubicBezTo>
                  <a:cubicBezTo>
                    <a:pt x="95" y="70"/>
                    <a:pt x="92" y="71"/>
                    <a:pt x="89" y="71"/>
                  </a:cubicBezTo>
                  <a:cubicBezTo>
                    <a:pt x="87" y="72"/>
                    <a:pt x="86" y="72"/>
                    <a:pt x="84" y="73"/>
                  </a:cubicBezTo>
                  <a:cubicBezTo>
                    <a:pt x="81" y="74"/>
                    <a:pt x="79" y="75"/>
                    <a:pt x="79" y="75"/>
                  </a:cubicBezTo>
                  <a:cubicBezTo>
                    <a:pt x="79" y="75"/>
                    <a:pt x="72" y="77"/>
                    <a:pt x="66" y="79"/>
                  </a:cubicBezTo>
                  <a:cubicBezTo>
                    <a:pt x="63" y="80"/>
                    <a:pt x="61" y="81"/>
                    <a:pt x="59" y="82"/>
                  </a:cubicBezTo>
                  <a:cubicBezTo>
                    <a:pt x="59" y="82"/>
                    <a:pt x="59" y="82"/>
                    <a:pt x="59" y="83"/>
                  </a:cubicBezTo>
                  <a:cubicBezTo>
                    <a:pt x="59" y="83"/>
                    <a:pt x="58" y="83"/>
                    <a:pt x="58" y="83"/>
                  </a:cubicBezTo>
                  <a:cubicBezTo>
                    <a:pt x="58" y="83"/>
                    <a:pt x="58" y="83"/>
                    <a:pt x="58" y="83"/>
                  </a:cubicBezTo>
                  <a:cubicBezTo>
                    <a:pt x="54" y="84"/>
                    <a:pt x="50" y="86"/>
                    <a:pt x="50" y="86"/>
                  </a:cubicBezTo>
                  <a:cubicBezTo>
                    <a:pt x="0" y="87"/>
                    <a:pt x="0" y="87"/>
                    <a:pt x="0" y="87"/>
                  </a:cubicBezTo>
                  <a:cubicBezTo>
                    <a:pt x="129" y="85"/>
                    <a:pt x="129" y="85"/>
                    <a:pt x="129" y="85"/>
                  </a:cubicBezTo>
                  <a:cubicBezTo>
                    <a:pt x="170" y="74"/>
                    <a:pt x="170" y="74"/>
                    <a:pt x="170" y="74"/>
                  </a:cubicBezTo>
                  <a:cubicBezTo>
                    <a:pt x="236" y="75"/>
                    <a:pt x="236" y="75"/>
                    <a:pt x="236" y="75"/>
                  </a:cubicBezTo>
                  <a:cubicBezTo>
                    <a:pt x="256" y="88"/>
                    <a:pt x="256" y="88"/>
                    <a:pt x="256" y="88"/>
                  </a:cubicBezTo>
                  <a:cubicBezTo>
                    <a:pt x="307" y="85"/>
                    <a:pt x="307" y="85"/>
                    <a:pt x="307" y="85"/>
                  </a:cubicBezTo>
                  <a:cubicBezTo>
                    <a:pt x="349" y="123"/>
                    <a:pt x="349" y="123"/>
                    <a:pt x="349" y="123"/>
                  </a:cubicBezTo>
                  <a:cubicBezTo>
                    <a:pt x="349" y="123"/>
                    <a:pt x="350" y="125"/>
                    <a:pt x="353" y="124"/>
                  </a:cubicBezTo>
                  <a:cubicBezTo>
                    <a:pt x="356" y="124"/>
                    <a:pt x="360" y="122"/>
                    <a:pt x="360" y="122"/>
                  </a:cubicBezTo>
                  <a:cubicBezTo>
                    <a:pt x="360" y="122"/>
                    <a:pt x="361" y="122"/>
                    <a:pt x="362" y="120"/>
                  </a:cubicBezTo>
                  <a:cubicBezTo>
                    <a:pt x="363" y="119"/>
                    <a:pt x="368" y="117"/>
                    <a:pt x="372" y="119"/>
                  </a:cubicBezTo>
                  <a:cubicBezTo>
                    <a:pt x="376" y="121"/>
                    <a:pt x="383" y="123"/>
                    <a:pt x="381" y="117"/>
                  </a:cubicBezTo>
                  <a:cubicBezTo>
                    <a:pt x="379" y="112"/>
                    <a:pt x="381" y="110"/>
                    <a:pt x="381" y="110"/>
                  </a:cubicBezTo>
                  <a:cubicBezTo>
                    <a:pt x="391" y="122"/>
                    <a:pt x="391" y="122"/>
                    <a:pt x="391" y="122"/>
                  </a:cubicBezTo>
                  <a:cubicBezTo>
                    <a:pt x="391" y="122"/>
                    <a:pt x="394" y="122"/>
                    <a:pt x="394" y="119"/>
                  </a:cubicBezTo>
                  <a:cubicBezTo>
                    <a:pt x="394" y="117"/>
                    <a:pt x="393" y="113"/>
                    <a:pt x="396" y="110"/>
                  </a:cubicBezTo>
                  <a:cubicBezTo>
                    <a:pt x="399" y="107"/>
                    <a:pt x="405" y="105"/>
                    <a:pt x="407" y="104"/>
                  </a:cubicBezTo>
                  <a:cubicBezTo>
                    <a:pt x="410" y="103"/>
                    <a:pt x="411" y="103"/>
                    <a:pt x="411" y="102"/>
                  </a:cubicBezTo>
                  <a:cubicBezTo>
                    <a:pt x="412" y="101"/>
                    <a:pt x="412" y="98"/>
                    <a:pt x="411" y="98"/>
                  </a:cubicBezTo>
                  <a:cubicBezTo>
                    <a:pt x="410" y="98"/>
                    <a:pt x="417" y="97"/>
                    <a:pt x="420" y="95"/>
                  </a:cubicBezTo>
                  <a:cubicBezTo>
                    <a:pt x="422" y="93"/>
                    <a:pt x="426" y="91"/>
                    <a:pt x="427" y="91"/>
                  </a:cubicBezTo>
                  <a:cubicBezTo>
                    <a:pt x="428" y="90"/>
                    <a:pt x="421" y="91"/>
                    <a:pt x="420" y="92"/>
                  </a:cubicBezTo>
                  <a:cubicBezTo>
                    <a:pt x="418" y="92"/>
                    <a:pt x="417" y="91"/>
                    <a:pt x="419" y="89"/>
                  </a:cubicBezTo>
                  <a:cubicBezTo>
                    <a:pt x="420" y="88"/>
                    <a:pt x="431" y="83"/>
                    <a:pt x="437" y="81"/>
                  </a:cubicBezTo>
                  <a:cubicBezTo>
                    <a:pt x="443" y="80"/>
                    <a:pt x="450" y="82"/>
                    <a:pt x="454" y="80"/>
                  </a:cubicBezTo>
                  <a:cubicBezTo>
                    <a:pt x="458" y="79"/>
                    <a:pt x="464" y="77"/>
                    <a:pt x="464" y="77"/>
                  </a:cubicBezTo>
                  <a:cubicBezTo>
                    <a:pt x="464" y="77"/>
                    <a:pt x="468" y="76"/>
                    <a:pt x="473" y="77"/>
                  </a:cubicBezTo>
                  <a:cubicBezTo>
                    <a:pt x="478" y="78"/>
                    <a:pt x="484" y="76"/>
                    <a:pt x="489" y="73"/>
                  </a:cubicBezTo>
                  <a:cubicBezTo>
                    <a:pt x="494" y="71"/>
                    <a:pt x="501" y="66"/>
                    <a:pt x="499" y="64"/>
                  </a:cubicBezTo>
                  <a:cubicBezTo>
                    <a:pt x="497" y="61"/>
                    <a:pt x="491" y="63"/>
                    <a:pt x="485" y="66"/>
                  </a:cubicBezTo>
                  <a:cubicBezTo>
                    <a:pt x="479" y="69"/>
                    <a:pt x="474" y="70"/>
                    <a:pt x="468" y="70"/>
                  </a:cubicBezTo>
                  <a:cubicBezTo>
                    <a:pt x="462" y="70"/>
                    <a:pt x="456" y="67"/>
                    <a:pt x="457" y="63"/>
                  </a:cubicBezTo>
                  <a:cubicBezTo>
                    <a:pt x="457" y="63"/>
                    <a:pt x="461" y="63"/>
                    <a:pt x="465" y="67"/>
                  </a:cubicBezTo>
                  <a:cubicBezTo>
                    <a:pt x="465" y="67"/>
                    <a:pt x="467" y="68"/>
                    <a:pt x="469" y="68"/>
                  </a:cubicBezTo>
                  <a:cubicBezTo>
                    <a:pt x="472" y="68"/>
                    <a:pt x="474" y="68"/>
                    <a:pt x="479" y="66"/>
                  </a:cubicBezTo>
                  <a:cubicBezTo>
                    <a:pt x="484" y="64"/>
                    <a:pt x="490" y="62"/>
                    <a:pt x="491" y="60"/>
                  </a:cubicBezTo>
                  <a:cubicBezTo>
                    <a:pt x="492" y="58"/>
                    <a:pt x="490" y="57"/>
                    <a:pt x="487" y="58"/>
                  </a:cubicBezTo>
                  <a:cubicBezTo>
                    <a:pt x="484" y="60"/>
                    <a:pt x="480" y="61"/>
                    <a:pt x="476" y="61"/>
                  </a:cubicBezTo>
                  <a:cubicBezTo>
                    <a:pt x="471" y="61"/>
                    <a:pt x="467" y="59"/>
                    <a:pt x="467" y="58"/>
                  </a:cubicBezTo>
                  <a:cubicBezTo>
                    <a:pt x="466" y="57"/>
                    <a:pt x="464" y="57"/>
                    <a:pt x="463" y="58"/>
                  </a:cubicBezTo>
                  <a:cubicBezTo>
                    <a:pt x="461" y="59"/>
                    <a:pt x="458" y="58"/>
                    <a:pt x="460" y="56"/>
                  </a:cubicBezTo>
                  <a:cubicBezTo>
                    <a:pt x="462" y="54"/>
                    <a:pt x="467" y="51"/>
                    <a:pt x="471" y="51"/>
                  </a:cubicBezTo>
                  <a:cubicBezTo>
                    <a:pt x="475" y="51"/>
                    <a:pt x="476" y="53"/>
                    <a:pt x="477" y="54"/>
                  </a:cubicBezTo>
                  <a:cubicBezTo>
                    <a:pt x="478" y="55"/>
                    <a:pt x="480" y="56"/>
                    <a:pt x="481" y="55"/>
                  </a:cubicBezTo>
                  <a:cubicBezTo>
                    <a:pt x="483" y="54"/>
                    <a:pt x="484" y="53"/>
                    <a:pt x="482" y="52"/>
                  </a:cubicBezTo>
                  <a:cubicBezTo>
                    <a:pt x="481" y="50"/>
                    <a:pt x="481" y="47"/>
                    <a:pt x="484" y="46"/>
                  </a:cubicBezTo>
                  <a:cubicBezTo>
                    <a:pt x="487" y="45"/>
                    <a:pt x="489" y="47"/>
                    <a:pt x="488" y="48"/>
                  </a:cubicBezTo>
                  <a:cubicBezTo>
                    <a:pt x="487" y="50"/>
                    <a:pt x="491" y="55"/>
                    <a:pt x="495" y="56"/>
                  </a:cubicBezTo>
                  <a:cubicBezTo>
                    <a:pt x="499" y="56"/>
                    <a:pt x="499" y="55"/>
                    <a:pt x="500" y="54"/>
                  </a:cubicBezTo>
                  <a:cubicBezTo>
                    <a:pt x="500" y="53"/>
                    <a:pt x="501" y="52"/>
                    <a:pt x="505" y="52"/>
                  </a:cubicBezTo>
                  <a:cubicBezTo>
                    <a:pt x="509" y="52"/>
                    <a:pt x="517" y="49"/>
                    <a:pt x="519" y="45"/>
                  </a:cubicBezTo>
                  <a:cubicBezTo>
                    <a:pt x="519" y="45"/>
                    <a:pt x="520" y="44"/>
                    <a:pt x="516" y="44"/>
                  </a:cubicBezTo>
                  <a:cubicBezTo>
                    <a:pt x="512" y="43"/>
                    <a:pt x="502" y="44"/>
                    <a:pt x="500" y="42"/>
                  </a:cubicBezTo>
                  <a:cubicBezTo>
                    <a:pt x="500" y="42"/>
                    <a:pt x="506" y="38"/>
                    <a:pt x="515" y="40"/>
                  </a:cubicBezTo>
                  <a:cubicBezTo>
                    <a:pt x="524" y="43"/>
                    <a:pt x="532" y="38"/>
                    <a:pt x="535" y="34"/>
                  </a:cubicBezTo>
                  <a:cubicBezTo>
                    <a:pt x="537" y="30"/>
                    <a:pt x="540" y="21"/>
                    <a:pt x="534" y="22"/>
                  </a:cubicBezTo>
                  <a:cubicBezTo>
                    <a:pt x="527" y="22"/>
                    <a:pt x="526" y="28"/>
                    <a:pt x="525" y="30"/>
                  </a:cubicBezTo>
                  <a:cubicBezTo>
                    <a:pt x="525" y="32"/>
                    <a:pt x="523" y="37"/>
                    <a:pt x="519" y="37"/>
                  </a:cubicBezTo>
                  <a:cubicBezTo>
                    <a:pt x="516" y="36"/>
                    <a:pt x="516" y="33"/>
                    <a:pt x="519" y="31"/>
                  </a:cubicBezTo>
                  <a:cubicBezTo>
                    <a:pt x="523" y="28"/>
                    <a:pt x="525" y="23"/>
                    <a:pt x="523" y="23"/>
                  </a:cubicBezTo>
                  <a:cubicBezTo>
                    <a:pt x="521" y="23"/>
                    <a:pt x="516" y="26"/>
                    <a:pt x="514" y="27"/>
                  </a:cubicBezTo>
                  <a:cubicBezTo>
                    <a:pt x="511" y="28"/>
                    <a:pt x="509" y="26"/>
                    <a:pt x="505" y="26"/>
                  </a:cubicBezTo>
                  <a:cubicBezTo>
                    <a:pt x="502" y="26"/>
                    <a:pt x="495" y="27"/>
                    <a:pt x="491" y="29"/>
                  </a:cubicBezTo>
                  <a:cubicBezTo>
                    <a:pt x="486" y="31"/>
                    <a:pt x="480" y="33"/>
                    <a:pt x="483" y="29"/>
                  </a:cubicBezTo>
                  <a:cubicBezTo>
                    <a:pt x="486" y="25"/>
                    <a:pt x="491" y="23"/>
                    <a:pt x="496" y="23"/>
                  </a:cubicBezTo>
                  <a:cubicBezTo>
                    <a:pt x="500" y="24"/>
                    <a:pt x="507" y="23"/>
                    <a:pt x="509" y="20"/>
                  </a:cubicBezTo>
                  <a:cubicBezTo>
                    <a:pt x="511" y="18"/>
                    <a:pt x="505" y="18"/>
                    <a:pt x="507" y="17"/>
                  </a:cubicBezTo>
                  <a:cubicBezTo>
                    <a:pt x="508" y="15"/>
                    <a:pt x="514" y="14"/>
                    <a:pt x="517" y="16"/>
                  </a:cubicBezTo>
                  <a:cubicBezTo>
                    <a:pt x="520" y="19"/>
                    <a:pt x="526" y="21"/>
                    <a:pt x="529" y="18"/>
                  </a:cubicBezTo>
                  <a:cubicBezTo>
                    <a:pt x="533" y="15"/>
                    <a:pt x="536" y="11"/>
                    <a:pt x="529" y="8"/>
                  </a:cubicBezTo>
                  <a:cubicBezTo>
                    <a:pt x="533" y="4"/>
                    <a:pt x="533" y="4"/>
                    <a:pt x="533" y="4"/>
                  </a:cubicBezTo>
                  <a:cubicBezTo>
                    <a:pt x="533" y="4"/>
                    <a:pt x="538" y="2"/>
                    <a:pt x="537" y="4"/>
                  </a:cubicBezTo>
                  <a:cubicBezTo>
                    <a:pt x="537" y="7"/>
                    <a:pt x="539" y="12"/>
                    <a:pt x="540" y="15"/>
                  </a:cubicBezTo>
                  <a:cubicBezTo>
                    <a:pt x="542" y="17"/>
                    <a:pt x="542" y="22"/>
                    <a:pt x="541" y="25"/>
                  </a:cubicBezTo>
                  <a:cubicBezTo>
                    <a:pt x="541" y="28"/>
                    <a:pt x="544" y="32"/>
                    <a:pt x="545" y="33"/>
                  </a:cubicBezTo>
                  <a:lnTo>
                    <a:pt x="543" y="0"/>
                  </a:ln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53"/>
            <p:cNvSpPr/>
            <p:nvPr/>
          </p:nvSpPr>
          <p:spPr bwMode="auto">
            <a:xfrm>
              <a:off x="4214" y="2145"/>
              <a:ext cx="813" cy="123"/>
            </a:xfrm>
            <a:custGeom>
              <a:avLst/>
              <a:gdLst>
                <a:gd name="T0" fmla="*/ 849 w 475"/>
                <a:gd name="T1" fmla="*/ 198 h 72"/>
                <a:gd name="T2" fmla="*/ 852 w 475"/>
                <a:gd name="T3" fmla="*/ 195 h 72"/>
                <a:gd name="T4" fmla="*/ 873 w 475"/>
                <a:gd name="T5" fmla="*/ 186 h 72"/>
                <a:gd name="T6" fmla="*/ 909 w 475"/>
                <a:gd name="T7" fmla="*/ 174 h 72"/>
                <a:gd name="T8" fmla="*/ 926 w 475"/>
                <a:gd name="T9" fmla="*/ 169 h 72"/>
                <a:gd name="T10" fmla="*/ 940 w 475"/>
                <a:gd name="T11" fmla="*/ 164 h 72"/>
                <a:gd name="T12" fmla="*/ 967 w 475"/>
                <a:gd name="T13" fmla="*/ 161 h 72"/>
                <a:gd name="T14" fmla="*/ 972 w 475"/>
                <a:gd name="T15" fmla="*/ 161 h 72"/>
                <a:gd name="T16" fmla="*/ 1095 w 475"/>
                <a:gd name="T17" fmla="*/ 123 h 72"/>
                <a:gd name="T18" fmla="*/ 1111 w 475"/>
                <a:gd name="T19" fmla="*/ 116 h 72"/>
                <a:gd name="T20" fmla="*/ 1119 w 475"/>
                <a:gd name="T21" fmla="*/ 111 h 72"/>
                <a:gd name="T22" fmla="*/ 1152 w 475"/>
                <a:gd name="T23" fmla="*/ 99 h 72"/>
                <a:gd name="T24" fmla="*/ 1169 w 475"/>
                <a:gd name="T25" fmla="*/ 99 h 72"/>
                <a:gd name="T26" fmla="*/ 1174 w 475"/>
                <a:gd name="T27" fmla="*/ 99 h 72"/>
                <a:gd name="T28" fmla="*/ 1198 w 475"/>
                <a:gd name="T29" fmla="*/ 85 h 72"/>
                <a:gd name="T30" fmla="*/ 1268 w 475"/>
                <a:gd name="T31" fmla="*/ 62 h 72"/>
                <a:gd name="T32" fmla="*/ 1280 w 475"/>
                <a:gd name="T33" fmla="*/ 55 h 72"/>
                <a:gd name="T34" fmla="*/ 1297 w 475"/>
                <a:gd name="T35" fmla="*/ 46 h 72"/>
                <a:gd name="T36" fmla="*/ 1297 w 475"/>
                <a:gd name="T37" fmla="*/ 46 h 72"/>
                <a:gd name="T38" fmla="*/ 1301 w 475"/>
                <a:gd name="T39" fmla="*/ 44 h 72"/>
                <a:gd name="T40" fmla="*/ 1333 w 475"/>
                <a:gd name="T41" fmla="*/ 34 h 72"/>
                <a:gd name="T42" fmla="*/ 1356 w 475"/>
                <a:gd name="T43" fmla="*/ 20 h 72"/>
                <a:gd name="T44" fmla="*/ 1392 w 475"/>
                <a:gd name="T45" fmla="*/ 0 h 72"/>
                <a:gd name="T46" fmla="*/ 1386 w 475"/>
                <a:gd name="T47" fmla="*/ 0 h 72"/>
                <a:gd name="T48" fmla="*/ 1063 w 475"/>
                <a:gd name="T49" fmla="*/ 5 h 72"/>
                <a:gd name="T50" fmla="*/ 1005 w 475"/>
                <a:gd name="T51" fmla="*/ 5 h 72"/>
                <a:gd name="T52" fmla="*/ 392 w 475"/>
                <a:gd name="T53" fmla="*/ 5 h 72"/>
                <a:gd name="T54" fmla="*/ 395 w 475"/>
                <a:gd name="T55" fmla="*/ 12 h 72"/>
                <a:gd name="T56" fmla="*/ 399 w 475"/>
                <a:gd name="T57" fmla="*/ 20 h 72"/>
                <a:gd name="T58" fmla="*/ 188 w 475"/>
                <a:gd name="T59" fmla="*/ 20 h 72"/>
                <a:gd name="T60" fmla="*/ 169 w 475"/>
                <a:gd name="T61" fmla="*/ 41 h 72"/>
                <a:gd name="T62" fmla="*/ 169 w 475"/>
                <a:gd name="T63" fmla="*/ 41 h 72"/>
                <a:gd name="T64" fmla="*/ 149 w 475"/>
                <a:gd name="T65" fmla="*/ 58 h 72"/>
                <a:gd name="T66" fmla="*/ 147 w 475"/>
                <a:gd name="T67" fmla="*/ 58 h 72"/>
                <a:gd name="T68" fmla="*/ 144 w 475"/>
                <a:gd name="T69" fmla="*/ 62 h 72"/>
                <a:gd name="T70" fmla="*/ 132 w 475"/>
                <a:gd name="T71" fmla="*/ 75 h 72"/>
                <a:gd name="T72" fmla="*/ 128 w 475"/>
                <a:gd name="T73" fmla="*/ 82 h 72"/>
                <a:gd name="T74" fmla="*/ 128 w 475"/>
                <a:gd name="T75" fmla="*/ 94 h 72"/>
                <a:gd name="T76" fmla="*/ 120 w 475"/>
                <a:gd name="T77" fmla="*/ 102 h 72"/>
                <a:gd name="T78" fmla="*/ 106 w 475"/>
                <a:gd name="T79" fmla="*/ 106 h 72"/>
                <a:gd name="T80" fmla="*/ 99 w 475"/>
                <a:gd name="T81" fmla="*/ 116 h 72"/>
                <a:gd name="T82" fmla="*/ 91 w 475"/>
                <a:gd name="T83" fmla="*/ 120 h 72"/>
                <a:gd name="T84" fmla="*/ 62 w 475"/>
                <a:gd name="T85" fmla="*/ 140 h 72"/>
                <a:gd name="T86" fmla="*/ 17 w 475"/>
                <a:gd name="T87" fmla="*/ 169 h 72"/>
                <a:gd name="T88" fmla="*/ 0 w 475"/>
                <a:gd name="T89" fmla="*/ 186 h 72"/>
                <a:gd name="T90" fmla="*/ 272 w 475"/>
                <a:gd name="T91" fmla="*/ 210 h 72"/>
                <a:gd name="T92" fmla="*/ 679 w 475"/>
                <a:gd name="T93" fmla="*/ 210 h 72"/>
                <a:gd name="T94" fmla="*/ 827 w 475"/>
                <a:gd name="T95" fmla="*/ 207 h 72"/>
                <a:gd name="T96" fmla="*/ 849 w 475"/>
                <a:gd name="T97" fmla="*/ 198 h 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5"/>
                <a:gd name="T148" fmla="*/ 0 h 72"/>
                <a:gd name="T149" fmla="*/ 475 w 475"/>
                <a:gd name="T150" fmla="*/ 72 h 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5" h="72">
                  <a:moveTo>
                    <a:pt x="290" y="68"/>
                  </a:moveTo>
                  <a:cubicBezTo>
                    <a:pt x="290" y="68"/>
                    <a:pt x="291" y="67"/>
                    <a:pt x="291" y="67"/>
                  </a:cubicBezTo>
                  <a:cubicBezTo>
                    <a:pt x="293" y="66"/>
                    <a:pt x="295" y="65"/>
                    <a:pt x="298" y="64"/>
                  </a:cubicBezTo>
                  <a:cubicBezTo>
                    <a:pt x="301" y="62"/>
                    <a:pt x="305" y="61"/>
                    <a:pt x="310" y="60"/>
                  </a:cubicBezTo>
                  <a:cubicBezTo>
                    <a:pt x="310" y="60"/>
                    <a:pt x="313" y="59"/>
                    <a:pt x="316" y="58"/>
                  </a:cubicBezTo>
                  <a:cubicBezTo>
                    <a:pt x="317" y="57"/>
                    <a:pt x="319" y="57"/>
                    <a:pt x="321" y="56"/>
                  </a:cubicBezTo>
                  <a:cubicBezTo>
                    <a:pt x="324" y="55"/>
                    <a:pt x="327" y="55"/>
                    <a:pt x="330" y="55"/>
                  </a:cubicBezTo>
                  <a:cubicBezTo>
                    <a:pt x="331" y="55"/>
                    <a:pt x="331" y="55"/>
                    <a:pt x="332" y="55"/>
                  </a:cubicBezTo>
                  <a:cubicBezTo>
                    <a:pt x="343" y="55"/>
                    <a:pt x="362" y="48"/>
                    <a:pt x="374" y="42"/>
                  </a:cubicBezTo>
                  <a:cubicBezTo>
                    <a:pt x="375" y="41"/>
                    <a:pt x="377" y="41"/>
                    <a:pt x="379" y="40"/>
                  </a:cubicBezTo>
                  <a:cubicBezTo>
                    <a:pt x="380" y="39"/>
                    <a:pt x="381" y="39"/>
                    <a:pt x="382" y="38"/>
                  </a:cubicBezTo>
                  <a:cubicBezTo>
                    <a:pt x="386" y="36"/>
                    <a:pt x="390" y="35"/>
                    <a:pt x="393" y="34"/>
                  </a:cubicBezTo>
                  <a:cubicBezTo>
                    <a:pt x="396" y="34"/>
                    <a:pt x="398" y="34"/>
                    <a:pt x="399" y="34"/>
                  </a:cubicBezTo>
                  <a:cubicBezTo>
                    <a:pt x="400" y="34"/>
                    <a:pt x="400" y="34"/>
                    <a:pt x="401" y="34"/>
                  </a:cubicBezTo>
                  <a:cubicBezTo>
                    <a:pt x="401" y="33"/>
                    <a:pt x="402" y="31"/>
                    <a:pt x="409" y="29"/>
                  </a:cubicBezTo>
                  <a:cubicBezTo>
                    <a:pt x="417" y="27"/>
                    <a:pt x="433" y="21"/>
                    <a:pt x="433" y="21"/>
                  </a:cubicBezTo>
                  <a:cubicBezTo>
                    <a:pt x="433" y="21"/>
                    <a:pt x="435" y="20"/>
                    <a:pt x="437" y="19"/>
                  </a:cubicBezTo>
                  <a:cubicBezTo>
                    <a:pt x="438" y="18"/>
                    <a:pt x="441" y="16"/>
                    <a:pt x="443" y="16"/>
                  </a:cubicBezTo>
                  <a:cubicBezTo>
                    <a:pt x="443" y="16"/>
                    <a:pt x="443" y="16"/>
                    <a:pt x="443" y="16"/>
                  </a:cubicBezTo>
                  <a:cubicBezTo>
                    <a:pt x="443" y="16"/>
                    <a:pt x="444" y="16"/>
                    <a:pt x="444" y="15"/>
                  </a:cubicBezTo>
                  <a:cubicBezTo>
                    <a:pt x="446" y="15"/>
                    <a:pt x="451" y="13"/>
                    <a:pt x="455" y="12"/>
                  </a:cubicBezTo>
                  <a:cubicBezTo>
                    <a:pt x="458" y="10"/>
                    <a:pt x="460" y="9"/>
                    <a:pt x="463" y="7"/>
                  </a:cubicBezTo>
                  <a:cubicBezTo>
                    <a:pt x="469" y="3"/>
                    <a:pt x="475" y="0"/>
                    <a:pt x="475" y="0"/>
                  </a:cubicBezTo>
                  <a:cubicBezTo>
                    <a:pt x="473" y="0"/>
                    <a:pt x="473" y="0"/>
                    <a:pt x="473" y="0"/>
                  </a:cubicBezTo>
                  <a:cubicBezTo>
                    <a:pt x="363" y="2"/>
                    <a:pt x="363" y="2"/>
                    <a:pt x="363" y="2"/>
                  </a:cubicBezTo>
                  <a:cubicBezTo>
                    <a:pt x="343" y="2"/>
                    <a:pt x="343" y="2"/>
                    <a:pt x="343" y="2"/>
                  </a:cubicBezTo>
                  <a:cubicBezTo>
                    <a:pt x="134" y="2"/>
                    <a:pt x="134" y="2"/>
                    <a:pt x="134" y="2"/>
                  </a:cubicBezTo>
                  <a:cubicBezTo>
                    <a:pt x="135" y="4"/>
                    <a:pt x="135" y="4"/>
                    <a:pt x="135" y="4"/>
                  </a:cubicBezTo>
                  <a:cubicBezTo>
                    <a:pt x="136" y="7"/>
                    <a:pt x="136" y="7"/>
                    <a:pt x="136" y="7"/>
                  </a:cubicBezTo>
                  <a:cubicBezTo>
                    <a:pt x="64" y="7"/>
                    <a:pt x="64" y="7"/>
                    <a:pt x="64" y="7"/>
                  </a:cubicBezTo>
                  <a:cubicBezTo>
                    <a:pt x="64" y="7"/>
                    <a:pt x="61" y="10"/>
                    <a:pt x="58" y="14"/>
                  </a:cubicBezTo>
                  <a:cubicBezTo>
                    <a:pt x="58" y="14"/>
                    <a:pt x="58" y="14"/>
                    <a:pt x="58" y="14"/>
                  </a:cubicBezTo>
                  <a:cubicBezTo>
                    <a:pt x="56" y="17"/>
                    <a:pt x="52" y="19"/>
                    <a:pt x="51" y="20"/>
                  </a:cubicBezTo>
                  <a:cubicBezTo>
                    <a:pt x="50" y="20"/>
                    <a:pt x="50" y="20"/>
                    <a:pt x="50" y="20"/>
                  </a:cubicBezTo>
                  <a:cubicBezTo>
                    <a:pt x="50" y="21"/>
                    <a:pt x="49" y="21"/>
                    <a:pt x="49" y="21"/>
                  </a:cubicBezTo>
                  <a:cubicBezTo>
                    <a:pt x="47" y="23"/>
                    <a:pt x="46" y="24"/>
                    <a:pt x="45" y="26"/>
                  </a:cubicBezTo>
                  <a:cubicBezTo>
                    <a:pt x="45" y="26"/>
                    <a:pt x="45" y="27"/>
                    <a:pt x="44" y="28"/>
                  </a:cubicBezTo>
                  <a:cubicBezTo>
                    <a:pt x="44" y="29"/>
                    <a:pt x="45" y="30"/>
                    <a:pt x="44" y="32"/>
                  </a:cubicBezTo>
                  <a:cubicBezTo>
                    <a:pt x="44" y="33"/>
                    <a:pt x="42" y="34"/>
                    <a:pt x="41" y="35"/>
                  </a:cubicBezTo>
                  <a:cubicBezTo>
                    <a:pt x="39" y="36"/>
                    <a:pt x="37" y="36"/>
                    <a:pt x="36" y="36"/>
                  </a:cubicBezTo>
                  <a:cubicBezTo>
                    <a:pt x="34" y="40"/>
                    <a:pt x="34" y="40"/>
                    <a:pt x="34" y="40"/>
                  </a:cubicBezTo>
                  <a:cubicBezTo>
                    <a:pt x="31" y="41"/>
                    <a:pt x="31" y="41"/>
                    <a:pt x="31" y="41"/>
                  </a:cubicBezTo>
                  <a:cubicBezTo>
                    <a:pt x="31" y="41"/>
                    <a:pt x="28" y="46"/>
                    <a:pt x="21" y="48"/>
                  </a:cubicBezTo>
                  <a:cubicBezTo>
                    <a:pt x="14" y="51"/>
                    <a:pt x="9" y="54"/>
                    <a:pt x="6" y="58"/>
                  </a:cubicBezTo>
                  <a:cubicBezTo>
                    <a:pt x="4" y="61"/>
                    <a:pt x="2" y="63"/>
                    <a:pt x="0" y="64"/>
                  </a:cubicBezTo>
                  <a:cubicBezTo>
                    <a:pt x="93" y="72"/>
                    <a:pt x="93" y="72"/>
                    <a:pt x="93" y="72"/>
                  </a:cubicBezTo>
                  <a:cubicBezTo>
                    <a:pt x="232" y="72"/>
                    <a:pt x="232" y="72"/>
                    <a:pt x="232" y="72"/>
                  </a:cubicBezTo>
                  <a:cubicBezTo>
                    <a:pt x="282" y="71"/>
                    <a:pt x="282" y="71"/>
                    <a:pt x="282" y="71"/>
                  </a:cubicBezTo>
                  <a:cubicBezTo>
                    <a:pt x="283" y="70"/>
                    <a:pt x="288" y="69"/>
                    <a:pt x="290" y="68"/>
                  </a:cubicBezTo>
                  <a:close/>
                </a:path>
              </a:pathLst>
            </a:custGeom>
            <a:solidFill>
              <a:srgbClr val="BECFDF"/>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54"/>
            <p:cNvSpPr/>
            <p:nvPr/>
          </p:nvSpPr>
          <p:spPr bwMode="auto">
            <a:xfrm>
              <a:off x="5347" y="1469"/>
              <a:ext cx="750" cy="344"/>
            </a:xfrm>
            <a:custGeom>
              <a:avLst/>
              <a:gdLst>
                <a:gd name="T0" fmla="*/ 979 w 438"/>
                <a:gd name="T1" fmla="*/ 211 h 201"/>
                <a:gd name="T2" fmla="*/ 983 w 438"/>
                <a:gd name="T3" fmla="*/ 205 h 201"/>
                <a:gd name="T4" fmla="*/ 954 w 438"/>
                <a:gd name="T5" fmla="*/ 217 h 201"/>
                <a:gd name="T6" fmla="*/ 976 w 438"/>
                <a:gd name="T7" fmla="*/ 173 h 201"/>
                <a:gd name="T8" fmla="*/ 991 w 438"/>
                <a:gd name="T9" fmla="*/ 135 h 201"/>
                <a:gd name="T10" fmla="*/ 1003 w 438"/>
                <a:gd name="T11" fmla="*/ 75 h 201"/>
                <a:gd name="T12" fmla="*/ 1012 w 438"/>
                <a:gd name="T13" fmla="*/ 62 h 201"/>
                <a:gd name="T14" fmla="*/ 1017 w 438"/>
                <a:gd name="T15" fmla="*/ 53 h 201"/>
                <a:gd name="T16" fmla="*/ 1284 w 438"/>
                <a:gd name="T17" fmla="*/ 0 h 201"/>
                <a:gd name="T18" fmla="*/ 836 w 438"/>
                <a:gd name="T19" fmla="*/ 56 h 201"/>
                <a:gd name="T20" fmla="*/ 762 w 438"/>
                <a:gd name="T21" fmla="*/ 74 h 201"/>
                <a:gd name="T22" fmla="*/ 692 w 438"/>
                <a:gd name="T23" fmla="*/ 115 h 201"/>
                <a:gd name="T24" fmla="*/ 642 w 438"/>
                <a:gd name="T25" fmla="*/ 152 h 201"/>
                <a:gd name="T26" fmla="*/ 580 w 438"/>
                <a:gd name="T27" fmla="*/ 197 h 201"/>
                <a:gd name="T28" fmla="*/ 592 w 438"/>
                <a:gd name="T29" fmla="*/ 202 h 201"/>
                <a:gd name="T30" fmla="*/ 572 w 438"/>
                <a:gd name="T31" fmla="*/ 219 h 201"/>
                <a:gd name="T32" fmla="*/ 555 w 438"/>
                <a:gd name="T33" fmla="*/ 258 h 201"/>
                <a:gd name="T34" fmla="*/ 507 w 438"/>
                <a:gd name="T35" fmla="*/ 276 h 201"/>
                <a:gd name="T36" fmla="*/ 452 w 438"/>
                <a:gd name="T37" fmla="*/ 300 h 201"/>
                <a:gd name="T38" fmla="*/ 372 w 438"/>
                <a:gd name="T39" fmla="*/ 308 h 201"/>
                <a:gd name="T40" fmla="*/ 322 w 438"/>
                <a:gd name="T41" fmla="*/ 296 h 201"/>
                <a:gd name="T42" fmla="*/ 209 w 438"/>
                <a:gd name="T43" fmla="*/ 305 h 201"/>
                <a:gd name="T44" fmla="*/ 152 w 438"/>
                <a:gd name="T45" fmla="*/ 341 h 201"/>
                <a:gd name="T46" fmla="*/ 156 w 438"/>
                <a:gd name="T47" fmla="*/ 358 h 201"/>
                <a:gd name="T48" fmla="*/ 170 w 438"/>
                <a:gd name="T49" fmla="*/ 371 h 201"/>
                <a:gd name="T50" fmla="*/ 127 w 438"/>
                <a:gd name="T51" fmla="*/ 399 h 201"/>
                <a:gd name="T52" fmla="*/ 36 w 438"/>
                <a:gd name="T53" fmla="*/ 440 h 201"/>
                <a:gd name="T54" fmla="*/ 0 w 438"/>
                <a:gd name="T55" fmla="*/ 481 h 201"/>
                <a:gd name="T56" fmla="*/ 642 w 438"/>
                <a:gd name="T57" fmla="*/ 445 h 201"/>
                <a:gd name="T58" fmla="*/ 688 w 438"/>
                <a:gd name="T59" fmla="*/ 503 h 201"/>
                <a:gd name="T60" fmla="*/ 786 w 438"/>
                <a:gd name="T61" fmla="*/ 544 h 201"/>
                <a:gd name="T62" fmla="*/ 791 w 438"/>
                <a:gd name="T63" fmla="*/ 560 h 201"/>
                <a:gd name="T64" fmla="*/ 765 w 438"/>
                <a:gd name="T65" fmla="*/ 589 h 201"/>
                <a:gd name="T66" fmla="*/ 791 w 438"/>
                <a:gd name="T67" fmla="*/ 577 h 201"/>
                <a:gd name="T68" fmla="*/ 810 w 438"/>
                <a:gd name="T69" fmla="*/ 580 h 201"/>
                <a:gd name="T70" fmla="*/ 906 w 438"/>
                <a:gd name="T71" fmla="*/ 553 h 201"/>
                <a:gd name="T72" fmla="*/ 964 w 438"/>
                <a:gd name="T73" fmla="*/ 539 h 201"/>
                <a:gd name="T74" fmla="*/ 882 w 438"/>
                <a:gd name="T75" fmla="*/ 568 h 201"/>
                <a:gd name="T76" fmla="*/ 1055 w 438"/>
                <a:gd name="T77" fmla="*/ 515 h 201"/>
                <a:gd name="T78" fmla="*/ 1067 w 438"/>
                <a:gd name="T79" fmla="*/ 501 h 201"/>
                <a:gd name="T80" fmla="*/ 1041 w 438"/>
                <a:gd name="T81" fmla="*/ 507 h 201"/>
                <a:gd name="T82" fmla="*/ 1014 w 438"/>
                <a:gd name="T83" fmla="*/ 519 h 201"/>
                <a:gd name="T84" fmla="*/ 991 w 438"/>
                <a:gd name="T85" fmla="*/ 531 h 201"/>
                <a:gd name="T86" fmla="*/ 1009 w 438"/>
                <a:gd name="T87" fmla="*/ 513 h 201"/>
                <a:gd name="T88" fmla="*/ 1038 w 438"/>
                <a:gd name="T89" fmla="*/ 495 h 201"/>
                <a:gd name="T90" fmla="*/ 1029 w 438"/>
                <a:gd name="T91" fmla="*/ 489 h 201"/>
                <a:gd name="T92" fmla="*/ 964 w 438"/>
                <a:gd name="T93" fmla="*/ 519 h 201"/>
                <a:gd name="T94" fmla="*/ 906 w 438"/>
                <a:gd name="T95" fmla="*/ 524 h 201"/>
                <a:gd name="T96" fmla="*/ 861 w 438"/>
                <a:gd name="T97" fmla="*/ 536 h 201"/>
                <a:gd name="T98" fmla="*/ 832 w 438"/>
                <a:gd name="T99" fmla="*/ 544 h 201"/>
                <a:gd name="T100" fmla="*/ 815 w 438"/>
                <a:gd name="T101" fmla="*/ 553 h 201"/>
                <a:gd name="T102" fmla="*/ 795 w 438"/>
                <a:gd name="T103" fmla="*/ 560 h 201"/>
                <a:gd name="T104" fmla="*/ 830 w 438"/>
                <a:gd name="T105" fmla="*/ 532 h 201"/>
                <a:gd name="T106" fmla="*/ 856 w 438"/>
                <a:gd name="T107" fmla="*/ 503 h 201"/>
                <a:gd name="T108" fmla="*/ 861 w 438"/>
                <a:gd name="T109" fmla="*/ 472 h 201"/>
                <a:gd name="T110" fmla="*/ 892 w 438"/>
                <a:gd name="T111" fmla="*/ 400 h 201"/>
                <a:gd name="T112" fmla="*/ 954 w 438"/>
                <a:gd name="T113" fmla="*/ 300 h 201"/>
                <a:gd name="T114" fmla="*/ 954 w 438"/>
                <a:gd name="T115" fmla="*/ 300 h 201"/>
                <a:gd name="T116" fmla="*/ 973 w 438"/>
                <a:gd name="T117" fmla="*/ 234 h 2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8"/>
                <a:gd name="T178" fmla="*/ 0 h 201"/>
                <a:gd name="T179" fmla="*/ 438 w 438"/>
                <a:gd name="T180" fmla="*/ 201 h 20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8" h="201">
                  <a:moveTo>
                    <a:pt x="332" y="80"/>
                  </a:moveTo>
                  <a:cubicBezTo>
                    <a:pt x="332" y="78"/>
                    <a:pt x="332" y="76"/>
                    <a:pt x="334" y="72"/>
                  </a:cubicBezTo>
                  <a:cubicBezTo>
                    <a:pt x="334" y="72"/>
                    <a:pt x="334" y="72"/>
                    <a:pt x="334" y="71"/>
                  </a:cubicBezTo>
                  <a:cubicBezTo>
                    <a:pt x="334" y="71"/>
                    <a:pt x="335" y="71"/>
                    <a:pt x="335" y="70"/>
                  </a:cubicBezTo>
                  <a:cubicBezTo>
                    <a:pt x="335" y="70"/>
                    <a:pt x="335" y="70"/>
                    <a:pt x="335" y="70"/>
                  </a:cubicBezTo>
                  <a:cubicBezTo>
                    <a:pt x="335" y="66"/>
                    <a:pt x="325" y="74"/>
                    <a:pt x="325" y="74"/>
                  </a:cubicBezTo>
                  <a:cubicBezTo>
                    <a:pt x="325" y="74"/>
                    <a:pt x="328" y="70"/>
                    <a:pt x="331" y="66"/>
                  </a:cubicBezTo>
                  <a:cubicBezTo>
                    <a:pt x="332" y="63"/>
                    <a:pt x="333" y="61"/>
                    <a:pt x="333" y="59"/>
                  </a:cubicBezTo>
                  <a:cubicBezTo>
                    <a:pt x="333" y="58"/>
                    <a:pt x="333" y="57"/>
                    <a:pt x="333" y="56"/>
                  </a:cubicBezTo>
                  <a:cubicBezTo>
                    <a:pt x="333" y="53"/>
                    <a:pt x="334" y="50"/>
                    <a:pt x="338" y="46"/>
                  </a:cubicBezTo>
                  <a:cubicBezTo>
                    <a:pt x="342" y="39"/>
                    <a:pt x="344" y="35"/>
                    <a:pt x="342" y="31"/>
                  </a:cubicBezTo>
                  <a:cubicBezTo>
                    <a:pt x="341" y="29"/>
                    <a:pt x="341" y="27"/>
                    <a:pt x="342" y="26"/>
                  </a:cubicBezTo>
                  <a:cubicBezTo>
                    <a:pt x="342" y="24"/>
                    <a:pt x="343" y="23"/>
                    <a:pt x="344" y="22"/>
                  </a:cubicBezTo>
                  <a:cubicBezTo>
                    <a:pt x="344" y="22"/>
                    <a:pt x="345" y="21"/>
                    <a:pt x="345" y="21"/>
                  </a:cubicBezTo>
                  <a:cubicBezTo>
                    <a:pt x="345" y="21"/>
                    <a:pt x="346" y="21"/>
                    <a:pt x="346" y="20"/>
                  </a:cubicBezTo>
                  <a:cubicBezTo>
                    <a:pt x="346" y="20"/>
                    <a:pt x="347" y="19"/>
                    <a:pt x="347" y="18"/>
                  </a:cubicBezTo>
                  <a:cubicBezTo>
                    <a:pt x="348" y="15"/>
                    <a:pt x="347" y="11"/>
                    <a:pt x="347" y="11"/>
                  </a:cubicBezTo>
                  <a:cubicBezTo>
                    <a:pt x="438" y="0"/>
                    <a:pt x="438" y="0"/>
                    <a:pt x="438" y="0"/>
                  </a:cubicBezTo>
                  <a:cubicBezTo>
                    <a:pt x="297" y="18"/>
                    <a:pt x="297" y="18"/>
                    <a:pt x="297" y="18"/>
                  </a:cubicBezTo>
                  <a:cubicBezTo>
                    <a:pt x="297" y="18"/>
                    <a:pt x="288" y="19"/>
                    <a:pt x="285" y="19"/>
                  </a:cubicBezTo>
                  <a:cubicBezTo>
                    <a:pt x="283" y="19"/>
                    <a:pt x="281" y="18"/>
                    <a:pt x="277" y="19"/>
                  </a:cubicBezTo>
                  <a:cubicBezTo>
                    <a:pt x="274" y="20"/>
                    <a:pt x="264" y="23"/>
                    <a:pt x="260" y="25"/>
                  </a:cubicBezTo>
                  <a:cubicBezTo>
                    <a:pt x="256" y="27"/>
                    <a:pt x="248" y="32"/>
                    <a:pt x="246" y="33"/>
                  </a:cubicBezTo>
                  <a:cubicBezTo>
                    <a:pt x="244" y="34"/>
                    <a:pt x="239" y="36"/>
                    <a:pt x="236" y="39"/>
                  </a:cubicBezTo>
                  <a:cubicBezTo>
                    <a:pt x="232" y="41"/>
                    <a:pt x="229" y="44"/>
                    <a:pt x="227" y="45"/>
                  </a:cubicBezTo>
                  <a:cubicBezTo>
                    <a:pt x="226" y="46"/>
                    <a:pt x="221" y="50"/>
                    <a:pt x="219" y="52"/>
                  </a:cubicBezTo>
                  <a:cubicBezTo>
                    <a:pt x="217" y="53"/>
                    <a:pt x="195" y="64"/>
                    <a:pt x="195" y="64"/>
                  </a:cubicBezTo>
                  <a:cubicBezTo>
                    <a:pt x="198" y="67"/>
                    <a:pt x="198" y="67"/>
                    <a:pt x="198" y="67"/>
                  </a:cubicBezTo>
                  <a:cubicBezTo>
                    <a:pt x="198" y="67"/>
                    <a:pt x="198" y="68"/>
                    <a:pt x="200" y="67"/>
                  </a:cubicBezTo>
                  <a:cubicBezTo>
                    <a:pt x="202" y="66"/>
                    <a:pt x="202" y="68"/>
                    <a:pt x="202" y="69"/>
                  </a:cubicBezTo>
                  <a:cubicBezTo>
                    <a:pt x="202" y="70"/>
                    <a:pt x="201" y="72"/>
                    <a:pt x="198" y="73"/>
                  </a:cubicBezTo>
                  <a:cubicBezTo>
                    <a:pt x="195" y="73"/>
                    <a:pt x="194" y="74"/>
                    <a:pt x="195" y="75"/>
                  </a:cubicBezTo>
                  <a:cubicBezTo>
                    <a:pt x="197" y="77"/>
                    <a:pt x="198" y="81"/>
                    <a:pt x="197" y="83"/>
                  </a:cubicBezTo>
                  <a:cubicBezTo>
                    <a:pt x="196" y="85"/>
                    <a:pt x="193" y="88"/>
                    <a:pt x="189" y="88"/>
                  </a:cubicBezTo>
                  <a:cubicBezTo>
                    <a:pt x="185" y="88"/>
                    <a:pt x="181" y="88"/>
                    <a:pt x="180" y="90"/>
                  </a:cubicBezTo>
                  <a:cubicBezTo>
                    <a:pt x="180" y="90"/>
                    <a:pt x="176" y="92"/>
                    <a:pt x="173" y="94"/>
                  </a:cubicBezTo>
                  <a:cubicBezTo>
                    <a:pt x="170" y="96"/>
                    <a:pt x="169" y="97"/>
                    <a:pt x="165" y="98"/>
                  </a:cubicBezTo>
                  <a:cubicBezTo>
                    <a:pt x="161" y="100"/>
                    <a:pt x="156" y="101"/>
                    <a:pt x="154" y="102"/>
                  </a:cubicBezTo>
                  <a:cubicBezTo>
                    <a:pt x="154" y="102"/>
                    <a:pt x="150" y="99"/>
                    <a:pt x="141" y="101"/>
                  </a:cubicBezTo>
                  <a:cubicBezTo>
                    <a:pt x="133" y="102"/>
                    <a:pt x="127" y="105"/>
                    <a:pt x="127" y="105"/>
                  </a:cubicBezTo>
                  <a:cubicBezTo>
                    <a:pt x="127" y="105"/>
                    <a:pt x="123" y="105"/>
                    <a:pt x="121" y="103"/>
                  </a:cubicBezTo>
                  <a:cubicBezTo>
                    <a:pt x="118" y="101"/>
                    <a:pt x="115" y="101"/>
                    <a:pt x="110" y="101"/>
                  </a:cubicBezTo>
                  <a:cubicBezTo>
                    <a:pt x="106" y="100"/>
                    <a:pt x="97" y="102"/>
                    <a:pt x="94" y="102"/>
                  </a:cubicBezTo>
                  <a:cubicBezTo>
                    <a:pt x="91" y="102"/>
                    <a:pt x="79" y="102"/>
                    <a:pt x="71" y="104"/>
                  </a:cubicBezTo>
                  <a:cubicBezTo>
                    <a:pt x="62" y="106"/>
                    <a:pt x="58" y="107"/>
                    <a:pt x="57" y="109"/>
                  </a:cubicBezTo>
                  <a:cubicBezTo>
                    <a:pt x="56" y="111"/>
                    <a:pt x="52" y="116"/>
                    <a:pt x="52" y="116"/>
                  </a:cubicBezTo>
                  <a:cubicBezTo>
                    <a:pt x="52" y="116"/>
                    <a:pt x="55" y="116"/>
                    <a:pt x="54" y="118"/>
                  </a:cubicBezTo>
                  <a:cubicBezTo>
                    <a:pt x="52" y="121"/>
                    <a:pt x="52" y="122"/>
                    <a:pt x="53" y="122"/>
                  </a:cubicBezTo>
                  <a:cubicBezTo>
                    <a:pt x="55" y="122"/>
                    <a:pt x="57" y="121"/>
                    <a:pt x="58" y="123"/>
                  </a:cubicBezTo>
                  <a:cubicBezTo>
                    <a:pt x="58" y="125"/>
                    <a:pt x="59" y="126"/>
                    <a:pt x="58" y="127"/>
                  </a:cubicBezTo>
                  <a:cubicBezTo>
                    <a:pt x="56" y="129"/>
                    <a:pt x="53" y="131"/>
                    <a:pt x="49" y="132"/>
                  </a:cubicBezTo>
                  <a:cubicBezTo>
                    <a:pt x="46" y="134"/>
                    <a:pt x="44" y="135"/>
                    <a:pt x="43" y="136"/>
                  </a:cubicBezTo>
                  <a:cubicBezTo>
                    <a:pt x="43" y="137"/>
                    <a:pt x="39" y="139"/>
                    <a:pt x="36" y="140"/>
                  </a:cubicBezTo>
                  <a:cubicBezTo>
                    <a:pt x="33" y="141"/>
                    <a:pt x="18" y="147"/>
                    <a:pt x="12" y="150"/>
                  </a:cubicBezTo>
                  <a:cubicBezTo>
                    <a:pt x="6" y="154"/>
                    <a:pt x="3" y="155"/>
                    <a:pt x="3" y="155"/>
                  </a:cubicBezTo>
                  <a:cubicBezTo>
                    <a:pt x="0" y="164"/>
                    <a:pt x="0" y="164"/>
                    <a:pt x="0" y="164"/>
                  </a:cubicBezTo>
                  <a:cubicBezTo>
                    <a:pt x="203" y="148"/>
                    <a:pt x="203" y="148"/>
                    <a:pt x="203" y="148"/>
                  </a:cubicBezTo>
                  <a:cubicBezTo>
                    <a:pt x="203" y="148"/>
                    <a:pt x="214" y="147"/>
                    <a:pt x="219" y="152"/>
                  </a:cubicBezTo>
                  <a:cubicBezTo>
                    <a:pt x="223" y="157"/>
                    <a:pt x="223" y="164"/>
                    <a:pt x="225" y="167"/>
                  </a:cubicBezTo>
                  <a:cubicBezTo>
                    <a:pt x="227" y="170"/>
                    <a:pt x="234" y="170"/>
                    <a:pt x="235" y="172"/>
                  </a:cubicBezTo>
                  <a:cubicBezTo>
                    <a:pt x="236" y="174"/>
                    <a:pt x="271" y="183"/>
                    <a:pt x="271" y="183"/>
                  </a:cubicBezTo>
                  <a:cubicBezTo>
                    <a:pt x="268" y="186"/>
                    <a:pt x="268" y="186"/>
                    <a:pt x="268" y="186"/>
                  </a:cubicBezTo>
                  <a:cubicBezTo>
                    <a:pt x="269" y="185"/>
                    <a:pt x="270" y="188"/>
                    <a:pt x="270" y="188"/>
                  </a:cubicBezTo>
                  <a:cubicBezTo>
                    <a:pt x="270" y="191"/>
                    <a:pt x="270" y="191"/>
                    <a:pt x="270" y="191"/>
                  </a:cubicBezTo>
                  <a:cubicBezTo>
                    <a:pt x="270" y="191"/>
                    <a:pt x="266" y="193"/>
                    <a:pt x="262" y="195"/>
                  </a:cubicBezTo>
                  <a:cubicBezTo>
                    <a:pt x="259" y="198"/>
                    <a:pt x="257" y="201"/>
                    <a:pt x="261" y="201"/>
                  </a:cubicBezTo>
                  <a:cubicBezTo>
                    <a:pt x="265" y="201"/>
                    <a:pt x="264" y="200"/>
                    <a:pt x="265" y="199"/>
                  </a:cubicBezTo>
                  <a:cubicBezTo>
                    <a:pt x="266" y="198"/>
                    <a:pt x="270" y="196"/>
                    <a:pt x="270" y="197"/>
                  </a:cubicBezTo>
                  <a:cubicBezTo>
                    <a:pt x="270" y="198"/>
                    <a:pt x="270" y="199"/>
                    <a:pt x="268" y="200"/>
                  </a:cubicBezTo>
                  <a:cubicBezTo>
                    <a:pt x="266" y="201"/>
                    <a:pt x="275" y="199"/>
                    <a:pt x="276" y="198"/>
                  </a:cubicBezTo>
                  <a:cubicBezTo>
                    <a:pt x="277" y="198"/>
                    <a:pt x="280" y="198"/>
                    <a:pt x="287" y="196"/>
                  </a:cubicBezTo>
                  <a:cubicBezTo>
                    <a:pt x="293" y="194"/>
                    <a:pt x="303" y="191"/>
                    <a:pt x="309" y="189"/>
                  </a:cubicBezTo>
                  <a:cubicBezTo>
                    <a:pt x="314" y="188"/>
                    <a:pt x="317" y="187"/>
                    <a:pt x="320" y="186"/>
                  </a:cubicBezTo>
                  <a:cubicBezTo>
                    <a:pt x="323" y="185"/>
                    <a:pt x="329" y="183"/>
                    <a:pt x="329" y="184"/>
                  </a:cubicBezTo>
                  <a:cubicBezTo>
                    <a:pt x="329" y="184"/>
                    <a:pt x="325" y="186"/>
                    <a:pt x="317" y="189"/>
                  </a:cubicBezTo>
                  <a:cubicBezTo>
                    <a:pt x="308" y="191"/>
                    <a:pt x="300" y="193"/>
                    <a:pt x="301" y="194"/>
                  </a:cubicBezTo>
                  <a:cubicBezTo>
                    <a:pt x="301" y="195"/>
                    <a:pt x="310" y="196"/>
                    <a:pt x="331" y="187"/>
                  </a:cubicBezTo>
                  <a:cubicBezTo>
                    <a:pt x="352" y="179"/>
                    <a:pt x="352" y="179"/>
                    <a:pt x="360" y="176"/>
                  </a:cubicBezTo>
                  <a:cubicBezTo>
                    <a:pt x="368" y="173"/>
                    <a:pt x="376" y="170"/>
                    <a:pt x="375" y="169"/>
                  </a:cubicBezTo>
                  <a:cubicBezTo>
                    <a:pt x="374" y="168"/>
                    <a:pt x="367" y="170"/>
                    <a:pt x="364" y="171"/>
                  </a:cubicBezTo>
                  <a:cubicBezTo>
                    <a:pt x="361" y="172"/>
                    <a:pt x="359" y="171"/>
                    <a:pt x="359" y="171"/>
                  </a:cubicBezTo>
                  <a:cubicBezTo>
                    <a:pt x="355" y="173"/>
                    <a:pt x="355" y="173"/>
                    <a:pt x="355" y="173"/>
                  </a:cubicBezTo>
                  <a:cubicBezTo>
                    <a:pt x="350" y="174"/>
                    <a:pt x="350" y="174"/>
                    <a:pt x="350" y="174"/>
                  </a:cubicBezTo>
                  <a:cubicBezTo>
                    <a:pt x="350" y="174"/>
                    <a:pt x="346" y="176"/>
                    <a:pt x="346" y="177"/>
                  </a:cubicBezTo>
                  <a:cubicBezTo>
                    <a:pt x="345" y="177"/>
                    <a:pt x="343" y="178"/>
                    <a:pt x="343" y="178"/>
                  </a:cubicBezTo>
                  <a:cubicBezTo>
                    <a:pt x="342" y="179"/>
                    <a:pt x="339" y="182"/>
                    <a:pt x="338" y="181"/>
                  </a:cubicBezTo>
                  <a:cubicBezTo>
                    <a:pt x="337" y="180"/>
                    <a:pt x="334" y="179"/>
                    <a:pt x="337" y="177"/>
                  </a:cubicBezTo>
                  <a:cubicBezTo>
                    <a:pt x="341" y="176"/>
                    <a:pt x="343" y="176"/>
                    <a:pt x="344" y="175"/>
                  </a:cubicBezTo>
                  <a:cubicBezTo>
                    <a:pt x="344" y="174"/>
                    <a:pt x="347" y="173"/>
                    <a:pt x="347" y="172"/>
                  </a:cubicBezTo>
                  <a:cubicBezTo>
                    <a:pt x="348" y="171"/>
                    <a:pt x="352" y="169"/>
                    <a:pt x="354" y="169"/>
                  </a:cubicBezTo>
                  <a:cubicBezTo>
                    <a:pt x="355" y="169"/>
                    <a:pt x="357" y="169"/>
                    <a:pt x="358" y="168"/>
                  </a:cubicBezTo>
                  <a:cubicBezTo>
                    <a:pt x="358" y="167"/>
                    <a:pt x="354" y="166"/>
                    <a:pt x="351" y="167"/>
                  </a:cubicBezTo>
                  <a:cubicBezTo>
                    <a:pt x="348" y="168"/>
                    <a:pt x="343" y="172"/>
                    <a:pt x="342" y="173"/>
                  </a:cubicBezTo>
                  <a:cubicBezTo>
                    <a:pt x="340" y="174"/>
                    <a:pt x="333" y="175"/>
                    <a:pt x="329" y="177"/>
                  </a:cubicBezTo>
                  <a:cubicBezTo>
                    <a:pt x="326" y="178"/>
                    <a:pt x="314" y="180"/>
                    <a:pt x="310" y="180"/>
                  </a:cubicBezTo>
                  <a:cubicBezTo>
                    <a:pt x="309" y="179"/>
                    <a:pt x="309" y="179"/>
                    <a:pt x="309" y="179"/>
                  </a:cubicBezTo>
                  <a:cubicBezTo>
                    <a:pt x="309" y="179"/>
                    <a:pt x="306" y="183"/>
                    <a:pt x="302" y="183"/>
                  </a:cubicBezTo>
                  <a:cubicBezTo>
                    <a:pt x="299" y="183"/>
                    <a:pt x="296" y="182"/>
                    <a:pt x="294" y="183"/>
                  </a:cubicBezTo>
                  <a:cubicBezTo>
                    <a:pt x="291" y="184"/>
                    <a:pt x="290" y="185"/>
                    <a:pt x="290" y="185"/>
                  </a:cubicBezTo>
                  <a:cubicBezTo>
                    <a:pt x="290" y="185"/>
                    <a:pt x="286" y="185"/>
                    <a:pt x="284" y="186"/>
                  </a:cubicBezTo>
                  <a:cubicBezTo>
                    <a:pt x="282" y="187"/>
                    <a:pt x="280" y="189"/>
                    <a:pt x="280" y="189"/>
                  </a:cubicBezTo>
                  <a:cubicBezTo>
                    <a:pt x="280" y="189"/>
                    <a:pt x="279" y="189"/>
                    <a:pt x="278" y="189"/>
                  </a:cubicBezTo>
                  <a:cubicBezTo>
                    <a:pt x="277" y="190"/>
                    <a:pt x="276" y="191"/>
                    <a:pt x="276" y="191"/>
                  </a:cubicBezTo>
                  <a:cubicBezTo>
                    <a:pt x="276" y="191"/>
                    <a:pt x="272" y="191"/>
                    <a:pt x="271" y="191"/>
                  </a:cubicBezTo>
                  <a:cubicBezTo>
                    <a:pt x="271" y="188"/>
                    <a:pt x="271" y="188"/>
                    <a:pt x="271" y="188"/>
                  </a:cubicBezTo>
                  <a:cubicBezTo>
                    <a:pt x="271" y="188"/>
                    <a:pt x="281" y="185"/>
                    <a:pt x="283" y="182"/>
                  </a:cubicBezTo>
                  <a:cubicBezTo>
                    <a:pt x="282" y="178"/>
                    <a:pt x="282" y="178"/>
                    <a:pt x="282" y="178"/>
                  </a:cubicBezTo>
                  <a:cubicBezTo>
                    <a:pt x="292" y="172"/>
                    <a:pt x="292" y="172"/>
                    <a:pt x="292" y="172"/>
                  </a:cubicBezTo>
                  <a:cubicBezTo>
                    <a:pt x="292" y="172"/>
                    <a:pt x="291" y="168"/>
                    <a:pt x="294" y="163"/>
                  </a:cubicBezTo>
                  <a:cubicBezTo>
                    <a:pt x="294" y="162"/>
                    <a:pt x="294" y="161"/>
                    <a:pt x="294" y="161"/>
                  </a:cubicBezTo>
                  <a:cubicBezTo>
                    <a:pt x="295" y="158"/>
                    <a:pt x="296" y="155"/>
                    <a:pt x="296" y="154"/>
                  </a:cubicBezTo>
                  <a:cubicBezTo>
                    <a:pt x="297" y="150"/>
                    <a:pt x="303" y="139"/>
                    <a:pt x="304" y="137"/>
                  </a:cubicBezTo>
                  <a:cubicBezTo>
                    <a:pt x="306" y="134"/>
                    <a:pt x="320" y="111"/>
                    <a:pt x="325" y="102"/>
                  </a:cubicBezTo>
                  <a:cubicBezTo>
                    <a:pt x="325" y="102"/>
                    <a:pt x="325" y="102"/>
                    <a:pt x="325" y="102"/>
                  </a:cubicBezTo>
                  <a:cubicBezTo>
                    <a:pt x="325" y="102"/>
                    <a:pt x="325" y="102"/>
                    <a:pt x="325" y="102"/>
                  </a:cubicBezTo>
                  <a:cubicBezTo>
                    <a:pt x="325" y="102"/>
                    <a:pt x="325" y="102"/>
                    <a:pt x="325" y="102"/>
                  </a:cubicBezTo>
                  <a:cubicBezTo>
                    <a:pt x="325" y="102"/>
                    <a:pt x="327" y="94"/>
                    <a:pt x="330" y="89"/>
                  </a:cubicBezTo>
                  <a:cubicBezTo>
                    <a:pt x="331" y="86"/>
                    <a:pt x="331" y="83"/>
                    <a:pt x="332" y="80"/>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55"/>
            <p:cNvSpPr/>
            <p:nvPr/>
          </p:nvSpPr>
          <p:spPr bwMode="auto">
            <a:xfrm>
              <a:off x="5972" y="1447"/>
              <a:ext cx="162" cy="191"/>
            </a:xfrm>
            <a:custGeom>
              <a:avLst/>
              <a:gdLst>
                <a:gd name="T0" fmla="*/ 242 w 95"/>
                <a:gd name="T1" fmla="*/ 261 h 112"/>
                <a:gd name="T2" fmla="*/ 276 w 95"/>
                <a:gd name="T3" fmla="*/ 0 h 112"/>
                <a:gd name="T4" fmla="*/ 264 w 95"/>
                <a:gd name="T5" fmla="*/ 5 h 112"/>
                <a:gd name="T6" fmla="*/ 251 w 95"/>
                <a:gd name="T7" fmla="*/ 5 h 112"/>
                <a:gd name="T8" fmla="*/ 235 w 95"/>
                <a:gd name="T9" fmla="*/ 12 h 112"/>
                <a:gd name="T10" fmla="*/ 227 w 95"/>
                <a:gd name="T11" fmla="*/ 17 h 112"/>
                <a:gd name="T12" fmla="*/ 218 w 95"/>
                <a:gd name="T13" fmla="*/ 34 h 112"/>
                <a:gd name="T14" fmla="*/ 215 w 95"/>
                <a:gd name="T15" fmla="*/ 38 h 112"/>
                <a:gd name="T16" fmla="*/ 206 w 95"/>
                <a:gd name="T17" fmla="*/ 55 h 112"/>
                <a:gd name="T18" fmla="*/ 201 w 95"/>
                <a:gd name="T19" fmla="*/ 67 h 112"/>
                <a:gd name="T20" fmla="*/ 193 w 95"/>
                <a:gd name="T21" fmla="*/ 78 h 112"/>
                <a:gd name="T22" fmla="*/ 194 w 95"/>
                <a:gd name="T23" fmla="*/ 90 h 112"/>
                <a:gd name="T24" fmla="*/ 193 w 95"/>
                <a:gd name="T25" fmla="*/ 96 h 112"/>
                <a:gd name="T26" fmla="*/ 148 w 95"/>
                <a:gd name="T27" fmla="*/ 131 h 112"/>
                <a:gd name="T28" fmla="*/ 148 w 95"/>
                <a:gd name="T29" fmla="*/ 131 h 112"/>
                <a:gd name="T30" fmla="*/ 140 w 95"/>
                <a:gd name="T31" fmla="*/ 133 h 112"/>
                <a:gd name="T32" fmla="*/ 124 w 95"/>
                <a:gd name="T33" fmla="*/ 136 h 112"/>
                <a:gd name="T34" fmla="*/ 123 w 95"/>
                <a:gd name="T35" fmla="*/ 143 h 112"/>
                <a:gd name="T36" fmla="*/ 111 w 95"/>
                <a:gd name="T37" fmla="*/ 160 h 112"/>
                <a:gd name="T38" fmla="*/ 95 w 95"/>
                <a:gd name="T39" fmla="*/ 186 h 112"/>
                <a:gd name="T40" fmla="*/ 82 w 95"/>
                <a:gd name="T41" fmla="*/ 206 h 112"/>
                <a:gd name="T42" fmla="*/ 75 w 95"/>
                <a:gd name="T43" fmla="*/ 210 h 112"/>
                <a:gd name="T44" fmla="*/ 75 w 95"/>
                <a:gd name="T45" fmla="*/ 210 h 112"/>
                <a:gd name="T46" fmla="*/ 73 w 95"/>
                <a:gd name="T47" fmla="*/ 210 h 112"/>
                <a:gd name="T48" fmla="*/ 61 w 95"/>
                <a:gd name="T49" fmla="*/ 215 h 112"/>
                <a:gd name="T50" fmla="*/ 55 w 95"/>
                <a:gd name="T51" fmla="*/ 227 h 112"/>
                <a:gd name="T52" fmla="*/ 53 w 95"/>
                <a:gd name="T53" fmla="*/ 230 h 112"/>
                <a:gd name="T54" fmla="*/ 44 w 95"/>
                <a:gd name="T55" fmla="*/ 235 h 112"/>
                <a:gd name="T56" fmla="*/ 41 w 95"/>
                <a:gd name="T57" fmla="*/ 235 h 112"/>
                <a:gd name="T58" fmla="*/ 38 w 95"/>
                <a:gd name="T59" fmla="*/ 239 h 112"/>
                <a:gd name="T60" fmla="*/ 41 w 95"/>
                <a:gd name="T61" fmla="*/ 242 h 112"/>
                <a:gd name="T62" fmla="*/ 32 w 95"/>
                <a:gd name="T63" fmla="*/ 271 h 112"/>
                <a:gd name="T64" fmla="*/ 32 w 95"/>
                <a:gd name="T65" fmla="*/ 273 h 112"/>
                <a:gd name="T66" fmla="*/ 29 w 95"/>
                <a:gd name="T67" fmla="*/ 281 h 112"/>
                <a:gd name="T68" fmla="*/ 29 w 95"/>
                <a:gd name="T69" fmla="*/ 292 h 112"/>
                <a:gd name="T70" fmla="*/ 29 w 95"/>
                <a:gd name="T71" fmla="*/ 292 h 112"/>
                <a:gd name="T72" fmla="*/ 29 w 95"/>
                <a:gd name="T73" fmla="*/ 292 h 112"/>
                <a:gd name="T74" fmla="*/ 29 w 95"/>
                <a:gd name="T75" fmla="*/ 293 h 112"/>
                <a:gd name="T76" fmla="*/ 20 w 95"/>
                <a:gd name="T77" fmla="*/ 297 h 112"/>
                <a:gd name="T78" fmla="*/ 17 w 95"/>
                <a:gd name="T79" fmla="*/ 302 h 112"/>
                <a:gd name="T80" fmla="*/ 9 w 95"/>
                <a:gd name="T81" fmla="*/ 314 h 112"/>
                <a:gd name="T82" fmla="*/ 3 w 95"/>
                <a:gd name="T83" fmla="*/ 326 h 112"/>
                <a:gd name="T84" fmla="*/ 15 w 95"/>
                <a:gd name="T85" fmla="*/ 302 h 112"/>
                <a:gd name="T86" fmla="*/ 17 w 95"/>
                <a:gd name="T87" fmla="*/ 302 h 112"/>
                <a:gd name="T88" fmla="*/ 17 w 95"/>
                <a:gd name="T89" fmla="*/ 300 h 112"/>
                <a:gd name="T90" fmla="*/ 0 w 95"/>
                <a:gd name="T91" fmla="*/ 326 h 112"/>
                <a:gd name="T92" fmla="*/ 177 w 95"/>
                <a:gd name="T93" fmla="*/ 310 h 112"/>
                <a:gd name="T94" fmla="*/ 189 w 95"/>
                <a:gd name="T95" fmla="*/ 300 h 112"/>
                <a:gd name="T96" fmla="*/ 193 w 95"/>
                <a:gd name="T97" fmla="*/ 297 h 112"/>
                <a:gd name="T98" fmla="*/ 193 w 95"/>
                <a:gd name="T99" fmla="*/ 297 h 112"/>
                <a:gd name="T100" fmla="*/ 203 w 95"/>
                <a:gd name="T101" fmla="*/ 297 h 112"/>
                <a:gd name="T102" fmla="*/ 206 w 95"/>
                <a:gd name="T103" fmla="*/ 297 h 112"/>
                <a:gd name="T104" fmla="*/ 222 w 95"/>
                <a:gd name="T105" fmla="*/ 288 h 112"/>
                <a:gd name="T106" fmla="*/ 227 w 95"/>
                <a:gd name="T107" fmla="*/ 285 h 112"/>
                <a:gd name="T108" fmla="*/ 244 w 95"/>
                <a:gd name="T109" fmla="*/ 288 h 112"/>
                <a:gd name="T110" fmla="*/ 227 w 95"/>
                <a:gd name="T111" fmla="*/ 285 h 112"/>
                <a:gd name="T112" fmla="*/ 222 w 95"/>
                <a:gd name="T113" fmla="*/ 288 h 112"/>
                <a:gd name="T114" fmla="*/ 227 w 95"/>
                <a:gd name="T115" fmla="*/ 288 h 112"/>
                <a:gd name="T116" fmla="*/ 247 w 95"/>
                <a:gd name="T117" fmla="*/ 292 h 112"/>
                <a:gd name="T118" fmla="*/ 259 w 95"/>
                <a:gd name="T119" fmla="*/ 281 h 112"/>
                <a:gd name="T120" fmla="*/ 242 w 95"/>
                <a:gd name="T121" fmla="*/ 261 h 11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
                <a:gd name="T184" fmla="*/ 0 h 112"/>
                <a:gd name="T185" fmla="*/ 95 w 95"/>
                <a:gd name="T186" fmla="*/ 112 h 11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 h="112">
                  <a:moveTo>
                    <a:pt x="83" y="90"/>
                  </a:moveTo>
                  <a:cubicBezTo>
                    <a:pt x="95" y="0"/>
                    <a:pt x="95" y="0"/>
                    <a:pt x="95" y="0"/>
                  </a:cubicBezTo>
                  <a:cubicBezTo>
                    <a:pt x="91" y="2"/>
                    <a:pt x="91" y="2"/>
                    <a:pt x="91" y="2"/>
                  </a:cubicBezTo>
                  <a:cubicBezTo>
                    <a:pt x="86" y="2"/>
                    <a:pt x="86" y="2"/>
                    <a:pt x="86" y="2"/>
                  </a:cubicBezTo>
                  <a:cubicBezTo>
                    <a:pt x="86" y="2"/>
                    <a:pt x="82" y="3"/>
                    <a:pt x="81" y="4"/>
                  </a:cubicBezTo>
                  <a:cubicBezTo>
                    <a:pt x="80" y="5"/>
                    <a:pt x="78" y="6"/>
                    <a:pt x="78" y="6"/>
                  </a:cubicBezTo>
                  <a:cubicBezTo>
                    <a:pt x="75" y="12"/>
                    <a:pt x="75" y="12"/>
                    <a:pt x="75" y="12"/>
                  </a:cubicBezTo>
                  <a:cubicBezTo>
                    <a:pt x="74" y="13"/>
                    <a:pt x="74" y="13"/>
                    <a:pt x="74" y="13"/>
                  </a:cubicBezTo>
                  <a:cubicBezTo>
                    <a:pt x="74" y="13"/>
                    <a:pt x="70" y="16"/>
                    <a:pt x="71" y="19"/>
                  </a:cubicBezTo>
                  <a:cubicBezTo>
                    <a:pt x="72" y="20"/>
                    <a:pt x="71" y="21"/>
                    <a:pt x="69" y="23"/>
                  </a:cubicBezTo>
                  <a:cubicBezTo>
                    <a:pt x="68" y="24"/>
                    <a:pt x="67" y="25"/>
                    <a:pt x="66" y="27"/>
                  </a:cubicBezTo>
                  <a:cubicBezTo>
                    <a:pt x="66" y="28"/>
                    <a:pt x="67" y="30"/>
                    <a:pt x="67" y="31"/>
                  </a:cubicBezTo>
                  <a:cubicBezTo>
                    <a:pt x="67" y="31"/>
                    <a:pt x="66" y="32"/>
                    <a:pt x="66" y="33"/>
                  </a:cubicBezTo>
                  <a:cubicBezTo>
                    <a:pt x="65" y="37"/>
                    <a:pt x="58" y="44"/>
                    <a:pt x="51" y="45"/>
                  </a:cubicBezTo>
                  <a:cubicBezTo>
                    <a:pt x="51" y="45"/>
                    <a:pt x="51" y="45"/>
                    <a:pt x="51" y="45"/>
                  </a:cubicBezTo>
                  <a:cubicBezTo>
                    <a:pt x="50" y="45"/>
                    <a:pt x="49" y="45"/>
                    <a:pt x="48" y="46"/>
                  </a:cubicBezTo>
                  <a:cubicBezTo>
                    <a:pt x="45" y="46"/>
                    <a:pt x="44" y="47"/>
                    <a:pt x="43" y="47"/>
                  </a:cubicBezTo>
                  <a:cubicBezTo>
                    <a:pt x="43" y="48"/>
                    <a:pt x="42" y="48"/>
                    <a:pt x="42" y="49"/>
                  </a:cubicBezTo>
                  <a:cubicBezTo>
                    <a:pt x="41" y="51"/>
                    <a:pt x="40" y="54"/>
                    <a:pt x="38" y="55"/>
                  </a:cubicBezTo>
                  <a:cubicBezTo>
                    <a:pt x="37" y="58"/>
                    <a:pt x="34" y="62"/>
                    <a:pt x="33" y="64"/>
                  </a:cubicBezTo>
                  <a:cubicBezTo>
                    <a:pt x="32" y="66"/>
                    <a:pt x="30" y="70"/>
                    <a:pt x="28" y="71"/>
                  </a:cubicBezTo>
                  <a:cubicBezTo>
                    <a:pt x="28" y="71"/>
                    <a:pt x="27" y="71"/>
                    <a:pt x="26" y="72"/>
                  </a:cubicBezTo>
                  <a:cubicBezTo>
                    <a:pt x="26" y="72"/>
                    <a:pt x="26" y="72"/>
                    <a:pt x="26" y="72"/>
                  </a:cubicBezTo>
                  <a:cubicBezTo>
                    <a:pt x="25" y="72"/>
                    <a:pt x="25" y="72"/>
                    <a:pt x="25" y="72"/>
                  </a:cubicBezTo>
                  <a:cubicBezTo>
                    <a:pt x="23" y="73"/>
                    <a:pt x="22" y="74"/>
                    <a:pt x="21" y="74"/>
                  </a:cubicBezTo>
                  <a:cubicBezTo>
                    <a:pt x="21" y="76"/>
                    <a:pt x="19" y="77"/>
                    <a:pt x="19" y="78"/>
                  </a:cubicBezTo>
                  <a:cubicBezTo>
                    <a:pt x="19" y="78"/>
                    <a:pt x="18" y="79"/>
                    <a:pt x="18" y="79"/>
                  </a:cubicBezTo>
                  <a:cubicBezTo>
                    <a:pt x="17" y="80"/>
                    <a:pt x="16" y="81"/>
                    <a:pt x="15" y="81"/>
                  </a:cubicBezTo>
                  <a:cubicBezTo>
                    <a:pt x="14" y="81"/>
                    <a:pt x="14" y="81"/>
                    <a:pt x="14" y="81"/>
                  </a:cubicBezTo>
                  <a:cubicBezTo>
                    <a:pt x="14" y="82"/>
                    <a:pt x="13" y="82"/>
                    <a:pt x="13" y="82"/>
                  </a:cubicBezTo>
                  <a:cubicBezTo>
                    <a:pt x="13" y="82"/>
                    <a:pt x="13" y="82"/>
                    <a:pt x="14" y="83"/>
                  </a:cubicBezTo>
                  <a:cubicBezTo>
                    <a:pt x="16" y="85"/>
                    <a:pt x="14" y="90"/>
                    <a:pt x="11" y="93"/>
                  </a:cubicBezTo>
                  <a:cubicBezTo>
                    <a:pt x="11" y="93"/>
                    <a:pt x="11" y="93"/>
                    <a:pt x="11" y="94"/>
                  </a:cubicBezTo>
                  <a:cubicBezTo>
                    <a:pt x="11" y="95"/>
                    <a:pt x="11" y="96"/>
                    <a:pt x="10" y="97"/>
                  </a:cubicBezTo>
                  <a:cubicBezTo>
                    <a:pt x="10" y="98"/>
                    <a:pt x="10" y="99"/>
                    <a:pt x="10" y="100"/>
                  </a:cubicBezTo>
                  <a:cubicBezTo>
                    <a:pt x="10" y="100"/>
                    <a:pt x="10" y="100"/>
                    <a:pt x="10" y="100"/>
                  </a:cubicBezTo>
                  <a:cubicBezTo>
                    <a:pt x="10" y="100"/>
                    <a:pt x="10" y="100"/>
                    <a:pt x="10" y="100"/>
                  </a:cubicBezTo>
                  <a:cubicBezTo>
                    <a:pt x="10" y="100"/>
                    <a:pt x="10" y="101"/>
                    <a:pt x="10" y="101"/>
                  </a:cubicBezTo>
                  <a:cubicBezTo>
                    <a:pt x="10" y="101"/>
                    <a:pt x="9" y="101"/>
                    <a:pt x="7" y="102"/>
                  </a:cubicBezTo>
                  <a:cubicBezTo>
                    <a:pt x="7" y="103"/>
                    <a:pt x="6" y="103"/>
                    <a:pt x="6" y="104"/>
                  </a:cubicBezTo>
                  <a:cubicBezTo>
                    <a:pt x="5" y="105"/>
                    <a:pt x="3" y="108"/>
                    <a:pt x="3" y="108"/>
                  </a:cubicBezTo>
                  <a:cubicBezTo>
                    <a:pt x="1" y="112"/>
                    <a:pt x="1" y="112"/>
                    <a:pt x="1" y="112"/>
                  </a:cubicBezTo>
                  <a:cubicBezTo>
                    <a:pt x="1" y="112"/>
                    <a:pt x="4" y="107"/>
                    <a:pt x="5" y="104"/>
                  </a:cubicBezTo>
                  <a:cubicBezTo>
                    <a:pt x="5" y="104"/>
                    <a:pt x="6" y="104"/>
                    <a:pt x="6" y="104"/>
                  </a:cubicBezTo>
                  <a:cubicBezTo>
                    <a:pt x="6" y="104"/>
                    <a:pt x="6" y="104"/>
                    <a:pt x="6" y="103"/>
                  </a:cubicBezTo>
                  <a:cubicBezTo>
                    <a:pt x="3" y="106"/>
                    <a:pt x="0" y="111"/>
                    <a:pt x="0" y="112"/>
                  </a:cubicBezTo>
                  <a:cubicBezTo>
                    <a:pt x="61" y="107"/>
                    <a:pt x="61" y="107"/>
                    <a:pt x="61" y="107"/>
                  </a:cubicBezTo>
                  <a:cubicBezTo>
                    <a:pt x="65" y="103"/>
                    <a:pt x="65" y="103"/>
                    <a:pt x="65" y="103"/>
                  </a:cubicBezTo>
                  <a:cubicBezTo>
                    <a:pt x="66" y="102"/>
                    <a:pt x="66" y="102"/>
                    <a:pt x="66" y="102"/>
                  </a:cubicBezTo>
                  <a:cubicBezTo>
                    <a:pt x="66" y="102"/>
                    <a:pt x="66" y="102"/>
                    <a:pt x="66" y="102"/>
                  </a:cubicBezTo>
                  <a:cubicBezTo>
                    <a:pt x="70" y="102"/>
                    <a:pt x="70" y="102"/>
                    <a:pt x="70" y="102"/>
                  </a:cubicBezTo>
                  <a:cubicBezTo>
                    <a:pt x="71" y="102"/>
                    <a:pt x="71" y="102"/>
                    <a:pt x="71" y="102"/>
                  </a:cubicBezTo>
                  <a:cubicBezTo>
                    <a:pt x="76" y="99"/>
                    <a:pt x="76" y="99"/>
                    <a:pt x="76" y="99"/>
                  </a:cubicBezTo>
                  <a:cubicBezTo>
                    <a:pt x="78" y="98"/>
                    <a:pt x="78" y="98"/>
                    <a:pt x="78" y="98"/>
                  </a:cubicBezTo>
                  <a:cubicBezTo>
                    <a:pt x="84" y="99"/>
                    <a:pt x="84" y="99"/>
                    <a:pt x="84" y="99"/>
                  </a:cubicBezTo>
                  <a:cubicBezTo>
                    <a:pt x="78" y="98"/>
                    <a:pt x="78" y="98"/>
                    <a:pt x="78" y="98"/>
                  </a:cubicBezTo>
                  <a:cubicBezTo>
                    <a:pt x="76" y="99"/>
                    <a:pt x="76" y="99"/>
                    <a:pt x="76" y="99"/>
                  </a:cubicBezTo>
                  <a:cubicBezTo>
                    <a:pt x="78" y="99"/>
                    <a:pt x="78" y="99"/>
                    <a:pt x="78" y="99"/>
                  </a:cubicBezTo>
                  <a:cubicBezTo>
                    <a:pt x="85" y="100"/>
                    <a:pt x="85" y="100"/>
                    <a:pt x="85" y="100"/>
                  </a:cubicBezTo>
                  <a:cubicBezTo>
                    <a:pt x="86" y="99"/>
                    <a:pt x="88" y="98"/>
                    <a:pt x="89" y="97"/>
                  </a:cubicBezTo>
                  <a:cubicBezTo>
                    <a:pt x="82" y="98"/>
                    <a:pt x="83" y="90"/>
                    <a:pt x="83" y="90"/>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56"/>
            <p:cNvSpPr/>
            <p:nvPr/>
          </p:nvSpPr>
          <p:spPr bwMode="auto">
            <a:xfrm>
              <a:off x="5903" y="1469"/>
              <a:ext cx="194" cy="175"/>
            </a:xfrm>
            <a:custGeom>
              <a:avLst/>
              <a:gdLst>
                <a:gd name="T0" fmla="*/ 136 w 113"/>
                <a:gd name="T1" fmla="*/ 264 h 102"/>
                <a:gd name="T2" fmla="*/ 141 w 113"/>
                <a:gd name="T3" fmla="*/ 263 h 102"/>
                <a:gd name="T4" fmla="*/ 151 w 113"/>
                <a:gd name="T5" fmla="*/ 242 h 102"/>
                <a:gd name="T6" fmla="*/ 160 w 113"/>
                <a:gd name="T7" fmla="*/ 221 h 102"/>
                <a:gd name="T8" fmla="*/ 160 w 113"/>
                <a:gd name="T9" fmla="*/ 218 h 102"/>
                <a:gd name="T10" fmla="*/ 156 w 113"/>
                <a:gd name="T11" fmla="*/ 202 h 102"/>
                <a:gd name="T12" fmla="*/ 173 w 113"/>
                <a:gd name="T13" fmla="*/ 189 h 102"/>
                <a:gd name="T14" fmla="*/ 182 w 113"/>
                <a:gd name="T15" fmla="*/ 180 h 102"/>
                <a:gd name="T16" fmla="*/ 192 w 113"/>
                <a:gd name="T17" fmla="*/ 173 h 102"/>
                <a:gd name="T18" fmla="*/ 206 w 113"/>
                <a:gd name="T19" fmla="*/ 161 h 102"/>
                <a:gd name="T20" fmla="*/ 239 w 113"/>
                <a:gd name="T21" fmla="*/ 106 h 102"/>
                <a:gd name="T22" fmla="*/ 242 w 113"/>
                <a:gd name="T23" fmla="*/ 103 h 102"/>
                <a:gd name="T24" fmla="*/ 251 w 113"/>
                <a:gd name="T25" fmla="*/ 98 h 102"/>
                <a:gd name="T26" fmla="*/ 263 w 113"/>
                <a:gd name="T27" fmla="*/ 94 h 102"/>
                <a:gd name="T28" fmla="*/ 268 w 113"/>
                <a:gd name="T29" fmla="*/ 94 h 102"/>
                <a:gd name="T30" fmla="*/ 297 w 113"/>
                <a:gd name="T31" fmla="*/ 77 h 102"/>
                <a:gd name="T32" fmla="*/ 312 w 113"/>
                <a:gd name="T33" fmla="*/ 58 h 102"/>
                <a:gd name="T34" fmla="*/ 312 w 113"/>
                <a:gd name="T35" fmla="*/ 45 h 102"/>
                <a:gd name="T36" fmla="*/ 321 w 113"/>
                <a:gd name="T37" fmla="*/ 29 h 102"/>
                <a:gd name="T38" fmla="*/ 328 w 113"/>
                <a:gd name="T39" fmla="*/ 12 h 102"/>
                <a:gd name="T40" fmla="*/ 65 w 113"/>
                <a:gd name="T41" fmla="*/ 33 h 102"/>
                <a:gd name="T42" fmla="*/ 67 w 113"/>
                <a:gd name="T43" fmla="*/ 36 h 102"/>
                <a:gd name="T44" fmla="*/ 62 w 113"/>
                <a:gd name="T45" fmla="*/ 58 h 102"/>
                <a:gd name="T46" fmla="*/ 53 w 113"/>
                <a:gd name="T47" fmla="*/ 70 h 102"/>
                <a:gd name="T48" fmla="*/ 57 w 113"/>
                <a:gd name="T49" fmla="*/ 100 h 102"/>
                <a:gd name="T50" fmla="*/ 38 w 113"/>
                <a:gd name="T51" fmla="*/ 136 h 102"/>
                <a:gd name="T52" fmla="*/ 24 w 113"/>
                <a:gd name="T53" fmla="*/ 168 h 102"/>
                <a:gd name="T54" fmla="*/ 24 w 113"/>
                <a:gd name="T55" fmla="*/ 177 h 102"/>
                <a:gd name="T56" fmla="*/ 17 w 113"/>
                <a:gd name="T57" fmla="*/ 192 h 102"/>
                <a:gd name="T58" fmla="*/ 9 w 113"/>
                <a:gd name="T59" fmla="*/ 209 h 102"/>
                <a:gd name="T60" fmla="*/ 17 w 113"/>
                <a:gd name="T61" fmla="*/ 206 h 102"/>
                <a:gd name="T62" fmla="*/ 29 w 113"/>
                <a:gd name="T63" fmla="*/ 206 h 102"/>
                <a:gd name="T64" fmla="*/ 26 w 113"/>
                <a:gd name="T65" fmla="*/ 213 h 102"/>
                <a:gd name="T66" fmla="*/ 17 w 113"/>
                <a:gd name="T67" fmla="*/ 259 h 102"/>
                <a:gd name="T68" fmla="*/ 9 w 113"/>
                <a:gd name="T69" fmla="*/ 283 h 102"/>
                <a:gd name="T70" fmla="*/ 0 w 113"/>
                <a:gd name="T71" fmla="*/ 300 h 102"/>
                <a:gd name="T72" fmla="*/ 136 w 113"/>
                <a:gd name="T73" fmla="*/ 264 h 10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3"/>
                <a:gd name="T112" fmla="*/ 0 h 102"/>
                <a:gd name="T113" fmla="*/ 113 w 113"/>
                <a:gd name="T114" fmla="*/ 102 h 10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3" h="102">
                  <a:moveTo>
                    <a:pt x="46" y="90"/>
                  </a:moveTo>
                  <a:cubicBezTo>
                    <a:pt x="46" y="90"/>
                    <a:pt x="46" y="90"/>
                    <a:pt x="46" y="90"/>
                  </a:cubicBezTo>
                  <a:cubicBezTo>
                    <a:pt x="46" y="90"/>
                    <a:pt x="47" y="90"/>
                    <a:pt x="47" y="89"/>
                  </a:cubicBezTo>
                  <a:cubicBezTo>
                    <a:pt x="48" y="89"/>
                    <a:pt x="48" y="89"/>
                    <a:pt x="48" y="89"/>
                  </a:cubicBezTo>
                  <a:cubicBezTo>
                    <a:pt x="49" y="88"/>
                    <a:pt x="49" y="88"/>
                    <a:pt x="50" y="87"/>
                  </a:cubicBezTo>
                  <a:cubicBezTo>
                    <a:pt x="50" y="87"/>
                    <a:pt x="49" y="85"/>
                    <a:pt x="51" y="82"/>
                  </a:cubicBezTo>
                  <a:cubicBezTo>
                    <a:pt x="51" y="81"/>
                    <a:pt x="52" y="80"/>
                    <a:pt x="52" y="79"/>
                  </a:cubicBezTo>
                  <a:cubicBezTo>
                    <a:pt x="53" y="78"/>
                    <a:pt x="53" y="76"/>
                    <a:pt x="54" y="75"/>
                  </a:cubicBezTo>
                  <a:cubicBezTo>
                    <a:pt x="54" y="75"/>
                    <a:pt x="54" y="75"/>
                    <a:pt x="54" y="74"/>
                  </a:cubicBezTo>
                  <a:cubicBezTo>
                    <a:pt x="54" y="74"/>
                    <a:pt x="54" y="74"/>
                    <a:pt x="54" y="74"/>
                  </a:cubicBezTo>
                  <a:cubicBezTo>
                    <a:pt x="54" y="73"/>
                    <a:pt x="54" y="72"/>
                    <a:pt x="54" y="71"/>
                  </a:cubicBezTo>
                  <a:cubicBezTo>
                    <a:pt x="53" y="70"/>
                    <a:pt x="53" y="70"/>
                    <a:pt x="53" y="69"/>
                  </a:cubicBezTo>
                  <a:cubicBezTo>
                    <a:pt x="52" y="69"/>
                    <a:pt x="52" y="69"/>
                    <a:pt x="51" y="69"/>
                  </a:cubicBezTo>
                  <a:cubicBezTo>
                    <a:pt x="51" y="69"/>
                    <a:pt x="57" y="68"/>
                    <a:pt x="59" y="64"/>
                  </a:cubicBezTo>
                  <a:cubicBezTo>
                    <a:pt x="60" y="63"/>
                    <a:pt x="61" y="62"/>
                    <a:pt x="61" y="61"/>
                  </a:cubicBezTo>
                  <a:cubicBezTo>
                    <a:pt x="61" y="61"/>
                    <a:pt x="61" y="61"/>
                    <a:pt x="62" y="61"/>
                  </a:cubicBezTo>
                  <a:cubicBezTo>
                    <a:pt x="62" y="61"/>
                    <a:pt x="62" y="61"/>
                    <a:pt x="62" y="61"/>
                  </a:cubicBezTo>
                  <a:cubicBezTo>
                    <a:pt x="62" y="60"/>
                    <a:pt x="64" y="60"/>
                    <a:pt x="65" y="59"/>
                  </a:cubicBezTo>
                  <a:cubicBezTo>
                    <a:pt x="67" y="58"/>
                    <a:pt x="68" y="57"/>
                    <a:pt x="70" y="56"/>
                  </a:cubicBezTo>
                  <a:cubicBezTo>
                    <a:pt x="70" y="55"/>
                    <a:pt x="70" y="55"/>
                    <a:pt x="70" y="55"/>
                  </a:cubicBezTo>
                  <a:cubicBezTo>
                    <a:pt x="70" y="55"/>
                    <a:pt x="70" y="55"/>
                    <a:pt x="70" y="55"/>
                  </a:cubicBezTo>
                  <a:cubicBezTo>
                    <a:pt x="70" y="55"/>
                    <a:pt x="79" y="40"/>
                    <a:pt x="81" y="36"/>
                  </a:cubicBezTo>
                  <a:cubicBezTo>
                    <a:pt x="82" y="36"/>
                    <a:pt x="82" y="36"/>
                    <a:pt x="82" y="36"/>
                  </a:cubicBezTo>
                  <a:cubicBezTo>
                    <a:pt x="82" y="36"/>
                    <a:pt x="82" y="36"/>
                    <a:pt x="82" y="35"/>
                  </a:cubicBezTo>
                  <a:cubicBezTo>
                    <a:pt x="83" y="35"/>
                    <a:pt x="83" y="34"/>
                    <a:pt x="83" y="34"/>
                  </a:cubicBezTo>
                  <a:cubicBezTo>
                    <a:pt x="83" y="33"/>
                    <a:pt x="84" y="33"/>
                    <a:pt x="85" y="33"/>
                  </a:cubicBezTo>
                  <a:cubicBezTo>
                    <a:pt x="86" y="32"/>
                    <a:pt x="87" y="32"/>
                    <a:pt x="88" y="32"/>
                  </a:cubicBezTo>
                  <a:cubicBezTo>
                    <a:pt x="88" y="32"/>
                    <a:pt x="89" y="32"/>
                    <a:pt x="89" y="32"/>
                  </a:cubicBezTo>
                  <a:cubicBezTo>
                    <a:pt x="89" y="32"/>
                    <a:pt x="90" y="32"/>
                    <a:pt x="90" y="32"/>
                  </a:cubicBezTo>
                  <a:cubicBezTo>
                    <a:pt x="90" y="32"/>
                    <a:pt x="90" y="32"/>
                    <a:pt x="91" y="32"/>
                  </a:cubicBezTo>
                  <a:cubicBezTo>
                    <a:pt x="91" y="32"/>
                    <a:pt x="91" y="32"/>
                    <a:pt x="92" y="32"/>
                  </a:cubicBezTo>
                  <a:cubicBezTo>
                    <a:pt x="94" y="31"/>
                    <a:pt x="99" y="28"/>
                    <a:pt x="101" y="26"/>
                  </a:cubicBezTo>
                  <a:cubicBezTo>
                    <a:pt x="102" y="25"/>
                    <a:pt x="104" y="22"/>
                    <a:pt x="106" y="20"/>
                  </a:cubicBezTo>
                  <a:cubicBezTo>
                    <a:pt x="106" y="20"/>
                    <a:pt x="106" y="20"/>
                    <a:pt x="106" y="20"/>
                  </a:cubicBezTo>
                  <a:cubicBezTo>
                    <a:pt x="106" y="19"/>
                    <a:pt x="106" y="19"/>
                    <a:pt x="106" y="18"/>
                  </a:cubicBezTo>
                  <a:cubicBezTo>
                    <a:pt x="106" y="17"/>
                    <a:pt x="106" y="16"/>
                    <a:pt x="106" y="15"/>
                  </a:cubicBezTo>
                  <a:cubicBezTo>
                    <a:pt x="105" y="14"/>
                    <a:pt x="105" y="12"/>
                    <a:pt x="107" y="11"/>
                  </a:cubicBezTo>
                  <a:cubicBezTo>
                    <a:pt x="107" y="11"/>
                    <a:pt x="108" y="10"/>
                    <a:pt x="109" y="10"/>
                  </a:cubicBezTo>
                  <a:cubicBezTo>
                    <a:pt x="111" y="8"/>
                    <a:pt x="111" y="6"/>
                    <a:pt x="111" y="5"/>
                  </a:cubicBezTo>
                  <a:cubicBezTo>
                    <a:pt x="111" y="4"/>
                    <a:pt x="111" y="4"/>
                    <a:pt x="111" y="4"/>
                  </a:cubicBezTo>
                  <a:cubicBezTo>
                    <a:pt x="111" y="2"/>
                    <a:pt x="112" y="1"/>
                    <a:pt x="113" y="0"/>
                  </a:cubicBezTo>
                  <a:cubicBezTo>
                    <a:pt x="22" y="11"/>
                    <a:pt x="22" y="11"/>
                    <a:pt x="22" y="11"/>
                  </a:cubicBezTo>
                  <a:cubicBezTo>
                    <a:pt x="22" y="11"/>
                    <a:pt x="23" y="12"/>
                    <a:pt x="23" y="13"/>
                  </a:cubicBezTo>
                  <a:cubicBezTo>
                    <a:pt x="23" y="12"/>
                    <a:pt x="23" y="12"/>
                    <a:pt x="23" y="12"/>
                  </a:cubicBezTo>
                  <a:cubicBezTo>
                    <a:pt x="23" y="12"/>
                    <a:pt x="23" y="12"/>
                    <a:pt x="23" y="13"/>
                  </a:cubicBezTo>
                  <a:cubicBezTo>
                    <a:pt x="23" y="15"/>
                    <a:pt x="23" y="18"/>
                    <a:pt x="21" y="20"/>
                  </a:cubicBezTo>
                  <a:cubicBezTo>
                    <a:pt x="20" y="21"/>
                    <a:pt x="20" y="21"/>
                    <a:pt x="19" y="22"/>
                  </a:cubicBezTo>
                  <a:cubicBezTo>
                    <a:pt x="19" y="22"/>
                    <a:pt x="18" y="23"/>
                    <a:pt x="18" y="24"/>
                  </a:cubicBezTo>
                  <a:cubicBezTo>
                    <a:pt x="17" y="25"/>
                    <a:pt x="17" y="26"/>
                    <a:pt x="17" y="27"/>
                  </a:cubicBezTo>
                  <a:cubicBezTo>
                    <a:pt x="17" y="29"/>
                    <a:pt x="18" y="32"/>
                    <a:pt x="19" y="34"/>
                  </a:cubicBezTo>
                  <a:cubicBezTo>
                    <a:pt x="19" y="39"/>
                    <a:pt x="16" y="41"/>
                    <a:pt x="13" y="46"/>
                  </a:cubicBezTo>
                  <a:cubicBezTo>
                    <a:pt x="13" y="46"/>
                    <a:pt x="13" y="46"/>
                    <a:pt x="13" y="46"/>
                  </a:cubicBezTo>
                  <a:cubicBezTo>
                    <a:pt x="10" y="51"/>
                    <a:pt x="8" y="54"/>
                    <a:pt x="8" y="56"/>
                  </a:cubicBezTo>
                  <a:cubicBezTo>
                    <a:pt x="8" y="56"/>
                    <a:pt x="8" y="57"/>
                    <a:pt x="8" y="57"/>
                  </a:cubicBezTo>
                  <a:cubicBezTo>
                    <a:pt x="8" y="57"/>
                    <a:pt x="8" y="58"/>
                    <a:pt x="8" y="58"/>
                  </a:cubicBezTo>
                  <a:cubicBezTo>
                    <a:pt x="8" y="59"/>
                    <a:pt x="8" y="60"/>
                    <a:pt x="8" y="60"/>
                  </a:cubicBezTo>
                  <a:cubicBezTo>
                    <a:pt x="8" y="60"/>
                    <a:pt x="8" y="60"/>
                    <a:pt x="8" y="60"/>
                  </a:cubicBezTo>
                  <a:cubicBezTo>
                    <a:pt x="8" y="62"/>
                    <a:pt x="7" y="63"/>
                    <a:pt x="6" y="65"/>
                  </a:cubicBezTo>
                  <a:cubicBezTo>
                    <a:pt x="6" y="66"/>
                    <a:pt x="6" y="66"/>
                    <a:pt x="6" y="67"/>
                  </a:cubicBezTo>
                  <a:cubicBezTo>
                    <a:pt x="5" y="68"/>
                    <a:pt x="4" y="70"/>
                    <a:pt x="3" y="71"/>
                  </a:cubicBezTo>
                  <a:cubicBezTo>
                    <a:pt x="3" y="71"/>
                    <a:pt x="3" y="71"/>
                    <a:pt x="3" y="71"/>
                  </a:cubicBezTo>
                  <a:cubicBezTo>
                    <a:pt x="3" y="71"/>
                    <a:pt x="4" y="70"/>
                    <a:pt x="6" y="70"/>
                  </a:cubicBezTo>
                  <a:cubicBezTo>
                    <a:pt x="8" y="68"/>
                    <a:pt x="10" y="68"/>
                    <a:pt x="10" y="70"/>
                  </a:cubicBezTo>
                  <a:cubicBezTo>
                    <a:pt x="10" y="70"/>
                    <a:pt x="10" y="70"/>
                    <a:pt x="10" y="70"/>
                  </a:cubicBezTo>
                  <a:cubicBezTo>
                    <a:pt x="10" y="71"/>
                    <a:pt x="9" y="71"/>
                    <a:pt x="9" y="72"/>
                  </a:cubicBezTo>
                  <a:cubicBezTo>
                    <a:pt x="9" y="72"/>
                    <a:pt x="9" y="72"/>
                    <a:pt x="9" y="72"/>
                  </a:cubicBezTo>
                  <a:cubicBezTo>
                    <a:pt x="8" y="74"/>
                    <a:pt x="8" y="78"/>
                    <a:pt x="7" y="81"/>
                  </a:cubicBezTo>
                  <a:cubicBezTo>
                    <a:pt x="7" y="83"/>
                    <a:pt x="7" y="85"/>
                    <a:pt x="6" y="88"/>
                  </a:cubicBezTo>
                  <a:cubicBezTo>
                    <a:pt x="5" y="88"/>
                    <a:pt x="5" y="88"/>
                    <a:pt x="5" y="89"/>
                  </a:cubicBezTo>
                  <a:cubicBezTo>
                    <a:pt x="4" y="91"/>
                    <a:pt x="4" y="93"/>
                    <a:pt x="3" y="96"/>
                  </a:cubicBezTo>
                  <a:cubicBezTo>
                    <a:pt x="2" y="98"/>
                    <a:pt x="1" y="100"/>
                    <a:pt x="0" y="102"/>
                  </a:cubicBezTo>
                  <a:cubicBezTo>
                    <a:pt x="0" y="102"/>
                    <a:pt x="0" y="102"/>
                    <a:pt x="0" y="102"/>
                  </a:cubicBezTo>
                  <a:cubicBezTo>
                    <a:pt x="40" y="99"/>
                    <a:pt x="40" y="99"/>
                    <a:pt x="40" y="99"/>
                  </a:cubicBezTo>
                  <a:cubicBezTo>
                    <a:pt x="40" y="98"/>
                    <a:pt x="43" y="93"/>
                    <a:pt x="46" y="90"/>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57"/>
            <p:cNvSpPr/>
            <p:nvPr/>
          </p:nvSpPr>
          <p:spPr bwMode="auto">
            <a:xfrm>
              <a:off x="4423" y="1406"/>
              <a:ext cx="472" cy="323"/>
            </a:xfrm>
            <a:custGeom>
              <a:avLst/>
              <a:gdLst>
                <a:gd name="T0" fmla="*/ 676 w 276"/>
                <a:gd name="T1" fmla="*/ 227 h 189"/>
                <a:gd name="T2" fmla="*/ 676 w 276"/>
                <a:gd name="T3" fmla="*/ 215 h 189"/>
                <a:gd name="T4" fmla="*/ 687 w 276"/>
                <a:gd name="T5" fmla="*/ 193 h 189"/>
                <a:gd name="T6" fmla="*/ 691 w 276"/>
                <a:gd name="T7" fmla="*/ 173 h 189"/>
                <a:gd name="T8" fmla="*/ 684 w 276"/>
                <a:gd name="T9" fmla="*/ 164 h 189"/>
                <a:gd name="T10" fmla="*/ 664 w 276"/>
                <a:gd name="T11" fmla="*/ 135 h 189"/>
                <a:gd name="T12" fmla="*/ 580 w 276"/>
                <a:gd name="T13" fmla="*/ 96 h 189"/>
                <a:gd name="T14" fmla="*/ 573 w 276"/>
                <a:gd name="T15" fmla="*/ 96 h 189"/>
                <a:gd name="T16" fmla="*/ 561 w 276"/>
                <a:gd name="T17" fmla="*/ 94 h 189"/>
                <a:gd name="T18" fmla="*/ 547 w 276"/>
                <a:gd name="T19" fmla="*/ 85 h 189"/>
                <a:gd name="T20" fmla="*/ 518 w 276"/>
                <a:gd name="T21" fmla="*/ 82 h 189"/>
                <a:gd name="T22" fmla="*/ 486 w 276"/>
                <a:gd name="T23" fmla="*/ 73 h 189"/>
                <a:gd name="T24" fmla="*/ 479 w 276"/>
                <a:gd name="T25" fmla="*/ 70 h 189"/>
                <a:gd name="T26" fmla="*/ 457 w 276"/>
                <a:gd name="T27" fmla="*/ 55 h 189"/>
                <a:gd name="T28" fmla="*/ 424 w 276"/>
                <a:gd name="T29" fmla="*/ 38 h 189"/>
                <a:gd name="T30" fmla="*/ 421 w 276"/>
                <a:gd name="T31" fmla="*/ 24 h 189"/>
                <a:gd name="T32" fmla="*/ 409 w 276"/>
                <a:gd name="T33" fmla="*/ 0 h 189"/>
                <a:gd name="T34" fmla="*/ 337 w 276"/>
                <a:gd name="T35" fmla="*/ 12 h 189"/>
                <a:gd name="T36" fmla="*/ 238 w 276"/>
                <a:gd name="T37" fmla="*/ 29 h 189"/>
                <a:gd name="T38" fmla="*/ 173 w 276"/>
                <a:gd name="T39" fmla="*/ 103 h 189"/>
                <a:gd name="T40" fmla="*/ 82 w 276"/>
                <a:gd name="T41" fmla="*/ 128 h 189"/>
                <a:gd name="T42" fmla="*/ 44 w 276"/>
                <a:gd name="T43" fmla="*/ 205 h 189"/>
                <a:gd name="T44" fmla="*/ 9 w 276"/>
                <a:gd name="T45" fmla="*/ 260 h 189"/>
                <a:gd name="T46" fmla="*/ 38 w 276"/>
                <a:gd name="T47" fmla="*/ 296 h 189"/>
                <a:gd name="T48" fmla="*/ 94 w 276"/>
                <a:gd name="T49" fmla="*/ 342 h 189"/>
                <a:gd name="T50" fmla="*/ 108 w 276"/>
                <a:gd name="T51" fmla="*/ 376 h 189"/>
                <a:gd name="T52" fmla="*/ 106 w 276"/>
                <a:gd name="T53" fmla="*/ 407 h 189"/>
                <a:gd name="T54" fmla="*/ 99 w 276"/>
                <a:gd name="T55" fmla="*/ 449 h 189"/>
                <a:gd name="T56" fmla="*/ 67 w 276"/>
                <a:gd name="T57" fmla="*/ 482 h 189"/>
                <a:gd name="T58" fmla="*/ 74 w 276"/>
                <a:gd name="T59" fmla="*/ 523 h 189"/>
                <a:gd name="T60" fmla="*/ 94 w 276"/>
                <a:gd name="T61" fmla="*/ 540 h 189"/>
                <a:gd name="T62" fmla="*/ 477 w 276"/>
                <a:gd name="T63" fmla="*/ 552 h 189"/>
                <a:gd name="T64" fmla="*/ 482 w 276"/>
                <a:gd name="T65" fmla="*/ 543 h 189"/>
                <a:gd name="T66" fmla="*/ 515 w 276"/>
                <a:gd name="T67" fmla="*/ 494 h 189"/>
                <a:gd name="T68" fmla="*/ 527 w 276"/>
                <a:gd name="T69" fmla="*/ 453 h 189"/>
                <a:gd name="T70" fmla="*/ 581 w 276"/>
                <a:gd name="T71" fmla="*/ 379 h 189"/>
                <a:gd name="T72" fmla="*/ 622 w 276"/>
                <a:gd name="T73" fmla="*/ 338 h 189"/>
                <a:gd name="T74" fmla="*/ 655 w 276"/>
                <a:gd name="T75" fmla="*/ 313 h 189"/>
                <a:gd name="T76" fmla="*/ 799 w 276"/>
                <a:gd name="T77" fmla="*/ 197 h 189"/>
                <a:gd name="T78" fmla="*/ 752 w 276"/>
                <a:gd name="T79" fmla="*/ 215 h 189"/>
                <a:gd name="T80" fmla="*/ 722 w 276"/>
                <a:gd name="T81" fmla="*/ 236 h 189"/>
                <a:gd name="T82" fmla="*/ 684 w 276"/>
                <a:gd name="T83" fmla="*/ 263 h 189"/>
                <a:gd name="T84" fmla="*/ 585 w 276"/>
                <a:gd name="T85" fmla="*/ 318 h 189"/>
                <a:gd name="T86" fmla="*/ 564 w 276"/>
                <a:gd name="T87" fmla="*/ 326 h 189"/>
                <a:gd name="T88" fmla="*/ 588 w 276"/>
                <a:gd name="T89" fmla="*/ 301 h 189"/>
                <a:gd name="T90" fmla="*/ 617 w 276"/>
                <a:gd name="T91" fmla="*/ 284 h 189"/>
                <a:gd name="T92" fmla="*/ 626 w 276"/>
                <a:gd name="T93" fmla="*/ 277 h 189"/>
                <a:gd name="T94" fmla="*/ 681 w 276"/>
                <a:gd name="T95" fmla="*/ 239 h 189"/>
                <a:gd name="T96" fmla="*/ 681 w 276"/>
                <a:gd name="T97" fmla="*/ 236 h 189"/>
                <a:gd name="T98" fmla="*/ 679 w 276"/>
                <a:gd name="T99" fmla="*/ 239 h 1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6"/>
                <a:gd name="T151" fmla="*/ 0 h 189"/>
                <a:gd name="T152" fmla="*/ 276 w 276"/>
                <a:gd name="T153" fmla="*/ 189 h 1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6" h="189">
                  <a:moveTo>
                    <a:pt x="232" y="82"/>
                  </a:moveTo>
                  <a:cubicBezTo>
                    <a:pt x="232" y="82"/>
                    <a:pt x="232" y="80"/>
                    <a:pt x="231" y="78"/>
                  </a:cubicBezTo>
                  <a:cubicBezTo>
                    <a:pt x="231" y="77"/>
                    <a:pt x="231" y="77"/>
                    <a:pt x="231" y="77"/>
                  </a:cubicBezTo>
                  <a:cubicBezTo>
                    <a:pt x="231" y="75"/>
                    <a:pt x="231" y="74"/>
                    <a:pt x="231" y="74"/>
                  </a:cubicBezTo>
                  <a:cubicBezTo>
                    <a:pt x="231" y="72"/>
                    <a:pt x="231" y="71"/>
                    <a:pt x="232" y="69"/>
                  </a:cubicBezTo>
                  <a:cubicBezTo>
                    <a:pt x="233" y="68"/>
                    <a:pt x="234" y="66"/>
                    <a:pt x="235" y="66"/>
                  </a:cubicBezTo>
                  <a:cubicBezTo>
                    <a:pt x="235" y="66"/>
                    <a:pt x="235" y="65"/>
                    <a:pt x="235" y="65"/>
                  </a:cubicBezTo>
                  <a:cubicBezTo>
                    <a:pt x="236" y="63"/>
                    <a:pt x="237" y="61"/>
                    <a:pt x="236" y="59"/>
                  </a:cubicBezTo>
                  <a:cubicBezTo>
                    <a:pt x="236" y="58"/>
                    <a:pt x="236" y="57"/>
                    <a:pt x="235" y="57"/>
                  </a:cubicBezTo>
                  <a:cubicBezTo>
                    <a:pt x="235" y="56"/>
                    <a:pt x="235" y="56"/>
                    <a:pt x="234" y="56"/>
                  </a:cubicBezTo>
                  <a:cubicBezTo>
                    <a:pt x="233" y="55"/>
                    <a:pt x="231" y="53"/>
                    <a:pt x="231" y="51"/>
                  </a:cubicBezTo>
                  <a:cubicBezTo>
                    <a:pt x="232" y="48"/>
                    <a:pt x="229" y="46"/>
                    <a:pt x="227" y="46"/>
                  </a:cubicBezTo>
                  <a:cubicBezTo>
                    <a:pt x="225" y="46"/>
                    <a:pt x="219" y="44"/>
                    <a:pt x="214" y="41"/>
                  </a:cubicBezTo>
                  <a:cubicBezTo>
                    <a:pt x="209" y="39"/>
                    <a:pt x="200" y="34"/>
                    <a:pt x="198" y="33"/>
                  </a:cubicBezTo>
                  <a:cubicBezTo>
                    <a:pt x="198" y="33"/>
                    <a:pt x="198" y="33"/>
                    <a:pt x="198" y="33"/>
                  </a:cubicBezTo>
                  <a:cubicBezTo>
                    <a:pt x="197" y="33"/>
                    <a:pt x="196" y="33"/>
                    <a:pt x="196" y="33"/>
                  </a:cubicBezTo>
                  <a:cubicBezTo>
                    <a:pt x="196" y="33"/>
                    <a:pt x="195" y="32"/>
                    <a:pt x="194" y="32"/>
                  </a:cubicBezTo>
                  <a:cubicBezTo>
                    <a:pt x="193" y="32"/>
                    <a:pt x="193" y="32"/>
                    <a:pt x="192" y="32"/>
                  </a:cubicBezTo>
                  <a:cubicBezTo>
                    <a:pt x="190" y="32"/>
                    <a:pt x="187" y="32"/>
                    <a:pt x="187" y="30"/>
                  </a:cubicBezTo>
                  <a:cubicBezTo>
                    <a:pt x="187" y="30"/>
                    <a:pt x="186" y="30"/>
                    <a:pt x="187" y="29"/>
                  </a:cubicBezTo>
                  <a:cubicBezTo>
                    <a:pt x="187" y="29"/>
                    <a:pt x="187" y="29"/>
                    <a:pt x="187" y="29"/>
                  </a:cubicBezTo>
                  <a:cubicBezTo>
                    <a:pt x="186" y="28"/>
                    <a:pt x="181" y="28"/>
                    <a:pt x="177" y="28"/>
                  </a:cubicBezTo>
                  <a:cubicBezTo>
                    <a:pt x="175" y="28"/>
                    <a:pt x="174" y="28"/>
                    <a:pt x="172" y="28"/>
                  </a:cubicBezTo>
                  <a:cubicBezTo>
                    <a:pt x="169" y="27"/>
                    <a:pt x="167" y="26"/>
                    <a:pt x="166" y="25"/>
                  </a:cubicBezTo>
                  <a:cubicBezTo>
                    <a:pt x="166" y="25"/>
                    <a:pt x="165" y="25"/>
                    <a:pt x="165" y="24"/>
                  </a:cubicBezTo>
                  <a:cubicBezTo>
                    <a:pt x="165" y="24"/>
                    <a:pt x="165" y="24"/>
                    <a:pt x="164" y="24"/>
                  </a:cubicBezTo>
                  <a:cubicBezTo>
                    <a:pt x="164" y="23"/>
                    <a:pt x="163" y="22"/>
                    <a:pt x="162" y="22"/>
                  </a:cubicBezTo>
                  <a:cubicBezTo>
                    <a:pt x="160" y="21"/>
                    <a:pt x="158" y="20"/>
                    <a:pt x="156" y="19"/>
                  </a:cubicBezTo>
                  <a:cubicBezTo>
                    <a:pt x="154" y="18"/>
                    <a:pt x="154" y="16"/>
                    <a:pt x="154" y="15"/>
                  </a:cubicBezTo>
                  <a:cubicBezTo>
                    <a:pt x="149" y="15"/>
                    <a:pt x="145" y="13"/>
                    <a:pt x="145" y="13"/>
                  </a:cubicBezTo>
                  <a:cubicBezTo>
                    <a:pt x="145" y="13"/>
                    <a:pt x="139" y="12"/>
                    <a:pt x="137" y="13"/>
                  </a:cubicBezTo>
                  <a:cubicBezTo>
                    <a:pt x="135" y="13"/>
                    <a:pt x="144" y="10"/>
                    <a:pt x="144" y="8"/>
                  </a:cubicBezTo>
                  <a:cubicBezTo>
                    <a:pt x="145" y="6"/>
                    <a:pt x="143" y="5"/>
                    <a:pt x="143" y="4"/>
                  </a:cubicBezTo>
                  <a:cubicBezTo>
                    <a:pt x="143" y="3"/>
                    <a:pt x="147" y="0"/>
                    <a:pt x="140" y="0"/>
                  </a:cubicBezTo>
                  <a:cubicBezTo>
                    <a:pt x="133" y="0"/>
                    <a:pt x="129" y="2"/>
                    <a:pt x="124" y="3"/>
                  </a:cubicBezTo>
                  <a:cubicBezTo>
                    <a:pt x="120" y="4"/>
                    <a:pt x="118" y="4"/>
                    <a:pt x="115" y="4"/>
                  </a:cubicBezTo>
                  <a:cubicBezTo>
                    <a:pt x="112" y="4"/>
                    <a:pt x="112" y="5"/>
                    <a:pt x="108" y="6"/>
                  </a:cubicBezTo>
                  <a:cubicBezTo>
                    <a:pt x="105" y="6"/>
                    <a:pt x="86" y="9"/>
                    <a:pt x="81" y="10"/>
                  </a:cubicBezTo>
                  <a:cubicBezTo>
                    <a:pt x="77" y="10"/>
                    <a:pt x="77" y="10"/>
                    <a:pt x="77" y="10"/>
                  </a:cubicBezTo>
                  <a:cubicBezTo>
                    <a:pt x="59" y="35"/>
                    <a:pt x="59" y="35"/>
                    <a:pt x="59" y="35"/>
                  </a:cubicBezTo>
                  <a:cubicBezTo>
                    <a:pt x="59" y="35"/>
                    <a:pt x="53" y="38"/>
                    <a:pt x="45" y="41"/>
                  </a:cubicBezTo>
                  <a:cubicBezTo>
                    <a:pt x="37" y="45"/>
                    <a:pt x="28" y="44"/>
                    <a:pt x="28" y="44"/>
                  </a:cubicBezTo>
                  <a:cubicBezTo>
                    <a:pt x="28" y="50"/>
                    <a:pt x="20" y="58"/>
                    <a:pt x="21" y="60"/>
                  </a:cubicBezTo>
                  <a:cubicBezTo>
                    <a:pt x="22" y="62"/>
                    <a:pt x="20" y="67"/>
                    <a:pt x="15" y="70"/>
                  </a:cubicBezTo>
                  <a:cubicBezTo>
                    <a:pt x="9" y="73"/>
                    <a:pt x="5" y="77"/>
                    <a:pt x="2" y="81"/>
                  </a:cubicBezTo>
                  <a:cubicBezTo>
                    <a:pt x="0" y="85"/>
                    <a:pt x="1" y="89"/>
                    <a:pt x="3" y="89"/>
                  </a:cubicBezTo>
                  <a:cubicBezTo>
                    <a:pt x="5" y="90"/>
                    <a:pt x="5" y="92"/>
                    <a:pt x="6" y="95"/>
                  </a:cubicBezTo>
                  <a:cubicBezTo>
                    <a:pt x="6" y="99"/>
                    <a:pt x="3" y="101"/>
                    <a:pt x="13" y="101"/>
                  </a:cubicBezTo>
                  <a:cubicBezTo>
                    <a:pt x="23" y="101"/>
                    <a:pt x="24" y="108"/>
                    <a:pt x="23" y="111"/>
                  </a:cubicBezTo>
                  <a:cubicBezTo>
                    <a:pt x="23" y="114"/>
                    <a:pt x="25" y="115"/>
                    <a:pt x="32" y="117"/>
                  </a:cubicBezTo>
                  <a:cubicBezTo>
                    <a:pt x="39" y="120"/>
                    <a:pt x="37" y="122"/>
                    <a:pt x="36" y="124"/>
                  </a:cubicBezTo>
                  <a:cubicBezTo>
                    <a:pt x="35" y="125"/>
                    <a:pt x="31" y="127"/>
                    <a:pt x="37" y="129"/>
                  </a:cubicBezTo>
                  <a:cubicBezTo>
                    <a:pt x="44" y="130"/>
                    <a:pt x="40" y="133"/>
                    <a:pt x="38" y="135"/>
                  </a:cubicBezTo>
                  <a:cubicBezTo>
                    <a:pt x="36" y="137"/>
                    <a:pt x="35" y="138"/>
                    <a:pt x="36" y="139"/>
                  </a:cubicBezTo>
                  <a:cubicBezTo>
                    <a:pt x="37" y="141"/>
                    <a:pt x="34" y="145"/>
                    <a:pt x="34" y="145"/>
                  </a:cubicBezTo>
                  <a:cubicBezTo>
                    <a:pt x="34" y="145"/>
                    <a:pt x="39" y="151"/>
                    <a:pt x="34" y="154"/>
                  </a:cubicBezTo>
                  <a:cubicBezTo>
                    <a:pt x="34" y="154"/>
                    <a:pt x="34" y="154"/>
                    <a:pt x="34" y="154"/>
                  </a:cubicBezTo>
                  <a:cubicBezTo>
                    <a:pt x="32" y="157"/>
                    <a:pt x="26" y="161"/>
                    <a:pt x="23" y="165"/>
                  </a:cubicBezTo>
                  <a:cubicBezTo>
                    <a:pt x="20" y="169"/>
                    <a:pt x="22" y="172"/>
                    <a:pt x="23" y="174"/>
                  </a:cubicBezTo>
                  <a:cubicBezTo>
                    <a:pt x="24" y="176"/>
                    <a:pt x="24" y="177"/>
                    <a:pt x="25" y="179"/>
                  </a:cubicBezTo>
                  <a:cubicBezTo>
                    <a:pt x="26" y="180"/>
                    <a:pt x="27" y="181"/>
                    <a:pt x="28" y="181"/>
                  </a:cubicBezTo>
                  <a:cubicBezTo>
                    <a:pt x="31" y="182"/>
                    <a:pt x="32" y="185"/>
                    <a:pt x="32" y="185"/>
                  </a:cubicBezTo>
                  <a:cubicBezTo>
                    <a:pt x="163" y="189"/>
                    <a:pt x="163" y="189"/>
                    <a:pt x="163" y="189"/>
                  </a:cubicBezTo>
                  <a:cubicBezTo>
                    <a:pt x="163" y="189"/>
                    <a:pt x="163" y="189"/>
                    <a:pt x="163" y="189"/>
                  </a:cubicBezTo>
                  <a:cubicBezTo>
                    <a:pt x="164" y="188"/>
                    <a:pt x="164" y="187"/>
                    <a:pt x="165" y="187"/>
                  </a:cubicBezTo>
                  <a:cubicBezTo>
                    <a:pt x="165" y="187"/>
                    <a:pt x="165" y="187"/>
                    <a:pt x="165" y="186"/>
                  </a:cubicBezTo>
                  <a:cubicBezTo>
                    <a:pt x="166" y="184"/>
                    <a:pt x="174" y="176"/>
                    <a:pt x="176" y="171"/>
                  </a:cubicBezTo>
                  <a:cubicBezTo>
                    <a:pt x="176" y="171"/>
                    <a:pt x="176" y="170"/>
                    <a:pt x="176" y="169"/>
                  </a:cubicBezTo>
                  <a:cubicBezTo>
                    <a:pt x="177" y="167"/>
                    <a:pt x="178" y="165"/>
                    <a:pt x="178" y="162"/>
                  </a:cubicBezTo>
                  <a:cubicBezTo>
                    <a:pt x="179" y="160"/>
                    <a:pt x="179" y="158"/>
                    <a:pt x="180" y="155"/>
                  </a:cubicBezTo>
                  <a:cubicBezTo>
                    <a:pt x="182" y="149"/>
                    <a:pt x="185" y="144"/>
                    <a:pt x="190" y="139"/>
                  </a:cubicBezTo>
                  <a:cubicBezTo>
                    <a:pt x="193" y="136"/>
                    <a:pt x="196" y="133"/>
                    <a:pt x="199" y="130"/>
                  </a:cubicBezTo>
                  <a:cubicBezTo>
                    <a:pt x="201" y="128"/>
                    <a:pt x="202" y="126"/>
                    <a:pt x="204" y="124"/>
                  </a:cubicBezTo>
                  <a:cubicBezTo>
                    <a:pt x="207" y="121"/>
                    <a:pt x="209" y="118"/>
                    <a:pt x="213" y="116"/>
                  </a:cubicBezTo>
                  <a:cubicBezTo>
                    <a:pt x="213" y="116"/>
                    <a:pt x="214" y="115"/>
                    <a:pt x="215" y="115"/>
                  </a:cubicBezTo>
                  <a:cubicBezTo>
                    <a:pt x="219" y="114"/>
                    <a:pt x="222" y="110"/>
                    <a:pt x="224" y="107"/>
                  </a:cubicBezTo>
                  <a:cubicBezTo>
                    <a:pt x="226" y="105"/>
                    <a:pt x="235" y="98"/>
                    <a:pt x="245" y="91"/>
                  </a:cubicBezTo>
                  <a:cubicBezTo>
                    <a:pt x="255" y="84"/>
                    <a:pt x="267" y="72"/>
                    <a:pt x="273" y="67"/>
                  </a:cubicBezTo>
                  <a:cubicBezTo>
                    <a:pt x="276" y="64"/>
                    <a:pt x="271" y="66"/>
                    <a:pt x="266" y="69"/>
                  </a:cubicBezTo>
                  <a:cubicBezTo>
                    <a:pt x="264" y="70"/>
                    <a:pt x="260" y="73"/>
                    <a:pt x="257" y="74"/>
                  </a:cubicBezTo>
                  <a:cubicBezTo>
                    <a:pt x="256" y="74"/>
                    <a:pt x="256" y="74"/>
                    <a:pt x="256" y="74"/>
                  </a:cubicBezTo>
                  <a:cubicBezTo>
                    <a:pt x="253" y="76"/>
                    <a:pt x="250" y="78"/>
                    <a:pt x="247" y="81"/>
                  </a:cubicBezTo>
                  <a:cubicBezTo>
                    <a:pt x="245" y="82"/>
                    <a:pt x="244" y="83"/>
                    <a:pt x="244" y="84"/>
                  </a:cubicBezTo>
                  <a:cubicBezTo>
                    <a:pt x="242" y="86"/>
                    <a:pt x="239" y="88"/>
                    <a:pt x="234" y="90"/>
                  </a:cubicBezTo>
                  <a:cubicBezTo>
                    <a:pt x="228" y="93"/>
                    <a:pt x="220" y="96"/>
                    <a:pt x="217" y="97"/>
                  </a:cubicBezTo>
                  <a:cubicBezTo>
                    <a:pt x="212" y="99"/>
                    <a:pt x="202" y="107"/>
                    <a:pt x="200" y="109"/>
                  </a:cubicBezTo>
                  <a:cubicBezTo>
                    <a:pt x="199" y="111"/>
                    <a:pt x="197" y="112"/>
                    <a:pt x="195" y="112"/>
                  </a:cubicBezTo>
                  <a:cubicBezTo>
                    <a:pt x="195" y="112"/>
                    <a:pt x="194" y="112"/>
                    <a:pt x="193" y="112"/>
                  </a:cubicBezTo>
                  <a:cubicBezTo>
                    <a:pt x="189" y="112"/>
                    <a:pt x="192" y="106"/>
                    <a:pt x="197" y="104"/>
                  </a:cubicBezTo>
                  <a:cubicBezTo>
                    <a:pt x="198" y="104"/>
                    <a:pt x="200" y="103"/>
                    <a:pt x="201" y="103"/>
                  </a:cubicBezTo>
                  <a:cubicBezTo>
                    <a:pt x="203" y="102"/>
                    <a:pt x="204" y="102"/>
                    <a:pt x="205" y="101"/>
                  </a:cubicBezTo>
                  <a:cubicBezTo>
                    <a:pt x="207" y="101"/>
                    <a:pt x="210" y="99"/>
                    <a:pt x="211" y="97"/>
                  </a:cubicBezTo>
                  <a:cubicBezTo>
                    <a:pt x="212" y="96"/>
                    <a:pt x="213" y="96"/>
                    <a:pt x="213" y="95"/>
                  </a:cubicBezTo>
                  <a:cubicBezTo>
                    <a:pt x="214" y="95"/>
                    <a:pt x="214" y="95"/>
                    <a:pt x="214" y="95"/>
                  </a:cubicBezTo>
                  <a:cubicBezTo>
                    <a:pt x="216" y="92"/>
                    <a:pt x="223" y="88"/>
                    <a:pt x="228" y="86"/>
                  </a:cubicBezTo>
                  <a:cubicBezTo>
                    <a:pt x="230" y="85"/>
                    <a:pt x="233" y="83"/>
                    <a:pt x="233" y="82"/>
                  </a:cubicBezTo>
                  <a:cubicBezTo>
                    <a:pt x="233" y="82"/>
                    <a:pt x="233" y="82"/>
                    <a:pt x="233" y="82"/>
                  </a:cubicBezTo>
                  <a:cubicBezTo>
                    <a:pt x="233" y="82"/>
                    <a:pt x="233" y="82"/>
                    <a:pt x="233" y="81"/>
                  </a:cubicBezTo>
                  <a:cubicBezTo>
                    <a:pt x="232" y="80"/>
                    <a:pt x="231" y="79"/>
                    <a:pt x="231" y="78"/>
                  </a:cubicBezTo>
                  <a:cubicBezTo>
                    <a:pt x="232" y="80"/>
                    <a:pt x="232" y="82"/>
                    <a:pt x="232" y="82"/>
                  </a:cubicBezTo>
                  <a:close/>
                </a:path>
              </a:pathLst>
            </a:custGeom>
            <a:solidFill>
              <a:srgbClr val="2275A7"/>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58"/>
            <p:cNvSpPr/>
            <p:nvPr/>
          </p:nvSpPr>
          <p:spPr bwMode="auto">
            <a:xfrm>
              <a:off x="4685" y="1359"/>
              <a:ext cx="465" cy="185"/>
            </a:xfrm>
            <a:custGeom>
              <a:avLst/>
              <a:gdLst>
                <a:gd name="T0" fmla="*/ 774 w 272"/>
                <a:gd name="T1" fmla="*/ 178 h 108"/>
                <a:gd name="T2" fmla="*/ 750 w 272"/>
                <a:gd name="T3" fmla="*/ 159 h 108"/>
                <a:gd name="T4" fmla="*/ 745 w 272"/>
                <a:gd name="T5" fmla="*/ 127 h 108"/>
                <a:gd name="T6" fmla="*/ 704 w 272"/>
                <a:gd name="T7" fmla="*/ 132 h 108"/>
                <a:gd name="T8" fmla="*/ 675 w 272"/>
                <a:gd name="T9" fmla="*/ 111 h 108"/>
                <a:gd name="T10" fmla="*/ 684 w 272"/>
                <a:gd name="T11" fmla="*/ 91 h 108"/>
                <a:gd name="T12" fmla="*/ 650 w 272"/>
                <a:gd name="T13" fmla="*/ 94 h 108"/>
                <a:gd name="T14" fmla="*/ 590 w 272"/>
                <a:gd name="T15" fmla="*/ 106 h 108"/>
                <a:gd name="T16" fmla="*/ 520 w 272"/>
                <a:gd name="T17" fmla="*/ 108 h 108"/>
                <a:gd name="T18" fmla="*/ 462 w 272"/>
                <a:gd name="T19" fmla="*/ 135 h 108"/>
                <a:gd name="T20" fmla="*/ 386 w 272"/>
                <a:gd name="T21" fmla="*/ 132 h 108"/>
                <a:gd name="T22" fmla="*/ 337 w 272"/>
                <a:gd name="T23" fmla="*/ 103 h 108"/>
                <a:gd name="T24" fmla="*/ 313 w 272"/>
                <a:gd name="T25" fmla="*/ 94 h 108"/>
                <a:gd name="T26" fmla="*/ 308 w 272"/>
                <a:gd name="T27" fmla="*/ 91 h 108"/>
                <a:gd name="T28" fmla="*/ 275 w 272"/>
                <a:gd name="T29" fmla="*/ 91 h 108"/>
                <a:gd name="T30" fmla="*/ 234 w 272"/>
                <a:gd name="T31" fmla="*/ 106 h 108"/>
                <a:gd name="T32" fmla="*/ 275 w 272"/>
                <a:gd name="T33" fmla="*/ 57 h 108"/>
                <a:gd name="T34" fmla="*/ 350 w 272"/>
                <a:gd name="T35" fmla="*/ 29 h 108"/>
                <a:gd name="T36" fmla="*/ 378 w 272"/>
                <a:gd name="T37" fmla="*/ 5 h 108"/>
                <a:gd name="T38" fmla="*/ 309 w 272"/>
                <a:gd name="T39" fmla="*/ 12 h 108"/>
                <a:gd name="T40" fmla="*/ 263 w 272"/>
                <a:gd name="T41" fmla="*/ 36 h 108"/>
                <a:gd name="T42" fmla="*/ 219 w 272"/>
                <a:gd name="T43" fmla="*/ 45 h 108"/>
                <a:gd name="T44" fmla="*/ 186 w 272"/>
                <a:gd name="T45" fmla="*/ 70 h 108"/>
                <a:gd name="T46" fmla="*/ 145 w 272"/>
                <a:gd name="T47" fmla="*/ 77 h 108"/>
                <a:gd name="T48" fmla="*/ 127 w 272"/>
                <a:gd name="T49" fmla="*/ 79 h 108"/>
                <a:gd name="T50" fmla="*/ 58 w 272"/>
                <a:gd name="T51" fmla="*/ 94 h 108"/>
                <a:gd name="T52" fmla="*/ 17 w 272"/>
                <a:gd name="T53" fmla="*/ 115 h 108"/>
                <a:gd name="T54" fmla="*/ 26 w 272"/>
                <a:gd name="T55" fmla="*/ 144 h 108"/>
                <a:gd name="T56" fmla="*/ 38 w 272"/>
                <a:gd name="T57" fmla="*/ 152 h 108"/>
                <a:gd name="T58" fmla="*/ 99 w 272"/>
                <a:gd name="T59" fmla="*/ 164 h 108"/>
                <a:gd name="T60" fmla="*/ 115 w 272"/>
                <a:gd name="T61" fmla="*/ 170 h 108"/>
                <a:gd name="T62" fmla="*/ 145 w 272"/>
                <a:gd name="T63" fmla="*/ 182 h 108"/>
                <a:gd name="T64" fmla="*/ 236 w 272"/>
                <a:gd name="T65" fmla="*/ 243 h 108"/>
                <a:gd name="T66" fmla="*/ 239 w 272"/>
                <a:gd name="T67" fmla="*/ 272 h 108"/>
                <a:gd name="T68" fmla="*/ 227 w 272"/>
                <a:gd name="T69" fmla="*/ 305 h 108"/>
                <a:gd name="T70" fmla="*/ 234 w 272"/>
                <a:gd name="T71" fmla="*/ 317 h 108"/>
                <a:gd name="T72" fmla="*/ 255 w 272"/>
                <a:gd name="T73" fmla="*/ 296 h 108"/>
                <a:gd name="T74" fmla="*/ 313 w 272"/>
                <a:gd name="T75" fmla="*/ 247 h 108"/>
                <a:gd name="T76" fmla="*/ 412 w 272"/>
                <a:gd name="T77" fmla="*/ 209 h 108"/>
                <a:gd name="T78" fmla="*/ 407 w 272"/>
                <a:gd name="T79" fmla="*/ 230 h 108"/>
                <a:gd name="T80" fmla="*/ 409 w 272"/>
                <a:gd name="T81" fmla="*/ 243 h 108"/>
                <a:gd name="T82" fmla="*/ 429 w 272"/>
                <a:gd name="T83" fmla="*/ 223 h 108"/>
                <a:gd name="T84" fmla="*/ 573 w 272"/>
                <a:gd name="T85" fmla="*/ 176 h 108"/>
                <a:gd name="T86" fmla="*/ 650 w 272"/>
                <a:gd name="T87" fmla="*/ 202 h 108"/>
                <a:gd name="T88" fmla="*/ 643 w 272"/>
                <a:gd name="T89" fmla="*/ 214 h 108"/>
                <a:gd name="T90" fmla="*/ 655 w 272"/>
                <a:gd name="T91" fmla="*/ 214 h 108"/>
                <a:gd name="T92" fmla="*/ 680 w 272"/>
                <a:gd name="T93" fmla="*/ 190 h 108"/>
                <a:gd name="T94" fmla="*/ 689 w 272"/>
                <a:gd name="T95" fmla="*/ 188 h 108"/>
                <a:gd name="T96" fmla="*/ 720 w 272"/>
                <a:gd name="T97" fmla="*/ 188 h 108"/>
                <a:gd name="T98" fmla="*/ 742 w 272"/>
                <a:gd name="T99" fmla="*/ 188 h 108"/>
                <a:gd name="T100" fmla="*/ 792 w 272"/>
                <a:gd name="T101" fmla="*/ 194 h 1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72"/>
                <a:gd name="T154" fmla="*/ 0 h 108"/>
                <a:gd name="T155" fmla="*/ 272 w 272"/>
                <a:gd name="T156" fmla="*/ 108 h 1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72" h="108">
                  <a:moveTo>
                    <a:pt x="272" y="64"/>
                  </a:moveTo>
                  <a:cubicBezTo>
                    <a:pt x="272" y="64"/>
                    <a:pt x="268" y="64"/>
                    <a:pt x="266" y="62"/>
                  </a:cubicBezTo>
                  <a:cubicBezTo>
                    <a:pt x="266" y="62"/>
                    <a:pt x="266" y="62"/>
                    <a:pt x="265" y="61"/>
                  </a:cubicBezTo>
                  <a:cubicBezTo>
                    <a:pt x="264" y="60"/>
                    <a:pt x="261" y="59"/>
                    <a:pt x="261" y="57"/>
                  </a:cubicBezTo>
                  <a:cubicBezTo>
                    <a:pt x="260" y="56"/>
                    <a:pt x="259" y="55"/>
                    <a:pt x="258" y="54"/>
                  </a:cubicBezTo>
                  <a:cubicBezTo>
                    <a:pt x="258" y="54"/>
                    <a:pt x="257" y="54"/>
                    <a:pt x="257" y="54"/>
                  </a:cubicBezTo>
                  <a:cubicBezTo>
                    <a:pt x="257" y="54"/>
                    <a:pt x="257" y="53"/>
                    <a:pt x="257" y="53"/>
                  </a:cubicBezTo>
                  <a:cubicBezTo>
                    <a:pt x="257" y="52"/>
                    <a:pt x="258" y="50"/>
                    <a:pt x="258" y="50"/>
                  </a:cubicBezTo>
                  <a:cubicBezTo>
                    <a:pt x="258" y="48"/>
                    <a:pt x="255" y="43"/>
                    <a:pt x="255" y="43"/>
                  </a:cubicBezTo>
                  <a:cubicBezTo>
                    <a:pt x="255" y="43"/>
                    <a:pt x="253" y="43"/>
                    <a:pt x="251" y="43"/>
                  </a:cubicBezTo>
                  <a:cubicBezTo>
                    <a:pt x="251" y="43"/>
                    <a:pt x="251" y="43"/>
                    <a:pt x="250" y="43"/>
                  </a:cubicBezTo>
                  <a:cubicBezTo>
                    <a:pt x="249" y="43"/>
                    <a:pt x="245" y="44"/>
                    <a:pt x="241" y="45"/>
                  </a:cubicBezTo>
                  <a:cubicBezTo>
                    <a:pt x="238" y="46"/>
                    <a:pt x="235" y="47"/>
                    <a:pt x="232" y="46"/>
                  </a:cubicBezTo>
                  <a:cubicBezTo>
                    <a:pt x="227" y="46"/>
                    <a:pt x="226" y="42"/>
                    <a:pt x="229" y="39"/>
                  </a:cubicBezTo>
                  <a:cubicBezTo>
                    <a:pt x="230" y="39"/>
                    <a:pt x="230" y="38"/>
                    <a:pt x="231" y="38"/>
                  </a:cubicBezTo>
                  <a:cubicBezTo>
                    <a:pt x="233" y="35"/>
                    <a:pt x="234" y="34"/>
                    <a:pt x="235" y="33"/>
                  </a:cubicBezTo>
                  <a:cubicBezTo>
                    <a:pt x="235" y="32"/>
                    <a:pt x="235" y="32"/>
                    <a:pt x="234" y="31"/>
                  </a:cubicBezTo>
                  <a:cubicBezTo>
                    <a:pt x="234" y="31"/>
                    <a:pt x="234" y="31"/>
                    <a:pt x="234" y="31"/>
                  </a:cubicBezTo>
                  <a:cubicBezTo>
                    <a:pt x="233" y="30"/>
                    <a:pt x="232" y="29"/>
                    <a:pt x="229" y="30"/>
                  </a:cubicBezTo>
                  <a:cubicBezTo>
                    <a:pt x="226" y="30"/>
                    <a:pt x="223" y="32"/>
                    <a:pt x="222" y="32"/>
                  </a:cubicBezTo>
                  <a:cubicBezTo>
                    <a:pt x="222" y="32"/>
                    <a:pt x="222" y="32"/>
                    <a:pt x="222" y="32"/>
                  </a:cubicBezTo>
                  <a:cubicBezTo>
                    <a:pt x="222" y="32"/>
                    <a:pt x="220" y="33"/>
                    <a:pt x="218" y="33"/>
                  </a:cubicBezTo>
                  <a:cubicBezTo>
                    <a:pt x="207" y="35"/>
                    <a:pt x="207" y="35"/>
                    <a:pt x="207" y="35"/>
                  </a:cubicBezTo>
                  <a:cubicBezTo>
                    <a:pt x="204" y="35"/>
                    <a:pt x="202" y="36"/>
                    <a:pt x="202" y="36"/>
                  </a:cubicBezTo>
                  <a:cubicBezTo>
                    <a:pt x="185" y="35"/>
                    <a:pt x="185" y="35"/>
                    <a:pt x="185" y="35"/>
                  </a:cubicBezTo>
                  <a:cubicBezTo>
                    <a:pt x="185" y="35"/>
                    <a:pt x="185" y="35"/>
                    <a:pt x="185" y="35"/>
                  </a:cubicBezTo>
                  <a:cubicBezTo>
                    <a:pt x="184" y="35"/>
                    <a:pt x="181" y="35"/>
                    <a:pt x="178" y="37"/>
                  </a:cubicBezTo>
                  <a:cubicBezTo>
                    <a:pt x="177" y="37"/>
                    <a:pt x="176" y="38"/>
                    <a:pt x="175" y="39"/>
                  </a:cubicBezTo>
                  <a:cubicBezTo>
                    <a:pt x="175" y="39"/>
                    <a:pt x="172" y="39"/>
                    <a:pt x="169" y="40"/>
                  </a:cubicBezTo>
                  <a:cubicBezTo>
                    <a:pt x="164" y="42"/>
                    <a:pt x="159" y="44"/>
                    <a:pt x="158" y="46"/>
                  </a:cubicBezTo>
                  <a:cubicBezTo>
                    <a:pt x="156" y="50"/>
                    <a:pt x="152" y="51"/>
                    <a:pt x="150" y="49"/>
                  </a:cubicBezTo>
                  <a:cubicBezTo>
                    <a:pt x="149" y="49"/>
                    <a:pt x="148" y="49"/>
                    <a:pt x="147" y="48"/>
                  </a:cubicBezTo>
                  <a:cubicBezTo>
                    <a:pt x="145" y="45"/>
                    <a:pt x="137" y="44"/>
                    <a:pt x="132" y="45"/>
                  </a:cubicBezTo>
                  <a:cubicBezTo>
                    <a:pt x="129" y="46"/>
                    <a:pt x="128" y="46"/>
                    <a:pt x="127" y="45"/>
                  </a:cubicBezTo>
                  <a:cubicBezTo>
                    <a:pt x="125" y="45"/>
                    <a:pt x="124" y="44"/>
                    <a:pt x="123" y="42"/>
                  </a:cubicBezTo>
                  <a:cubicBezTo>
                    <a:pt x="121" y="39"/>
                    <a:pt x="118" y="37"/>
                    <a:pt x="115" y="35"/>
                  </a:cubicBezTo>
                  <a:cubicBezTo>
                    <a:pt x="111" y="34"/>
                    <a:pt x="110" y="33"/>
                    <a:pt x="108" y="32"/>
                  </a:cubicBezTo>
                  <a:cubicBezTo>
                    <a:pt x="108" y="32"/>
                    <a:pt x="108" y="32"/>
                    <a:pt x="107" y="32"/>
                  </a:cubicBezTo>
                  <a:cubicBezTo>
                    <a:pt x="107" y="32"/>
                    <a:pt x="107" y="32"/>
                    <a:pt x="107" y="32"/>
                  </a:cubicBezTo>
                  <a:cubicBezTo>
                    <a:pt x="107" y="31"/>
                    <a:pt x="107" y="31"/>
                    <a:pt x="106" y="31"/>
                  </a:cubicBezTo>
                  <a:cubicBezTo>
                    <a:pt x="106" y="31"/>
                    <a:pt x="105" y="31"/>
                    <a:pt x="105" y="31"/>
                  </a:cubicBezTo>
                  <a:cubicBezTo>
                    <a:pt x="105" y="31"/>
                    <a:pt x="105" y="31"/>
                    <a:pt x="105" y="31"/>
                  </a:cubicBezTo>
                  <a:cubicBezTo>
                    <a:pt x="103" y="30"/>
                    <a:pt x="102" y="30"/>
                    <a:pt x="100" y="30"/>
                  </a:cubicBezTo>
                  <a:cubicBezTo>
                    <a:pt x="100" y="30"/>
                    <a:pt x="99" y="30"/>
                    <a:pt x="98" y="30"/>
                  </a:cubicBezTo>
                  <a:cubicBezTo>
                    <a:pt x="97" y="30"/>
                    <a:pt x="96" y="31"/>
                    <a:pt x="94" y="31"/>
                  </a:cubicBezTo>
                  <a:cubicBezTo>
                    <a:pt x="97" y="31"/>
                    <a:pt x="97" y="31"/>
                    <a:pt x="97" y="31"/>
                  </a:cubicBezTo>
                  <a:cubicBezTo>
                    <a:pt x="93" y="32"/>
                    <a:pt x="93" y="32"/>
                    <a:pt x="93" y="32"/>
                  </a:cubicBezTo>
                  <a:cubicBezTo>
                    <a:pt x="93" y="32"/>
                    <a:pt x="84" y="36"/>
                    <a:pt x="80" y="36"/>
                  </a:cubicBezTo>
                  <a:cubicBezTo>
                    <a:pt x="80" y="36"/>
                    <a:pt x="80" y="36"/>
                    <a:pt x="81" y="36"/>
                  </a:cubicBezTo>
                  <a:cubicBezTo>
                    <a:pt x="82" y="34"/>
                    <a:pt x="86" y="25"/>
                    <a:pt x="93" y="20"/>
                  </a:cubicBezTo>
                  <a:cubicBezTo>
                    <a:pt x="93" y="20"/>
                    <a:pt x="94" y="19"/>
                    <a:pt x="94" y="19"/>
                  </a:cubicBezTo>
                  <a:cubicBezTo>
                    <a:pt x="100" y="16"/>
                    <a:pt x="100" y="17"/>
                    <a:pt x="105" y="15"/>
                  </a:cubicBezTo>
                  <a:cubicBezTo>
                    <a:pt x="108" y="14"/>
                    <a:pt x="108" y="14"/>
                    <a:pt x="110" y="13"/>
                  </a:cubicBezTo>
                  <a:cubicBezTo>
                    <a:pt x="113" y="12"/>
                    <a:pt x="117" y="11"/>
                    <a:pt x="120" y="10"/>
                  </a:cubicBezTo>
                  <a:cubicBezTo>
                    <a:pt x="122" y="10"/>
                    <a:pt x="124" y="10"/>
                    <a:pt x="126" y="9"/>
                  </a:cubicBezTo>
                  <a:cubicBezTo>
                    <a:pt x="128" y="8"/>
                    <a:pt x="129" y="8"/>
                    <a:pt x="130" y="7"/>
                  </a:cubicBezTo>
                  <a:cubicBezTo>
                    <a:pt x="130" y="5"/>
                    <a:pt x="130" y="3"/>
                    <a:pt x="129" y="2"/>
                  </a:cubicBezTo>
                  <a:cubicBezTo>
                    <a:pt x="129" y="2"/>
                    <a:pt x="125" y="0"/>
                    <a:pt x="119" y="2"/>
                  </a:cubicBezTo>
                  <a:cubicBezTo>
                    <a:pt x="113" y="5"/>
                    <a:pt x="112" y="4"/>
                    <a:pt x="110" y="4"/>
                  </a:cubicBezTo>
                  <a:cubicBezTo>
                    <a:pt x="108" y="4"/>
                    <a:pt x="107" y="4"/>
                    <a:pt x="106" y="4"/>
                  </a:cubicBezTo>
                  <a:cubicBezTo>
                    <a:pt x="104" y="5"/>
                    <a:pt x="103" y="6"/>
                    <a:pt x="101" y="7"/>
                  </a:cubicBezTo>
                  <a:cubicBezTo>
                    <a:pt x="99" y="8"/>
                    <a:pt x="98" y="9"/>
                    <a:pt x="96" y="9"/>
                  </a:cubicBezTo>
                  <a:cubicBezTo>
                    <a:pt x="94" y="10"/>
                    <a:pt x="92" y="11"/>
                    <a:pt x="90" y="12"/>
                  </a:cubicBezTo>
                  <a:cubicBezTo>
                    <a:pt x="90" y="12"/>
                    <a:pt x="90" y="12"/>
                    <a:pt x="89" y="12"/>
                  </a:cubicBezTo>
                  <a:cubicBezTo>
                    <a:pt x="87" y="12"/>
                    <a:pt x="84" y="12"/>
                    <a:pt x="81" y="13"/>
                  </a:cubicBezTo>
                  <a:cubicBezTo>
                    <a:pt x="79" y="13"/>
                    <a:pt x="76" y="14"/>
                    <a:pt x="75" y="15"/>
                  </a:cubicBezTo>
                  <a:cubicBezTo>
                    <a:pt x="75" y="16"/>
                    <a:pt x="74" y="17"/>
                    <a:pt x="73" y="18"/>
                  </a:cubicBezTo>
                  <a:cubicBezTo>
                    <a:pt x="73" y="19"/>
                    <a:pt x="71" y="21"/>
                    <a:pt x="69" y="22"/>
                  </a:cubicBezTo>
                  <a:cubicBezTo>
                    <a:pt x="67" y="23"/>
                    <a:pt x="66" y="24"/>
                    <a:pt x="64" y="24"/>
                  </a:cubicBezTo>
                  <a:cubicBezTo>
                    <a:pt x="64" y="24"/>
                    <a:pt x="63" y="24"/>
                    <a:pt x="63" y="24"/>
                  </a:cubicBezTo>
                  <a:cubicBezTo>
                    <a:pt x="63" y="24"/>
                    <a:pt x="63" y="24"/>
                    <a:pt x="62" y="24"/>
                  </a:cubicBezTo>
                  <a:cubicBezTo>
                    <a:pt x="57" y="25"/>
                    <a:pt x="53" y="26"/>
                    <a:pt x="50" y="26"/>
                  </a:cubicBezTo>
                  <a:cubicBezTo>
                    <a:pt x="49" y="26"/>
                    <a:pt x="49" y="26"/>
                    <a:pt x="49" y="26"/>
                  </a:cubicBezTo>
                  <a:cubicBezTo>
                    <a:pt x="49" y="26"/>
                    <a:pt x="48" y="26"/>
                    <a:pt x="48" y="26"/>
                  </a:cubicBezTo>
                  <a:cubicBezTo>
                    <a:pt x="46" y="27"/>
                    <a:pt x="44" y="27"/>
                    <a:pt x="43" y="27"/>
                  </a:cubicBezTo>
                  <a:cubicBezTo>
                    <a:pt x="41" y="27"/>
                    <a:pt x="38" y="27"/>
                    <a:pt x="37" y="28"/>
                  </a:cubicBezTo>
                  <a:cubicBezTo>
                    <a:pt x="34" y="29"/>
                    <a:pt x="30" y="31"/>
                    <a:pt x="27" y="31"/>
                  </a:cubicBezTo>
                  <a:cubicBezTo>
                    <a:pt x="25" y="32"/>
                    <a:pt x="23" y="32"/>
                    <a:pt x="20" y="32"/>
                  </a:cubicBezTo>
                  <a:cubicBezTo>
                    <a:pt x="20" y="32"/>
                    <a:pt x="20" y="32"/>
                    <a:pt x="20" y="32"/>
                  </a:cubicBezTo>
                  <a:cubicBezTo>
                    <a:pt x="17" y="32"/>
                    <a:pt x="14" y="32"/>
                    <a:pt x="12" y="34"/>
                  </a:cubicBezTo>
                  <a:cubicBezTo>
                    <a:pt x="9" y="35"/>
                    <a:pt x="8" y="37"/>
                    <a:pt x="6" y="39"/>
                  </a:cubicBezTo>
                  <a:cubicBezTo>
                    <a:pt x="5" y="41"/>
                    <a:pt x="4" y="42"/>
                    <a:pt x="1" y="42"/>
                  </a:cubicBezTo>
                  <a:cubicBezTo>
                    <a:pt x="1" y="42"/>
                    <a:pt x="0" y="45"/>
                    <a:pt x="4" y="46"/>
                  </a:cubicBezTo>
                  <a:cubicBezTo>
                    <a:pt x="6" y="47"/>
                    <a:pt x="8" y="48"/>
                    <a:pt x="9" y="49"/>
                  </a:cubicBezTo>
                  <a:cubicBezTo>
                    <a:pt x="10" y="49"/>
                    <a:pt x="11" y="50"/>
                    <a:pt x="12" y="51"/>
                  </a:cubicBezTo>
                  <a:cubicBezTo>
                    <a:pt x="12" y="51"/>
                    <a:pt x="12" y="51"/>
                    <a:pt x="12" y="51"/>
                  </a:cubicBezTo>
                  <a:cubicBezTo>
                    <a:pt x="12" y="52"/>
                    <a:pt x="13" y="52"/>
                    <a:pt x="13" y="52"/>
                  </a:cubicBezTo>
                  <a:cubicBezTo>
                    <a:pt x="15" y="53"/>
                    <a:pt x="17" y="54"/>
                    <a:pt x="19" y="55"/>
                  </a:cubicBezTo>
                  <a:cubicBezTo>
                    <a:pt x="20" y="55"/>
                    <a:pt x="20" y="55"/>
                    <a:pt x="20" y="55"/>
                  </a:cubicBezTo>
                  <a:cubicBezTo>
                    <a:pt x="26" y="55"/>
                    <a:pt x="34" y="55"/>
                    <a:pt x="34" y="56"/>
                  </a:cubicBezTo>
                  <a:cubicBezTo>
                    <a:pt x="34" y="56"/>
                    <a:pt x="34" y="57"/>
                    <a:pt x="34" y="57"/>
                  </a:cubicBezTo>
                  <a:cubicBezTo>
                    <a:pt x="34" y="57"/>
                    <a:pt x="34" y="57"/>
                    <a:pt x="34" y="57"/>
                  </a:cubicBezTo>
                  <a:cubicBezTo>
                    <a:pt x="35" y="58"/>
                    <a:pt x="39" y="58"/>
                    <a:pt x="39" y="58"/>
                  </a:cubicBezTo>
                  <a:cubicBezTo>
                    <a:pt x="40" y="58"/>
                    <a:pt x="40" y="59"/>
                    <a:pt x="41" y="59"/>
                  </a:cubicBezTo>
                  <a:cubicBezTo>
                    <a:pt x="42" y="59"/>
                    <a:pt x="44" y="59"/>
                    <a:pt x="45" y="60"/>
                  </a:cubicBezTo>
                  <a:cubicBezTo>
                    <a:pt x="47" y="60"/>
                    <a:pt x="48" y="61"/>
                    <a:pt x="50" y="62"/>
                  </a:cubicBezTo>
                  <a:cubicBezTo>
                    <a:pt x="54" y="64"/>
                    <a:pt x="67" y="72"/>
                    <a:pt x="72" y="72"/>
                  </a:cubicBezTo>
                  <a:cubicBezTo>
                    <a:pt x="76" y="73"/>
                    <a:pt x="79" y="75"/>
                    <a:pt x="79" y="77"/>
                  </a:cubicBezTo>
                  <a:cubicBezTo>
                    <a:pt x="79" y="79"/>
                    <a:pt x="80" y="82"/>
                    <a:pt x="81" y="83"/>
                  </a:cubicBezTo>
                  <a:cubicBezTo>
                    <a:pt x="82" y="83"/>
                    <a:pt x="82" y="83"/>
                    <a:pt x="82" y="84"/>
                  </a:cubicBezTo>
                  <a:cubicBezTo>
                    <a:pt x="83" y="84"/>
                    <a:pt x="83" y="85"/>
                    <a:pt x="83" y="86"/>
                  </a:cubicBezTo>
                  <a:cubicBezTo>
                    <a:pt x="84" y="87"/>
                    <a:pt x="83" y="90"/>
                    <a:pt x="82" y="93"/>
                  </a:cubicBezTo>
                  <a:cubicBezTo>
                    <a:pt x="82" y="93"/>
                    <a:pt x="82" y="93"/>
                    <a:pt x="82" y="93"/>
                  </a:cubicBezTo>
                  <a:cubicBezTo>
                    <a:pt x="81" y="94"/>
                    <a:pt x="80" y="95"/>
                    <a:pt x="79" y="96"/>
                  </a:cubicBezTo>
                  <a:cubicBezTo>
                    <a:pt x="78" y="98"/>
                    <a:pt x="78" y="101"/>
                    <a:pt x="78" y="104"/>
                  </a:cubicBezTo>
                  <a:cubicBezTo>
                    <a:pt x="78" y="104"/>
                    <a:pt x="78" y="104"/>
                    <a:pt x="78" y="105"/>
                  </a:cubicBezTo>
                  <a:cubicBezTo>
                    <a:pt x="78" y="106"/>
                    <a:pt x="79" y="107"/>
                    <a:pt x="80" y="108"/>
                  </a:cubicBezTo>
                  <a:cubicBezTo>
                    <a:pt x="80" y="108"/>
                    <a:pt x="80" y="108"/>
                    <a:pt x="80" y="108"/>
                  </a:cubicBezTo>
                  <a:cubicBezTo>
                    <a:pt x="80" y="107"/>
                    <a:pt x="80" y="107"/>
                    <a:pt x="80" y="107"/>
                  </a:cubicBezTo>
                  <a:cubicBezTo>
                    <a:pt x="80" y="107"/>
                    <a:pt x="80" y="107"/>
                    <a:pt x="80" y="108"/>
                  </a:cubicBezTo>
                  <a:cubicBezTo>
                    <a:pt x="81" y="107"/>
                    <a:pt x="83" y="104"/>
                    <a:pt x="87" y="101"/>
                  </a:cubicBezTo>
                  <a:cubicBezTo>
                    <a:pt x="90" y="98"/>
                    <a:pt x="93" y="94"/>
                    <a:pt x="96" y="91"/>
                  </a:cubicBezTo>
                  <a:cubicBezTo>
                    <a:pt x="98" y="90"/>
                    <a:pt x="99" y="89"/>
                    <a:pt x="101" y="88"/>
                  </a:cubicBezTo>
                  <a:cubicBezTo>
                    <a:pt x="103" y="86"/>
                    <a:pt x="105" y="85"/>
                    <a:pt x="107" y="84"/>
                  </a:cubicBezTo>
                  <a:cubicBezTo>
                    <a:pt x="115" y="79"/>
                    <a:pt x="124" y="75"/>
                    <a:pt x="132" y="72"/>
                  </a:cubicBezTo>
                  <a:cubicBezTo>
                    <a:pt x="136" y="71"/>
                    <a:pt x="139" y="71"/>
                    <a:pt x="140" y="71"/>
                  </a:cubicBezTo>
                  <a:cubicBezTo>
                    <a:pt x="141" y="71"/>
                    <a:pt x="141" y="71"/>
                    <a:pt x="141" y="71"/>
                  </a:cubicBezTo>
                  <a:cubicBezTo>
                    <a:pt x="144" y="72"/>
                    <a:pt x="143" y="74"/>
                    <a:pt x="141" y="76"/>
                  </a:cubicBezTo>
                  <a:cubicBezTo>
                    <a:pt x="141" y="76"/>
                    <a:pt x="141" y="76"/>
                    <a:pt x="140" y="77"/>
                  </a:cubicBezTo>
                  <a:cubicBezTo>
                    <a:pt x="140" y="77"/>
                    <a:pt x="140" y="77"/>
                    <a:pt x="139" y="78"/>
                  </a:cubicBezTo>
                  <a:cubicBezTo>
                    <a:pt x="135" y="82"/>
                    <a:pt x="131" y="86"/>
                    <a:pt x="135" y="87"/>
                  </a:cubicBezTo>
                  <a:cubicBezTo>
                    <a:pt x="138" y="87"/>
                    <a:pt x="139" y="86"/>
                    <a:pt x="139" y="85"/>
                  </a:cubicBezTo>
                  <a:cubicBezTo>
                    <a:pt x="139" y="84"/>
                    <a:pt x="139" y="83"/>
                    <a:pt x="140" y="83"/>
                  </a:cubicBezTo>
                  <a:cubicBezTo>
                    <a:pt x="140" y="81"/>
                    <a:pt x="141" y="80"/>
                    <a:pt x="143" y="79"/>
                  </a:cubicBezTo>
                  <a:cubicBezTo>
                    <a:pt x="144" y="78"/>
                    <a:pt x="144" y="78"/>
                    <a:pt x="145" y="77"/>
                  </a:cubicBezTo>
                  <a:cubicBezTo>
                    <a:pt x="146" y="77"/>
                    <a:pt x="147" y="77"/>
                    <a:pt x="147" y="76"/>
                  </a:cubicBezTo>
                  <a:cubicBezTo>
                    <a:pt x="151" y="74"/>
                    <a:pt x="156" y="70"/>
                    <a:pt x="157" y="69"/>
                  </a:cubicBezTo>
                  <a:cubicBezTo>
                    <a:pt x="157" y="69"/>
                    <a:pt x="168" y="69"/>
                    <a:pt x="180" y="66"/>
                  </a:cubicBezTo>
                  <a:cubicBezTo>
                    <a:pt x="185" y="65"/>
                    <a:pt x="191" y="63"/>
                    <a:pt x="196" y="60"/>
                  </a:cubicBezTo>
                  <a:cubicBezTo>
                    <a:pt x="196" y="60"/>
                    <a:pt x="200" y="60"/>
                    <a:pt x="205" y="60"/>
                  </a:cubicBezTo>
                  <a:cubicBezTo>
                    <a:pt x="208" y="61"/>
                    <a:pt x="212" y="61"/>
                    <a:pt x="216" y="62"/>
                  </a:cubicBezTo>
                  <a:cubicBezTo>
                    <a:pt x="224" y="65"/>
                    <a:pt x="225" y="67"/>
                    <a:pt x="222" y="69"/>
                  </a:cubicBezTo>
                  <a:cubicBezTo>
                    <a:pt x="222" y="69"/>
                    <a:pt x="222" y="69"/>
                    <a:pt x="222" y="69"/>
                  </a:cubicBezTo>
                  <a:cubicBezTo>
                    <a:pt x="221" y="70"/>
                    <a:pt x="220" y="70"/>
                    <a:pt x="220" y="71"/>
                  </a:cubicBezTo>
                  <a:cubicBezTo>
                    <a:pt x="219" y="72"/>
                    <a:pt x="219" y="73"/>
                    <a:pt x="220" y="73"/>
                  </a:cubicBezTo>
                  <a:cubicBezTo>
                    <a:pt x="220" y="73"/>
                    <a:pt x="220" y="73"/>
                    <a:pt x="221" y="73"/>
                  </a:cubicBezTo>
                  <a:cubicBezTo>
                    <a:pt x="221" y="74"/>
                    <a:pt x="222" y="74"/>
                    <a:pt x="222" y="74"/>
                  </a:cubicBezTo>
                  <a:cubicBezTo>
                    <a:pt x="223" y="74"/>
                    <a:pt x="223" y="74"/>
                    <a:pt x="224" y="73"/>
                  </a:cubicBezTo>
                  <a:cubicBezTo>
                    <a:pt x="225" y="73"/>
                    <a:pt x="225" y="73"/>
                    <a:pt x="226" y="73"/>
                  </a:cubicBezTo>
                  <a:cubicBezTo>
                    <a:pt x="226" y="72"/>
                    <a:pt x="227" y="72"/>
                    <a:pt x="227" y="71"/>
                  </a:cubicBezTo>
                  <a:cubicBezTo>
                    <a:pt x="228" y="70"/>
                    <a:pt x="230" y="67"/>
                    <a:pt x="233" y="65"/>
                  </a:cubicBezTo>
                  <a:cubicBezTo>
                    <a:pt x="234" y="65"/>
                    <a:pt x="235" y="64"/>
                    <a:pt x="236" y="64"/>
                  </a:cubicBezTo>
                  <a:cubicBezTo>
                    <a:pt x="236" y="64"/>
                    <a:pt x="236" y="64"/>
                    <a:pt x="236" y="64"/>
                  </a:cubicBezTo>
                  <a:cubicBezTo>
                    <a:pt x="236" y="64"/>
                    <a:pt x="236" y="64"/>
                    <a:pt x="236" y="64"/>
                  </a:cubicBezTo>
                  <a:cubicBezTo>
                    <a:pt x="237" y="64"/>
                    <a:pt x="237" y="64"/>
                    <a:pt x="237" y="64"/>
                  </a:cubicBezTo>
                  <a:cubicBezTo>
                    <a:pt x="241" y="64"/>
                    <a:pt x="243" y="64"/>
                    <a:pt x="244" y="64"/>
                  </a:cubicBezTo>
                  <a:cubicBezTo>
                    <a:pt x="245" y="64"/>
                    <a:pt x="245" y="64"/>
                    <a:pt x="246" y="64"/>
                  </a:cubicBezTo>
                  <a:cubicBezTo>
                    <a:pt x="246" y="63"/>
                    <a:pt x="247" y="63"/>
                    <a:pt x="248" y="63"/>
                  </a:cubicBezTo>
                  <a:cubicBezTo>
                    <a:pt x="249" y="63"/>
                    <a:pt x="251" y="64"/>
                    <a:pt x="253" y="64"/>
                  </a:cubicBezTo>
                  <a:cubicBezTo>
                    <a:pt x="253" y="64"/>
                    <a:pt x="254" y="64"/>
                    <a:pt x="254" y="64"/>
                  </a:cubicBezTo>
                  <a:cubicBezTo>
                    <a:pt x="256" y="65"/>
                    <a:pt x="257" y="65"/>
                    <a:pt x="258" y="65"/>
                  </a:cubicBezTo>
                  <a:cubicBezTo>
                    <a:pt x="260" y="66"/>
                    <a:pt x="263" y="66"/>
                    <a:pt x="265" y="67"/>
                  </a:cubicBezTo>
                  <a:cubicBezTo>
                    <a:pt x="268" y="67"/>
                    <a:pt x="270" y="67"/>
                    <a:pt x="271" y="66"/>
                  </a:cubicBezTo>
                  <a:cubicBezTo>
                    <a:pt x="272" y="64"/>
                    <a:pt x="272" y="64"/>
                    <a:pt x="272" y="64"/>
                  </a:cubicBezTo>
                  <a:close/>
                </a:path>
              </a:pathLst>
            </a:custGeom>
            <a:solidFill>
              <a:srgbClr val="356EC8"/>
            </a:solidFill>
            <a:ln w="9525">
              <a:noFill/>
              <a:miter lim="800000"/>
            </a:ln>
          </p:spPr>
          <p:txBody>
            <a:bodyPr/>
            <a:lstStyle/>
            <a:p>
              <a:endParaRPr lang="id-ID" altLang="zh-CN"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Group 61"/>
          <p:cNvGrpSpPr/>
          <p:nvPr/>
        </p:nvGrpSpPr>
        <p:grpSpPr bwMode="auto">
          <a:xfrm>
            <a:off x="360515" y="1619995"/>
            <a:ext cx="2209202" cy="560039"/>
            <a:chOff x="729597" y="4825682"/>
            <a:chExt cx="2223697" cy="746898"/>
          </a:xfrm>
        </p:grpSpPr>
        <p:sp>
          <p:nvSpPr>
            <p:cNvPr id="62" name="TextBox 62"/>
            <p:cNvSpPr txBox="1"/>
            <p:nvPr/>
          </p:nvSpPr>
          <p:spPr>
            <a:xfrm>
              <a:off x="729597" y="4825682"/>
              <a:ext cx="2223697" cy="476570"/>
            </a:xfrm>
            <a:prstGeom prst="rect">
              <a:avLst/>
            </a:prstGeom>
            <a:noFill/>
          </p:spPr>
          <p:txBody>
            <a:bodyPr wrap="square">
              <a:spAutoFit/>
            </a:bodyPr>
            <a:lstStyle/>
            <a:p>
              <a:pPr>
                <a:lnSpc>
                  <a:spcPct val="80000"/>
                </a:lnSpc>
                <a:defRPr/>
              </a:pPr>
              <a:r>
                <a:rPr lang="zh-CN" altLang="en-US" sz="2100" dirty="0">
                  <a:latin typeface="Arial" panose="020B0604020202020204" pitchFamily="34" charset="0"/>
                  <a:ea typeface="微软雅黑" panose="020B0503020204020204" pitchFamily="34" charset="-122"/>
                  <a:sym typeface="Arial" panose="020B0604020202020204" pitchFamily="34" charset="0"/>
                </a:rPr>
                <a:t>添加标题</a:t>
              </a:r>
              <a:endParaRPr lang="id-ID" sz="21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63" name="Straight Connector 63"/>
            <p:cNvCxnSpPr/>
            <p:nvPr/>
          </p:nvCxnSpPr>
          <p:spPr>
            <a:xfrm flipV="1">
              <a:off x="808689" y="5552256"/>
              <a:ext cx="2087082" cy="20324"/>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4" name="Content Placeholder 2"/>
          <p:cNvSpPr txBox="1"/>
          <p:nvPr/>
        </p:nvSpPr>
        <p:spPr bwMode="auto">
          <a:xfrm>
            <a:off x="360514" y="2363143"/>
            <a:ext cx="2056097" cy="2237061"/>
          </a:xfrm>
          <a:prstGeom prst="rect">
            <a:avLst/>
          </a:prstGeom>
          <a:noFill/>
          <a:ln w="9525">
            <a:noFill/>
            <a:miter lim="800000"/>
          </a:ln>
        </p:spPr>
        <p:txBody>
          <a:bodyPr/>
          <a:lstStyle/>
          <a:p>
            <a:pPr>
              <a:spcBef>
                <a:spcPct val="20000"/>
              </a:spcBef>
              <a:buFont typeface="Arial" panose="020B0604020202020204" pitchFamily="34" charset="0"/>
              <a:buNone/>
            </a:pPr>
            <a:r>
              <a:rPr lang="zh-CN" altLang="en-US" sz="1050" dirty="0" smtClean="0">
                <a:solidFill>
                  <a:schemeClr val="tx2"/>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r>
              <a:rPr lang="en-US" altLang="zh-CN" sz="1050" dirty="0" smtClean="0">
                <a:solidFill>
                  <a:schemeClr val="tx2"/>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 </a:t>
            </a:r>
            <a:r>
              <a:rPr lang="zh-CN" altLang="en-US" sz="1050" dirty="0" smtClean="0">
                <a:solidFill>
                  <a:schemeClr val="tx2"/>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rPr>
              <a:t>点击输入简要文字内容，概括精炼言简意赅的说明分项内容。</a:t>
            </a:r>
            <a:endParaRPr lang="id-ID" altLang="zh-CN" sz="1050" dirty="0">
              <a:solidFill>
                <a:schemeClr val="tx2"/>
              </a:solidFill>
              <a:latin typeface="Arial" panose="020B0604020202020204" pitchFamily="34" charset="0"/>
              <a:ea typeface="微软雅黑" panose="020B0503020204020204" pitchFamily="34" charset="-122"/>
              <a:cs typeface="Open Sans Light" panose="020B0306030504020204"/>
              <a:sym typeface="Arial" panose="020B0604020202020204" pitchFamily="34" charset="0"/>
            </a:endParaRPr>
          </a:p>
        </p:txBody>
      </p:sp>
      <p:sp>
        <p:nvSpPr>
          <p:cNvPr id="65" name="Shape 2934"/>
          <p:cNvSpPr/>
          <p:nvPr/>
        </p:nvSpPr>
        <p:spPr>
          <a:xfrm>
            <a:off x="4406036" y="1041621"/>
            <a:ext cx="769102" cy="958400"/>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chemeClr val="accent1"/>
          </a:solidFill>
          <a:ln w="12700">
            <a:miter lim="400000"/>
          </a:ln>
        </p:spPr>
        <p:txBody>
          <a:bodyPr lIns="14283" tIns="14283" rIns="14283" bIns="14283" anchor="ctr"/>
          <a:lstStyle/>
          <a:p>
            <a:pPr defTabSz="17081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solidFill>
                <a:srgbClr val="FFFFFF"/>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sp>
        <p:nvSpPr>
          <p:cNvPr id="66" name="Subtitle 2"/>
          <p:cNvSpPr txBox="1"/>
          <p:nvPr/>
        </p:nvSpPr>
        <p:spPr>
          <a:xfrm>
            <a:off x="5207283" y="782079"/>
            <a:ext cx="3015687" cy="977449"/>
          </a:xfrm>
          <a:prstGeom prst="rect">
            <a:avLst/>
          </a:prstGeom>
        </p:spPr>
        <p:txBody>
          <a:bodyPr lIns="182798" tIns="91397" rIns="182798" bIns="9139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defRPr/>
            </a:pPr>
            <a:r>
              <a:rPr lang="zh-CN" altLang="en-US" sz="1200" b="1" dirty="0" smtClean="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rPr>
              <a:t>添加标题</a:t>
            </a:r>
            <a:endParaRPr lang="en-US" sz="1200" b="1" dirty="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endParaRPr>
          </a:p>
          <a:p>
            <a:pPr marL="0" indent="0">
              <a:buNone/>
              <a:defRPr/>
            </a:pPr>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Lato Light"/>
                <a:sym typeface="Arial" panose="020B0604020202020204" pitchFamily="34" charset="0"/>
              </a:rPr>
              <a:t>点击输入简要文字内容，概括精炼言简意赅的说明分项内容。</a:t>
            </a:r>
            <a:r>
              <a:rPr lang="en-US" sz="900" dirty="0" smtClean="0">
                <a:solidFill>
                  <a:schemeClr val="tx1">
                    <a:lumMod val="50000"/>
                    <a:lumOff val="50000"/>
                  </a:schemeClr>
                </a:solidFill>
                <a:latin typeface="Arial" panose="020B0604020202020204" pitchFamily="34" charset="0"/>
                <a:ea typeface="微软雅黑" panose="020B0503020204020204" pitchFamily="34" charset="-122"/>
                <a:cs typeface="Lato Light"/>
                <a:sym typeface="Arial" panose="020B0604020202020204" pitchFamily="34" charset="0"/>
              </a:rPr>
              <a:t>  </a:t>
            </a:r>
            <a:r>
              <a:rPr lang="zh-CN" altLang="en-US" sz="900" dirty="0" smtClean="0">
                <a:solidFill>
                  <a:schemeClr val="tx1">
                    <a:lumMod val="50000"/>
                    <a:lumOff val="50000"/>
                  </a:schemeClr>
                </a:solidFill>
                <a:latin typeface="Arial" panose="020B0604020202020204" pitchFamily="34" charset="0"/>
                <a:ea typeface="微软雅黑" panose="020B0503020204020204" pitchFamily="34" charset="-122"/>
                <a:cs typeface="Lato Light"/>
                <a:sym typeface="Arial" panose="020B0604020202020204" pitchFamily="34" charset="0"/>
              </a:rPr>
              <a:t>点击输入简要文字内容，概括精炼言简意赅的说明分项内容。</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Lato Light"/>
              <a:sym typeface="Arial" panose="020B0604020202020204" pitchFamily="34" charset="0"/>
            </a:endParaRPr>
          </a:p>
        </p:txBody>
      </p:sp>
      <p:sp>
        <p:nvSpPr>
          <p:cNvPr id="67" name="矩形 66"/>
          <p:cNvSpPr/>
          <p:nvPr/>
        </p:nvSpPr>
        <p:spPr>
          <a:xfrm>
            <a:off x="-13573" y="-286"/>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600"/>
                                        <p:tgtEl>
                                          <p:spTgt spid="64"/>
                                        </p:tgtEl>
                                      </p:cBhvr>
                                    </p:animEffect>
                                  </p:childTnLst>
                                </p:cTn>
                              </p:par>
                            </p:childTnLst>
                          </p:cTn>
                        </p:par>
                        <p:par>
                          <p:cTn id="8" fill="hold">
                            <p:stCondLst>
                              <p:cond delay="2500"/>
                            </p:stCondLst>
                            <p:childTnLst>
                              <p:par>
                                <p:cTn id="9" presetID="10"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Text Placeholder 16"/>
          <p:cNvSpPr txBox="1"/>
          <p:nvPr/>
        </p:nvSpPr>
        <p:spPr>
          <a:xfrm>
            <a:off x="1973598" y="1950200"/>
            <a:ext cx="1392117" cy="830997"/>
          </a:xfrm>
          <a:prstGeom prst="rect">
            <a:avLst/>
          </a:prstGeom>
        </p:spPr>
        <p:txBody>
          <a:bodyPr vert="horz" lIns="0" tIns="0" rIns="0" bIns="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Font typeface="Arial" panose="020B0604020202020204" pitchFamily="34" charset="0"/>
              <a:buNone/>
            </a:pPr>
            <a:r>
              <a:rPr lang="zh-CN" altLang="en-US" sz="9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点击输入简要文字内容，概括精炼言简意赅的说明分项内容。点击输入简要文字内容，概括精炼言简意赅的说明分项内容。</a:t>
            </a:r>
            <a:endParaRPr lang="en-US"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 Placeholder 17"/>
          <p:cNvSpPr txBox="1"/>
          <p:nvPr/>
        </p:nvSpPr>
        <p:spPr>
          <a:xfrm>
            <a:off x="1784250" y="3382513"/>
            <a:ext cx="1392117" cy="816634"/>
          </a:xfrm>
          <a:prstGeom prst="rect">
            <a:avLst/>
          </a:prstGeom>
        </p:spPr>
        <p:txBody>
          <a:bodyPr vert="horz" lIns="0" tIns="0" rIns="0" bIns="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Font typeface="Arial" panose="020B0604020202020204" pitchFamily="34" charset="0"/>
              <a:buNone/>
            </a:pPr>
            <a:r>
              <a:rPr lang="zh-CN" altLang="en-US" sz="9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点击输入简要文字内容，概括精炼言简意赅的说明分项内容。点击输入简要文字内容，概括精炼言简意赅的说明分项内容。</a:t>
            </a:r>
            <a:endParaRPr lang="en-US"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 Placeholder 12"/>
          <p:cNvSpPr txBox="1"/>
          <p:nvPr/>
        </p:nvSpPr>
        <p:spPr>
          <a:xfrm>
            <a:off x="6392029" y="2860959"/>
            <a:ext cx="1396038" cy="816634"/>
          </a:xfrm>
          <a:prstGeom prst="rect">
            <a:avLst/>
          </a:prstGeom>
        </p:spPr>
        <p:txBody>
          <a:bodyPr vert="horz" lIns="0" tIns="0" rIns="0" bIns="0" rtlCol="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Font typeface="Arial" panose="020B0604020202020204" pitchFamily="34" charset="0"/>
              <a:buNone/>
            </a:pPr>
            <a:r>
              <a:rPr lang="zh-CN" altLang="en-US" sz="9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点击输入简要文字内容，概括精炼言简意赅的说明分项内容。点击输入简要文字内容，概括精炼言简意赅的说明分项内容。</a:t>
            </a:r>
            <a:endParaRPr lang="en-US" altLang="zh-CN"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9"/>
          <p:cNvGrpSpPr/>
          <p:nvPr/>
        </p:nvGrpSpPr>
        <p:grpSpPr>
          <a:xfrm>
            <a:off x="3443522" y="1669680"/>
            <a:ext cx="2662118" cy="2634330"/>
            <a:chOff x="9988635" y="4910465"/>
            <a:chExt cx="5069416" cy="5016501"/>
          </a:xfrm>
        </p:grpSpPr>
        <p:sp>
          <p:nvSpPr>
            <p:cNvPr id="9" name="Freeform 3"/>
            <p:cNvSpPr/>
            <p:nvPr/>
          </p:nvSpPr>
          <p:spPr bwMode="auto">
            <a:xfrm>
              <a:off x="10483935" y="4910465"/>
              <a:ext cx="3297767" cy="3388784"/>
            </a:xfrm>
            <a:custGeom>
              <a:avLst/>
              <a:gdLst>
                <a:gd name="T0" fmla="*/ 547 w 1071"/>
                <a:gd name="T1" fmla="*/ 0 h 1101"/>
                <a:gd name="T2" fmla="*/ 0 w 1071"/>
                <a:gd name="T3" fmla="*/ 547 h 1101"/>
                <a:gd name="T4" fmla="*/ 263 w 1071"/>
                <a:gd name="T5" fmla="*/ 1015 h 1101"/>
                <a:gd name="T6" fmla="*/ 213 w 1071"/>
                <a:gd name="T7" fmla="*/ 1101 h 1101"/>
                <a:gd name="T8" fmla="*/ 604 w 1071"/>
                <a:gd name="T9" fmla="*/ 1101 h 1101"/>
                <a:gd name="T10" fmla="*/ 409 w 1071"/>
                <a:gd name="T11" fmla="*/ 762 h 1101"/>
                <a:gd name="T12" fmla="*/ 359 w 1071"/>
                <a:gd name="T13" fmla="*/ 847 h 1101"/>
                <a:gd name="T14" fmla="*/ 193 w 1071"/>
                <a:gd name="T15" fmla="*/ 547 h 1101"/>
                <a:gd name="T16" fmla="*/ 547 w 1071"/>
                <a:gd name="T17" fmla="*/ 194 h 1101"/>
                <a:gd name="T18" fmla="*/ 859 w 1071"/>
                <a:gd name="T19" fmla="*/ 381 h 1101"/>
                <a:gd name="T20" fmla="*/ 938 w 1071"/>
                <a:gd name="T21" fmla="*/ 375 h 1101"/>
                <a:gd name="T22" fmla="*/ 1071 w 1071"/>
                <a:gd name="T23" fmla="*/ 390 h 1101"/>
                <a:gd name="T24" fmla="*/ 547 w 1071"/>
                <a:gd name="T25" fmla="*/ 0 h 1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1" h="1101">
                  <a:moveTo>
                    <a:pt x="547" y="0"/>
                  </a:moveTo>
                  <a:cubicBezTo>
                    <a:pt x="245" y="0"/>
                    <a:pt x="0" y="245"/>
                    <a:pt x="0" y="547"/>
                  </a:cubicBezTo>
                  <a:cubicBezTo>
                    <a:pt x="0" y="745"/>
                    <a:pt x="105" y="919"/>
                    <a:pt x="263" y="1015"/>
                  </a:cubicBezTo>
                  <a:cubicBezTo>
                    <a:pt x="213" y="1101"/>
                    <a:pt x="213" y="1101"/>
                    <a:pt x="213" y="1101"/>
                  </a:cubicBezTo>
                  <a:cubicBezTo>
                    <a:pt x="604" y="1101"/>
                    <a:pt x="604" y="1101"/>
                    <a:pt x="604" y="1101"/>
                  </a:cubicBezTo>
                  <a:cubicBezTo>
                    <a:pt x="409" y="762"/>
                    <a:pt x="409" y="762"/>
                    <a:pt x="409" y="762"/>
                  </a:cubicBezTo>
                  <a:cubicBezTo>
                    <a:pt x="359" y="847"/>
                    <a:pt x="359" y="847"/>
                    <a:pt x="359" y="847"/>
                  </a:cubicBezTo>
                  <a:cubicBezTo>
                    <a:pt x="260" y="785"/>
                    <a:pt x="193" y="674"/>
                    <a:pt x="193" y="547"/>
                  </a:cubicBezTo>
                  <a:cubicBezTo>
                    <a:pt x="193" y="352"/>
                    <a:pt x="352" y="194"/>
                    <a:pt x="547" y="194"/>
                  </a:cubicBezTo>
                  <a:cubicBezTo>
                    <a:pt x="682" y="194"/>
                    <a:pt x="799" y="269"/>
                    <a:pt x="859" y="381"/>
                  </a:cubicBezTo>
                  <a:cubicBezTo>
                    <a:pt x="885" y="377"/>
                    <a:pt x="911" y="375"/>
                    <a:pt x="938" y="375"/>
                  </a:cubicBezTo>
                  <a:cubicBezTo>
                    <a:pt x="984" y="375"/>
                    <a:pt x="1029" y="380"/>
                    <a:pt x="1071" y="390"/>
                  </a:cubicBezTo>
                  <a:cubicBezTo>
                    <a:pt x="1004" y="165"/>
                    <a:pt x="795" y="0"/>
                    <a:pt x="547" y="0"/>
                  </a:cubicBezTo>
                  <a:close/>
                </a:path>
              </a:pathLst>
            </a:custGeom>
            <a:solidFill>
              <a:schemeClr val="accent1"/>
            </a:solidFill>
            <a:ln>
              <a:noFill/>
            </a:ln>
          </p:spPr>
          <p:txBody>
            <a:bodyPr vert="horz" wrap="square" lIns="39699" tIns="19850" rIns="39699" bIns="19850"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
            <p:cNvSpPr/>
            <p:nvPr/>
          </p:nvSpPr>
          <p:spPr bwMode="auto">
            <a:xfrm>
              <a:off x="11777218" y="6144481"/>
              <a:ext cx="3280833" cy="3412067"/>
            </a:xfrm>
            <a:custGeom>
              <a:avLst/>
              <a:gdLst>
                <a:gd name="T0" fmla="*/ 518 w 1065"/>
                <a:gd name="T1" fmla="*/ 14 h 1108"/>
                <a:gd name="T2" fmla="*/ 245 w 1065"/>
                <a:gd name="T3" fmla="*/ 87 h 1108"/>
                <a:gd name="T4" fmla="*/ 195 w 1065"/>
                <a:gd name="T5" fmla="*/ 0 h 1108"/>
                <a:gd name="T6" fmla="*/ 0 w 1065"/>
                <a:gd name="T7" fmla="*/ 339 h 1108"/>
                <a:gd name="T8" fmla="*/ 391 w 1065"/>
                <a:gd name="T9" fmla="*/ 339 h 1108"/>
                <a:gd name="T10" fmla="*/ 342 w 1065"/>
                <a:gd name="T11" fmla="*/ 254 h 1108"/>
                <a:gd name="T12" fmla="*/ 518 w 1065"/>
                <a:gd name="T13" fmla="*/ 208 h 1108"/>
                <a:gd name="T14" fmla="*/ 872 w 1065"/>
                <a:gd name="T15" fmla="*/ 561 h 1108"/>
                <a:gd name="T16" fmla="*/ 518 w 1065"/>
                <a:gd name="T17" fmla="*/ 915 h 1108"/>
                <a:gd name="T18" fmla="*/ 505 w 1065"/>
                <a:gd name="T19" fmla="*/ 915 h 1108"/>
                <a:gd name="T20" fmla="*/ 385 w 1065"/>
                <a:gd name="T21" fmla="*/ 1092 h 1108"/>
                <a:gd name="T22" fmla="*/ 518 w 1065"/>
                <a:gd name="T23" fmla="*/ 1108 h 1108"/>
                <a:gd name="T24" fmla="*/ 1065 w 1065"/>
                <a:gd name="T25" fmla="*/ 561 h 1108"/>
                <a:gd name="T26" fmla="*/ 518 w 1065"/>
                <a:gd name="T27" fmla="*/ 14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108">
                  <a:moveTo>
                    <a:pt x="518" y="14"/>
                  </a:moveTo>
                  <a:cubicBezTo>
                    <a:pt x="419" y="14"/>
                    <a:pt x="326" y="41"/>
                    <a:pt x="245" y="87"/>
                  </a:cubicBezTo>
                  <a:cubicBezTo>
                    <a:pt x="195" y="0"/>
                    <a:pt x="195" y="0"/>
                    <a:pt x="195" y="0"/>
                  </a:cubicBezTo>
                  <a:cubicBezTo>
                    <a:pt x="0" y="339"/>
                    <a:pt x="0" y="339"/>
                    <a:pt x="0" y="339"/>
                  </a:cubicBezTo>
                  <a:cubicBezTo>
                    <a:pt x="391" y="339"/>
                    <a:pt x="391" y="339"/>
                    <a:pt x="391" y="339"/>
                  </a:cubicBezTo>
                  <a:cubicBezTo>
                    <a:pt x="342" y="254"/>
                    <a:pt x="342" y="254"/>
                    <a:pt x="342" y="254"/>
                  </a:cubicBezTo>
                  <a:cubicBezTo>
                    <a:pt x="394" y="225"/>
                    <a:pt x="454" y="208"/>
                    <a:pt x="518" y="208"/>
                  </a:cubicBezTo>
                  <a:cubicBezTo>
                    <a:pt x="713" y="208"/>
                    <a:pt x="872" y="366"/>
                    <a:pt x="872" y="561"/>
                  </a:cubicBezTo>
                  <a:cubicBezTo>
                    <a:pt x="872" y="757"/>
                    <a:pt x="713" y="915"/>
                    <a:pt x="518" y="915"/>
                  </a:cubicBezTo>
                  <a:cubicBezTo>
                    <a:pt x="514" y="915"/>
                    <a:pt x="509" y="915"/>
                    <a:pt x="505" y="915"/>
                  </a:cubicBezTo>
                  <a:cubicBezTo>
                    <a:pt x="476" y="981"/>
                    <a:pt x="435" y="1041"/>
                    <a:pt x="385" y="1092"/>
                  </a:cubicBezTo>
                  <a:cubicBezTo>
                    <a:pt x="428" y="1103"/>
                    <a:pt x="472" y="1108"/>
                    <a:pt x="518" y="1108"/>
                  </a:cubicBezTo>
                  <a:cubicBezTo>
                    <a:pt x="820" y="1108"/>
                    <a:pt x="1065" y="863"/>
                    <a:pt x="1065" y="561"/>
                  </a:cubicBezTo>
                  <a:cubicBezTo>
                    <a:pt x="1065" y="259"/>
                    <a:pt x="820" y="14"/>
                    <a:pt x="518" y="14"/>
                  </a:cubicBezTo>
                  <a:close/>
                </a:path>
              </a:pathLst>
            </a:custGeom>
            <a:solidFill>
              <a:schemeClr val="accent2"/>
            </a:solidFill>
            <a:ln>
              <a:noFill/>
            </a:ln>
          </p:spPr>
          <p:txBody>
            <a:bodyPr vert="horz" wrap="square" lIns="39699" tIns="19850" rIns="39699" bIns="19850"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5"/>
            <p:cNvSpPr/>
            <p:nvPr/>
          </p:nvSpPr>
          <p:spPr bwMode="auto">
            <a:xfrm>
              <a:off x="9988635" y="7101215"/>
              <a:ext cx="3644900" cy="2825751"/>
            </a:xfrm>
            <a:custGeom>
              <a:avLst/>
              <a:gdLst>
                <a:gd name="T0" fmla="*/ 1184 w 1184"/>
                <a:gd name="T1" fmla="*/ 388 h 917"/>
                <a:gd name="T2" fmla="*/ 988 w 1184"/>
                <a:gd name="T3" fmla="*/ 49 h 917"/>
                <a:gd name="T4" fmla="*/ 793 w 1184"/>
                <a:gd name="T5" fmla="*/ 388 h 917"/>
                <a:gd name="T6" fmla="*/ 900 w 1184"/>
                <a:gd name="T7" fmla="*/ 388 h 917"/>
                <a:gd name="T8" fmla="*/ 547 w 1184"/>
                <a:gd name="T9" fmla="*/ 724 h 917"/>
                <a:gd name="T10" fmla="*/ 193 w 1184"/>
                <a:gd name="T11" fmla="*/ 370 h 917"/>
                <a:gd name="T12" fmla="*/ 242 w 1184"/>
                <a:gd name="T13" fmla="*/ 192 h 917"/>
                <a:gd name="T14" fmla="*/ 145 w 1184"/>
                <a:gd name="T15" fmla="*/ 0 h 917"/>
                <a:gd name="T16" fmla="*/ 0 w 1184"/>
                <a:gd name="T17" fmla="*/ 370 h 917"/>
                <a:gd name="T18" fmla="*/ 547 w 1184"/>
                <a:gd name="T19" fmla="*/ 917 h 917"/>
                <a:gd name="T20" fmla="*/ 1094 w 1184"/>
                <a:gd name="T21" fmla="*/ 388 h 917"/>
                <a:gd name="T22" fmla="*/ 1184 w 1184"/>
                <a:gd name="T23" fmla="*/ 38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4" h="917">
                  <a:moveTo>
                    <a:pt x="1184" y="388"/>
                  </a:moveTo>
                  <a:cubicBezTo>
                    <a:pt x="988" y="49"/>
                    <a:pt x="988" y="49"/>
                    <a:pt x="988" y="49"/>
                  </a:cubicBezTo>
                  <a:cubicBezTo>
                    <a:pt x="793" y="388"/>
                    <a:pt x="793" y="388"/>
                    <a:pt x="793" y="388"/>
                  </a:cubicBezTo>
                  <a:cubicBezTo>
                    <a:pt x="900" y="388"/>
                    <a:pt x="900" y="388"/>
                    <a:pt x="900" y="388"/>
                  </a:cubicBezTo>
                  <a:cubicBezTo>
                    <a:pt x="891" y="575"/>
                    <a:pt x="737" y="724"/>
                    <a:pt x="547" y="724"/>
                  </a:cubicBezTo>
                  <a:cubicBezTo>
                    <a:pt x="352" y="724"/>
                    <a:pt x="193" y="566"/>
                    <a:pt x="193" y="370"/>
                  </a:cubicBezTo>
                  <a:cubicBezTo>
                    <a:pt x="193" y="305"/>
                    <a:pt x="211" y="244"/>
                    <a:pt x="242" y="192"/>
                  </a:cubicBezTo>
                  <a:cubicBezTo>
                    <a:pt x="198" y="134"/>
                    <a:pt x="165" y="69"/>
                    <a:pt x="145" y="0"/>
                  </a:cubicBezTo>
                  <a:cubicBezTo>
                    <a:pt x="55" y="97"/>
                    <a:pt x="0" y="227"/>
                    <a:pt x="0" y="370"/>
                  </a:cubicBezTo>
                  <a:cubicBezTo>
                    <a:pt x="0" y="672"/>
                    <a:pt x="245" y="917"/>
                    <a:pt x="547" y="917"/>
                  </a:cubicBezTo>
                  <a:cubicBezTo>
                    <a:pt x="843" y="917"/>
                    <a:pt x="1085" y="682"/>
                    <a:pt x="1094" y="388"/>
                  </a:cubicBezTo>
                  <a:lnTo>
                    <a:pt x="1184" y="388"/>
                  </a:lnTo>
                  <a:close/>
                </a:path>
              </a:pathLst>
            </a:custGeom>
            <a:solidFill>
              <a:schemeClr val="accent4"/>
            </a:solidFill>
            <a:ln>
              <a:noFill/>
            </a:ln>
          </p:spPr>
          <p:txBody>
            <a:bodyPr vert="horz" wrap="square" lIns="39699" tIns="19850" rIns="39699" bIns="19850" numCol="1" anchor="t" anchorCtr="0" compatLnSpc="1"/>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6"/>
            <p:cNvSpPr txBox="1"/>
            <p:nvPr/>
          </p:nvSpPr>
          <p:spPr>
            <a:xfrm rot="18978467">
              <a:off x="10746309" y="5519640"/>
              <a:ext cx="1366259" cy="508848"/>
            </a:xfrm>
            <a:prstGeom prst="rect">
              <a:avLst/>
            </a:prstGeom>
            <a:noFill/>
          </p:spPr>
          <p:txBody>
            <a:bodyPr wrap="none" rtlCol="0" anchor="ctr">
              <a:prstTxWarp prst="textArchUp">
                <a:avLst/>
              </a:prstTxWarp>
              <a:spAutoFit/>
            </a:bodyPr>
            <a:lstStyle/>
            <a:p>
              <a:pPr algn="ctr">
                <a:lnSpc>
                  <a:spcPct val="120000"/>
                </a:lnSpc>
              </a:pPr>
              <a:r>
                <a:rPr kumimoji="1" lang="zh-CN" altLang="en-US" sz="99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7"/>
            <p:cNvSpPr txBox="1"/>
            <p:nvPr/>
          </p:nvSpPr>
          <p:spPr>
            <a:xfrm>
              <a:off x="10861134" y="9105070"/>
              <a:ext cx="1645320"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99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8"/>
            <p:cNvSpPr txBox="1"/>
            <p:nvPr/>
          </p:nvSpPr>
          <p:spPr>
            <a:xfrm rot="17644843">
              <a:off x="13516862" y="8044825"/>
              <a:ext cx="1748521" cy="508848"/>
            </a:xfrm>
            <a:prstGeom prst="rect">
              <a:avLst/>
            </a:prstGeom>
            <a:noFill/>
          </p:spPr>
          <p:txBody>
            <a:bodyPr wrap="none" rtlCol="0" anchor="ctr">
              <a:prstTxWarp prst="textArchDown">
                <a:avLst/>
              </a:prstTxWarp>
              <a:spAutoFit/>
            </a:bodyPr>
            <a:lstStyle/>
            <a:p>
              <a:pPr algn="ctr">
                <a:lnSpc>
                  <a:spcPct val="120000"/>
                </a:lnSpc>
              </a:pPr>
              <a:r>
                <a:rPr kumimoji="1" lang="zh-CN" altLang="en-US" sz="995">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矩形 14"/>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 calcmode="lin" valueType="num">
                                      <p:cBhvr additive="base">
                                        <p:cTn id="18"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 calcmode="lin" valueType="num">
                                      <p:cBhvr additive="base">
                                        <p:cTn id="24"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组合 4"/>
          <p:cNvGrpSpPr/>
          <p:nvPr/>
        </p:nvGrpSpPr>
        <p:grpSpPr>
          <a:xfrm>
            <a:off x="839373" y="1623147"/>
            <a:ext cx="3533051" cy="1897207"/>
            <a:chOff x="839373" y="1623147"/>
            <a:chExt cx="3533051" cy="1897207"/>
          </a:xfrm>
        </p:grpSpPr>
        <p:sp>
          <p:nvSpPr>
            <p:cNvPr id="6" name="任意多边形: 形状 4"/>
            <p:cNvSpPr/>
            <p:nvPr/>
          </p:nvSpPr>
          <p:spPr>
            <a:xfrm flipH="1">
              <a:off x="2838867" y="1623147"/>
              <a:ext cx="1533557" cy="1897207"/>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839373" y="1664727"/>
              <a:ext cx="1805711" cy="626833"/>
              <a:chOff x="609599" y="3139323"/>
              <a:chExt cx="2407615" cy="835777"/>
            </a:xfrm>
          </p:grpSpPr>
          <p:sp>
            <p:nvSpPr>
              <p:cNvPr id="12" name="文本框 4"/>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3765">
                  <a:lnSpc>
                    <a:spcPct val="120000"/>
                  </a:lnSpc>
                  <a:defRPr/>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3765">
                  <a:defRPr/>
                </a:pPr>
                <a:r>
                  <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 name="任意多边形: 形状 8"/>
            <p:cNvSpPr>
              <a:spLocks noChangeAspect="1"/>
            </p:cNvSpPr>
            <p:nvPr/>
          </p:nvSpPr>
          <p:spPr bwMode="auto">
            <a:xfrm>
              <a:off x="3580487" y="2254109"/>
              <a:ext cx="423988" cy="528128"/>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839373" y="2781959"/>
              <a:ext cx="1805711" cy="626833"/>
              <a:chOff x="609599" y="3139323"/>
              <a:chExt cx="2407615" cy="835777"/>
            </a:xfrm>
          </p:grpSpPr>
          <p:sp>
            <p:nvSpPr>
              <p:cNvPr id="10" name="文本框 14"/>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3765">
                  <a:lnSpc>
                    <a:spcPct val="120000"/>
                  </a:lnSpc>
                  <a:defRPr/>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3765">
                  <a:defRPr/>
                </a:pPr>
                <a:r>
                  <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13"/>
          <p:cNvGrpSpPr/>
          <p:nvPr/>
        </p:nvGrpSpPr>
        <p:grpSpPr>
          <a:xfrm>
            <a:off x="4771576" y="1623147"/>
            <a:ext cx="3530486" cy="1897207"/>
            <a:chOff x="4771576" y="1623147"/>
            <a:chExt cx="3530486" cy="1897207"/>
          </a:xfrm>
        </p:grpSpPr>
        <p:sp>
          <p:nvSpPr>
            <p:cNvPr id="15" name="任意多边形: 形状 3"/>
            <p:cNvSpPr/>
            <p:nvPr/>
          </p:nvSpPr>
          <p:spPr>
            <a:xfrm>
              <a:off x="4771576" y="1623147"/>
              <a:ext cx="1533557" cy="1897207"/>
            </a:xfrm>
            <a:custGeom>
              <a:avLst/>
              <a:gdLst>
                <a:gd name="connsiteX0" fmla="*/ 0 w 2044743"/>
                <a:gd name="connsiteY0" fmla="*/ 0 h 2529609"/>
                <a:gd name="connsiteX1" fmla="*/ 1428764 w 2044743"/>
                <a:gd name="connsiteY1" fmla="*/ 0 h 2529609"/>
                <a:gd name="connsiteX2" fmla="*/ 2044743 w 2044743"/>
                <a:gd name="connsiteY2" fmla="*/ 1264805 h 2529609"/>
                <a:gd name="connsiteX3" fmla="*/ 1428764 w 2044743"/>
                <a:gd name="connsiteY3" fmla="*/ 2529609 h 2529609"/>
                <a:gd name="connsiteX4" fmla="*/ 0 w 2044743"/>
                <a:gd name="connsiteY4" fmla="*/ 2529609 h 2529609"/>
                <a:gd name="connsiteX5" fmla="*/ 0 w 2044743"/>
                <a:gd name="connsiteY5" fmla="*/ 0 h 2529609"/>
                <a:gd name="connsiteX6" fmla="*/ 1741055 w 2044743"/>
                <a:gd name="connsiteY6" fmla="*/ 1158586 h 2529609"/>
                <a:gd name="connsiteX7" fmla="*/ 1634837 w 2044743"/>
                <a:gd name="connsiteY7" fmla="*/ 1264804 h 2529609"/>
                <a:gd name="connsiteX8" fmla="*/ 1741055 w 2044743"/>
                <a:gd name="connsiteY8" fmla="*/ 1371022 h 2529609"/>
                <a:gd name="connsiteX9" fmla="*/ 1847273 w 2044743"/>
                <a:gd name="connsiteY9" fmla="*/ 1264804 h 2529609"/>
                <a:gd name="connsiteX10" fmla="*/ 1741055 w 2044743"/>
                <a:gd name="connsiteY10" fmla="*/ 1158586 h 25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743" h="2529609">
                  <a:moveTo>
                    <a:pt x="0" y="0"/>
                  </a:moveTo>
                  <a:lnTo>
                    <a:pt x="1428764" y="0"/>
                  </a:lnTo>
                  <a:lnTo>
                    <a:pt x="2044743" y="1264805"/>
                  </a:lnTo>
                  <a:lnTo>
                    <a:pt x="1428764" y="2529609"/>
                  </a:lnTo>
                  <a:lnTo>
                    <a:pt x="0" y="2529609"/>
                  </a:lnTo>
                  <a:lnTo>
                    <a:pt x="0" y="0"/>
                  </a:lnTo>
                  <a:close/>
                  <a:moveTo>
                    <a:pt x="1741055" y="1158586"/>
                  </a:moveTo>
                  <a:cubicBezTo>
                    <a:pt x="1682392" y="1158586"/>
                    <a:pt x="1634837" y="1206141"/>
                    <a:pt x="1634837" y="1264804"/>
                  </a:cubicBezTo>
                  <a:cubicBezTo>
                    <a:pt x="1634837" y="1323467"/>
                    <a:pt x="1682392" y="1371022"/>
                    <a:pt x="1741055" y="1371022"/>
                  </a:cubicBezTo>
                  <a:cubicBezTo>
                    <a:pt x="1799718" y="1371022"/>
                    <a:pt x="1847273" y="1323467"/>
                    <a:pt x="1847273" y="1264804"/>
                  </a:cubicBezTo>
                  <a:cubicBezTo>
                    <a:pt x="1847273" y="1206141"/>
                    <a:pt x="1799718" y="1158586"/>
                    <a:pt x="1741055" y="1158586"/>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6459065" y="1664727"/>
              <a:ext cx="1842997" cy="626833"/>
              <a:chOff x="9029821" y="3139323"/>
              <a:chExt cx="2457329" cy="835777"/>
            </a:xfrm>
          </p:grpSpPr>
          <p:sp>
            <p:nvSpPr>
              <p:cNvPr id="21" name="文本框 9"/>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3765">
                  <a:lnSpc>
                    <a:spcPct val="120000"/>
                  </a:lnSpc>
                  <a:defRPr/>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9029821" y="3139323"/>
                <a:ext cx="2457329" cy="246221"/>
              </a:xfrm>
              <a:prstGeom prst="rect">
                <a:avLst/>
              </a:prstGeom>
            </p:spPr>
            <p:txBody>
              <a:bodyPr wrap="none" lIns="72000" tIns="0" rIns="72000" bIns="0">
                <a:normAutofit fontScale="92500" lnSpcReduction="20000"/>
              </a:bodyPr>
              <a:lstStyle/>
              <a:p>
                <a:pPr lvl="0" defTabSz="913765">
                  <a:defRPr/>
                </a:pPr>
                <a:r>
                  <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任意多边形: 形状 7"/>
            <p:cNvSpPr/>
            <p:nvPr/>
          </p:nvSpPr>
          <p:spPr bwMode="auto">
            <a:xfrm>
              <a:off x="5189996" y="2291137"/>
              <a:ext cx="415697" cy="454070"/>
            </a:xfrm>
            <a:custGeom>
              <a:avLst/>
              <a:gdLst>
                <a:gd name="connsiteX0" fmla="*/ 96838 w 309563"/>
                <a:gd name="connsiteY0" fmla="*/ 300038 h 338138"/>
                <a:gd name="connsiteX1" fmla="*/ 85725 w 309563"/>
                <a:gd name="connsiteY1" fmla="*/ 310357 h 338138"/>
                <a:gd name="connsiteX2" fmla="*/ 96838 w 309563"/>
                <a:gd name="connsiteY2" fmla="*/ 320676 h 338138"/>
                <a:gd name="connsiteX3" fmla="*/ 107951 w 309563"/>
                <a:gd name="connsiteY3" fmla="*/ 310357 h 338138"/>
                <a:gd name="connsiteX4" fmla="*/ 96838 w 309563"/>
                <a:gd name="connsiteY4" fmla="*/ 300038 h 338138"/>
                <a:gd name="connsiteX5" fmla="*/ 206375 w 309563"/>
                <a:gd name="connsiteY5" fmla="*/ 68263 h 338138"/>
                <a:gd name="connsiteX6" fmla="*/ 206375 w 309563"/>
                <a:gd name="connsiteY6" fmla="*/ 112713 h 338138"/>
                <a:gd name="connsiteX7" fmla="*/ 214312 w 309563"/>
                <a:gd name="connsiteY7" fmla="*/ 112713 h 338138"/>
                <a:gd name="connsiteX8" fmla="*/ 214312 w 309563"/>
                <a:gd name="connsiteY8" fmla="*/ 85726 h 338138"/>
                <a:gd name="connsiteX9" fmla="*/ 225425 w 309563"/>
                <a:gd name="connsiteY9" fmla="*/ 107951 h 338138"/>
                <a:gd name="connsiteX10" fmla="*/ 230188 w 309563"/>
                <a:gd name="connsiteY10" fmla="*/ 107951 h 338138"/>
                <a:gd name="connsiteX11" fmla="*/ 241300 w 309563"/>
                <a:gd name="connsiteY11" fmla="*/ 85726 h 338138"/>
                <a:gd name="connsiteX12" fmla="*/ 241300 w 309563"/>
                <a:gd name="connsiteY12" fmla="*/ 112713 h 338138"/>
                <a:gd name="connsiteX13" fmla="*/ 249238 w 309563"/>
                <a:gd name="connsiteY13" fmla="*/ 112713 h 338138"/>
                <a:gd name="connsiteX14" fmla="*/ 249238 w 309563"/>
                <a:gd name="connsiteY14" fmla="*/ 103562 h 338138"/>
                <a:gd name="connsiteX15" fmla="*/ 251925 w 309563"/>
                <a:gd name="connsiteY15" fmla="*/ 106176 h 338138"/>
                <a:gd name="connsiteX16" fmla="*/ 266701 w 309563"/>
                <a:gd name="connsiteY16" fmla="*/ 112713 h 338138"/>
                <a:gd name="connsiteX17" fmla="*/ 284163 w 309563"/>
                <a:gd name="connsiteY17" fmla="*/ 99640 h 338138"/>
                <a:gd name="connsiteX18" fmla="*/ 269387 w 309563"/>
                <a:gd name="connsiteY18" fmla="*/ 85259 h 338138"/>
                <a:gd name="connsiteX19" fmla="*/ 261328 w 309563"/>
                <a:gd name="connsiteY19" fmla="*/ 80029 h 338138"/>
                <a:gd name="connsiteX20" fmla="*/ 268044 w 309563"/>
                <a:gd name="connsiteY20" fmla="*/ 76107 h 338138"/>
                <a:gd name="connsiteX21" fmla="*/ 276104 w 309563"/>
                <a:gd name="connsiteY21" fmla="*/ 77415 h 338138"/>
                <a:gd name="connsiteX22" fmla="*/ 278790 w 309563"/>
                <a:gd name="connsiteY22" fmla="*/ 80029 h 338138"/>
                <a:gd name="connsiteX23" fmla="*/ 284163 w 309563"/>
                <a:gd name="connsiteY23" fmla="*/ 73493 h 338138"/>
                <a:gd name="connsiteX24" fmla="*/ 280133 w 309563"/>
                <a:gd name="connsiteY24" fmla="*/ 70878 h 338138"/>
                <a:gd name="connsiteX25" fmla="*/ 268044 w 309563"/>
                <a:gd name="connsiteY25" fmla="*/ 68263 h 338138"/>
                <a:gd name="connsiteX26" fmla="*/ 251925 w 309563"/>
                <a:gd name="connsiteY26" fmla="*/ 80029 h 338138"/>
                <a:gd name="connsiteX27" fmla="*/ 266701 w 309563"/>
                <a:gd name="connsiteY27" fmla="*/ 93103 h 338138"/>
                <a:gd name="connsiteX28" fmla="*/ 276104 w 309563"/>
                <a:gd name="connsiteY28" fmla="*/ 99640 h 338138"/>
                <a:gd name="connsiteX29" fmla="*/ 266701 w 309563"/>
                <a:gd name="connsiteY29" fmla="*/ 103562 h 338138"/>
                <a:gd name="connsiteX30" fmla="*/ 257298 w 309563"/>
                <a:gd name="connsiteY30" fmla="*/ 100947 h 338138"/>
                <a:gd name="connsiteX31" fmla="*/ 254611 w 309563"/>
                <a:gd name="connsiteY31" fmla="*/ 97025 h 338138"/>
                <a:gd name="connsiteX32" fmla="*/ 249238 w 309563"/>
                <a:gd name="connsiteY32" fmla="*/ 103562 h 338138"/>
                <a:gd name="connsiteX33" fmla="*/ 249238 w 309563"/>
                <a:gd name="connsiteY33" fmla="*/ 68263 h 338138"/>
                <a:gd name="connsiteX34" fmla="*/ 241300 w 309563"/>
                <a:gd name="connsiteY34" fmla="*/ 68263 h 338138"/>
                <a:gd name="connsiteX35" fmla="*/ 227012 w 309563"/>
                <a:gd name="connsiteY35" fmla="*/ 93663 h 338138"/>
                <a:gd name="connsiteX36" fmla="*/ 214312 w 309563"/>
                <a:gd name="connsiteY36" fmla="*/ 68263 h 338138"/>
                <a:gd name="connsiteX37" fmla="*/ 157163 w 309563"/>
                <a:gd name="connsiteY37" fmla="*/ 68263 h 338138"/>
                <a:gd name="connsiteX38" fmla="*/ 157163 w 309563"/>
                <a:gd name="connsiteY38" fmla="*/ 112713 h 338138"/>
                <a:gd name="connsiteX39" fmla="*/ 165100 w 309563"/>
                <a:gd name="connsiteY39" fmla="*/ 112713 h 338138"/>
                <a:gd name="connsiteX40" fmla="*/ 165100 w 309563"/>
                <a:gd name="connsiteY40" fmla="*/ 85726 h 338138"/>
                <a:gd name="connsiteX41" fmla="*/ 176213 w 309563"/>
                <a:gd name="connsiteY41" fmla="*/ 107951 h 338138"/>
                <a:gd name="connsiteX42" fmla="*/ 180976 w 309563"/>
                <a:gd name="connsiteY42" fmla="*/ 107951 h 338138"/>
                <a:gd name="connsiteX43" fmla="*/ 192088 w 309563"/>
                <a:gd name="connsiteY43" fmla="*/ 85726 h 338138"/>
                <a:gd name="connsiteX44" fmla="*/ 192088 w 309563"/>
                <a:gd name="connsiteY44" fmla="*/ 112713 h 338138"/>
                <a:gd name="connsiteX45" fmla="*/ 200026 w 309563"/>
                <a:gd name="connsiteY45" fmla="*/ 112713 h 338138"/>
                <a:gd name="connsiteX46" fmla="*/ 200026 w 309563"/>
                <a:gd name="connsiteY46" fmla="*/ 68263 h 338138"/>
                <a:gd name="connsiteX47" fmla="*/ 192088 w 309563"/>
                <a:gd name="connsiteY47" fmla="*/ 68263 h 338138"/>
                <a:gd name="connsiteX48" fmla="*/ 179388 w 309563"/>
                <a:gd name="connsiteY48" fmla="*/ 93663 h 338138"/>
                <a:gd name="connsiteX49" fmla="*/ 163513 w 309563"/>
                <a:gd name="connsiteY49" fmla="*/ 68263 h 338138"/>
                <a:gd name="connsiteX50" fmla="*/ 221456 w 309563"/>
                <a:gd name="connsiteY50" fmla="*/ 20638 h 338138"/>
                <a:gd name="connsiteX51" fmla="*/ 309563 w 309563"/>
                <a:gd name="connsiteY51" fmla="*/ 89928 h 338138"/>
                <a:gd name="connsiteX52" fmla="*/ 221456 w 309563"/>
                <a:gd name="connsiteY52" fmla="*/ 160525 h 338138"/>
                <a:gd name="connsiteX53" fmla="*/ 216196 w 309563"/>
                <a:gd name="connsiteY53" fmla="*/ 160525 h 338138"/>
                <a:gd name="connsiteX54" fmla="*/ 159650 w 309563"/>
                <a:gd name="connsiteY54" fmla="*/ 176213 h 338138"/>
                <a:gd name="connsiteX55" fmla="*/ 153075 w 309563"/>
                <a:gd name="connsiteY55" fmla="*/ 174906 h 338138"/>
                <a:gd name="connsiteX56" fmla="*/ 150445 w 309563"/>
                <a:gd name="connsiteY56" fmla="*/ 172291 h 338138"/>
                <a:gd name="connsiteX57" fmla="*/ 151760 w 309563"/>
                <a:gd name="connsiteY57" fmla="*/ 168369 h 338138"/>
                <a:gd name="connsiteX58" fmla="*/ 167540 w 309563"/>
                <a:gd name="connsiteY58" fmla="*/ 146144 h 338138"/>
                <a:gd name="connsiteX59" fmla="*/ 133350 w 309563"/>
                <a:gd name="connsiteY59" fmla="*/ 89928 h 338138"/>
                <a:gd name="connsiteX60" fmla="*/ 221456 w 309563"/>
                <a:gd name="connsiteY60" fmla="*/ 20638 h 338138"/>
                <a:gd name="connsiteX61" fmla="*/ 66675 w 309563"/>
                <a:gd name="connsiteY61" fmla="*/ 19050 h 338138"/>
                <a:gd name="connsiteX62" fmla="*/ 66675 w 309563"/>
                <a:gd name="connsiteY62" fmla="*/ 30163 h 338138"/>
                <a:gd name="connsiteX63" fmla="*/ 127000 w 309563"/>
                <a:gd name="connsiteY63" fmla="*/ 30163 h 338138"/>
                <a:gd name="connsiteX64" fmla="*/ 127000 w 309563"/>
                <a:gd name="connsiteY64" fmla="*/ 19050 h 338138"/>
                <a:gd name="connsiteX65" fmla="*/ 26531 w 309563"/>
                <a:gd name="connsiteY65" fmla="*/ 0 h 338138"/>
                <a:gd name="connsiteX66" fmla="*/ 45102 w 309563"/>
                <a:gd name="connsiteY66" fmla="*/ 0 h 338138"/>
                <a:gd name="connsiteX67" fmla="*/ 50408 w 309563"/>
                <a:gd name="connsiteY67" fmla="*/ 5283 h 338138"/>
                <a:gd name="connsiteX68" fmla="*/ 184389 w 309563"/>
                <a:gd name="connsiteY68" fmla="*/ 5283 h 338138"/>
                <a:gd name="connsiteX69" fmla="*/ 193675 w 309563"/>
                <a:gd name="connsiteY69" fmla="*/ 13208 h 338138"/>
                <a:gd name="connsiteX70" fmla="*/ 148572 w 309563"/>
                <a:gd name="connsiteY70" fmla="*/ 33021 h 338138"/>
                <a:gd name="connsiteX71" fmla="*/ 135307 w 309563"/>
                <a:gd name="connsiteY71" fmla="*/ 44909 h 338138"/>
                <a:gd name="connsiteX72" fmla="*/ 30510 w 309563"/>
                <a:gd name="connsiteY72" fmla="*/ 44909 h 338138"/>
                <a:gd name="connsiteX73" fmla="*/ 30510 w 309563"/>
                <a:gd name="connsiteY73" fmla="*/ 283983 h 338138"/>
                <a:gd name="connsiteX74" fmla="*/ 163164 w 309563"/>
                <a:gd name="connsiteY74" fmla="*/ 283983 h 338138"/>
                <a:gd name="connsiteX75" fmla="*/ 163164 w 309563"/>
                <a:gd name="connsiteY75" fmla="*/ 187561 h 338138"/>
                <a:gd name="connsiteX76" fmla="*/ 193675 w 309563"/>
                <a:gd name="connsiteY76" fmla="*/ 180957 h 338138"/>
                <a:gd name="connsiteX77" fmla="*/ 193675 w 309563"/>
                <a:gd name="connsiteY77" fmla="*/ 328892 h 338138"/>
                <a:gd name="connsiteX78" fmla="*/ 184389 w 309563"/>
                <a:gd name="connsiteY78" fmla="*/ 338138 h 338138"/>
                <a:gd name="connsiteX79" fmla="*/ 9286 w 309563"/>
                <a:gd name="connsiteY79" fmla="*/ 338138 h 338138"/>
                <a:gd name="connsiteX80" fmla="*/ 0 w 309563"/>
                <a:gd name="connsiteY80" fmla="*/ 328892 h 338138"/>
                <a:gd name="connsiteX81" fmla="*/ 0 w 309563"/>
                <a:gd name="connsiteY81" fmla="*/ 14529 h 338138"/>
                <a:gd name="connsiteX82" fmla="*/ 9286 w 309563"/>
                <a:gd name="connsiteY82" fmla="*/ 5283 h 338138"/>
                <a:gd name="connsiteX83" fmla="*/ 21224 w 309563"/>
                <a:gd name="connsiteY83" fmla="*/ 5283 h 338138"/>
                <a:gd name="connsiteX84" fmla="*/ 26531 w 309563"/>
                <a:gd name="connsiteY8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09563" h="338138">
                  <a:moveTo>
                    <a:pt x="96838" y="300038"/>
                  </a:moveTo>
                  <a:cubicBezTo>
                    <a:pt x="90700" y="300038"/>
                    <a:pt x="85725" y="304658"/>
                    <a:pt x="85725" y="310357"/>
                  </a:cubicBezTo>
                  <a:cubicBezTo>
                    <a:pt x="85725" y="316056"/>
                    <a:pt x="90700" y="320676"/>
                    <a:pt x="96838" y="320676"/>
                  </a:cubicBezTo>
                  <a:cubicBezTo>
                    <a:pt x="102976" y="320676"/>
                    <a:pt x="107951" y="316056"/>
                    <a:pt x="107951" y="310357"/>
                  </a:cubicBezTo>
                  <a:cubicBezTo>
                    <a:pt x="107951" y="304658"/>
                    <a:pt x="102976" y="300038"/>
                    <a:pt x="96838" y="300038"/>
                  </a:cubicBezTo>
                  <a:close/>
                  <a:moveTo>
                    <a:pt x="206375" y="68263"/>
                  </a:moveTo>
                  <a:lnTo>
                    <a:pt x="206375" y="112713"/>
                  </a:lnTo>
                  <a:lnTo>
                    <a:pt x="214312" y="112713"/>
                  </a:lnTo>
                  <a:lnTo>
                    <a:pt x="214312" y="85726"/>
                  </a:lnTo>
                  <a:lnTo>
                    <a:pt x="225425" y="107951"/>
                  </a:lnTo>
                  <a:lnTo>
                    <a:pt x="230188" y="107951"/>
                  </a:lnTo>
                  <a:lnTo>
                    <a:pt x="241300" y="85726"/>
                  </a:lnTo>
                  <a:lnTo>
                    <a:pt x="241300" y="112713"/>
                  </a:lnTo>
                  <a:lnTo>
                    <a:pt x="249238" y="112713"/>
                  </a:lnTo>
                  <a:lnTo>
                    <a:pt x="249238" y="103562"/>
                  </a:lnTo>
                  <a:cubicBezTo>
                    <a:pt x="249238" y="103562"/>
                    <a:pt x="249238" y="103562"/>
                    <a:pt x="251925" y="106176"/>
                  </a:cubicBezTo>
                  <a:cubicBezTo>
                    <a:pt x="255955" y="110099"/>
                    <a:pt x="261328" y="112713"/>
                    <a:pt x="266701" y="112713"/>
                  </a:cubicBezTo>
                  <a:cubicBezTo>
                    <a:pt x="277447" y="112713"/>
                    <a:pt x="284163" y="107484"/>
                    <a:pt x="284163" y="99640"/>
                  </a:cubicBezTo>
                  <a:cubicBezTo>
                    <a:pt x="284163" y="90488"/>
                    <a:pt x="276104" y="87874"/>
                    <a:pt x="269387" y="85259"/>
                  </a:cubicBezTo>
                  <a:cubicBezTo>
                    <a:pt x="262671" y="83951"/>
                    <a:pt x="261328" y="82644"/>
                    <a:pt x="261328" y="80029"/>
                  </a:cubicBezTo>
                  <a:cubicBezTo>
                    <a:pt x="261328" y="77415"/>
                    <a:pt x="265357" y="76107"/>
                    <a:pt x="268044" y="76107"/>
                  </a:cubicBezTo>
                  <a:cubicBezTo>
                    <a:pt x="270731" y="76107"/>
                    <a:pt x="274760" y="76107"/>
                    <a:pt x="276104" y="77415"/>
                  </a:cubicBezTo>
                  <a:cubicBezTo>
                    <a:pt x="276104" y="77415"/>
                    <a:pt x="276104" y="77415"/>
                    <a:pt x="278790" y="80029"/>
                  </a:cubicBezTo>
                  <a:cubicBezTo>
                    <a:pt x="278790" y="80029"/>
                    <a:pt x="278790" y="80029"/>
                    <a:pt x="284163" y="73493"/>
                  </a:cubicBezTo>
                  <a:cubicBezTo>
                    <a:pt x="284163" y="73493"/>
                    <a:pt x="284163" y="73493"/>
                    <a:pt x="280133" y="70878"/>
                  </a:cubicBezTo>
                  <a:cubicBezTo>
                    <a:pt x="277447" y="69571"/>
                    <a:pt x="273417" y="68263"/>
                    <a:pt x="268044" y="68263"/>
                  </a:cubicBezTo>
                  <a:cubicBezTo>
                    <a:pt x="258641" y="68263"/>
                    <a:pt x="251925" y="72185"/>
                    <a:pt x="251925" y="80029"/>
                  </a:cubicBezTo>
                  <a:cubicBezTo>
                    <a:pt x="251925" y="89181"/>
                    <a:pt x="261328" y="91796"/>
                    <a:pt x="266701" y="93103"/>
                  </a:cubicBezTo>
                  <a:cubicBezTo>
                    <a:pt x="273417" y="95718"/>
                    <a:pt x="276104" y="97025"/>
                    <a:pt x="276104" y="99640"/>
                  </a:cubicBezTo>
                  <a:cubicBezTo>
                    <a:pt x="276104" y="103562"/>
                    <a:pt x="270731" y="103562"/>
                    <a:pt x="266701" y="103562"/>
                  </a:cubicBezTo>
                  <a:cubicBezTo>
                    <a:pt x="264014" y="103562"/>
                    <a:pt x="259984" y="102254"/>
                    <a:pt x="257298" y="100947"/>
                  </a:cubicBezTo>
                  <a:cubicBezTo>
                    <a:pt x="257298" y="100947"/>
                    <a:pt x="257298" y="100947"/>
                    <a:pt x="254611" y="97025"/>
                  </a:cubicBezTo>
                  <a:cubicBezTo>
                    <a:pt x="254611" y="97025"/>
                    <a:pt x="254611" y="97025"/>
                    <a:pt x="249238" y="103562"/>
                  </a:cubicBezTo>
                  <a:lnTo>
                    <a:pt x="249238" y="68263"/>
                  </a:lnTo>
                  <a:lnTo>
                    <a:pt x="241300" y="68263"/>
                  </a:lnTo>
                  <a:lnTo>
                    <a:pt x="227012" y="93663"/>
                  </a:lnTo>
                  <a:lnTo>
                    <a:pt x="214312" y="68263"/>
                  </a:lnTo>
                  <a:close/>
                  <a:moveTo>
                    <a:pt x="157163" y="68263"/>
                  </a:moveTo>
                  <a:lnTo>
                    <a:pt x="157163" y="112713"/>
                  </a:lnTo>
                  <a:lnTo>
                    <a:pt x="165100" y="112713"/>
                  </a:lnTo>
                  <a:lnTo>
                    <a:pt x="165100" y="85726"/>
                  </a:lnTo>
                  <a:lnTo>
                    <a:pt x="176213" y="107951"/>
                  </a:lnTo>
                  <a:lnTo>
                    <a:pt x="180976" y="107951"/>
                  </a:lnTo>
                  <a:lnTo>
                    <a:pt x="192088" y="85726"/>
                  </a:lnTo>
                  <a:lnTo>
                    <a:pt x="192088" y="112713"/>
                  </a:lnTo>
                  <a:lnTo>
                    <a:pt x="200026" y="112713"/>
                  </a:lnTo>
                  <a:lnTo>
                    <a:pt x="200026" y="68263"/>
                  </a:lnTo>
                  <a:lnTo>
                    <a:pt x="192088" y="68263"/>
                  </a:lnTo>
                  <a:lnTo>
                    <a:pt x="179388" y="93663"/>
                  </a:lnTo>
                  <a:lnTo>
                    <a:pt x="163513" y="68263"/>
                  </a:lnTo>
                  <a:close/>
                  <a:moveTo>
                    <a:pt x="221456" y="20638"/>
                  </a:moveTo>
                  <a:cubicBezTo>
                    <a:pt x="270113" y="20638"/>
                    <a:pt x="309563" y="52014"/>
                    <a:pt x="309563" y="89928"/>
                  </a:cubicBezTo>
                  <a:cubicBezTo>
                    <a:pt x="309563" y="129149"/>
                    <a:pt x="270113" y="160525"/>
                    <a:pt x="221456" y="160525"/>
                  </a:cubicBezTo>
                  <a:cubicBezTo>
                    <a:pt x="218826" y="160525"/>
                    <a:pt x="217511" y="160525"/>
                    <a:pt x="216196" y="160525"/>
                  </a:cubicBezTo>
                  <a:cubicBezTo>
                    <a:pt x="189896" y="173599"/>
                    <a:pt x="170170" y="176213"/>
                    <a:pt x="159650" y="176213"/>
                  </a:cubicBezTo>
                  <a:cubicBezTo>
                    <a:pt x="155705" y="176213"/>
                    <a:pt x="154390" y="174906"/>
                    <a:pt x="153075" y="174906"/>
                  </a:cubicBezTo>
                  <a:cubicBezTo>
                    <a:pt x="151760" y="174906"/>
                    <a:pt x="150445" y="173599"/>
                    <a:pt x="150445" y="172291"/>
                  </a:cubicBezTo>
                  <a:cubicBezTo>
                    <a:pt x="149130" y="170984"/>
                    <a:pt x="150445" y="169676"/>
                    <a:pt x="151760" y="168369"/>
                  </a:cubicBezTo>
                  <a:cubicBezTo>
                    <a:pt x="163595" y="157910"/>
                    <a:pt x="166225" y="150066"/>
                    <a:pt x="167540" y="146144"/>
                  </a:cubicBezTo>
                  <a:cubicBezTo>
                    <a:pt x="145185" y="133071"/>
                    <a:pt x="133350" y="112153"/>
                    <a:pt x="133350" y="89928"/>
                  </a:cubicBezTo>
                  <a:cubicBezTo>
                    <a:pt x="133350" y="52014"/>
                    <a:pt x="172800" y="20638"/>
                    <a:pt x="221456" y="20638"/>
                  </a:cubicBezTo>
                  <a:close/>
                  <a:moveTo>
                    <a:pt x="66675" y="19050"/>
                  </a:moveTo>
                  <a:lnTo>
                    <a:pt x="66675" y="30163"/>
                  </a:lnTo>
                  <a:lnTo>
                    <a:pt x="127000" y="30163"/>
                  </a:lnTo>
                  <a:lnTo>
                    <a:pt x="127000" y="19050"/>
                  </a:lnTo>
                  <a:close/>
                  <a:moveTo>
                    <a:pt x="26531" y="0"/>
                  </a:moveTo>
                  <a:cubicBezTo>
                    <a:pt x="26531" y="0"/>
                    <a:pt x="26531" y="0"/>
                    <a:pt x="45102" y="0"/>
                  </a:cubicBezTo>
                  <a:cubicBezTo>
                    <a:pt x="47755" y="0"/>
                    <a:pt x="50408" y="2641"/>
                    <a:pt x="50408" y="5283"/>
                  </a:cubicBezTo>
                  <a:cubicBezTo>
                    <a:pt x="50408" y="5283"/>
                    <a:pt x="50408" y="5283"/>
                    <a:pt x="184389" y="5283"/>
                  </a:cubicBezTo>
                  <a:cubicBezTo>
                    <a:pt x="188369" y="5283"/>
                    <a:pt x="192348" y="9246"/>
                    <a:pt x="193675" y="13208"/>
                  </a:cubicBezTo>
                  <a:cubicBezTo>
                    <a:pt x="176430" y="17171"/>
                    <a:pt x="160511" y="23775"/>
                    <a:pt x="148572" y="33021"/>
                  </a:cubicBezTo>
                  <a:cubicBezTo>
                    <a:pt x="143266" y="36984"/>
                    <a:pt x="139287" y="40946"/>
                    <a:pt x="135307" y="44909"/>
                  </a:cubicBezTo>
                  <a:cubicBezTo>
                    <a:pt x="135307" y="44909"/>
                    <a:pt x="135307" y="44909"/>
                    <a:pt x="30510" y="44909"/>
                  </a:cubicBezTo>
                  <a:cubicBezTo>
                    <a:pt x="30510" y="44909"/>
                    <a:pt x="30510" y="44909"/>
                    <a:pt x="30510" y="283983"/>
                  </a:cubicBezTo>
                  <a:cubicBezTo>
                    <a:pt x="30510" y="283983"/>
                    <a:pt x="30510" y="283983"/>
                    <a:pt x="163164" y="283983"/>
                  </a:cubicBezTo>
                  <a:lnTo>
                    <a:pt x="163164" y="187561"/>
                  </a:lnTo>
                  <a:cubicBezTo>
                    <a:pt x="172450" y="187561"/>
                    <a:pt x="181736" y="184919"/>
                    <a:pt x="193675" y="180957"/>
                  </a:cubicBezTo>
                  <a:cubicBezTo>
                    <a:pt x="193675" y="180957"/>
                    <a:pt x="193675" y="180957"/>
                    <a:pt x="193675" y="328892"/>
                  </a:cubicBezTo>
                  <a:cubicBezTo>
                    <a:pt x="193675" y="334176"/>
                    <a:pt x="189695" y="338138"/>
                    <a:pt x="184389" y="338138"/>
                  </a:cubicBezTo>
                  <a:cubicBezTo>
                    <a:pt x="184389" y="338138"/>
                    <a:pt x="184389" y="338138"/>
                    <a:pt x="9286" y="338138"/>
                  </a:cubicBezTo>
                  <a:cubicBezTo>
                    <a:pt x="3979" y="338138"/>
                    <a:pt x="0" y="334176"/>
                    <a:pt x="0" y="328892"/>
                  </a:cubicBezTo>
                  <a:cubicBezTo>
                    <a:pt x="0" y="328892"/>
                    <a:pt x="0" y="328892"/>
                    <a:pt x="0" y="14529"/>
                  </a:cubicBezTo>
                  <a:cubicBezTo>
                    <a:pt x="0" y="9246"/>
                    <a:pt x="3979" y="5283"/>
                    <a:pt x="9286" y="5283"/>
                  </a:cubicBezTo>
                  <a:cubicBezTo>
                    <a:pt x="9286" y="5283"/>
                    <a:pt x="9286" y="5283"/>
                    <a:pt x="21224" y="5283"/>
                  </a:cubicBezTo>
                  <a:cubicBezTo>
                    <a:pt x="21224" y="2641"/>
                    <a:pt x="23877" y="0"/>
                    <a:pt x="26531" y="0"/>
                  </a:cubicBez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6459065" y="2781959"/>
              <a:ext cx="1842997" cy="626833"/>
              <a:chOff x="9029821" y="3139323"/>
              <a:chExt cx="2457329" cy="835777"/>
            </a:xfrm>
          </p:grpSpPr>
          <p:sp>
            <p:nvSpPr>
              <p:cNvPr id="19" name="文本框 17"/>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3765">
                  <a:lnSpc>
                    <a:spcPct val="120000"/>
                  </a:lnSpc>
                  <a:defRPr/>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9029821" y="3139323"/>
                <a:ext cx="2457329" cy="246221"/>
              </a:xfrm>
              <a:prstGeom prst="rect">
                <a:avLst/>
              </a:prstGeom>
            </p:spPr>
            <p:txBody>
              <a:bodyPr wrap="none" lIns="72000" tIns="0" rIns="72000" bIns="0">
                <a:normAutofit fontScale="92500" lnSpcReduction="20000"/>
              </a:bodyPr>
              <a:lstStyle/>
              <a:p>
                <a:pPr lvl="0" defTabSz="913765">
                  <a:defRPr/>
                </a:pPr>
                <a:r>
                  <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3" name="矩形 22"/>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组合 4"/>
          <p:cNvGrpSpPr/>
          <p:nvPr/>
        </p:nvGrpSpPr>
        <p:grpSpPr>
          <a:xfrm>
            <a:off x="3227484" y="1521446"/>
            <a:ext cx="2731601" cy="2731630"/>
            <a:chOff x="4277277" y="2028594"/>
            <a:chExt cx="3642135" cy="3642173"/>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rcRect l="50824" t="917" r="16583" b="50192"/>
            <a:stretch>
              <a:fillRect/>
            </a:stretch>
          </p:blipFill>
          <p:spPr>
            <a:xfrm>
              <a:off x="6111828" y="2028594"/>
              <a:ext cx="1807584" cy="1807244"/>
            </a:xfrm>
            <a:custGeom>
              <a:avLst/>
              <a:gdLst>
                <a:gd name="connsiteX0" fmla="*/ 0 w 1807584"/>
                <a:gd name="connsiteY0" fmla="*/ 0 h 1807244"/>
                <a:gd name="connsiteX1" fmla="*/ 172781 w 1807584"/>
                <a:gd name="connsiteY1" fmla="*/ 8725 h 1807244"/>
                <a:gd name="connsiteX2" fmla="*/ 1798877 w 1807584"/>
                <a:gd name="connsiteY2" fmla="*/ 1634821 h 1807244"/>
                <a:gd name="connsiteX3" fmla="*/ 1807584 w 1807584"/>
                <a:gd name="connsiteY3" fmla="*/ 1807244 h 1807244"/>
                <a:gd name="connsiteX4" fmla="*/ 0 w 1807584"/>
                <a:gd name="connsiteY4" fmla="*/ 1807244 h 1807244"/>
                <a:gd name="connsiteX5" fmla="*/ 0 w 1807584"/>
                <a:gd name="connsiteY5" fmla="*/ 0 h 1807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7584" h="1807244">
                  <a:moveTo>
                    <a:pt x="0" y="0"/>
                  </a:moveTo>
                  <a:lnTo>
                    <a:pt x="172781" y="8725"/>
                  </a:lnTo>
                  <a:cubicBezTo>
                    <a:pt x="1030176" y="95798"/>
                    <a:pt x="1711804" y="777427"/>
                    <a:pt x="1798877" y="1634821"/>
                  </a:cubicBezTo>
                  <a:lnTo>
                    <a:pt x="1807584" y="1807244"/>
                  </a:lnTo>
                  <a:lnTo>
                    <a:pt x="0" y="1807244"/>
                  </a:lnTo>
                  <a:lnTo>
                    <a:pt x="0" y="0"/>
                  </a:lnTo>
                  <a:close/>
                </a:path>
              </a:pathLst>
            </a:cu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rcRect l="17746" t="942" r="50000" b="50192"/>
            <a:stretch>
              <a:fillRect/>
            </a:stretch>
          </p:blipFill>
          <p:spPr>
            <a:xfrm>
              <a:off x="4277277" y="2029542"/>
              <a:ext cx="1788833" cy="1806297"/>
            </a:xfrm>
            <a:custGeom>
              <a:avLst/>
              <a:gdLst>
                <a:gd name="connsiteX0" fmla="*/ 1788833 w 1788833"/>
                <a:gd name="connsiteY0" fmla="*/ 0 h 1806297"/>
                <a:gd name="connsiteX1" fmla="*/ 1788833 w 1788833"/>
                <a:gd name="connsiteY1" fmla="*/ 1806297 h 1806297"/>
                <a:gd name="connsiteX2" fmla="*/ 0 w 1788833"/>
                <a:gd name="connsiteY2" fmla="*/ 1806297 h 1806297"/>
                <a:gd name="connsiteX3" fmla="*/ 8707 w 1788833"/>
                <a:gd name="connsiteY3" fmla="*/ 1633874 h 1806297"/>
                <a:gd name="connsiteX4" fmla="*/ 1634803 w 1788833"/>
                <a:gd name="connsiteY4" fmla="*/ 7778 h 1806297"/>
                <a:gd name="connsiteX5" fmla="*/ 1788833 w 1788833"/>
                <a:gd name="connsiteY5" fmla="*/ 0 h 180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8833" h="1806297">
                  <a:moveTo>
                    <a:pt x="1788833" y="0"/>
                  </a:moveTo>
                  <a:lnTo>
                    <a:pt x="1788833" y="1806297"/>
                  </a:lnTo>
                  <a:lnTo>
                    <a:pt x="0" y="1806297"/>
                  </a:lnTo>
                  <a:lnTo>
                    <a:pt x="8707" y="1633874"/>
                  </a:lnTo>
                  <a:cubicBezTo>
                    <a:pt x="95780" y="776480"/>
                    <a:pt x="777409" y="94851"/>
                    <a:pt x="1634803" y="7778"/>
                  </a:cubicBezTo>
                  <a:lnTo>
                    <a:pt x="1788833" y="0"/>
                  </a:lnTo>
                  <a:close/>
                </a:path>
              </a:pathLst>
            </a:cu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l="17762" t="51045" r="50000" b="577"/>
            <a:stretch>
              <a:fillRect/>
            </a:stretch>
          </p:blipFill>
          <p:spPr>
            <a:xfrm>
              <a:off x="4278187" y="3881557"/>
              <a:ext cx="1787922" cy="1788262"/>
            </a:xfrm>
            <a:custGeom>
              <a:avLst/>
              <a:gdLst>
                <a:gd name="connsiteX0" fmla="*/ 0 w 1787922"/>
                <a:gd name="connsiteY0" fmla="*/ 0 h 1788262"/>
                <a:gd name="connsiteX1" fmla="*/ 1787922 w 1787922"/>
                <a:gd name="connsiteY1" fmla="*/ 0 h 1788262"/>
                <a:gd name="connsiteX2" fmla="*/ 1787922 w 1787922"/>
                <a:gd name="connsiteY2" fmla="*/ 1788262 h 1788262"/>
                <a:gd name="connsiteX3" fmla="*/ 1633892 w 1787922"/>
                <a:gd name="connsiteY3" fmla="*/ 1780484 h 1788262"/>
                <a:gd name="connsiteX4" fmla="*/ 7796 w 1787922"/>
                <a:gd name="connsiteY4" fmla="*/ 154388 h 1788262"/>
                <a:gd name="connsiteX5" fmla="*/ 0 w 1787922"/>
                <a:gd name="connsiteY5" fmla="*/ 0 h 178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87922" h="1788262">
                  <a:moveTo>
                    <a:pt x="0" y="0"/>
                  </a:moveTo>
                  <a:lnTo>
                    <a:pt x="1787922" y="0"/>
                  </a:lnTo>
                  <a:lnTo>
                    <a:pt x="1787922" y="1788262"/>
                  </a:lnTo>
                  <a:lnTo>
                    <a:pt x="1633892" y="1780484"/>
                  </a:lnTo>
                  <a:cubicBezTo>
                    <a:pt x="776498" y="1693411"/>
                    <a:pt x="94869" y="1011783"/>
                    <a:pt x="7796" y="154388"/>
                  </a:cubicBezTo>
                  <a:lnTo>
                    <a:pt x="0" y="0"/>
                  </a:lnTo>
                  <a:close/>
                </a:path>
              </a:pathLst>
            </a:cu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rcRect l="50824" t="51045" r="16600" b="551"/>
            <a:stretch>
              <a:fillRect/>
            </a:stretch>
          </p:blipFill>
          <p:spPr>
            <a:xfrm>
              <a:off x="6111828" y="3881558"/>
              <a:ext cx="1806674" cy="1789209"/>
            </a:xfrm>
            <a:custGeom>
              <a:avLst/>
              <a:gdLst>
                <a:gd name="connsiteX0" fmla="*/ 0 w 1806674"/>
                <a:gd name="connsiteY0" fmla="*/ 0 h 1789209"/>
                <a:gd name="connsiteX1" fmla="*/ 1806674 w 1806674"/>
                <a:gd name="connsiteY1" fmla="*/ 0 h 1789209"/>
                <a:gd name="connsiteX2" fmla="*/ 1798877 w 1806674"/>
                <a:gd name="connsiteY2" fmla="*/ 154388 h 1789209"/>
                <a:gd name="connsiteX3" fmla="*/ 172781 w 1806674"/>
                <a:gd name="connsiteY3" fmla="*/ 1780484 h 1789209"/>
                <a:gd name="connsiteX4" fmla="*/ 0 w 1806674"/>
                <a:gd name="connsiteY4" fmla="*/ 1789209 h 1789209"/>
                <a:gd name="connsiteX5" fmla="*/ 0 w 1806674"/>
                <a:gd name="connsiteY5" fmla="*/ 0 h 1789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6674" h="1789209">
                  <a:moveTo>
                    <a:pt x="0" y="0"/>
                  </a:moveTo>
                  <a:lnTo>
                    <a:pt x="1806674" y="0"/>
                  </a:lnTo>
                  <a:lnTo>
                    <a:pt x="1798877" y="154388"/>
                  </a:lnTo>
                  <a:cubicBezTo>
                    <a:pt x="1711804" y="1011783"/>
                    <a:pt x="1030176" y="1693411"/>
                    <a:pt x="172781" y="1780484"/>
                  </a:cubicBezTo>
                  <a:lnTo>
                    <a:pt x="0" y="1789209"/>
                  </a:lnTo>
                  <a:lnTo>
                    <a:pt x="0" y="0"/>
                  </a:lnTo>
                  <a:close/>
                </a:path>
              </a:pathLst>
            </a:custGeom>
          </p:spPr>
        </p:pic>
      </p:grpSp>
      <p:cxnSp>
        <p:nvCxnSpPr>
          <p:cNvPr id="10" name="直接连接符 9"/>
          <p:cNvCxnSpPr/>
          <p:nvPr/>
        </p:nvCxnSpPr>
        <p:spPr>
          <a:xfrm>
            <a:off x="980751" y="2876879"/>
            <a:ext cx="1823192" cy="0"/>
          </a:xfrm>
          <a:prstGeom prst="line">
            <a:avLst/>
          </a:prstGeom>
          <a:ln w="22225">
            <a:solidFill>
              <a:srgbClr val="36344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482230" y="2876879"/>
            <a:ext cx="1832507" cy="0"/>
          </a:xfrm>
          <a:prstGeom prst="line">
            <a:avLst/>
          </a:prstGeom>
          <a:ln w="22225">
            <a:solidFill>
              <a:srgbClr val="363442"/>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945085" y="1563374"/>
            <a:ext cx="1937657" cy="723120"/>
            <a:chOff x="1234079" y="2084498"/>
            <a:chExt cx="2583542" cy="964160"/>
          </a:xfrm>
        </p:grpSpPr>
        <p:sp>
          <p:nvSpPr>
            <p:cNvPr id="13" name="文本框 51"/>
            <p:cNvSpPr txBox="1">
              <a:spLocks noChangeArrowheads="1"/>
            </p:cNvSpPr>
            <p:nvPr/>
          </p:nvSpPr>
          <p:spPr bwMode="auto">
            <a:xfrm>
              <a:off x="2385797" y="2084498"/>
              <a:ext cx="1395766" cy="4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defTabSz="685800">
                <a:lnSpc>
                  <a:spcPct val="130000"/>
                </a:lnSpc>
                <a:defRPr/>
              </a:pPr>
              <a:r>
                <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点击添加标题</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1234079" y="2365394"/>
              <a:ext cx="2583542" cy="683264"/>
            </a:xfrm>
            <a:prstGeom prst="rect">
              <a:avLst/>
            </a:prstGeom>
            <a:noFill/>
          </p:spPr>
          <p:txBody>
            <a:bodyPr wrap="square" rtlCol="0">
              <a:spAutoFit/>
            </a:bodyPr>
            <a:lstStyle/>
            <a:p>
              <a:pPr algn="r" defTabSz="912495">
                <a:lnSpc>
                  <a:spcPct val="130000"/>
                </a:lnSpc>
                <a:spcBef>
                  <a:spcPct val="20000"/>
                </a:spcBef>
                <a:defRPr/>
              </a:pPr>
              <a:r>
                <a:rPr lang="zh-CN" altLang="en-US" sz="105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6404271" y="1557932"/>
            <a:ext cx="1937657" cy="734006"/>
            <a:chOff x="8512993" y="2077241"/>
            <a:chExt cx="2583542" cy="978673"/>
          </a:xfrm>
        </p:grpSpPr>
        <p:sp>
          <p:nvSpPr>
            <p:cNvPr id="16" name="文本框 51"/>
            <p:cNvSpPr txBox="1">
              <a:spLocks noChangeArrowheads="1"/>
            </p:cNvSpPr>
            <p:nvPr/>
          </p:nvSpPr>
          <p:spPr bwMode="auto">
            <a:xfrm>
              <a:off x="8532596" y="2077241"/>
              <a:ext cx="1395766" cy="4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685800">
                <a:lnSpc>
                  <a:spcPct val="130000"/>
                </a:lnSpc>
                <a:defRPr/>
              </a:pPr>
              <a:r>
                <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点击添加标题</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8512993" y="2372651"/>
              <a:ext cx="2583542" cy="683263"/>
            </a:xfrm>
            <a:prstGeom prst="rect">
              <a:avLst/>
            </a:prstGeom>
            <a:noFill/>
          </p:spPr>
          <p:txBody>
            <a:bodyPr wrap="square" rtlCol="0">
              <a:spAutoFit/>
            </a:bodyPr>
            <a:lstStyle/>
            <a:p>
              <a:pPr defTabSz="912495">
                <a:lnSpc>
                  <a:spcPct val="130000"/>
                </a:lnSpc>
                <a:spcBef>
                  <a:spcPct val="20000"/>
                </a:spcBef>
                <a:defRPr/>
              </a:pPr>
              <a:r>
                <a:rPr lang="zh-CN" altLang="en-US" sz="105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6404271" y="3522801"/>
            <a:ext cx="1937657" cy="734006"/>
            <a:chOff x="8512993" y="4697065"/>
            <a:chExt cx="2583542" cy="978673"/>
          </a:xfrm>
        </p:grpSpPr>
        <p:sp>
          <p:nvSpPr>
            <p:cNvPr id="19" name="文本框 51"/>
            <p:cNvSpPr txBox="1">
              <a:spLocks noChangeArrowheads="1"/>
            </p:cNvSpPr>
            <p:nvPr/>
          </p:nvSpPr>
          <p:spPr bwMode="auto">
            <a:xfrm>
              <a:off x="8532596" y="4697065"/>
              <a:ext cx="1395766" cy="4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685800">
                <a:lnSpc>
                  <a:spcPct val="130000"/>
                </a:lnSpc>
                <a:defRPr/>
              </a:pPr>
              <a:r>
                <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点击添加标题</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8512993" y="4992475"/>
              <a:ext cx="2583542" cy="683263"/>
            </a:xfrm>
            <a:prstGeom prst="rect">
              <a:avLst/>
            </a:prstGeom>
            <a:noFill/>
          </p:spPr>
          <p:txBody>
            <a:bodyPr wrap="square" rtlCol="0">
              <a:spAutoFit/>
            </a:bodyPr>
            <a:lstStyle/>
            <a:p>
              <a:pPr defTabSz="912495">
                <a:lnSpc>
                  <a:spcPct val="130000"/>
                </a:lnSpc>
                <a:spcBef>
                  <a:spcPct val="20000"/>
                </a:spcBef>
                <a:defRPr/>
              </a:pPr>
              <a:r>
                <a:rPr lang="zh-CN" altLang="en-US" sz="105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945085" y="3528242"/>
            <a:ext cx="1937657" cy="723120"/>
            <a:chOff x="1234079" y="4704322"/>
            <a:chExt cx="2583542" cy="964160"/>
          </a:xfrm>
        </p:grpSpPr>
        <p:sp>
          <p:nvSpPr>
            <p:cNvPr id="22" name="文本框 51"/>
            <p:cNvSpPr txBox="1">
              <a:spLocks noChangeArrowheads="1"/>
            </p:cNvSpPr>
            <p:nvPr/>
          </p:nvSpPr>
          <p:spPr bwMode="auto">
            <a:xfrm>
              <a:off x="2385797" y="4704322"/>
              <a:ext cx="1395766" cy="40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defTabSz="685800">
                <a:lnSpc>
                  <a:spcPct val="130000"/>
                </a:lnSpc>
                <a:defRPr/>
              </a:pPr>
              <a:r>
                <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点击添加标题</a:t>
              </a:r>
              <a:endParaRPr lang="zh-CN" altLang="en-US" sz="105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234079" y="4985218"/>
              <a:ext cx="2583542" cy="683264"/>
            </a:xfrm>
            <a:prstGeom prst="rect">
              <a:avLst/>
            </a:prstGeom>
            <a:noFill/>
          </p:spPr>
          <p:txBody>
            <a:bodyPr wrap="square" rtlCol="0">
              <a:spAutoFit/>
            </a:bodyPr>
            <a:lstStyle/>
            <a:p>
              <a:pPr algn="r" defTabSz="912495">
                <a:lnSpc>
                  <a:spcPct val="130000"/>
                </a:lnSpc>
                <a:spcBef>
                  <a:spcPct val="20000"/>
                </a:spcBef>
                <a:defRPr/>
              </a:pPr>
              <a:r>
                <a:rPr lang="zh-CN" altLang="en-US" sz="105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矩形 23"/>
          <p:cNvSpPr/>
          <p:nvPr/>
        </p:nvSpPr>
        <p:spPr>
          <a:xfrm>
            <a:off x="19526"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250"/>
                                        <p:tgtEl>
                                          <p:spTgt spid="5"/>
                                        </p:tgtEl>
                                      </p:cBhvr>
                                    </p:animEffect>
                                  </p:childTnLst>
                                </p:cTn>
                              </p:par>
                            </p:childTnLst>
                          </p:cTn>
                        </p:par>
                        <p:par>
                          <p:cTn id="8" fill="hold">
                            <p:stCondLst>
                              <p:cond delay="1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3322519" y="2970994"/>
            <a:ext cx="2558105" cy="415498"/>
          </a:xfrm>
          <a:prstGeom prst="rect">
            <a:avLst/>
          </a:prstGeom>
          <a:noFill/>
          <a:ln>
            <a:noFill/>
          </a:ln>
        </p:spPr>
        <p:txBody>
          <a:bodyPr wrap="square">
            <a:spAutoFit/>
          </a:bodyPr>
          <a:lstStyle>
            <a:lvl1pPr/>
            <a:lvl2pPr marL="742950" indent="-285750"/>
            <a:lvl3pPr/>
            <a:lvl4pPr/>
            <a:lvl5pPr/>
            <a:lvl6pPr/>
            <a:lvl7pPr/>
            <a:lvl8pPr/>
            <a:lvl9pPr/>
          </a:lstStyle>
          <a:p>
            <a:pPr algn="ctr"/>
            <a:r>
              <a:rPr lang="zh-CN" altLang="en-US" sz="2100">
                <a:solidFill>
                  <a:schemeClr val="accent2"/>
                </a:solidFill>
                <a:latin typeface="Arial" panose="020B0604020202020204" pitchFamily="34" charset="0"/>
                <a:ea typeface="微软雅黑" panose="020B0503020204020204" pitchFamily="34" charset="-122"/>
                <a:sym typeface="Arial" panose="020B0604020202020204" pitchFamily="34" charset="0"/>
              </a:rPr>
              <a:t>点击</a:t>
            </a:r>
            <a:r>
              <a:rPr lang="zh-CN" altLang="en-US" sz="210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此处添加标题</a:t>
            </a:r>
            <a:endParaRPr lang="zh-CN" altLang="en-US" sz="21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219003" y="3291830"/>
            <a:ext cx="2765137" cy="276999"/>
          </a:xfrm>
          <a:prstGeom prst="rect">
            <a:avLst/>
          </a:prstGeom>
        </p:spPr>
        <p:txBody>
          <a:bodyPr wrap="square">
            <a:spAutoFit/>
          </a:bodyPr>
          <a:lstStyle/>
          <a:p>
            <a:pPr algn="ctr"/>
            <a:r>
              <a:rPr lang="en-US" altLang="zh-CN" sz="1200" spc="225" dirty="0">
                <a:solidFill>
                  <a:schemeClr val="accent2"/>
                </a:solidFill>
                <a:latin typeface="Arial" panose="020B0604020202020204" pitchFamily="34" charset="0"/>
                <a:ea typeface="微软雅黑" panose="020B0503020204020204" pitchFamily="34" charset="-122"/>
                <a:sym typeface="Arial" panose="020B0604020202020204" pitchFamily="34" charset="0"/>
              </a:rPr>
              <a:t>Click here to add a title</a:t>
            </a:r>
            <a:endParaRPr lang="zh-CN" altLang="en-US" sz="1200" spc="22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a:off x="3635897" y="1427045"/>
            <a:ext cx="1806892" cy="1685077"/>
          </a:xfrm>
          <a:prstGeom prst="rect">
            <a:avLst/>
          </a:prstGeom>
          <a:noFill/>
        </p:spPr>
        <p:txBody>
          <a:bodyPr wrap="square" rtlCol="0">
            <a:spAutoFit/>
          </a:bodyPr>
          <a:lstStyle/>
          <a:p>
            <a:pPr algn="ctr"/>
            <a:r>
              <a:rPr lang="en-US" altLang="zh-CN" sz="10350" spc="-30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0350" spc="-3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0" y="0"/>
            <a:ext cx="9144000" cy="514350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5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anim calcmode="lin" valueType="num">
                                      <p:cBhvr>
                                        <p:cTn id="16" dur="750" fill="hold"/>
                                        <p:tgtEl>
                                          <p:spTgt spid="4"/>
                                        </p:tgtEl>
                                        <p:attrNameLst>
                                          <p:attrName>ppt_x</p:attrName>
                                        </p:attrNameLst>
                                      </p:cBhvr>
                                      <p:tavLst>
                                        <p:tav tm="0">
                                          <p:val>
                                            <p:strVal val="#ppt_x"/>
                                          </p:val>
                                        </p:tav>
                                        <p:tav tm="100000">
                                          <p:val>
                                            <p:strVal val="#ppt_x"/>
                                          </p:val>
                                        </p:tav>
                                      </p:tavLst>
                                    </p:anim>
                                    <p:anim calcmode="lin" valueType="num">
                                      <p:cBhvr>
                                        <p:cTn id="17" dur="750" fill="hold"/>
                                        <p:tgtEl>
                                          <p:spTgt spid="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anim calcmode="lin" valueType="num">
                                      <p:cBhvr>
                                        <p:cTn id="21" dur="750" fill="hold"/>
                                        <p:tgtEl>
                                          <p:spTgt spid="5"/>
                                        </p:tgtEl>
                                        <p:attrNameLst>
                                          <p:attrName>ppt_x</p:attrName>
                                        </p:attrNameLst>
                                      </p:cBhvr>
                                      <p:tavLst>
                                        <p:tav tm="0">
                                          <p:val>
                                            <p:strVal val="#ppt_x"/>
                                          </p:val>
                                        </p:tav>
                                        <p:tav tm="100000">
                                          <p:val>
                                            <p:strVal val="#ppt_x"/>
                                          </p:val>
                                        </p:tav>
                                      </p:tavLst>
                                    </p:anim>
                                    <p:anim calcmode="lin" valueType="num">
                                      <p:cBhvr>
                                        <p:cTn id="22"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77"/>
          <p:cNvGrpSpPr/>
          <p:nvPr/>
        </p:nvGrpSpPr>
        <p:grpSpPr>
          <a:xfrm>
            <a:off x="1402379" y="2539997"/>
            <a:ext cx="766815" cy="771294"/>
            <a:chOff x="3362253" y="2517137"/>
            <a:chExt cx="1112458" cy="771294"/>
          </a:xfrm>
        </p:grpSpPr>
        <p:sp>
          <p:nvSpPr>
            <p:cNvPr id="6" name="Round Diagonal Corner Rectangle 78"/>
            <p:cNvSpPr/>
            <p:nvPr/>
          </p:nvSpPr>
          <p:spPr>
            <a:xfrm rot="10800000" flipH="1" flipV="1">
              <a:off x="3364530" y="2542534"/>
              <a:ext cx="1110181" cy="745897"/>
            </a:xfrm>
            <a:prstGeom prst="teardrop">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ound Diagonal Corner Rectangle 79"/>
            <p:cNvSpPr/>
            <p:nvPr/>
          </p:nvSpPr>
          <p:spPr>
            <a:xfrm rot="10800000" flipH="1" flipV="1">
              <a:off x="3362253" y="2517137"/>
              <a:ext cx="1110181" cy="74589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80"/>
          <p:cNvGrpSpPr/>
          <p:nvPr/>
        </p:nvGrpSpPr>
        <p:grpSpPr>
          <a:xfrm>
            <a:off x="2333482" y="2552242"/>
            <a:ext cx="912323" cy="939502"/>
            <a:chOff x="4638997" y="2552242"/>
            <a:chExt cx="1314128" cy="939502"/>
          </a:xfrm>
        </p:grpSpPr>
        <p:sp>
          <p:nvSpPr>
            <p:cNvPr id="9" name="Round Diagonal Corner Rectangle 81"/>
            <p:cNvSpPr/>
            <p:nvPr/>
          </p:nvSpPr>
          <p:spPr>
            <a:xfrm rot="10800000" flipV="1">
              <a:off x="4638997" y="2577119"/>
              <a:ext cx="1314124" cy="914625"/>
            </a:xfrm>
            <a:prstGeom prst="teardrop">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 Diagonal Corner Rectangle 82"/>
            <p:cNvSpPr/>
            <p:nvPr/>
          </p:nvSpPr>
          <p:spPr>
            <a:xfrm rot="10800000" flipV="1">
              <a:off x="4639001" y="2552242"/>
              <a:ext cx="1314124" cy="91462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83"/>
          <p:cNvGrpSpPr/>
          <p:nvPr/>
        </p:nvGrpSpPr>
        <p:grpSpPr>
          <a:xfrm>
            <a:off x="2245401" y="1512632"/>
            <a:ext cx="1000404" cy="994985"/>
            <a:chOff x="4550915" y="1512632"/>
            <a:chExt cx="1402210" cy="994985"/>
          </a:xfrm>
        </p:grpSpPr>
        <p:sp>
          <p:nvSpPr>
            <p:cNvPr id="12" name="Round Diagonal Corner Rectangle 84"/>
            <p:cNvSpPr/>
            <p:nvPr/>
          </p:nvSpPr>
          <p:spPr>
            <a:xfrm rot="10800000">
              <a:off x="4550915" y="1531687"/>
              <a:ext cx="1402206" cy="975930"/>
            </a:xfrm>
            <a:prstGeom prst="teardrop">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ound Diagonal Corner Rectangle 85"/>
            <p:cNvSpPr/>
            <p:nvPr/>
          </p:nvSpPr>
          <p:spPr>
            <a:xfrm rot="10800000">
              <a:off x="4550919" y="1512632"/>
              <a:ext cx="1402206" cy="97593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86"/>
          <p:cNvGrpSpPr/>
          <p:nvPr/>
        </p:nvGrpSpPr>
        <p:grpSpPr>
          <a:xfrm>
            <a:off x="712331" y="1060892"/>
            <a:ext cx="1430773" cy="1359852"/>
            <a:chOff x="2607467" y="1060892"/>
            <a:chExt cx="1841153" cy="1359852"/>
          </a:xfrm>
        </p:grpSpPr>
        <p:sp>
          <p:nvSpPr>
            <p:cNvPr id="15" name="Round Diagonal Corner Rectangle 87"/>
            <p:cNvSpPr/>
            <p:nvPr/>
          </p:nvSpPr>
          <p:spPr>
            <a:xfrm rot="10800000" flipH="1">
              <a:off x="2609055" y="1082809"/>
              <a:ext cx="1839565" cy="1337935"/>
            </a:xfrm>
            <a:prstGeom prst="teardrop">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Round Diagonal Corner Rectangle 88"/>
            <p:cNvSpPr/>
            <p:nvPr/>
          </p:nvSpPr>
          <p:spPr>
            <a:xfrm rot="10800000" flipH="1">
              <a:off x="2607467" y="1060892"/>
              <a:ext cx="1839565" cy="133793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Oval 76"/>
          <p:cNvSpPr/>
          <p:nvPr/>
        </p:nvSpPr>
        <p:spPr>
          <a:xfrm>
            <a:off x="1808396" y="2059939"/>
            <a:ext cx="874016" cy="874010"/>
          </a:xfrm>
          <a:prstGeom prst="ellipse">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5"/>
          <p:cNvSpPr/>
          <p:nvPr/>
        </p:nvSpPr>
        <p:spPr bwMode="auto">
          <a:xfrm>
            <a:off x="1850561" y="2488562"/>
            <a:ext cx="831850" cy="2015176"/>
          </a:xfrm>
          <a:custGeom>
            <a:avLst/>
            <a:gdLst/>
            <a:ahLst/>
            <a:cxnLst>
              <a:cxn ang="0">
                <a:pos x="109" y="0"/>
              </a:cxn>
              <a:cxn ang="0">
                <a:pos x="110" y="585"/>
              </a:cxn>
              <a:cxn ang="0">
                <a:pos x="110" y="586"/>
              </a:cxn>
              <a:cxn ang="0">
                <a:pos x="116" y="619"/>
              </a:cxn>
              <a:cxn ang="0">
                <a:pos x="121" y="629"/>
              </a:cxn>
              <a:cxn ang="0">
                <a:pos x="147" y="656"/>
              </a:cxn>
              <a:cxn ang="0">
                <a:pos x="203" y="676"/>
              </a:cxn>
              <a:cxn ang="0">
                <a:pos x="0" y="676"/>
              </a:cxn>
              <a:cxn ang="0">
                <a:pos x="62" y="650"/>
              </a:cxn>
              <a:cxn ang="0">
                <a:pos x="78" y="629"/>
              </a:cxn>
              <a:cxn ang="0">
                <a:pos x="82" y="619"/>
              </a:cxn>
              <a:cxn ang="0">
                <a:pos x="88" y="586"/>
              </a:cxn>
              <a:cxn ang="0">
                <a:pos x="88" y="585"/>
              </a:cxn>
              <a:cxn ang="0">
                <a:pos x="88" y="0"/>
              </a:cxn>
              <a:cxn ang="0">
                <a:pos x="109" y="0"/>
              </a:cxn>
            </a:cxnLst>
            <a:rect l="0" t="0" r="r" b="b"/>
            <a:pathLst>
              <a:path w="203" h="676">
                <a:moveTo>
                  <a:pt x="109" y="0"/>
                </a:moveTo>
                <a:cubicBezTo>
                  <a:pt x="110" y="585"/>
                  <a:pt x="110" y="585"/>
                  <a:pt x="110" y="585"/>
                </a:cubicBezTo>
                <a:cubicBezTo>
                  <a:pt x="110" y="586"/>
                  <a:pt x="110" y="586"/>
                  <a:pt x="110" y="586"/>
                </a:cubicBezTo>
                <a:cubicBezTo>
                  <a:pt x="110" y="598"/>
                  <a:pt x="112" y="609"/>
                  <a:pt x="116" y="619"/>
                </a:cubicBezTo>
                <a:cubicBezTo>
                  <a:pt x="117" y="622"/>
                  <a:pt x="119" y="626"/>
                  <a:pt x="121" y="629"/>
                </a:cubicBezTo>
                <a:cubicBezTo>
                  <a:pt x="127" y="637"/>
                  <a:pt x="136" y="646"/>
                  <a:pt x="147" y="656"/>
                </a:cubicBezTo>
                <a:cubicBezTo>
                  <a:pt x="164" y="669"/>
                  <a:pt x="182" y="676"/>
                  <a:pt x="203" y="676"/>
                </a:cubicBezTo>
                <a:cubicBezTo>
                  <a:pt x="0" y="676"/>
                  <a:pt x="0" y="676"/>
                  <a:pt x="0" y="676"/>
                </a:cubicBezTo>
                <a:cubicBezTo>
                  <a:pt x="24" y="676"/>
                  <a:pt x="45" y="667"/>
                  <a:pt x="62" y="650"/>
                </a:cubicBezTo>
                <a:cubicBezTo>
                  <a:pt x="68" y="643"/>
                  <a:pt x="74" y="636"/>
                  <a:pt x="78" y="629"/>
                </a:cubicBezTo>
                <a:cubicBezTo>
                  <a:pt x="79" y="626"/>
                  <a:pt x="81" y="622"/>
                  <a:pt x="82" y="619"/>
                </a:cubicBezTo>
                <a:cubicBezTo>
                  <a:pt x="86" y="609"/>
                  <a:pt x="88" y="598"/>
                  <a:pt x="88" y="586"/>
                </a:cubicBezTo>
                <a:cubicBezTo>
                  <a:pt x="88" y="586"/>
                  <a:pt x="88" y="586"/>
                  <a:pt x="88" y="585"/>
                </a:cubicBezTo>
                <a:cubicBezTo>
                  <a:pt x="88" y="0"/>
                  <a:pt x="88" y="0"/>
                  <a:pt x="88" y="0"/>
                </a:cubicBezTo>
                <a:lnTo>
                  <a:pt x="109" y="0"/>
                </a:ln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62"/>
          <p:cNvSpPr/>
          <p:nvPr/>
        </p:nvSpPr>
        <p:spPr>
          <a:xfrm>
            <a:off x="2109769" y="2344544"/>
            <a:ext cx="288035" cy="288035"/>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67"/>
          <p:cNvSpPr/>
          <p:nvPr/>
        </p:nvSpPr>
        <p:spPr>
          <a:xfrm>
            <a:off x="0" y="4503738"/>
            <a:ext cx="9144000" cy="8425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89"/>
          <p:cNvGrpSpPr/>
          <p:nvPr/>
        </p:nvGrpSpPr>
        <p:grpSpPr>
          <a:xfrm>
            <a:off x="1575201" y="3435855"/>
            <a:ext cx="601191" cy="589679"/>
            <a:chOff x="3360240" y="2517137"/>
            <a:chExt cx="1112194" cy="774844"/>
          </a:xfrm>
        </p:grpSpPr>
        <p:sp>
          <p:nvSpPr>
            <p:cNvPr id="22" name="Round Diagonal Corner Rectangle 90"/>
            <p:cNvSpPr/>
            <p:nvPr/>
          </p:nvSpPr>
          <p:spPr>
            <a:xfrm rot="10800000" flipH="1" flipV="1">
              <a:off x="3360240" y="2546083"/>
              <a:ext cx="1110180" cy="745898"/>
            </a:xfrm>
            <a:prstGeom prst="teardrop">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ound Diagonal Corner Rectangle 91"/>
            <p:cNvSpPr/>
            <p:nvPr/>
          </p:nvSpPr>
          <p:spPr>
            <a:xfrm rot="10800000" flipH="1" flipV="1">
              <a:off x="3362253" y="2517137"/>
              <a:ext cx="1110181" cy="745897"/>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Oval 120"/>
          <p:cNvSpPr/>
          <p:nvPr/>
        </p:nvSpPr>
        <p:spPr>
          <a:xfrm>
            <a:off x="2163628" y="3370351"/>
            <a:ext cx="180318" cy="180316"/>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51"/>
          <p:cNvSpPr txBox="1"/>
          <p:nvPr/>
        </p:nvSpPr>
        <p:spPr>
          <a:xfrm>
            <a:off x="3419860" y="2804134"/>
            <a:ext cx="1028864" cy="184666"/>
          </a:xfrm>
          <a:prstGeom prst="rect">
            <a:avLst/>
          </a:prstGeom>
          <a:noFill/>
        </p:spPr>
        <p:txBody>
          <a:bodyPr wrap="square" lIns="0" tIns="0" rIns="0" bIns="0" rtlCol="0" anchor="t">
            <a:spAutoFit/>
          </a:bodyPr>
          <a:lstStyle/>
          <a:p>
            <a:pPr algn="ctr"/>
            <a:r>
              <a:rPr lang="zh-CN" altLang="en-US" sz="12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52"/>
          <p:cNvSpPr txBox="1"/>
          <p:nvPr/>
        </p:nvSpPr>
        <p:spPr>
          <a:xfrm>
            <a:off x="4572000" y="2804134"/>
            <a:ext cx="1094533" cy="184666"/>
          </a:xfrm>
          <a:prstGeom prst="rect">
            <a:avLst/>
          </a:prstGeom>
          <a:noFill/>
        </p:spPr>
        <p:txBody>
          <a:bodyPr wrap="square" lIns="0" tIns="0" rIns="0" bIns="0" rtlCol="0" anchor="t">
            <a:spAutoFit/>
          </a:bodyPr>
          <a:lstStyle/>
          <a:p>
            <a:pPr algn="ctr"/>
            <a:r>
              <a:rPr lang="zh-CN" altLang="en-US" sz="12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53"/>
          <p:cNvSpPr txBox="1"/>
          <p:nvPr/>
        </p:nvSpPr>
        <p:spPr>
          <a:xfrm>
            <a:off x="5724140" y="2804134"/>
            <a:ext cx="870626" cy="184666"/>
          </a:xfrm>
          <a:prstGeom prst="rect">
            <a:avLst/>
          </a:prstGeom>
          <a:noFill/>
        </p:spPr>
        <p:txBody>
          <a:bodyPr wrap="square" lIns="0" tIns="0" rIns="0" bIns="0" rtlCol="0" anchor="t">
            <a:spAutoFit/>
          </a:bodyPr>
          <a:lstStyle/>
          <a:p>
            <a:pPr algn="ctr"/>
            <a:r>
              <a:rPr lang="zh-CN" altLang="en-US" sz="12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54"/>
          <p:cNvSpPr txBox="1"/>
          <p:nvPr/>
        </p:nvSpPr>
        <p:spPr>
          <a:xfrm>
            <a:off x="6645852" y="2804134"/>
            <a:ext cx="1036926" cy="184666"/>
          </a:xfrm>
          <a:prstGeom prst="rect">
            <a:avLst/>
          </a:prstGeom>
          <a:noFill/>
        </p:spPr>
        <p:txBody>
          <a:bodyPr wrap="square" lIns="0" tIns="0" rIns="0" bIns="0" rtlCol="0" anchor="t">
            <a:spAutoFit/>
          </a:bodyPr>
          <a:lstStyle/>
          <a:p>
            <a:pPr algn="ctr"/>
            <a:r>
              <a:rPr lang="zh-CN" altLang="en-US" sz="12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55"/>
          <p:cNvSpPr txBox="1"/>
          <p:nvPr/>
        </p:nvSpPr>
        <p:spPr>
          <a:xfrm>
            <a:off x="7713098" y="2804134"/>
            <a:ext cx="891392" cy="184666"/>
          </a:xfrm>
          <a:prstGeom prst="rect">
            <a:avLst/>
          </a:prstGeom>
          <a:noFill/>
        </p:spPr>
        <p:txBody>
          <a:bodyPr wrap="square" lIns="0" tIns="0" rIns="0" bIns="0" rtlCol="0" anchor="t">
            <a:spAutoFit/>
          </a:bodyPr>
          <a:lstStyle/>
          <a:p>
            <a:pPr algn="ctr"/>
            <a:r>
              <a:rPr lang="zh-CN" altLang="en-US" sz="1200" b="1"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200" b="1" dirty="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ooter Text"/>
          <p:cNvSpPr txBox="1"/>
          <p:nvPr/>
        </p:nvSpPr>
        <p:spPr>
          <a:xfrm>
            <a:off x="3419860" y="1131575"/>
            <a:ext cx="5038340" cy="477054"/>
          </a:xfrm>
          <a:prstGeom prst="rect">
            <a:avLst/>
          </a:prstGeom>
          <a:noFill/>
        </p:spPr>
        <p:txBody>
          <a:bodyPr wrap="square" lIns="0" tIns="0" rIns="0" bIns="0" rtlCol="0">
            <a:spAutoFit/>
          </a:bodyPr>
          <a:lstStyle/>
          <a:p>
            <a:pPr algn="just"/>
            <a:r>
              <a:rPr lang="zh-CN" altLang="en-US" sz="11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100" b="1"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just"/>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点击输入简要文字内容，概括精炼言简意赅的说明分项内容。点击输入简要文字内容，概括精炼言简意赅的说明分项内容。</a:t>
            </a:r>
            <a:endParaRPr lang="en-US" sz="10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111"/>
          <p:cNvGrpSpPr/>
          <p:nvPr/>
        </p:nvGrpSpPr>
        <p:grpSpPr>
          <a:xfrm>
            <a:off x="7924284" y="2223917"/>
            <a:ext cx="469021" cy="455593"/>
            <a:chOff x="7924284" y="2223917"/>
            <a:chExt cx="469021" cy="455593"/>
          </a:xfrm>
        </p:grpSpPr>
        <p:sp>
          <p:nvSpPr>
            <p:cNvPr id="33" name="Teardrop 60"/>
            <p:cNvSpPr>
              <a:spLocks noChangeAspect="1"/>
            </p:cNvSpPr>
            <p:nvPr/>
          </p:nvSpPr>
          <p:spPr>
            <a:xfrm>
              <a:off x="7924284" y="2223917"/>
              <a:ext cx="469021" cy="455593"/>
            </a:xfrm>
            <a:prstGeom prst="teardrop">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accent6"/>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107"/>
          <p:cNvGrpSpPr/>
          <p:nvPr/>
        </p:nvGrpSpPr>
        <p:grpSpPr>
          <a:xfrm>
            <a:off x="6890529" y="2162362"/>
            <a:ext cx="469021" cy="455593"/>
            <a:chOff x="6890529" y="2162362"/>
            <a:chExt cx="469021" cy="455593"/>
          </a:xfrm>
        </p:grpSpPr>
        <p:sp>
          <p:nvSpPr>
            <p:cNvPr id="36" name="Teardrop 59"/>
            <p:cNvSpPr>
              <a:spLocks noChangeAspect="1"/>
            </p:cNvSpPr>
            <p:nvPr/>
          </p:nvSpPr>
          <p:spPr>
            <a:xfrm>
              <a:off x="6890529" y="2162362"/>
              <a:ext cx="469021" cy="455593"/>
            </a:xfrm>
            <a:prstGeom prst="teardrop">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101"/>
          <p:cNvGrpSpPr/>
          <p:nvPr/>
        </p:nvGrpSpPr>
        <p:grpSpPr>
          <a:xfrm>
            <a:off x="4823118" y="2223917"/>
            <a:ext cx="469021" cy="455593"/>
            <a:chOff x="4823118" y="2223917"/>
            <a:chExt cx="469021" cy="455593"/>
          </a:xfrm>
        </p:grpSpPr>
        <p:sp>
          <p:nvSpPr>
            <p:cNvPr id="39" name="Teardrop 57"/>
            <p:cNvSpPr>
              <a:spLocks noChangeAspect="1"/>
            </p:cNvSpPr>
            <p:nvPr/>
          </p:nvSpPr>
          <p:spPr>
            <a:xfrm>
              <a:off x="4823118" y="2223917"/>
              <a:ext cx="469021" cy="455593"/>
            </a:xfrm>
            <a:prstGeom prst="teardrop">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2"/>
            </a:solid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04"/>
          <p:cNvGrpSpPr/>
          <p:nvPr/>
        </p:nvGrpSpPr>
        <p:grpSpPr>
          <a:xfrm>
            <a:off x="5924943" y="2223917"/>
            <a:ext cx="469021" cy="455593"/>
            <a:chOff x="5924943" y="2223917"/>
            <a:chExt cx="469021" cy="455593"/>
          </a:xfrm>
        </p:grpSpPr>
        <p:sp>
          <p:nvSpPr>
            <p:cNvPr id="42" name="Teardrop 58"/>
            <p:cNvSpPr>
              <a:spLocks noChangeAspect="1"/>
            </p:cNvSpPr>
            <p:nvPr/>
          </p:nvSpPr>
          <p:spPr>
            <a:xfrm>
              <a:off x="5924943" y="2223917"/>
              <a:ext cx="469021" cy="455593"/>
            </a:xfrm>
            <a:prstGeom prst="teardrop">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98"/>
          <p:cNvGrpSpPr/>
          <p:nvPr/>
        </p:nvGrpSpPr>
        <p:grpSpPr>
          <a:xfrm>
            <a:off x="3699782" y="2223917"/>
            <a:ext cx="469021" cy="455593"/>
            <a:chOff x="3699782" y="2223917"/>
            <a:chExt cx="469021" cy="455593"/>
          </a:xfrm>
        </p:grpSpPr>
        <p:sp>
          <p:nvSpPr>
            <p:cNvPr id="45" name="Teardrop 56"/>
            <p:cNvSpPr>
              <a:spLocks noChangeAspect="1"/>
            </p:cNvSpPr>
            <p:nvPr/>
          </p:nvSpPr>
          <p:spPr>
            <a:xfrm>
              <a:off x="3699782" y="2223917"/>
              <a:ext cx="469021" cy="455593"/>
            </a:xfrm>
            <a:prstGeom prst="teardrop">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17"/>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Freeform 5"/>
          <p:cNvSpPr>
            <a:spLocks noEditPoints="1"/>
          </p:cNvSpPr>
          <p:nvPr/>
        </p:nvSpPr>
        <p:spPr bwMode="auto">
          <a:xfrm>
            <a:off x="2505075" y="1736601"/>
            <a:ext cx="498142" cy="498142"/>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91440" tIns="45720" rIns="91440" bIns="45720" numCol="1" anchor="t" anchorCtr="0" compatLnSpc="1"/>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6"/>
          <p:cNvSpPr>
            <a:spLocks noEditPoints="1"/>
          </p:cNvSpPr>
          <p:nvPr/>
        </p:nvSpPr>
        <p:spPr bwMode="auto">
          <a:xfrm>
            <a:off x="2615736" y="2834812"/>
            <a:ext cx="320806" cy="348376"/>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03"/>
          <p:cNvSpPr>
            <a:spLocks noEditPoints="1"/>
          </p:cNvSpPr>
          <p:nvPr/>
        </p:nvSpPr>
        <p:spPr bwMode="auto">
          <a:xfrm>
            <a:off x="1649487" y="2754096"/>
            <a:ext cx="243559" cy="358645"/>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3"/>
          <p:cNvSpPr>
            <a:spLocks noEditPoints="1"/>
          </p:cNvSpPr>
          <p:nvPr/>
        </p:nvSpPr>
        <p:spPr bwMode="auto">
          <a:xfrm>
            <a:off x="1744100" y="3616296"/>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45"/>
          <p:cNvSpPr/>
          <p:nvPr/>
        </p:nvSpPr>
        <p:spPr bwMode="auto">
          <a:xfrm>
            <a:off x="1223012" y="1541207"/>
            <a:ext cx="501013" cy="432034"/>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74"/>
          <p:cNvSpPr txBox="1"/>
          <p:nvPr/>
        </p:nvSpPr>
        <p:spPr>
          <a:xfrm>
            <a:off x="4209959" y="3596427"/>
            <a:ext cx="1859823" cy="307777"/>
          </a:xfrm>
          <a:prstGeom prst="rect">
            <a:avLst/>
          </a:prstGeom>
          <a:noFill/>
        </p:spPr>
        <p:txBody>
          <a:bodyPr wrap="square" lIns="0" tIns="0" rIns="0" bIns="0"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75"/>
          <p:cNvSpPr txBox="1"/>
          <p:nvPr/>
        </p:nvSpPr>
        <p:spPr>
          <a:xfrm>
            <a:off x="4209958" y="3427150"/>
            <a:ext cx="705321" cy="169277"/>
          </a:xfrm>
          <a:prstGeom prst="rect">
            <a:avLst/>
          </a:prstGeom>
          <a:noFill/>
        </p:spPr>
        <p:txBody>
          <a:bodyPr wrap="none" lIns="0" tIns="0" rIns="0" bIns="0" rtlCol="0" anchor="t">
            <a:spAutoFit/>
          </a:bodyPr>
          <a:lstStyle/>
          <a:p>
            <a:r>
              <a:rPr lang="zh-CN" altLang="en-US" sz="11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1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77"/>
          <p:cNvSpPr txBox="1"/>
          <p:nvPr/>
        </p:nvSpPr>
        <p:spPr>
          <a:xfrm>
            <a:off x="3304646" y="3485288"/>
            <a:ext cx="905312" cy="492443"/>
          </a:xfrm>
          <a:prstGeom prst="rect">
            <a:avLst/>
          </a:prstGeom>
          <a:noFill/>
        </p:spPr>
        <p:txBody>
          <a:bodyPr wrap="square" lIns="0" tIns="0" rIns="0" bIns="0" rtlCol="0" anchor="ctr">
            <a:spAutoFit/>
          </a:bodyPr>
          <a:lstStyle/>
          <a:p>
            <a:pPr algn="ctr"/>
            <a:r>
              <a:rPr lang="en-US" sz="32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80%</a:t>
            </a:r>
            <a:endParaRPr 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9"/>
          <p:cNvSpPr txBox="1"/>
          <p:nvPr/>
        </p:nvSpPr>
        <p:spPr>
          <a:xfrm>
            <a:off x="6830256" y="3596427"/>
            <a:ext cx="1859823" cy="307777"/>
          </a:xfrm>
          <a:prstGeom prst="rect">
            <a:avLst/>
          </a:prstGeom>
          <a:noFill/>
        </p:spPr>
        <p:txBody>
          <a:bodyPr wrap="square" lIns="0" tIns="0" rIns="0" bIns="0" rtlCol="0">
            <a:spAutoFit/>
          </a:bodyPr>
          <a:lstStyle/>
          <a:p>
            <a:r>
              <a:rPr lang="zh-CN" altLang="en-US" sz="1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92"/>
          <p:cNvSpPr txBox="1"/>
          <p:nvPr/>
        </p:nvSpPr>
        <p:spPr>
          <a:xfrm>
            <a:off x="6830255" y="3427150"/>
            <a:ext cx="705321" cy="169277"/>
          </a:xfrm>
          <a:prstGeom prst="rect">
            <a:avLst/>
          </a:prstGeom>
          <a:noFill/>
        </p:spPr>
        <p:txBody>
          <a:bodyPr wrap="none" lIns="0" tIns="0" rIns="0" bIns="0" rtlCol="0" anchor="t">
            <a:spAutoFit/>
          </a:bodyPr>
          <a:lstStyle/>
          <a:p>
            <a:r>
              <a:rPr lang="zh-CN" altLang="en-US" sz="1100"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1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95"/>
          <p:cNvSpPr txBox="1"/>
          <p:nvPr/>
        </p:nvSpPr>
        <p:spPr>
          <a:xfrm>
            <a:off x="5924943" y="3485288"/>
            <a:ext cx="905312" cy="492443"/>
          </a:xfrm>
          <a:prstGeom prst="rect">
            <a:avLst/>
          </a:prstGeom>
          <a:noFill/>
        </p:spPr>
        <p:txBody>
          <a:bodyPr wrap="square" lIns="0" tIns="0" rIns="0" bIns="0" rtlCol="0" anchor="ctr">
            <a:spAutoFit/>
          </a:bodyPr>
          <a:lstStyle/>
          <a:p>
            <a:pPr algn="ctr"/>
            <a:r>
              <a:rPr lang="en-US" sz="32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90%</a:t>
            </a:r>
            <a:endParaRPr lang="en-US" sz="2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矩形 57"/>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Left)">
                                      <p:cBhvr>
                                        <p:cTn id="7" dur="50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Effect transition="in" filter="fade">
                                      <p:cBhvr>
                                        <p:cTn id="47" dur="500"/>
                                        <p:tgtEl>
                                          <p:spTgt spid="47"/>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fltVal val="0"/>
                                          </p:val>
                                        </p:tav>
                                        <p:tav tm="100000">
                                          <p:val>
                                            <p:strVal val="#ppt_w"/>
                                          </p:val>
                                        </p:tav>
                                      </p:tavLst>
                                    </p:anim>
                                    <p:anim calcmode="lin" valueType="num">
                                      <p:cBhvr>
                                        <p:cTn id="58" dur="500" fill="hold"/>
                                        <p:tgtEl>
                                          <p:spTgt spid="48"/>
                                        </p:tgtEl>
                                        <p:attrNameLst>
                                          <p:attrName>ppt_h</p:attrName>
                                        </p:attrNameLst>
                                      </p:cBhvr>
                                      <p:tavLst>
                                        <p:tav tm="0">
                                          <p:val>
                                            <p:fltVal val="0"/>
                                          </p:val>
                                        </p:tav>
                                        <p:tav tm="100000">
                                          <p:val>
                                            <p:strVal val="#ppt_h"/>
                                          </p:val>
                                        </p:tav>
                                      </p:tavLst>
                                    </p:anim>
                                    <p:animEffect transition="in" filter="fade">
                                      <p:cBhvr>
                                        <p:cTn id="59" dur="500"/>
                                        <p:tgtEl>
                                          <p:spTgt spid="48"/>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fill="hold"/>
                                        <p:tgtEl>
                                          <p:spTgt spid="5"/>
                                        </p:tgtEl>
                                        <p:attrNameLst>
                                          <p:attrName>ppt_w</p:attrName>
                                        </p:attrNameLst>
                                      </p:cBhvr>
                                      <p:tavLst>
                                        <p:tav tm="0">
                                          <p:val>
                                            <p:fltVal val="0"/>
                                          </p:val>
                                        </p:tav>
                                        <p:tav tm="100000">
                                          <p:val>
                                            <p:strVal val="#ppt_w"/>
                                          </p:val>
                                        </p:tav>
                                      </p:tavLst>
                                    </p:anim>
                                    <p:anim calcmode="lin" valueType="num">
                                      <p:cBhvr>
                                        <p:cTn id="64" dur="500" fill="hold"/>
                                        <p:tgtEl>
                                          <p:spTgt spid="5"/>
                                        </p:tgtEl>
                                        <p:attrNameLst>
                                          <p:attrName>ppt_h</p:attrName>
                                        </p:attrNameLst>
                                      </p:cBhvr>
                                      <p:tavLst>
                                        <p:tav tm="0">
                                          <p:val>
                                            <p:fltVal val="0"/>
                                          </p:val>
                                        </p:tav>
                                        <p:tav tm="100000">
                                          <p:val>
                                            <p:strVal val="#ppt_h"/>
                                          </p:val>
                                        </p:tav>
                                      </p:tavLst>
                                    </p:anim>
                                    <p:animEffect transition="in" filter="fade">
                                      <p:cBhvr>
                                        <p:cTn id="65" dur="500"/>
                                        <p:tgtEl>
                                          <p:spTgt spid="5"/>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animEffect transition="in" filter="fade">
                                      <p:cBhvr>
                                        <p:cTn id="71" dur="500"/>
                                        <p:tgtEl>
                                          <p:spTgt spid="49"/>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Effect transition="in" filter="fade">
                                      <p:cBhvr>
                                        <p:cTn id="77" dur="500"/>
                                        <p:tgtEl>
                                          <p:spTgt spid="24"/>
                                        </p:tgtEl>
                                      </p:cBhvr>
                                    </p:animEffect>
                                  </p:childTnLst>
                                </p:cTn>
                              </p:par>
                            </p:childTnLst>
                          </p:cTn>
                        </p:par>
                        <p:par>
                          <p:cTn id="78" fill="hold">
                            <p:stCondLst>
                              <p:cond delay="6500"/>
                            </p:stCondLst>
                            <p:childTnLst>
                              <p:par>
                                <p:cTn id="79" presetID="53" presetClass="entr" presetSubtype="16"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Effect transition="in" filter="fade">
                                      <p:cBhvr>
                                        <p:cTn id="83" dur="500"/>
                                        <p:tgtEl>
                                          <p:spTgt spid="21"/>
                                        </p:tgtEl>
                                      </p:cBhvr>
                                    </p:animEffect>
                                  </p:childTnLst>
                                </p:cTn>
                              </p:par>
                            </p:childTnLst>
                          </p:cTn>
                        </p:par>
                        <p:par>
                          <p:cTn id="84" fill="hold">
                            <p:stCondLst>
                              <p:cond delay="7000"/>
                            </p:stCondLst>
                            <p:childTnLst>
                              <p:par>
                                <p:cTn id="85" presetID="53" presetClass="entr" presetSubtype="16"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p:cTn id="87" dur="500" fill="hold"/>
                                        <p:tgtEl>
                                          <p:spTgt spid="50"/>
                                        </p:tgtEl>
                                        <p:attrNameLst>
                                          <p:attrName>ppt_w</p:attrName>
                                        </p:attrNameLst>
                                      </p:cBhvr>
                                      <p:tavLst>
                                        <p:tav tm="0">
                                          <p:val>
                                            <p:fltVal val="0"/>
                                          </p:val>
                                        </p:tav>
                                        <p:tav tm="100000">
                                          <p:val>
                                            <p:strVal val="#ppt_w"/>
                                          </p:val>
                                        </p:tav>
                                      </p:tavLst>
                                    </p:anim>
                                    <p:anim calcmode="lin" valueType="num">
                                      <p:cBhvr>
                                        <p:cTn id="88" dur="500" fill="hold"/>
                                        <p:tgtEl>
                                          <p:spTgt spid="50"/>
                                        </p:tgtEl>
                                        <p:attrNameLst>
                                          <p:attrName>ppt_h</p:attrName>
                                        </p:attrNameLst>
                                      </p:cBhvr>
                                      <p:tavLst>
                                        <p:tav tm="0">
                                          <p:val>
                                            <p:fltVal val="0"/>
                                          </p:val>
                                        </p:tav>
                                        <p:tav tm="100000">
                                          <p:val>
                                            <p:strVal val="#ppt_h"/>
                                          </p:val>
                                        </p:tav>
                                      </p:tavLst>
                                    </p:anim>
                                    <p:animEffect transition="in" filter="fade">
                                      <p:cBhvr>
                                        <p:cTn id="89" dur="500"/>
                                        <p:tgtEl>
                                          <p:spTgt spid="50"/>
                                        </p:tgtEl>
                                      </p:cBhvr>
                                    </p:animEffect>
                                  </p:childTnLst>
                                </p:cTn>
                              </p:par>
                            </p:childTnLst>
                          </p:cTn>
                        </p:par>
                        <p:par>
                          <p:cTn id="90" fill="hold">
                            <p:stCondLst>
                              <p:cond delay="7500"/>
                            </p:stCondLst>
                            <p:childTnLst>
                              <p:par>
                                <p:cTn id="91" presetID="10" presetClass="entr" presetSubtype="0"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fade">
                                      <p:cBhvr>
                                        <p:cTn id="93" dur="1000"/>
                                        <p:tgtEl>
                                          <p:spTgt spid="31"/>
                                        </p:tgtEl>
                                      </p:cBhvr>
                                    </p:animEffect>
                                  </p:childTnLst>
                                </p:cTn>
                              </p:par>
                            </p:childTnLst>
                          </p:cTn>
                        </p:par>
                        <p:par>
                          <p:cTn id="94" fill="hold">
                            <p:stCondLst>
                              <p:cond delay="8500"/>
                            </p:stCondLst>
                            <p:childTnLst>
                              <p:par>
                                <p:cTn id="95" presetID="53" presetClass="entr" presetSubtype="16" fill="hold" nodeType="afterEffect">
                                  <p:stCondLst>
                                    <p:cond delay="0"/>
                                  </p:stCondLst>
                                  <p:childTnLst>
                                    <p:set>
                                      <p:cBhvr>
                                        <p:cTn id="96" dur="1" fill="hold">
                                          <p:stCondLst>
                                            <p:cond delay="0"/>
                                          </p:stCondLst>
                                        </p:cTn>
                                        <p:tgtEl>
                                          <p:spTgt spid="44"/>
                                        </p:tgtEl>
                                        <p:attrNameLst>
                                          <p:attrName>style.visibility</p:attrName>
                                        </p:attrNameLst>
                                      </p:cBhvr>
                                      <p:to>
                                        <p:strVal val="visible"/>
                                      </p:to>
                                    </p:set>
                                    <p:anim calcmode="lin" valueType="num">
                                      <p:cBhvr>
                                        <p:cTn id="97" dur="500" fill="hold"/>
                                        <p:tgtEl>
                                          <p:spTgt spid="44"/>
                                        </p:tgtEl>
                                        <p:attrNameLst>
                                          <p:attrName>ppt_w</p:attrName>
                                        </p:attrNameLst>
                                      </p:cBhvr>
                                      <p:tavLst>
                                        <p:tav tm="0">
                                          <p:val>
                                            <p:fltVal val="0"/>
                                          </p:val>
                                        </p:tav>
                                        <p:tav tm="100000">
                                          <p:val>
                                            <p:strVal val="#ppt_w"/>
                                          </p:val>
                                        </p:tav>
                                      </p:tavLst>
                                    </p:anim>
                                    <p:anim calcmode="lin" valueType="num">
                                      <p:cBhvr>
                                        <p:cTn id="98" dur="500" fill="hold"/>
                                        <p:tgtEl>
                                          <p:spTgt spid="44"/>
                                        </p:tgtEl>
                                        <p:attrNameLst>
                                          <p:attrName>ppt_h</p:attrName>
                                        </p:attrNameLst>
                                      </p:cBhvr>
                                      <p:tavLst>
                                        <p:tav tm="0">
                                          <p:val>
                                            <p:fltVal val="0"/>
                                          </p:val>
                                        </p:tav>
                                        <p:tav tm="100000">
                                          <p:val>
                                            <p:strVal val="#ppt_h"/>
                                          </p:val>
                                        </p:tav>
                                      </p:tavLst>
                                    </p:anim>
                                    <p:animEffect transition="in" filter="fade">
                                      <p:cBhvr>
                                        <p:cTn id="99" dur="500"/>
                                        <p:tgtEl>
                                          <p:spTgt spid="44"/>
                                        </p:tgtEl>
                                      </p:cBhvr>
                                    </p:animEffect>
                                  </p:childTnLst>
                                </p:cTn>
                              </p:par>
                              <p:par>
                                <p:cTn id="100" presetID="2" presetClass="entr" presetSubtype="4" accel="50000" decel="50000"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fill="hold"/>
                                        <p:tgtEl>
                                          <p:spTgt spid="25"/>
                                        </p:tgtEl>
                                        <p:attrNameLst>
                                          <p:attrName>ppt_x</p:attrName>
                                        </p:attrNameLst>
                                      </p:cBhvr>
                                      <p:tavLst>
                                        <p:tav tm="0">
                                          <p:val>
                                            <p:strVal val="#ppt_x"/>
                                          </p:val>
                                        </p:tav>
                                        <p:tav tm="100000">
                                          <p:val>
                                            <p:strVal val="#ppt_x"/>
                                          </p:val>
                                        </p:tav>
                                      </p:tavLst>
                                    </p:anim>
                                    <p:anim calcmode="lin" valueType="num">
                                      <p:cBhvr additive="base">
                                        <p:cTn id="103" dur="500" fill="hold"/>
                                        <p:tgtEl>
                                          <p:spTgt spid="25"/>
                                        </p:tgtEl>
                                        <p:attrNameLst>
                                          <p:attrName>ppt_y</p:attrName>
                                        </p:attrNameLst>
                                      </p:cBhvr>
                                      <p:tavLst>
                                        <p:tav tm="0">
                                          <p:val>
                                            <p:strVal val="1+#ppt_h/2"/>
                                          </p:val>
                                        </p:tav>
                                        <p:tav tm="100000">
                                          <p:val>
                                            <p:strVal val="#ppt_y"/>
                                          </p:val>
                                        </p:tav>
                                      </p:tavLst>
                                    </p:anim>
                                  </p:childTnLst>
                                </p:cTn>
                              </p:par>
                            </p:childTnLst>
                          </p:cTn>
                        </p:par>
                        <p:par>
                          <p:cTn id="104" fill="hold">
                            <p:stCondLst>
                              <p:cond delay="9000"/>
                            </p:stCondLst>
                            <p:childTnLst>
                              <p:par>
                                <p:cTn id="105" presetID="53" presetClass="entr" presetSubtype="16" fill="hold"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par>
                                <p:cTn id="110" presetID="2" presetClass="entr" presetSubtype="4" accel="50000" decel="5000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additive="base">
                                        <p:cTn id="112" dur="500" fill="hold"/>
                                        <p:tgtEl>
                                          <p:spTgt spid="26"/>
                                        </p:tgtEl>
                                        <p:attrNameLst>
                                          <p:attrName>ppt_x</p:attrName>
                                        </p:attrNameLst>
                                      </p:cBhvr>
                                      <p:tavLst>
                                        <p:tav tm="0">
                                          <p:val>
                                            <p:strVal val="#ppt_x"/>
                                          </p:val>
                                        </p:tav>
                                        <p:tav tm="100000">
                                          <p:val>
                                            <p:strVal val="#ppt_x"/>
                                          </p:val>
                                        </p:tav>
                                      </p:tavLst>
                                    </p:anim>
                                    <p:anim calcmode="lin" valueType="num">
                                      <p:cBhvr additive="base">
                                        <p:cTn id="113" dur="500" fill="hold"/>
                                        <p:tgtEl>
                                          <p:spTgt spid="26"/>
                                        </p:tgtEl>
                                        <p:attrNameLst>
                                          <p:attrName>ppt_y</p:attrName>
                                        </p:attrNameLst>
                                      </p:cBhvr>
                                      <p:tavLst>
                                        <p:tav tm="0">
                                          <p:val>
                                            <p:strVal val="1+#ppt_h/2"/>
                                          </p:val>
                                        </p:tav>
                                        <p:tav tm="100000">
                                          <p:val>
                                            <p:strVal val="#ppt_y"/>
                                          </p:val>
                                        </p:tav>
                                      </p:tavLst>
                                    </p:anim>
                                  </p:childTnLst>
                                </p:cTn>
                              </p:par>
                            </p:childTnLst>
                          </p:cTn>
                        </p:par>
                        <p:par>
                          <p:cTn id="114" fill="hold">
                            <p:stCondLst>
                              <p:cond delay="9500"/>
                            </p:stCondLst>
                            <p:childTnLst>
                              <p:par>
                                <p:cTn id="115" presetID="53" presetClass="entr" presetSubtype="16" fill="hold" nodeType="afterEffect">
                                  <p:stCondLst>
                                    <p:cond delay="0"/>
                                  </p:stCondLst>
                                  <p:childTnLst>
                                    <p:set>
                                      <p:cBhvr>
                                        <p:cTn id="116" dur="1" fill="hold">
                                          <p:stCondLst>
                                            <p:cond delay="0"/>
                                          </p:stCondLst>
                                        </p:cTn>
                                        <p:tgtEl>
                                          <p:spTgt spid="41"/>
                                        </p:tgtEl>
                                        <p:attrNameLst>
                                          <p:attrName>style.visibility</p:attrName>
                                        </p:attrNameLst>
                                      </p:cBhvr>
                                      <p:to>
                                        <p:strVal val="visible"/>
                                      </p:to>
                                    </p:set>
                                    <p:anim calcmode="lin" valueType="num">
                                      <p:cBhvr>
                                        <p:cTn id="117" dur="500" fill="hold"/>
                                        <p:tgtEl>
                                          <p:spTgt spid="41"/>
                                        </p:tgtEl>
                                        <p:attrNameLst>
                                          <p:attrName>ppt_w</p:attrName>
                                        </p:attrNameLst>
                                      </p:cBhvr>
                                      <p:tavLst>
                                        <p:tav tm="0">
                                          <p:val>
                                            <p:fltVal val="0"/>
                                          </p:val>
                                        </p:tav>
                                        <p:tav tm="100000">
                                          <p:val>
                                            <p:strVal val="#ppt_w"/>
                                          </p:val>
                                        </p:tav>
                                      </p:tavLst>
                                    </p:anim>
                                    <p:anim calcmode="lin" valueType="num">
                                      <p:cBhvr>
                                        <p:cTn id="118" dur="500" fill="hold"/>
                                        <p:tgtEl>
                                          <p:spTgt spid="41"/>
                                        </p:tgtEl>
                                        <p:attrNameLst>
                                          <p:attrName>ppt_h</p:attrName>
                                        </p:attrNameLst>
                                      </p:cBhvr>
                                      <p:tavLst>
                                        <p:tav tm="0">
                                          <p:val>
                                            <p:fltVal val="0"/>
                                          </p:val>
                                        </p:tav>
                                        <p:tav tm="100000">
                                          <p:val>
                                            <p:strVal val="#ppt_h"/>
                                          </p:val>
                                        </p:tav>
                                      </p:tavLst>
                                    </p:anim>
                                    <p:animEffect transition="in" filter="fade">
                                      <p:cBhvr>
                                        <p:cTn id="119" dur="500"/>
                                        <p:tgtEl>
                                          <p:spTgt spid="41"/>
                                        </p:tgtEl>
                                      </p:cBhvr>
                                    </p:animEffect>
                                  </p:childTnLst>
                                </p:cTn>
                              </p:par>
                              <p:par>
                                <p:cTn id="120" presetID="2" presetClass="entr" presetSubtype="4" accel="50000" decel="5000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additive="base">
                                        <p:cTn id="122" dur="500" fill="hold"/>
                                        <p:tgtEl>
                                          <p:spTgt spid="27"/>
                                        </p:tgtEl>
                                        <p:attrNameLst>
                                          <p:attrName>ppt_x</p:attrName>
                                        </p:attrNameLst>
                                      </p:cBhvr>
                                      <p:tavLst>
                                        <p:tav tm="0">
                                          <p:val>
                                            <p:strVal val="#ppt_x"/>
                                          </p:val>
                                        </p:tav>
                                        <p:tav tm="100000">
                                          <p:val>
                                            <p:strVal val="#ppt_x"/>
                                          </p:val>
                                        </p:tav>
                                      </p:tavLst>
                                    </p:anim>
                                    <p:anim calcmode="lin" valueType="num">
                                      <p:cBhvr additive="base">
                                        <p:cTn id="123" dur="500" fill="hold"/>
                                        <p:tgtEl>
                                          <p:spTgt spid="27"/>
                                        </p:tgtEl>
                                        <p:attrNameLst>
                                          <p:attrName>ppt_y</p:attrName>
                                        </p:attrNameLst>
                                      </p:cBhvr>
                                      <p:tavLst>
                                        <p:tav tm="0">
                                          <p:val>
                                            <p:strVal val="1+#ppt_h/2"/>
                                          </p:val>
                                        </p:tav>
                                        <p:tav tm="100000">
                                          <p:val>
                                            <p:strVal val="#ppt_y"/>
                                          </p:val>
                                        </p:tav>
                                      </p:tavLst>
                                    </p:anim>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35"/>
                                        </p:tgtEl>
                                        <p:attrNameLst>
                                          <p:attrName>style.visibility</p:attrName>
                                        </p:attrNameLst>
                                      </p:cBhvr>
                                      <p:to>
                                        <p:strVal val="visible"/>
                                      </p:to>
                                    </p:set>
                                    <p:anim calcmode="lin" valueType="num">
                                      <p:cBhvr>
                                        <p:cTn id="127" dur="500" fill="hold"/>
                                        <p:tgtEl>
                                          <p:spTgt spid="35"/>
                                        </p:tgtEl>
                                        <p:attrNameLst>
                                          <p:attrName>ppt_w</p:attrName>
                                        </p:attrNameLst>
                                      </p:cBhvr>
                                      <p:tavLst>
                                        <p:tav tm="0">
                                          <p:val>
                                            <p:fltVal val="0"/>
                                          </p:val>
                                        </p:tav>
                                        <p:tav tm="100000">
                                          <p:val>
                                            <p:strVal val="#ppt_w"/>
                                          </p:val>
                                        </p:tav>
                                      </p:tavLst>
                                    </p:anim>
                                    <p:anim calcmode="lin" valueType="num">
                                      <p:cBhvr>
                                        <p:cTn id="128" dur="500" fill="hold"/>
                                        <p:tgtEl>
                                          <p:spTgt spid="35"/>
                                        </p:tgtEl>
                                        <p:attrNameLst>
                                          <p:attrName>ppt_h</p:attrName>
                                        </p:attrNameLst>
                                      </p:cBhvr>
                                      <p:tavLst>
                                        <p:tav tm="0">
                                          <p:val>
                                            <p:fltVal val="0"/>
                                          </p:val>
                                        </p:tav>
                                        <p:tav tm="100000">
                                          <p:val>
                                            <p:strVal val="#ppt_h"/>
                                          </p:val>
                                        </p:tav>
                                      </p:tavLst>
                                    </p:anim>
                                    <p:animEffect transition="in" filter="fade">
                                      <p:cBhvr>
                                        <p:cTn id="129" dur="500"/>
                                        <p:tgtEl>
                                          <p:spTgt spid="35"/>
                                        </p:tgtEl>
                                      </p:cBhvr>
                                    </p:animEffect>
                                  </p:childTnLst>
                                </p:cTn>
                              </p:par>
                              <p:par>
                                <p:cTn id="130" presetID="2" presetClass="entr" presetSubtype="4" accel="50000" decel="50000" fill="hold" grpId="0" nodeType="withEffect">
                                  <p:stCondLst>
                                    <p:cond delay="0"/>
                                  </p:stCondLst>
                                  <p:childTnLst>
                                    <p:set>
                                      <p:cBhvr>
                                        <p:cTn id="131" dur="1" fill="hold">
                                          <p:stCondLst>
                                            <p:cond delay="0"/>
                                          </p:stCondLst>
                                        </p:cTn>
                                        <p:tgtEl>
                                          <p:spTgt spid="28"/>
                                        </p:tgtEl>
                                        <p:attrNameLst>
                                          <p:attrName>style.visibility</p:attrName>
                                        </p:attrNameLst>
                                      </p:cBhvr>
                                      <p:to>
                                        <p:strVal val="visible"/>
                                      </p:to>
                                    </p:set>
                                    <p:anim calcmode="lin" valueType="num">
                                      <p:cBhvr additive="base">
                                        <p:cTn id="132" dur="500" fill="hold"/>
                                        <p:tgtEl>
                                          <p:spTgt spid="28"/>
                                        </p:tgtEl>
                                        <p:attrNameLst>
                                          <p:attrName>ppt_x</p:attrName>
                                        </p:attrNameLst>
                                      </p:cBhvr>
                                      <p:tavLst>
                                        <p:tav tm="0">
                                          <p:val>
                                            <p:strVal val="#ppt_x"/>
                                          </p:val>
                                        </p:tav>
                                        <p:tav tm="100000">
                                          <p:val>
                                            <p:strVal val="#ppt_x"/>
                                          </p:val>
                                        </p:tav>
                                      </p:tavLst>
                                    </p:anim>
                                    <p:anim calcmode="lin" valueType="num">
                                      <p:cBhvr additive="base">
                                        <p:cTn id="133" dur="500" fill="hold"/>
                                        <p:tgtEl>
                                          <p:spTgt spid="28"/>
                                        </p:tgtEl>
                                        <p:attrNameLst>
                                          <p:attrName>ppt_y</p:attrName>
                                        </p:attrNameLst>
                                      </p:cBhvr>
                                      <p:tavLst>
                                        <p:tav tm="0">
                                          <p:val>
                                            <p:strVal val="1+#ppt_h/2"/>
                                          </p:val>
                                        </p:tav>
                                        <p:tav tm="100000">
                                          <p:val>
                                            <p:strVal val="#ppt_y"/>
                                          </p:val>
                                        </p:tav>
                                      </p:tavLst>
                                    </p:anim>
                                  </p:childTnLst>
                                </p:cTn>
                              </p:par>
                            </p:childTnLst>
                          </p:cTn>
                        </p:par>
                        <p:par>
                          <p:cTn id="134" fill="hold">
                            <p:stCondLst>
                              <p:cond delay="10500"/>
                            </p:stCondLst>
                            <p:childTnLst>
                              <p:par>
                                <p:cTn id="135" presetID="53" presetClass="entr" presetSubtype="16" fill="hold" nodeType="after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p:cTn id="137" dur="500" fill="hold"/>
                                        <p:tgtEl>
                                          <p:spTgt spid="32"/>
                                        </p:tgtEl>
                                        <p:attrNameLst>
                                          <p:attrName>ppt_w</p:attrName>
                                        </p:attrNameLst>
                                      </p:cBhvr>
                                      <p:tavLst>
                                        <p:tav tm="0">
                                          <p:val>
                                            <p:fltVal val="0"/>
                                          </p:val>
                                        </p:tav>
                                        <p:tav tm="100000">
                                          <p:val>
                                            <p:strVal val="#ppt_w"/>
                                          </p:val>
                                        </p:tav>
                                      </p:tavLst>
                                    </p:anim>
                                    <p:anim calcmode="lin" valueType="num">
                                      <p:cBhvr>
                                        <p:cTn id="138" dur="500" fill="hold"/>
                                        <p:tgtEl>
                                          <p:spTgt spid="32"/>
                                        </p:tgtEl>
                                        <p:attrNameLst>
                                          <p:attrName>ppt_h</p:attrName>
                                        </p:attrNameLst>
                                      </p:cBhvr>
                                      <p:tavLst>
                                        <p:tav tm="0">
                                          <p:val>
                                            <p:fltVal val="0"/>
                                          </p:val>
                                        </p:tav>
                                        <p:tav tm="100000">
                                          <p:val>
                                            <p:strVal val="#ppt_h"/>
                                          </p:val>
                                        </p:tav>
                                      </p:tavLst>
                                    </p:anim>
                                    <p:animEffect transition="in" filter="fade">
                                      <p:cBhvr>
                                        <p:cTn id="139" dur="500"/>
                                        <p:tgtEl>
                                          <p:spTgt spid="32"/>
                                        </p:tgtEl>
                                      </p:cBhvr>
                                    </p:animEffect>
                                  </p:childTnLst>
                                </p:cTn>
                              </p:par>
                              <p:par>
                                <p:cTn id="140" presetID="2" presetClass="entr" presetSubtype="4" accel="50000" decel="50000" fill="hold" grpId="0" nodeType="withEffect">
                                  <p:stCondLst>
                                    <p:cond delay="0"/>
                                  </p:stCondLst>
                                  <p:childTnLst>
                                    <p:set>
                                      <p:cBhvr>
                                        <p:cTn id="141" dur="1" fill="hold">
                                          <p:stCondLst>
                                            <p:cond delay="0"/>
                                          </p:stCondLst>
                                        </p:cTn>
                                        <p:tgtEl>
                                          <p:spTgt spid="30"/>
                                        </p:tgtEl>
                                        <p:attrNameLst>
                                          <p:attrName>style.visibility</p:attrName>
                                        </p:attrNameLst>
                                      </p:cBhvr>
                                      <p:to>
                                        <p:strVal val="visible"/>
                                      </p:to>
                                    </p:set>
                                    <p:anim calcmode="lin" valueType="num">
                                      <p:cBhvr additive="base">
                                        <p:cTn id="142" dur="500" fill="hold"/>
                                        <p:tgtEl>
                                          <p:spTgt spid="30"/>
                                        </p:tgtEl>
                                        <p:attrNameLst>
                                          <p:attrName>ppt_x</p:attrName>
                                        </p:attrNameLst>
                                      </p:cBhvr>
                                      <p:tavLst>
                                        <p:tav tm="0">
                                          <p:val>
                                            <p:strVal val="#ppt_x"/>
                                          </p:val>
                                        </p:tav>
                                        <p:tav tm="100000">
                                          <p:val>
                                            <p:strVal val="#ppt_x"/>
                                          </p:val>
                                        </p:tav>
                                      </p:tavLst>
                                    </p:anim>
                                    <p:anim calcmode="lin" valueType="num">
                                      <p:cBhvr additive="base">
                                        <p:cTn id="143" dur="500" fill="hold"/>
                                        <p:tgtEl>
                                          <p:spTgt spid="30"/>
                                        </p:tgtEl>
                                        <p:attrNameLst>
                                          <p:attrName>ppt_y</p:attrName>
                                        </p:attrNameLst>
                                      </p:cBhvr>
                                      <p:tavLst>
                                        <p:tav tm="0">
                                          <p:val>
                                            <p:strVal val="1+#ppt_h/2"/>
                                          </p:val>
                                        </p:tav>
                                        <p:tav tm="100000">
                                          <p:val>
                                            <p:strVal val="#ppt_y"/>
                                          </p:val>
                                        </p:tav>
                                      </p:tavLst>
                                    </p:anim>
                                  </p:childTnLst>
                                </p:cTn>
                              </p:par>
                            </p:childTnLst>
                          </p:cTn>
                        </p:par>
                        <p:par>
                          <p:cTn id="144" fill="hold">
                            <p:stCondLst>
                              <p:cond delay="11000"/>
                            </p:stCondLst>
                            <p:childTnLst>
                              <p:par>
                                <p:cTn id="145" presetID="53" presetClass="entr" presetSubtype="16" fill="hold" grpId="0" nodeType="afterEffect">
                                  <p:stCondLst>
                                    <p:cond delay="0"/>
                                  </p:stCondLst>
                                  <p:childTnLst>
                                    <p:set>
                                      <p:cBhvr>
                                        <p:cTn id="146" dur="1" fill="hold">
                                          <p:stCondLst>
                                            <p:cond delay="0"/>
                                          </p:stCondLst>
                                        </p:cTn>
                                        <p:tgtEl>
                                          <p:spTgt spid="54"/>
                                        </p:tgtEl>
                                        <p:attrNameLst>
                                          <p:attrName>style.visibility</p:attrName>
                                        </p:attrNameLst>
                                      </p:cBhvr>
                                      <p:to>
                                        <p:strVal val="visible"/>
                                      </p:to>
                                    </p:set>
                                    <p:anim calcmode="lin" valueType="num">
                                      <p:cBhvr>
                                        <p:cTn id="147" dur="500" fill="hold"/>
                                        <p:tgtEl>
                                          <p:spTgt spid="54"/>
                                        </p:tgtEl>
                                        <p:attrNameLst>
                                          <p:attrName>ppt_w</p:attrName>
                                        </p:attrNameLst>
                                      </p:cBhvr>
                                      <p:tavLst>
                                        <p:tav tm="0">
                                          <p:val>
                                            <p:fltVal val="0"/>
                                          </p:val>
                                        </p:tav>
                                        <p:tav tm="100000">
                                          <p:val>
                                            <p:strVal val="#ppt_w"/>
                                          </p:val>
                                        </p:tav>
                                      </p:tavLst>
                                    </p:anim>
                                    <p:anim calcmode="lin" valueType="num">
                                      <p:cBhvr>
                                        <p:cTn id="148" dur="500" fill="hold"/>
                                        <p:tgtEl>
                                          <p:spTgt spid="54"/>
                                        </p:tgtEl>
                                        <p:attrNameLst>
                                          <p:attrName>ppt_h</p:attrName>
                                        </p:attrNameLst>
                                      </p:cBhvr>
                                      <p:tavLst>
                                        <p:tav tm="0">
                                          <p:val>
                                            <p:fltVal val="0"/>
                                          </p:val>
                                        </p:tav>
                                        <p:tav tm="100000">
                                          <p:val>
                                            <p:strVal val="#ppt_h"/>
                                          </p:val>
                                        </p:tav>
                                      </p:tavLst>
                                    </p:anim>
                                    <p:animEffect transition="in" filter="fade">
                                      <p:cBhvr>
                                        <p:cTn id="149" dur="500"/>
                                        <p:tgtEl>
                                          <p:spTgt spid="54"/>
                                        </p:tgtEl>
                                      </p:cBhvr>
                                    </p:animEffect>
                                  </p:childTnLst>
                                </p:cTn>
                              </p:par>
                            </p:childTnLst>
                          </p:cTn>
                        </p:par>
                        <p:par>
                          <p:cTn id="150" fill="hold">
                            <p:stCondLst>
                              <p:cond delay="11500"/>
                            </p:stCondLst>
                            <p:childTnLst>
                              <p:par>
                                <p:cTn id="151" presetID="2" presetClass="entr" presetSubtype="2" accel="50000" decel="50000" fill="hold" grpId="0" nodeType="afterEffect">
                                  <p:stCondLst>
                                    <p:cond delay="0"/>
                                  </p:stCondLst>
                                  <p:childTnLst>
                                    <p:set>
                                      <p:cBhvr>
                                        <p:cTn id="152" dur="1" fill="hold">
                                          <p:stCondLst>
                                            <p:cond delay="0"/>
                                          </p:stCondLst>
                                        </p:cTn>
                                        <p:tgtEl>
                                          <p:spTgt spid="53"/>
                                        </p:tgtEl>
                                        <p:attrNameLst>
                                          <p:attrName>style.visibility</p:attrName>
                                        </p:attrNameLst>
                                      </p:cBhvr>
                                      <p:to>
                                        <p:strVal val="visible"/>
                                      </p:to>
                                    </p:set>
                                    <p:anim calcmode="lin" valueType="num">
                                      <p:cBhvr additive="base">
                                        <p:cTn id="153" dur="500" fill="hold"/>
                                        <p:tgtEl>
                                          <p:spTgt spid="53"/>
                                        </p:tgtEl>
                                        <p:attrNameLst>
                                          <p:attrName>ppt_x</p:attrName>
                                        </p:attrNameLst>
                                      </p:cBhvr>
                                      <p:tavLst>
                                        <p:tav tm="0">
                                          <p:val>
                                            <p:strVal val="1+#ppt_w/2"/>
                                          </p:val>
                                        </p:tav>
                                        <p:tav tm="100000">
                                          <p:val>
                                            <p:strVal val="#ppt_x"/>
                                          </p:val>
                                        </p:tav>
                                      </p:tavLst>
                                    </p:anim>
                                    <p:anim calcmode="lin" valueType="num">
                                      <p:cBhvr additive="base">
                                        <p:cTn id="154" dur="500" fill="hold"/>
                                        <p:tgtEl>
                                          <p:spTgt spid="53"/>
                                        </p:tgtEl>
                                        <p:attrNameLst>
                                          <p:attrName>ppt_y</p:attrName>
                                        </p:attrNameLst>
                                      </p:cBhvr>
                                      <p:tavLst>
                                        <p:tav tm="0">
                                          <p:val>
                                            <p:strVal val="#ppt_y"/>
                                          </p:val>
                                        </p:tav>
                                        <p:tav tm="100000">
                                          <p:val>
                                            <p:strVal val="#ppt_y"/>
                                          </p:val>
                                        </p:tav>
                                      </p:tavLst>
                                    </p:anim>
                                  </p:childTnLst>
                                </p:cTn>
                              </p:par>
                              <p:par>
                                <p:cTn id="155" presetID="2" presetClass="entr" presetSubtype="4" accel="50000" decel="50000" fill="hold" grpId="0" nodeType="withEffect">
                                  <p:stCondLst>
                                    <p:cond delay="0"/>
                                  </p:stCondLst>
                                  <p:childTnLst>
                                    <p:set>
                                      <p:cBhvr>
                                        <p:cTn id="156" dur="1" fill="hold">
                                          <p:stCondLst>
                                            <p:cond delay="0"/>
                                          </p:stCondLst>
                                        </p:cTn>
                                        <p:tgtEl>
                                          <p:spTgt spid="52"/>
                                        </p:tgtEl>
                                        <p:attrNameLst>
                                          <p:attrName>style.visibility</p:attrName>
                                        </p:attrNameLst>
                                      </p:cBhvr>
                                      <p:to>
                                        <p:strVal val="visible"/>
                                      </p:to>
                                    </p:set>
                                    <p:anim calcmode="lin" valueType="num">
                                      <p:cBhvr additive="base">
                                        <p:cTn id="157" dur="500" fill="hold"/>
                                        <p:tgtEl>
                                          <p:spTgt spid="52"/>
                                        </p:tgtEl>
                                        <p:attrNameLst>
                                          <p:attrName>ppt_x</p:attrName>
                                        </p:attrNameLst>
                                      </p:cBhvr>
                                      <p:tavLst>
                                        <p:tav tm="0">
                                          <p:val>
                                            <p:strVal val="#ppt_x"/>
                                          </p:val>
                                        </p:tav>
                                        <p:tav tm="100000">
                                          <p:val>
                                            <p:strVal val="#ppt_x"/>
                                          </p:val>
                                        </p:tav>
                                      </p:tavLst>
                                    </p:anim>
                                    <p:anim calcmode="lin" valueType="num">
                                      <p:cBhvr additive="base">
                                        <p:cTn id="158" dur="500" fill="hold"/>
                                        <p:tgtEl>
                                          <p:spTgt spid="52"/>
                                        </p:tgtEl>
                                        <p:attrNameLst>
                                          <p:attrName>ppt_y</p:attrName>
                                        </p:attrNameLst>
                                      </p:cBhvr>
                                      <p:tavLst>
                                        <p:tav tm="0">
                                          <p:val>
                                            <p:strVal val="1+#ppt_h/2"/>
                                          </p:val>
                                        </p:tav>
                                        <p:tav tm="100000">
                                          <p:val>
                                            <p:strVal val="#ppt_y"/>
                                          </p:val>
                                        </p:tav>
                                      </p:tavLst>
                                    </p:anim>
                                  </p:childTnLst>
                                </p:cTn>
                              </p:par>
                            </p:childTnLst>
                          </p:cTn>
                        </p:par>
                        <p:par>
                          <p:cTn id="159" fill="hold">
                            <p:stCondLst>
                              <p:cond delay="12000"/>
                            </p:stCondLst>
                            <p:childTnLst>
                              <p:par>
                                <p:cTn id="160" presetID="53" presetClass="entr" presetSubtype="16" fill="hold" grpId="0" nodeType="afterEffect">
                                  <p:stCondLst>
                                    <p:cond delay="0"/>
                                  </p:stCondLst>
                                  <p:childTnLst>
                                    <p:set>
                                      <p:cBhvr>
                                        <p:cTn id="161" dur="1" fill="hold">
                                          <p:stCondLst>
                                            <p:cond delay="0"/>
                                          </p:stCondLst>
                                        </p:cTn>
                                        <p:tgtEl>
                                          <p:spTgt spid="57"/>
                                        </p:tgtEl>
                                        <p:attrNameLst>
                                          <p:attrName>style.visibility</p:attrName>
                                        </p:attrNameLst>
                                      </p:cBhvr>
                                      <p:to>
                                        <p:strVal val="visible"/>
                                      </p:to>
                                    </p:set>
                                    <p:anim calcmode="lin" valueType="num">
                                      <p:cBhvr>
                                        <p:cTn id="162" dur="500" fill="hold"/>
                                        <p:tgtEl>
                                          <p:spTgt spid="57"/>
                                        </p:tgtEl>
                                        <p:attrNameLst>
                                          <p:attrName>ppt_w</p:attrName>
                                        </p:attrNameLst>
                                      </p:cBhvr>
                                      <p:tavLst>
                                        <p:tav tm="0">
                                          <p:val>
                                            <p:fltVal val="0"/>
                                          </p:val>
                                        </p:tav>
                                        <p:tav tm="100000">
                                          <p:val>
                                            <p:strVal val="#ppt_w"/>
                                          </p:val>
                                        </p:tav>
                                      </p:tavLst>
                                    </p:anim>
                                    <p:anim calcmode="lin" valueType="num">
                                      <p:cBhvr>
                                        <p:cTn id="163" dur="500" fill="hold"/>
                                        <p:tgtEl>
                                          <p:spTgt spid="57"/>
                                        </p:tgtEl>
                                        <p:attrNameLst>
                                          <p:attrName>ppt_h</p:attrName>
                                        </p:attrNameLst>
                                      </p:cBhvr>
                                      <p:tavLst>
                                        <p:tav tm="0">
                                          <p:val>
                                            <p:fltVal val="0"/>
                                          </p:val>
                                        </p:tav>
                                        <p:tav tm="100000">
                                          <p:val>
                                            <p:strVal val="#ppt_h"/>
                                          </p:val>
                                        </p:tav>
                                      </p:tavLst>
                                    </p:anim>
                                    <p:animEffect transition="in" filter="fade">
                                      <p:cBhvr>
                                        <p:cTn id="164" dur="500"/>
                                        <p:tgtEl>
                                          <p:spTgt spid="57"/>
                                        </p:tgtEl>
                                      </p:cBhvr>
                                    </p:animEffect>
                                  </p:childTnLst>
                                </p:cTn>
                              </p:par>
                            </p:childTnLst>
                          </p:cTn>
                        </p:par>
                        <p:par>
                          <p:cTn id="165" fill="hold">
                            <p:stCondLst>
                              <p:cond delay="12500"/>
                            </p:stCondLst>
                            <p:childTnLst>
                              <p:par>
                                <p:cTn id="166" presetID="2" presetClass="entr" presetSubtype="2" accel="50000" decel="50000" fill="hold" grpId="0" nodeType="afterEffect">
                                  <p:stCondLst>
                                    <p:cond delay="0"/>
                                  </p:stCondLst>
                                  <p:childTnLst>
                                    <p:set>
                                      <p:cBhvr>
                                        <p:cTn id="167" dur="1" fill="hold">
                                          <p:stCondLst>
                                            <p:cond delay="0"/>
                                          </p:stCondLst>
                                        </p:cTn>
                                        <p:tgtEl>
                                          <p:spTgt spid="56"/>
                                        </p:tgtEl>
                                        <p:attrNameLst>
                                          <p:attrName>style.visibility</p:attrName>
                                        </p:attrNameLst>
                                      </p:cBhvr>
                                      <p:to>
                                        <p:strVal val="visible"/>
                                      </p:to>
                                    </p:set>
                                    <p:anim calcmode="lin" valueType="num">
                                      <p:cBhvr additive="base">
                                        <p:cTn id="168" dur="500" fill="hold"/>
                                        <p:tgtEl>
                                          <p:spTgt spid="56"/>
                                        </p:tgtEl>
                                        <p:attrNameLst>
                                          <p:attrName>ppt_x</p:attrName>
                                        </p:attrNameLst>
                                      </p:cBhvr>
                                      <p:tavLst>
                                        <p:tav tm="0">
                                          <p:val>
                                            <p:strVal val="1+#ppt_w/2"/>
                                          </p:val>
                                        </p:tav>
                                        <p:tav tm="100000">
                                          <p:val>
                                            <p:strVal val="#ppt_x"/>
                                          </p:val>
                                        </p:tav>
                                      </p:tavLst>
                                    </p:anim>
                                    <p:anim calcmode="lin" valueType="num">
                                      <p:cBhvr additive="base">
                                        <p:cTn id="169" dur="500" fill="hold"/>
                                        <p:tgtEl>
                                          <p:spTgt spid="56"/>
                                        </p:tgtEl>
                                        <p:attrNameLst>
                                          <p:attrName>ppt_y</p:attrName>
                                        </p:attrNameLst>
                                      </p:cBhvr>
                                      <p:tavLst>
                                        <p:tav tm="0">
                                          <p:val>
                                            <p:strVal val="#ppt_y"/>
                                          </p:val>
                                        </p:tav>
                                        <p:tav tm="100000">
                                          <p:val>
                                            <p:strVal val="#ppt_y"/>
                                          </p:val>
                                        </p:tav>
                                      </p:tavLst>
                                    </p:anim>
                                  </p:childTnLst>
                                </p:cTn>
                              </p:par>
                              <p:par>
                                <p:cTn id="170" presetID="2" presetClass="entr" presetSubtype="4" accel="50000" decel="50000" fill="hold" grpId="0" nodeType="withEffect">
                                  <p:stCondLst>
                                    <p:cond delay="0"/>
                                  </p:stCondLst>
                                  <p:childTnLst>
                                    <p:set>
                                      <p:cBhvr>
                                        <p:cTn id="171" dur="1" fill="hold">
                                          <p:stCondLst>
                                            <p:cond delay="0"/>
                                          </p:stCondLst>
                                        </p:cTn>
                                        <p:tgtEl>
                                          <p:spTgt spid="55"/>
                                        </p:tgtEl>
                                        <p:attrNameLst>
                                          <p:attrName>style.visibility</p:attrName>
                                        </p:attrNameLst>
                                      </p:cBhvr>
                                      <p:to>
                                        <p:strVal val="visible"/>
                                      </p:to>
                                    </p:set>
                                    <p:anim calcmode="lin" valueType="num">
                                      <p:cBhvr additive="base">
                                        <p:cTn id="172" dur="500" fill="hold"/>
                                        <p:tgtEl>
                                          <p:spTgt spid="55"/>
                                        </p:tgtEl>
                                        <p:attrNameLst>
                                          <p:attrName>ppt_x</p:attrName>
                                        </p:attrNameLst>
                                      </p:cBhvr>
                                      <p:tavLst>
                                        <p:tav tm="0">
                                          <p:val>
                                            <p:strVal val="#ppt_x"/>
                                          </p:val>
                                        </p:tav>
                                        <p:tav tm="100000">
                                          <p:val>
                                            <p:strVal val="#ppt_x"/>
                                          </p:val>
                                        </p:tav>
                                      </p:tavLst>
                                    </p:anim>
                                    <p:anim calcmode="lin" valueType="num">
                                      <p:cBhvr additive="base">
                                        <p:cTn id="17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4" grpId="0" animBg="1"/>
      <p:bldP spid="25" grpId="0"/>
      <p:bldP spid="26" grpId="0"/>
      <p:bldP spid="27" grpId="0"/>
      <p:bldP spid="28" grpId="0"/>
      <p:bldP spid="30" grpId="0"/>
      <p:bldP spid="31" grpId="0"/>
      <p:bldP spid="47" grpId="0" animBg="1"/>
      <p:bldP spid="48" grpId="0" animBg="1"/>
      <p:bldP spid="49" grpId="0" animBg="1"/>
      <p:bldP spid="50" grpId="0" animBg="1"/>
      <p:bldP spid="51" grpId="0" animBg="1"/>
      <p:bldP spid="52" grpId="0"/>
      <p:bldP spid="53" grpId="0"/>
      <p:bldP spid="54" grpId="0"/>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组合 4"/>
          <p:cNvGrpSpPr/>
          <p:nvPr/>
        </p:nvGrpSpPr>
        <p:grpSpPr>
          <a:xfrm>
            <a:off x="915175" y="3137722"/>
            <a:ext cx="1836776" cy="529131"/>
            <a:chOff x="2850228" y="1996460"/>
            <a:chExt cx="2449035" cy="705509"/>
          </a:xfrm>
        </p:grpSpPr>
        <p:sp>
          <p:nvSpPr>
            <p:cNvPr id="6" name="TextBox 11"/>
            <p:cNvSpPr txBox="1"/>
            <p:nvPr/>
          </p:nvSpPr>
          <p:spPr>
            <a:xfrm>
              <a:off x="3004221" y="2336570"/>
              <a:ext cx="2141048" cy="365399"/>
            </a:xfrm>
            <a:prstGeom prst="rect">
              <a:avLst/>
            </a:prstGeom>
            <a:noFill/>
          </p:spPr>
          <p:txBody>
            <a:bodyPr wrap="square" lIns="0" tIns="0" rIns="0" bIns="0" rtlCol="0">
              <a:spAutoFit/>
              <a:scene3d>
                <a:camera prst="orthographicFront"/>
                <a:lightRig rig="threePt" dir="t"/>
              </a:scene3d>
              <a:sp3d contourW="12700"/>
            </a:bodyPr>
            <a:lstStyle/>
            <a:p>
              <a:pPr algn="ctr">
                <a:lnSpc>
                  <a:spcPts val="1050"/>
                </a:lnSpc>
              </a:pPr>
              <a:r>
                <a:rPr lang="zh-CN" altLang="en-US" sz="9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3651246" y="3137722"/>
            <a:ext cx="1836776" cy="529131"/>
            <a:chOff x="2850228" y="1996460"/>
            <a:chExt cx="2449035" cy="705509"/>
          </a:xfrm>
        </p:grpSpPr>
        <p:sp>
          <p:nvSpPr>
            <p:cNvPr id="9" name="TextBox 11"/>
            <p:cNvSpPr txBox="1"/>
            <p:nvPr/>
          </p:nvSpPr>
          <p:spPr>
            <a:xfrm>
              <a:off x="3004221" y="2336570"/>
              <a:ext cx="2141048" cy="365399"/>
            </a:xfrm>
            <a:prstGeom prst="rect">
              <a:avLst/>
            </a:prstGeom>
            <a:noFill/>
          </p:spPr>
          <p:txBody>
            <a:bodyPr wrap="square" lIns="0" tIns="0" rIns="0" bIns="0" rtlCol="0">
              <a:spAutoFit/>
              <a:scene3d>
                <a:camera prst="orthographicFront"/>
                <a:lightRig rig="threePt" dir="t"/>
              </a:scene3d>
              <a:sp3d contourW="12700"/>
            </a:bodyPr>
            <a:lstStyle/>
            <a:p>
              <a:pPr algn="ctr">
                <a:lnSpc>
                  <a:spcPts val="1050"/>
                </a:lnSpc>
              </a:pPr>
              <a:r>
                <a:rPr lang="zh-CN" altLang="en-US" sz="9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6362343" y="3137722"/>
            <a:ext cx="1836776" cy="529131"/>
            <a:chOff x="2850228" y="1996460"/>
            <a:chExt cx="2449035" cy="705509"/>
          </a:xfrm>
        </p:grpSpPr>
        <p:sp>
          <p:nvSpPr>
            <p:cNvPr id="12" name="TextBox 11"/>
            <p:cNvSpPr txBox="1"/>
            <p:nvPr/>
          </p:nvSpPr>
          <p:spPr>
            <a:xfrm>
              <a:off x="3004221" y="2336570"/>
              <a:ext cx="2141048" cy="365399"/>
            </a:xfrm>
            <a:prstGeom prst="rect">
              <a:avLst/>
            </a:prstGeom>
            <a:noFill/>
          </p:spPr>
          <p:txBody>
            <a:bodyPr wrap="square" lIns="0" tIns="0" rIns="0" bIns="0" rtlCol="0">
              <a:spAutoFit/>
              <a:scene3d>
                <a:camera prst="orthographicFront"/>
                <a:lightRig rig="threePt" dir="t"/>
              </a:scene3d>
              <a:sp3d contourW="12700"/>
            </a:bodyPr>
            <a:lstStyle/>
            <a:p>
              <a:pPr algn="ctr">
                <a:lnSpc>
                  <a:spcPts val="1050"/>
                </a:lnSpc>
              </a:pPr>
              <a:r>
                <a:rPr lang="zh-CN" altLang="en-US" sz="9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4" name="图片占位符 21"/>
          <p:cNvPicPr>
            <a:picLocks noChangeAspect="1"/>
          </p:cNvPicPr>
          <p:nvPr/>
        </p:nvPicPr>
        <p:blipFill>
          <a:blip r:embed="rId1" cstate="print">
            <a:extLst>
              <a:ext uri="{28A0092B-C50C-407E-A947-70E740481C1C}">
                <a14:useLocalDpi xmlns:a14="http://schemas.microsoft.com/office/drawing/2010/main" val="0"/>
              </a:ext>
            </a:extLst>
          </a:blip>
          <a:srcRect t="14202" b="14202"/>
          <a:stretch>
            <a:fillRect/>
          </a:stretch>
        </p:blipFill>
        <p:spPr>
          <a:xfrm>
            <a:off x="711795" y="1754143"/>
            <a:ext cx="2335604" cy="1253725"/>
          </a:xfrm>
          <a:custGeom>
            <a:avLst/>
            <a:gdLst>
              <a:gd name="connsiteX0" fmla="*/ 0 w 3114139"/>
              <a:gd name="connsiteY0" fmla="*/ 0 h 1671633"/>
              <a:gd name="connsiteX1" fmla="*/ 3114139 w 3114139"/>
              <a:gd name="connsiteY1" fmla="*/ 0 h 1671633"/>
              <a:gd name="connsiteX2" fmla="*/ 3114139 w 3114139"/>
              <a:gd name="connsiteY2" fmla="*/ 1671633 h 1671633"/>
              <a:gd name="connsiteX3" fmla="*/ 0 w 3114139"/>
              <a:gd name="connsiteY3" fmla="*/ 1671633 h 1671633"/>
            </a:gdLst>
            <a:ahLst/>
            <a:cxnLst>
              <a:cxn ang="0">
                <a:pos x="connsiteX0" y="connsiteY0"/>
              </a:cxn>
              <a:cxn ang="0">
                <a:pos x="connsiteX1" y="connsiteY1"/>
              </a:cxn>
              <a:cxn ang="0">
                <a:pos x="connsiteX2" y="connsiteY2"/>
              </a:cxn>
              <a:cxn ang="0">
                <a:pos x="connsiteX3" y="connsiteY3"/>
              </a:cxn>
            </a:cxnLst>
            <a:rect l="l" t="t" r="r" b="b"/>
            <a:pathLst>
              <a:path w="3114139" h="1671633">
                <a:moveTo>
                  <a:pt x="0" y="0"/>
                </a:moveTo>
                <a:lnTo>
                  <a:pt x="3114139" y="0"/>
                </a:lnTo>
                <a:lnTo>
                  <a:pt x="3114139" y="1671633"/>
                </a:lnTo>
                <a:lnTo>
                  <a:pt x="0" y="1671633"/>
                </a:lnTo>
                <a:close/>
              </a:path>
            </a:pathLst>
          </a:custGeom>
        </p:spPr>
      </p:pic>
      <p:pic>
        <p:nvPicPr>
          <p:cNvPr id="15" name="图片占位符 23"/>
          <p:cNvPicPr>
            <a:picLocks noChangeAspect="1"/>
          </p:cNvPicPr>
          <p:nvPr/>
        </p:nvPicPr>
        <p:blipFill>
          <a:blip r:embed="rId2" cstate="print">
            <a:extLst>
              <a:ext uri="{28A0092B-C50C-407E-A947-70E740481C1C}">
                <a14:useLocalDpi xmlns:a14="http://schemas.microsoft.com/office/drawing/2010/main" val="0"/>
              </a:ext>
            </a:extLst>
          </a:blip>
          <a:srcRect t="9784" b="9784"/>
          <a:stretch>
            <a:fillRect/>
          </a:stretch>
        </p:blipFill>
        <p:spPr>
          <a:xfrm>
            <a:off x="3412363" y="1754143"/>
            <a:ext cx="2335604" cy="1253725"/>
          </a:xfrm>
          <a:custGeom>
            <a:avLst/>
            <a:gdLst>
              <a:gd name="connsiteX0" fmla="*/ 0 w 3114139"/>
              <a:gd name="connsiteY0" fmla="*/ 0 h 1671633"/>
              <a:gd name="connsiteX1" fmla="*/ 3114139 w 3114139"/>
              <a:gd name="connsiteY1" fmla="*/ 0 h 1671633"/>
              <a:gd name="connsiteX2" fmla="*/ 3114139 w 3114139"/>
              <a:gd name="connsiteY2" fmla="*/ 1671633 h 1671633"/>
              <a:gd name="connsiteX3" fmla="*/ 0 w 3114139"/>
              <a:gd name="connsiteY3" fmla="*/ 1671633 h 1671633"/>
            </a:gdLst>
            <a:ahLst/>
            <a:cxnLst>
              <a:cxn ang="0">
                <a:pos x="connsiteX0" y="connsiteY0"/>
              </a:cxn>
              <a:cxn ang="0">
                <a:pos x="connsiteX1" y="connsiteY1"/>
              </a:cxn>
              <a:cxn ang="0">
                <a:pos x="connsiteX2" y="connsiteY2"/>
              </a:cxn>
              <a:cxn ang="0">
                <a:pos x="connsiteX3" y="connsiteY3"/>
              </a:cxn>
            </a:cxnLst>
            <a:rect l="l" t="t" r="r" b="b"/>
            <a:pathLst>
              <a:path w="3114139" h="1671633">
                <a:moveTo>
                  <a:pt x="0" y="0"/>
                </a:moveTo>
                <a:lnTo>
                  <a:pt x="3114139" y="0"/>
                </a:lnTo>
                <a:lnTo>
                  <a:pt x="3114139" y="1671633"/>
                </a:lnTo>
                <a:lnTo>
                  <a:pt x="0" y="1671633"/>
                </a:lnTo>
                <a:close/>
              </a:path>
            </a:pathLst>
          </a:custGeom>
        </p:spPr>
      </p:pic>
      <p:pic>
        <p:nvPicPr>
          <p:cNvPr id="16" name="图片占位符 25"/>
          <p:cNvPicPr>
            <a:picLocks noChangeAspect="1"/>
          </p:cNvPicPr>
          <p:nvPr/>
        </p:nvPicPr>
        <p:blipFill>
          <a:blip r:embed="rId3" cstate="print">
            <a:extLst>
              <a:ext uri="{28A0092B-C50C-407E-A947-70E740481C1C}">
                <a14:useLocalDpi xmlns:a14="http://schemas.microsoft.com/office/drawing/2010/main" val="0"/>
              </a:ext>
            </a:extLst>
          </a:blip>
          <a:srcRect t="9729" b="9729"/>
          <a:stretch>
            <a:fillRect/>
          </a:stretch>
        </p:blipFill>
        <p:spPr>
          <a:xfrm>
            <a:off x="6112930" y="1754143"/>
            <a:ext cx="2335604" cy="1253725"/>
          </a:xfrm>
          <a:custGeom>
            <a:avLst/>
            <a:gdLst>
              <a:gd name="connsiteX0" fmla="*/ 0 w 3114139"/>
              <a:gd name="connsiteY0" fmla="*/ 0 h 1671633"/>
              <a:gd name="connsiteX1" fmla="*/ 3114139 w 3114139"/>
              <a:gd name="connsiteY1" fmla="*/ 0 h 1671633"/>
              <a:gd name="connsiteX2" fmla="*/ 3114139 w 3114139"/>
              <a:gd name="connsiteY2" fmla="*/ 1671633 h 1671633"/>
              <a:gd name="connsiteX3" fmla="*/ 0 w 3114139"/>
              <a:gd name="connsiteY3" fmla="*/ 1671633 h 1671633"/>
            </a:gdLst>
            <a:ahLst/>
            <a:cxnLst>
              <a:cxn ang="0">
                <a:pos x="connsiteX0" y="connsiteY0"/>
              </a:cxn>
              <a:cxn ang="0">
                <a:pos x="connsiteX1" y="connsiteY1"/>
              </a:cxn>
              <a:cxn ang="0">
                <a:pos x="connsiteX2" y="connsiteY2"/>
              </a:cxn>
              <a:cxn ang="0">
                <a:pos x="connsiteX3" y="connsiteY3"/>
              </a:cxn>
            </a:cxnLst>
            <a:rect l="l" t="t" r="r" b="b"/>
            <a:pathLst>
              <a:path w="3114139" h="1671633">
                <a:moveTo>
                  <a:pt x="0" y="0"/>
                </a:moveTo>
                <a:lnTo>
                  <a:pt x="3114139" y="0"/>
                </a:lnTo>
                <a:lnTo>
                  <a:pt x="3114139" y="1671633"/>
                </a:lnTo>
                <a:lnTo>
                  <a:pt x="0" y="1671633"/>
                </a:lnTo>
                <a:close/>
              </a:path>
            </a:pathLst>
          </a:custGeom>
        </p:spPr>
      </p:pic>
      <p:sp>
        <p:nvSpPr>
          <p:cNvPr id="17" name="矩形 16"/>
          <p:cNvSpPr/>
          <p:nvPr/>
        </p:nvSpPr>
        <p:spPr>
          <a:xfrm>
            <a:off x="0" y="5086"/>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3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5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5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Freeform 5"/>
          <p:cNvSpPr/>
          <p:nvPr/>
        </p:nvSpPr>
        <p:spPr bwMode="auto">
          <a:xfrm>
            <a:off x="4457701" y="4205010"/>
            <a:ext cx="236538" cy="114300"/>
          </a:xfrm>
          <a:custGeom>
            <a:avLst/>
            <a:gdLst/>
            <a:ahLst/>
            <a:cxnLst>
              <a:cxn ang="0">
                <a:pos x="149" y="0"/>
              </a:cxn>
              <a:cxn ang="0">
                <a:pos x="72" y="72"/>
              </a:cxn>
              <a:cxn ang="0">
                <a:pos x="0" y="0"/>
              </a:cxn>
              <a:cxn ang="0">
                <a:pos x="149" y="0"/>
              </a:cxn>
            </a:cxnLst>
            <a:rect l="0" t="0" r="r" b="b"/>
            <a:pathLst>
              <a:path w="149" h="72">
                <a:moveTo>
                  <a:pt x="149" y="0"/>
                </a:moveTo>
                <a:lnTo>
                  <a:pt x="72" y="72"/>
                </a:lnTo>
                <a:lnTo>
                  <a:pt x="0" y="0"/>
                </a:lnTo>
                <a:lnTo>
                  <a:pt x="149" y="0"/>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
          <p:cNvSpPr/>
          <p:nvPr/>
        </p:nvSpPr>
        <p:spPr bwMode="auto">
          <a:xfrm>
            <a:off x="4457701" y="1120497"/>
            <a:ext cx="236538" cy="111125"/>
          </a:xfrm>
          <a:custGeom>
            <a:avLst/>
            <a:gdLst/>
            <a:ahLst/>
            <a:cxnLst>
              <a:cxn ang="0">
                <a:pos x="0" y="70"/>
              </a:cxn>
              <a:cxn ang="0">
                <a:pos x="76" y="0"/>
              </a:cxn>
              <a:cxn ang="0">
                <a:pos x="149" y="70"/>
              </a:cxn>
              <a:cxn ang="0">
                <a:pos x="0" y="70"/>
              </a:cxn>
            </a:cxnLst>
            <a:rect l="0" t="0" r="r" b="b"/>
            <a:pathLst>
              <a:path w="149" h="70">
                <a:moveTo>
                  <a:pt x="0" y="70"/>
                </a:moveTo>
                <a:lnTo>
                  <a:pt x="76" y="0"/>
                </a:lnTo>
                <a:lnTo>
                  <a:pt x="149" y="70"/>
                </a:lnTo>
                <a:lnTo>
                  <a:pt x="0" y="70"/>
                </a:ln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59"/>
          <p:cNvGrpSpPr/>
          <p:nvPr/>
        </p:nvGrpSpPr>
        <p:grpSpPr>
          <a:xfrm>
            <a:off x="6155474" y="3895038"/>
            <a:ext cx="2276195" cy="555580"/>
            <a:chOff x="7154104" y="3206176"/>
            <a:chExt cx="2276195" cy="555580"/>
          </a:xfrm>
        </p:grpSpPr>
        <p:sp>
          <p:nvSpPr>
            <p:cNvPr id="8" name="TextBox 180"/>
            <p:cNvSpPr txBox="1"/>
            <p:nvPr/>
          </p:nvSpPr>
          <p:spPr>
            <a:xfrm>
              <a:off x="7154105" y="3453979"/>
              <a:ext cx="2276194"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181"/>
            <p:cNvSpPr/>
            <p:nvPr/>
          </p:nvSpPr>
          <p:spPr>
            <a:xfrm>
              <a:off x="7154104" y="3206176"/>
              <a:ext cx="897682" cy="215444"/>
            </a:xfrm>
            <a:prstGeom prst="rect">
              <a:avLst/>
            </a:prstGeom>
          </p:spPr>
          <p:txBody>
            <a:bodyPr wrap="none" lIns="0" tIns="0" rIns="0" bIns="0">
              <a:spAutoFit/>
            </a:bodyPr>
            <a:lstStyle/>
            <a:p>
              <a:r>
                <a:rPr lang="zh-CN" altLang="en-US" sz="1400" b="1" dirty="0">
                  <a:solidFill>
                    <a:schemeClr val="accent6"/>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57"/>
          <p:cNvGrpSpPr/>
          <p:nvPr/>
        </p:nvGrpSpPr>
        <p:grpSpPr>
          <a:xfrm>
            <a:off x="463632" y="1839370"/>
            <a:ext cx="2247089" cy="555580"/>
            <a:chOff x="-267404" y="3168889"/>
            <a:chExt cx="2247089" cy="555580"/>
          </a:xfrm>
        </p:grpSpPr>
        <p:sp>
          <p:nvSpPr>
            <p:cNvPr id="11" name="TextBox 183"/>
            <p:cNvSpPr txBox="1"/>
            <p:nvPr/>
          </p:nvSpPr>
          <p:spPr>
            <a:xfrm>
              <a:off x="-267404" y="3416692"/>
              <a:ext cx="2247089"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84"/>
            <p:cNvSpPr/>
            <p:nvPr/>
          </p:nvSpPr>
          <p:spPr>
            <a:xfrm>
              <a:off x="1082003" y="3168889"/>
              <a:ext cx="897682" cy="215444"/>
            </a:xfrm>
            <a:prstGeom prst="rect">
              <a:avLst/>
            </a:prstGeom>
          </p:spPr>
          <p:txBody>
            <a:bodyPr wrap="none" lIns="0" tIns="0" rIns="0" bIns="0">
              <a:spAutoFit/>
            </a:bodyPr>
            <a:lstStyle/>
            <a:p>
              <a:pPr algn="r"/>
              <a:r>
                <a:rPr lang="zh-CN" altLang="en-US" sz="1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58"/>
          <p:cNvGrpSpPr/>
          <p:nvPr/>
        </p:nvGrpSpPr>
        <p:grpSpPr>
          <a:xfrm>
            <a:off x="6155474" y="920022"/>
            <a:ext cx="2276195" cy="555580"/>
            <a:chOff x="7174424" y="1352592"/>
            <a:chExt cx="2276195" cy="555580"/>
          </a:xfrm>
        </p:grpSpPr>
        <p:sp>
          <p:nvSpPr>
            <p:cNvPr id="14" name="TextBox 186"/>
            <p:cNvSpPr txBox="1"/>
            <p:nvPr/>
          </p:nvSpPr>
          <p:spPr>
            <a:xfrm>
              <a:off x="7174424" y="1600395"/>
              <a:ext cx="2276195"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87"/>
            <p:cNvSpPr/>
            <p:nvPr/>
          </p:nvSpPr>
          <p:spPr>
            <a:xfrm>
              <a:off x="7174424" y="1352592"/>
              <a:ext cx="897682" cy="215444"/>
            </a:xfrm>
            <a:prstGeom prst="rect">
              <a:avLst/>
            </a:prstGeom>
          </p:spPr>
          <p:txBody>
            <a:bodyPr wrap="none" lIns="0" tIns="0" rIns="0" bIns="0">
              <a:spAutoFit/>
            </a:bodyPr>
            <a:lstStyle/>
            <a:p>
              <a:r>
                <a:rPr lang="zh-CN" altLang="en-US" sz="14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56"/>
          <p:cNvGrpSpPr/>
          <p:nvPr/>
        </p:nvGrpSpPr>
        <p:grpSpPr>
          <a:xfrm>
            <a:off x="654724" y="901147"/>
            <a:ext cx="2276196" cy="555580"/>
            <a:chOff x="-296510" y="1363501"/>
            <a:chExt cx="2276196" cy="555580"/>
          </a:xfrm>
        </p:grpSpPr>
        <p:sp>
          <p:nvSpPr>
            <p:cNvPr id="17" name="TextBox 189"/>
            <p:cNvSpPr txBox="1"/>
            <p:nvPr/>
          </p:nvSpPr>
          <p:spPr>
            <a:xfrm>
              <a:off x="-296510" y="1611304"/>
              <a:ext cx="2276196"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90"/>
            <p:cNvSpPr/>
            <p:nvPr/>
          </p:nvSpPr>
          <p:spPr>
            <a:xfrm>
              <a:off x="1082003" y="1363501"/>
              <a:ext cx="897682" cy="215444"/>
            </a:xfrm>
            <a:prstGeom prst="rect">
              <a:avLst/>
            </a:prstGeom>
          </p:spPr>
          <p:txBody>
            <a:bodyPr wrap="none" lIns="0" tIns="0" rIns="0" bIns="0">
              <a:spAutoFit/>
            </a:bodyPr>
            <a:lstStyle/>
            <a:p>
              <a:pPr algn="r"/>
              <a:r>
                <a:rPr lang="zh-CN" alt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56"/>
          <p:cNvGrpSpPr/>
          <p:nvPr/>
        </p:nvGrpSpPr>
        <p:grpSpPr>
          <a:xfrm>
            <a:off x="654724" y="3838929"/>
            <a:ext cx="2276196" cy="555580"/>
            <a:chOff x="-296510" y="1363501"/>
            <a:chExt cx="2276196" cy="555580"/>
          </a:xfrm>
        </p:grpSpPr>
        <p:sp>
          <p:nvSpPr>
            <p:cNvPr id="20" name="TextBox 192"/>
            <p:cNvSpPr txBox="1"/>
            <p:nvPr/>
          </p:nvSpPr>
          <p:spPr>
            <a:xfrm>
              <a:off x="-296510" y="1611304"/>
              <a:ext cx="2276196"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93"/>
            <p:cNvSpPr/>
            <p:nvPr/>
          </p:nvSpPr>
          <p:spPr>
            <a:xfrm>
              <a:off x="1082003" y="1363501"/>
              <a:ext cx="897682" cy="215444"/>
            </a:xfrm>
            <a:prstGeom prst="rect">
              <a:avLst/>
            </a:prstGeom>
          </p:spPr>
          <p:txBody>
            <a:bodyPr wrap="none" lIns="0" tIns="0" rIns="0" bIns="0">
              <a:spAutoFit/>
            </a:bodyPr>
            <a:lstStyle/>
            <a:p>
              <a:pPr algn="r"/>
              <a:r>
                <a:rPr lang="zh-CN" alt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58"/>
          <p:cNvGrpSpPr/>
          <p:nvPr/>
        </p:nvGrpSpPr>
        <p:grpSpPr>
          <a:xfrm>
            <a:off x="6443509" y="1849644"/>
            <a:ext cx="2276195" cy="555580"/>
            <a:chOff x="7174424" y="1352592"/>
            <a:chExt cx="2276195" cy="555580"/>
          </a:xfrm>
        </p:grpSpPr>
        <p:sp>
          <p:nvSpPr>
            <p:cNvPr id="23" name="TextBox 195"/>
            <p:cNvSpPr txBox="1"/>
            <p:nvPr/>
          </p:nvSpPr>
          <p:spPr>
            <a:xfrm>
              <a:off x="7174424" y="1600395"/>
              <a:ext cx="2276195"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196"/>
            <p:cNvSpPr/>
            <p:nvPr/>
          </p:nvSpPr>
          <p:spPr>
            <a:xfrm>
              <a:off x="7174424" y="1352592"/>
              <a:ext cx="897682" cy="215444"/>
            </a:xfrm>
            <a:prstGeom prst="rect">
              <a:avLst/>
            </a:prstGeom>
          </p:spPr>
          <p:txBody>
            <a:bodyPr wrap="none" lIns="0" tIns="0" rIns="0" bIns="0">
              <a:spAutoFit/>
            </a:bodyPr>
            <a:lstStyle/>
            <a:p>
              <a:r>
                <a:rPr lang="zh-CN" altLang="en-US" sz="14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73"/>
          <p:cNvGrpSpPr/>
          <p:nvPr/>
        </p:nvGrpSpPr>
        <p:grpSpPr>
          <a:xfrm>
            <a:off x="3018259" y="1233490"/>
            <a:ext cx="930338" cy="216600"/>
            <a:chOff x="2901397" y="1460250"/>
            <a:chExt cx="930338" cy="220268"/>
          </a:xfrm>
        </p:grpSpPr>
        <p:cxnSp>
          <p:nvCxnSpPr>
            <p:cNvPr id="26" name="Straight Connector 69"/>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72"/>
            <p:cNvCxnSpPr/>
            <p:nvPr/>
          </p:nvCxnSpPr>
          <p:spPr>
            <a:xfrm flipH="1">
              <a:off x="2901397" y="1463917"/>
              <a:ext cx="691284"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8" name="Group 74"/>
          <p:cNvGrpSpPr/>
          <p:nvPr/>
        </p:nvGrpSpPr>
        <p:grpSpPr>
          <a:xfrm flipH="1">
            <a:off x="5148070" y="1225837"/>
            <a:ext cx="930338" cy="220268"/>
            <a:chOff x="2901397" y="1460250"/>
            <a:chExt cx="930338" cy="220268"/>
          </a:xfrm>
        </p:grpSpPr>
        <p:cxnSp>
          <p:nvCxnSpPr>
            <p:cNvPr id="30" name="Straight Connector 75"/>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76"/>
            <p:cNvCxnSpPr/>
            <p:nvPr/>
          </p:nvCxnSpPr>
          <p:spPr>
            <a:xfrm flipH="1">
              <a:off x="2901397" y="1463918"/>
              <a:ext cx="691284"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2" name="Group 81"/>
          <p:cNvGrpSpPr/>
          <p:nvPr/>
        </p:nvGrpSpPr>
        <p:grpSpPr>
          <a:xfrm flipV="1">
            <a:off x="3034959" y="3967105"/>
            <a:ext cx="930338" cy="216600"/>
            <a:chOff x="2901397" y="1460250"/>
            <a:chExt cx="930338" cy="220268"/>
          </a:xfrm>
        </p:grpSpPr>
        <p:cxnSp>
          <p:nvCxnSpPr>
            <p:cNvPr id="33" name="Straight Connector 82"/>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83"/>
            <p:cNvCxnSpPr/>
            <p:nvPr/>
          </p:nvCxnSpPr>
          <p:spPr>
            <a:xfrm flipH="1">
              <a:off x="2901397" y="1463917"/>
              <a:ext cx="691284"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5" name="Group 84"/>
          <p:cNvGrpSpPr/>
          <p:nvPr/>
        </p:nvGrpSpPr>
        <p:grpSpPr>
          <a:xfrm flipH="1" flipV="1">
            <a:off x="5123917" y="3980989"/>
            <a:ext cx="930338" cy="220268"/>
            <a:chOff x="2901397" y="1460250"/>
            <a:chExt cx="930338" cy="220268"/>
          </a:xfrm>
        </p:grpSpPr>
        <p:cxnSp>
          <p:nvCxnSpPr>
            <p:cNvPr id="36" name="Straight Connector 85"/>
            <p:cNvCxnSpPr/>
            <p:nvPr/>
          </p:nvCxnSpPr>
          <p:spPr>
            <a:xfrm flipH="1" flipV="1">
              <a:off x="3592681" y="1460250"/>
              <a:ext cx="239054" cy="220268"/>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86"/>
            <p:cNvCxnSpPr/>
            <p:nvPr/>
          </p:nvCxnSpPr>
          <p:spPr>
            <a:xfrm flipH="1">
              <a:off x="2901397" y="1463918"/>
              <a:ext cx="691284" cy="0"/>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cxnSp>
        <p:nvCxnSpPr>
          <p:cNvPr id="38" name="Straight Connector 87"/>
          <p:cNvCxnSpPr/>
          <p:nvPr/>
        </p:nvCxnSpPr>
        <p:spPr>
          <a:xfrm flipH="1">
            <a:off x="2796686" y="2209395"/>
            <a:ext cx="460627"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89"/>
          <p:cNvCxnSpPr/>
          <p:nvPr/>
        </p:nvCxnSpPr>
        <p:spPr>
          <a:xfrm flipH="1">
            <a:off x="5895201" y="2219669"/>
            <a:ext cx="460627" cy="0"/>
          </a:xfrm>
          <a:prstGeom prst="line">
            <a:avLst/>
          </a:prstGeom>
          <a:ln w="19050">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40" name="Group 57"/>
          <p:cNvGrpSpPr/>
          <p:nvPr/>
        </p:nvGrpSpPr>
        <p:grpSpPr>
          <a:xfrm>
            <a:off x="463632" y="2860687"/>
            <a:ext cx="2247089" cy="555580"/>
            <a:chOff x="-267404" y="3168889"/>
            <a:chExt cx="2247089" cy="555580"/>
          </a:xfrm>
        </p:grpSpPr>
        <p:sp>
          <p:nvSpPr>
            <p:cNvPr id="41" name="TextBox 81"/>
            <p:cNvSpPr txBox="1"/>
            <p:nvPr/>
          </p:nvSpPr>
          <p:spPr>
            <a:xfrm>
              <a:off x="-267404" y="3416692"/>
              <a:ext cx="2247089"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84"/>
            <p:cNvSpPr/>
            <p:nvPr/>
          </p:nvSpPr>
          <p:spPr>
            <a:xfrm>
              <a:off x="1082003" y="3168889"/>
              <a:ext cx="897682" cy="215444"/>
            </a:xfrm>
            <a:prstGeom prst="rect">
              <a:avLst/>
            </a:prstGeom>
          </p:spPr>
          <p:txBody>
            <a:bodyPr wrap="none" lIns="0" tIns="0" rIns="0" bIns="0">
              <a:spAutoFit/>
            </a:bodyPr>
            <a:lstStyle/>
            <a:p>
              <a:pPr algn="r"/>
              <a:r>
                <a:rPr lang="zh-CN" altLang="en-US" sz="14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58"/>
          <p:cNvGrpSpPr/>
          <p:nvPr/>
        </p:nvGrpSpPr>
        <p:grpSpPr>
          <a:xfrm>
            <a:off x="6443509" y="2870961"/>
            <a:ext cx="2276195" cy="555580"/>
            <a:chOff x="7174424" y="1352592"/>
            <a:chExt cx="2276195" cy="555580"/>
          </a:xfrm>
        </p:grpSpPr>
        <p:sp>
          <p:nvSpPr>
            <p:cNvPr id="44" name="TextBox 90"/>
            <p:cNvSpPr txBox="1"/>
            <p:nvPr/>
          </p:nvSpPr>
          <p:spPr>
            <a:xfrm>
              <a:off x="7174424" y="1600395"/>
              <a:ext cx="2276195"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91"/>
            <p:cNvSpPr/>
            <p:nvPr/>
          </p:nvSpPr>
          <p:spPr>
            <a:xfrm>
              <a:off x="7174424" y="1352592"/>
              <a:ext cx="897682" cy="215444"/>
            </a:xfrm>
            <a:prstGeom prst="rect">
              <a:avLst/>
            </a:prstGeom>
          </p:spPr>
          <p:txBody>
            <a:bodyPr wrap="none" lIns="0" tIns="0" rIns="0" bIns="0">
              <a:spAutoFit/>
            </a:bodyPr>
            <a:lstStyle/>
            <a:p>
              <a:r>
                <a:rPr lang="zh-CN" altLang="en-US" sz="1400" b="1"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6" name="Straight Connector 92"/>
          <p:cNvCxnSpPr/>
          <p:nvPr/>
        </p:nvCxnSpPr>
        <p:spPr>
          <a:xfrm flipH="1">
            <a:off x="2806960" y="3230712"/>
            <a:ext cx="460627"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93"/>
          <p:cNvCxnSpPr/>
          <p:nvPr/>
        </p:nvCxnSpPr>
        <p:spPr>
          <a:xfrm flipH="1">
            <a:off x="5884927" y="3240986"/>
            <a:ext cx="460627" cy="0"/>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Freeform 7"/>
          <p:cNvSpPr/>
          <p:nvPr/>
        </p:nvSpPr>
        <p:spPr bwMode="auto">
          <a:xfrm>
            <a:off x="4575176" y="1314172"/>
            <a:ext cx="987425" cy="957263"/>
          </a:xfrm>
          <a:custGeom>
            <a:avLst/>
            <a:gdLst/>
            <a:ahLst/>
            <a:cxnLst>
              <a:cxn ang="0">
                <a:pos x="228" y="162"/>
              </a:cxn>
              <a:cxn ang="0">
                <a:pos x="276" y="114"/>
              </a:cxn>
              <a:cxn ang="0">
                <a:pos x="276" y="114"/>
              </a:cxn>
              <a:cxn ang="0">
                <a:pos x="0" y="0"/>
              </a:cxn>
              <a:cxn ang="0">
                <a:pos x="0" y="217"/>
              </a:cxn>
              <a:cxn ang="0">
                <a:pos x="122" y="268"/>
              </a:cxn>
              <a:cxn ang="0">
                <a:pos x="122" y="268"/>
              </a:cxn>
              <a:cxn ang="0">
                <a:pos x="181" y="209"/>
              </a:cxn>
              <a:cxn ang="0">
                <a:pos x="226" y="208"/>
              </a:cxn>
              <a:cxn ang="0">
                <a:pos x="228" y="162"/>
              </a:cxn>
            </a:cxnLst>
            <a:rect l="0" t="0" r="r" b="b"/>
            <a:pathLst>
              <a:path w="276" h="268">
                <a:moveTo>
                  <a:pt x="228" y="162"/>
                </a:moveTo>
                <a:cubicBezTo>
                  <a:pt x="276" y="114"/>
                  <a:pt x="276" y="114"/>
                  <a:pt x="276" y="114"/>
                </a:cubicBezTo>
                <a:cubicBezTo>
                  <a:pt x="276" y="114"/>
                  <a:pt x="276" y="114"/>
                  <a:pt x="276" y="114"/>
                </a:cubicBezTo>
                <a:cubicBezTo>
                  <a:pt x="200" y="38"/>
                  <a:pt x="100" y="0"/>
                  <a:pt x="0" y="0"/>
                </a:cubicBezTo>
                <a:cubicBezTo>
                  <a:pt x="0" y="217"/>
                  <a:pt x="0" y="217"/>
                  <a:pt x="0" y="217"/>
                </a:cubicBezTo>
                <a:cubicBezTo>
                  <a:pt x="44" y="217"/>
                  <a:pt x="88" y="234"/>
                  <a:pt x="122" y="268"/>
                </a:cubicBezTo>
                <a:cubicBezTo>
                  <a:pt x="122" y="268"/>
                  <a:pt x="122" y="268"/>
                  <a:pt x="122" y="268"/>
                </a:cubicBezTo>
                <a:cubicBezTo>
                  <a:pt x="181" y="209"/>
                  <a:pt x="181" y="209"/>
                  <a:pt x="181" y="209"/>
                </a:cubicBezTo>
                <a:cubicBezTo>
                  <a:pt x="226" y="208"/>
                  <a:pt x="226" y="208"/>
                  <a:pt x="226" y="208"/>
                </a:cubicBezTo>
                <a:lnTo>
                  <a:pt x="228" y="162"/>
                </a:lnTo>
                <a:close/>
              </a:path>
            </a:pathLst>
          </a:custGeom>
          <a:solidFill>
            <a:schemeClr val="accent3"/>
          </a:solidFill>
          <a:ln w="9525">
            <a:noFill/>
            <a:round/>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p:nvPr/>
        </p:nvSpPr>
        <p:spPr bwMode="auto">
          <a:xfrm>
            <a:off x="3587751" y="1314172"/>
            <a:ext cx="1098550" cy="957263"/>
          </a:xfrm>
          <a:custGeom>
            <a:avLst/>
            <a:gdLst/>
            <a:ahLst/>
            <a:cxnLst>
              <a:cxn ang="0">
                <a:pos x="276" y="67"/>
              </a:cxn>
              <a:cxn ang="0">
                <a:pos x="276" y="0"/>
              </a:cxn>
              <a:cxn ang="0">
                <a:pos x="276" y="0"/>
              </a:cxn>
              <a:cxn ang="0">
                <a:pos x="0" y="114"/>
              </a:cxn>
              <a:cxn ang="0">
                <a:pos x="153" y="268"/>
              </a:cxn>
              <a:cxn ang="0">
                <a:pos x="276" y="217"/>
              </a:cxn>
              <a:cxn ang="0">
                <a:pos x="276" y="217"/>
              </a:cxn>
              <a:cxn ang="0">
                <a:pos x="276" y="134"/>
              </a:cxn>
              <a:cxn ang="0">
                <a:pos x="307" y="101"/>
              </a:cxn>
              <a:cxn ang="0">
                <a:pos x="276" y="67"/>
              </a:cxn>
            </a:cxnLst>
            <a:rect l="0" t="0" r="r" b="b"/>
            <a:pathLst>
              <a:path w="307" h="268">
                <a:moveTo>
                  <a:pt x="276" y="67"/>
                </a:moveTo>
                <a:cubicBezTo>
                  <a:pt x="276" y="0"/>
                  <a:pt x="276" y="0"/>
                  <a:pt x="276" y="0"/>
                </a:cubicBezTo>
                <a:cubicBezTo>
                  <a:pt x="276" y="0"/>
                  <a:pt x="276" y="0"/>
                  <a:pt x="276" y="0"/>
                </a:cubicBezTo>
                <a:cubicBezTo>
                  <a:pt x="168" y="0"/>
                  <a:pt x="70" y="43"/>
                  <a:pt x="0" y="114"/>
                </a:cubicBezTo>
                <a:cubicBezTo>
                  <a:pt x="153" y="268"/>
                  <a:pt x="153" y="268"/>
                  <a:pt x="153" y="268"/>
                </a:cubicBezTo>
                <a:cubicBezTo>
                  <a:pt x="185" y="236"/>
                  <a:pt x="228" y="217"/>
                  <a:pt x="276" y="217"/>
                </a:cubicBezTo>
                <a:cubicBezTo>
                  <a:pt x="276" y="217"/>
                  <a:pt x="276" y="217"/>
                  <a:pt x="276" y="217"/>
                </a:cubicBezTo>
                <a:cubicBezTo>
                  <a:pt x="276" y="134"/>
                  <a:pt x="276" y="134"/>
                  <a:pt x="276" y="134"/>
                </a:cubicBezTo>
                <a:cubicBezTo>
                  <a:pt x="307" y="101"/>
                  <a:pt x="307" y="101"/>
                  <a:pt x="307" y="101"/>
                </a:cubicBezTo>
                <a:lnTo>
                  <a:pt x="276" y="67"/>
                </a:ln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p:nvPr/>
        </p:nvSpPr>
        <p:spPr bwMode="auto">
          <a:xfrm>
            <a:off x="3176588" y="1720572"/>
            <a:ext cx="958850" cy="987425"/>
          </a:xfrm>
          <a:custGeom>
            <a:avLst/>
            <a:gdLst/>
            <a:ahLst/>
            <a:cxnLst>
              <a:cxn ang="0">
                <a:pos x="0" y="276"/>
              </a:cxn>
              <a:cxn ang="0">
                <a:pos x="218" y="276"/>
              </a:cxn>
              <a:cxn ang="0">
                <a:pos x="268" y="154"/>
              </a:cxn>
              <a:cxn ang="0">
                <a:pos x="209" y="95"/>
              </a:cxn>
              <a:cxn ang="0">
                <a:pos x="208" y="48"/>
              </a:cxn>
              <a:cxn ang="0">
                <a:pos x="162" y="48"/>
              </a:cxn>
              <a:cxn ang="0">
                <a:pos x="115" y="0"/>
              </a:cxn>
              <a:cxn ang="0">
                <a:pos x="0" y="276"/>
              </a:cxn>
            </a:cxnLst>
            <a:rect l="0" t="0" r="r" b="b"/>
            <a:pathLst>
              <a:path w="268" h="276">
                <a:moveTo>
                  <a:pt x="0" y="276"/>
                </a:moveTo>
                <a:cubicBezTo>
                  <a:pt x="218" y="276"/>
                  <a:pt x="218" y="276"/>
                  <a:pt x="218" y="276"/>
                </a:cubicBezTo>
                <a:cubicBezTo>
                  <a:pt x="218" y="232"/>
                  <a:pt x="234" y="187"/>
                  <a:pt x="268" y="154"/>
                </a:cubicBezTo>
                <a:cubicBezTo>
                  <a:pt x="209" y="95"/>
                  <a:pt x="209" y="95"/>
                  <a:pt x="209" y="95"/>
                </a:cubicBezTo>
                <a:cubicBezTo>
                  <a:pt x="208" y="48"/>
                  <a:pt x="208" y="48"/>
                  <a:pt x="208" y="48"/>
                </a:cubicBezTo>
                <a:cubicBezTo>
                  <a:pt x="162" y="48"/>
                  <a:pt x="162" y="48"/>
                  <a:pt x="162" y="48"/>
                </a:cubicBezTo>
                <a:cubicBezTo>
                  <a:pt x="115" y="0"/>
                  <a:pt x="115" y="0"/>
                  <a:pt x="115" y="0"/>
                </a:cubicBezTo>
                <a:cubicBezTo>
                  <a:pt x="38" y="76"/>
                  <a:pt x="0" y="176"/>
                  <a:pt x="0" y="276"/>
                </a:cubicBez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p:nvPr/>
        </p:nvSpPr>
        <p:spPr bwMode="auto">
          <a:xfrm>
            <a:off x="3178176" y="2593697"/>
            <a:ext cx="958850" cy="1100138"/>
          </a:xfrm>
          <a:custGeom>
            <a:avLst/>
            <a:gdLst/>
            <a:ahLst/>
            <a:cxnLst>
              <a:cxn ang="0">
                <a:pos x="114" y="308"/>
              </a:cxn>
              <a:cxn ang="0">
                <a:pos x="268" y="155"/>
              </a:cxn>
              <a:cxn ang="0">
                <a:pos x="217" y="32"/>
              </a:cxn>
              <a:cxn ang="0">
                <a:pos x="134" y="32"/>
              </a:cxn>
              <a:cxn ang="0">
                <a:pos x="100" y="0"/>
              </a:cxn>
              <a:cxn ang="0">
                <a:pos x="67" y="32"/>
              </a:cxn>
              <a:cxn ang="0">
                <a:pos x="0" y="32"/>
              </a:cxn>
              <a:cxn ang="0">
                <a:pos x="114" y="308"/>
              </a:cxn>
            </a:cxnLst>
            <a:rect l="0" t="0" r="r" b="b"/>
            <a:pathLst>
              <a:path w="268" h="308">
                <a:moveTo>
                  <a:pt x="114" y="308"/>
                </a:moveTo>
                <a:cubicBezTo>
                  <a:pt x="268" y="155"/>
                  <a:pt x="268" y="155"/>
                  <a:pt x="268" y="155"/>
                </a:cubicBezTo>
                <a:cubicBezTo>
                  <a:pt x="237" y="123"/>
                  <a:pt x="217" y="80"/>
                  <a:pt x="217" y="32"/>
                </a:cubicBezTo>
                <a:cubicBezTo>
                  <a:pt x="134" y="32"/>
                  <a:pt x="134" y="32"/>
                  <a:pt x="134" y="32"/>
                </a:cubicBezTo>
                <a:cubicBezTo>
                  <a:pt x="100" y="0"/>
                  <a:pt x="100" y="0"/>
                  <a:pt x="100" y="0"/>
                </a:cubicBezTo>
                <a:cubicBezTo>
                  <a:pt x="67" y="32"/>
                  <a:pt x="67" y="32"/>
                  <a:pt x="67" y="32"/>
                </a:cubicBezTo>
                <a:cubicBezTo>
                  <a:pt x="0" y="32"/>
                  <a:pt x="0" y="32"/>
                  <a:pt x="0" y="32"/>
                </a:cubicBezTo>
                <a:cubicBezTo>
                  <a:pt x="0" y="140"/>
                  <a:pt x="44" y="237"/>
                  <a:pt x="114" y="308"/>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p:nvPr/>
        </p:nvSpPr>
        <p:spPr bwMode="auto">
          <a:xfrm>
            <a:off x="3587751" y="3147735"/>
            <a:ext cx="987425" cy="954088"/>
          </a:xfrm>
          <a:custGeom>
            <a:avLst/>
            <a:gdLst/>
            <a:ahLst/>
            <a:cxnLst>
              <a:cxn ang="0">
                <a:pos x="276" y="267"/>
              </a:cxn>
              <a:cxn ang="0">
                <a:pos x="276" y="50"/>
              </a:cxn>
              <a:cxn ang="0">
                <a:pos x="153" y="0"/>
              </a:cxn>
              <a:cxn ang="0">
                <a:pos x="94" y="58"/>
              </a:cxn>
              <a:cxn ang="0">
                <a:pos x="48" y="60"/>
              </a:cxn>
              <a:cxn ang="0">
                <a:pos x="47" y="105"/>
              </a:cxn>
              <a:cxn ang="0">
                <a:pos x="0" y="153"/>
              </a:cxn>
              <a:cxn ang="0">
                <a:pos x="276" y="267"/>
              </a:cxn>
            </a:cxnLst>
            <a:rect l="0" t="0" r="r" b="b"/>
            <a:pathLst>
              <a:path w="276" h="267">
                <a:moveTo>
                  <a:pt x="276" y="267"/>
                </a:moveTo>
                <a:cubicBezTo>
                  <a:pt x="276" y="50"/>
                  <a:pt x="276" y="50"/>
                  <a:pt x="276" y="50"/>
                </a:cubicBezTo>
                <a:cubicBezTo>
                  <a:pt x="231" y="50"/>
                  <a:pt x="187" y="33"/>
                  <a:pt x="153" y="0"/>
                </a:cubicBezTo>
                <a:cubicBezTo>
                  <a:pt x="94" y="58"/>
                  <a:pt x="94" y="58"/>
                  <a:pt x="94" y="58"/>
                </a:cubicBezTo>
                <a:cubicBezTo>
                  <a:pt x="48" y="60"/>
                  <a:pt x="48" y="60"/>
                  <a:pt x="48" y="60"/>
                </a:cubicBezTo>
                <a:cubicBezTo>
                  <a:pt x="47" y="105"/>
                  <a:pt x="47" y="105"/>
                  <a:pt x="47" y="105"/>
                </a:cubicBezTo>
                <a:cubicBezTo>
                  <a:pt x="0" y="153"/>
                  <a:pt x="0" y="153"/>
                  <a:pt x="0" y="153"/>
                </a:cubicBezTo>
                <a:cubicBezTo>
                  <a:pt x="76" y="229"/>
                  <a:pt x="176" y="267"/>
                  <a:pt x="276" y="267"/>
                </a:cubicBezTo>
                <a:close/>
              </a:path>
            </a:pathLst>
          </a:custGeom>
          <a:solidFill>
            <a:schemeClr val="accent2"/>
          </a:solidFill>
          <a:ln w="9525">
            <a:noFill/>
            <a:round/>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3"/>
          <p:cNvSpPr/>
          <p:nvPr/>
        </p:nvSpPr>
        <p:spPr bwMode="auto">
          <a:xfrm>
            <a:off x="4460876" y="3147735"/>
            <a:ext cx="1101725" cy="954088"/>
          </a:xfrm>
          <a:custGeom>
            <a:avLst/>
            <a:gdLst/>
            <a:ahLst/>
            <a:cxnLst>
              <a:cxn ang="0">
                <a:pos x="308" y="153"/>
              </a:cxn>
              <a:cxn ang="0">
                <a:pos x="154" y="0"/>
              </a:cxn>
              <a:cxn ang="0">
                <a:pos x="32" y="50"/>
              </a:cxn>
              <a:cxn ang="0">
                <a:pos x="32" y="133"/>
              </a:cxn>
              <a:cxn ang="0">
                <a:pos x="0" y="168"/>
              </a:cxn>
              <a:cxn ang="0">
                <a:pos x="32" y="200"/>
              </a:cxn>
              <a:cxn ang="0">
                <a:pos x="32" y="267"/>
              </a:cxn>
              <a:cxn ang="0">
                <a:pos x="308" y="153"/>
              </a:cxn>
            </a:cxnLst>
            <a:rect l="0" t="0" r="r" b="b"/>
            <a:pathLst>
              <a:path w="308" h="267">
                <a:moveTo>
                  <a:pt x="308" y="153"/>
                </a:moveTo>
                <a:cubicBezTo>
                  <a:pt x="154" y="0"/>
                  <a:pt x="154" y="0"/>
                  <a:pt x="154" y="0"/>
                </a:cubicBezTo>
                <a:cubicBezTo>
                  <a:pt x="123" y="31"/>
                  <a:pt x="80" y="50"/>
                  <a:pt x="32" y="50"/>
                </a:cubicBezTo>
                <a:cubicBezTo>
                  <a:pt x="32" y="133"/>
                  <a:pt x="32" y="133"/>
                  <a:pt x="32" y="133"/>
                </a:cubicBezTo>
                <a:cubicBezTo>
                  <a:pt x="0" y="168"/>
                  <a:pt x="0" y="168"/>
                  <a:pt x="0" y="168"/>
                </a:cubicBezTo>
                <a:cubicBezTo>
                  <a:pt x="32" y="200"/>
                  <a:pt x="32" y="200"/>
                  <a:pt x="32" y="200"/>
                </a:cubicBezTo>
                <a:cubicBezTo>
                  <a:pt x="32" y="267"/>
                  <a:pt x="32" y="267"/>
                  <a:pt x="32" y="267"/>
                </a:cubicBezTo>
                <a:cubicBezTo>
                  <a:pt x="140" y="267"/>
                  <a:pt x="237" y="224"/>
                  <a:pt x="308" y="153"/>
                </a:cubicBezTo>
                <a:close/>
              </a:path>
            </a:pathLst>
          </a:custGeom>
          <a:solidFill>
            <a:schemeClr val="accent6"/>
          </a:solidFill>
          <a:ln w="9525">
            <a:noFill/>
            <a:round/>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4"/>
          <p:cNvSpPr/>
          <p:nvPr/>
        </p:nvSpPr>
        <p:spPr bwMode="auto">
          <a:xfrm>
            <a:off x="5011738" y="2707997"/>
            <a:ext cx="958850" cy="985838"/>
          </a:xfrm>
          <a:custGeom>
            <a:avLst/>
            <a:gdLst/>
            <a:ahLst/>
            <a:cxnLst>
              <a:cxn ang="0">
                <a:pos x="106" y="228"/>
              </a:cxn>
              <a:cxn ang="0">
                <a:pos x="154" y="276"/>
              </a:cxn>
              <a:cxn ang="0">
                <a:pos x="154" y="276"/>
              </a:cxn>
              <a:cxn ang="0">
                <a:pos x="268" y="0"/>
              </a:cxn>
              <a:cxn ang="0">
                <a:pos x="51" y="0"/>
              </a:cxn>
              <a:cxn ang="0">
                <a:pos x="0" y="123"/>
              </a:cxn>
              <a:cxn ang="0">
                <a:pos x="0" y="123"/>
              </a:cxn>
              <a:cxn ang="0">
                <a:pos x="59" y="181"/>
              </a:cxn>
              <a:cxn ang="0">
                <a:pos x="60" y="227"/>
              </a:cxn>
              <a:cxn ang="0">
                <a:pos x="106" y="228"/>
              </a:cxn>
            </a:cxnLst>
            <a:rect l="0" t="0" r="r" b="b"/>
            <a:pathLst>
              <a:path w="268" h="276">
                <a:moveTo>
                  <a:pt x="106" y="228"/>
                </a:moveTo>
                <a:cubicBezTo>
                  <a:pt x="154" y="276"/>
                  <a:pt x="154" y="276"/>
                  <a:pt x="154" y="276"/>
                </a:cubicBezTo>
                <a:cubicBezTo>
                  <a:pt x="154" y="276"/>
                  <a:pt x="154" y="276"/>
                  <a:pt x="154" y="276"/>
                </a:cubicBezTo>
                <a:cubicBezTo>
                  <a:pt x="230" y="200"/>
                  <a:pt x="268" y="100"/>
                  <a:pt x="268" y="0"/>
                </a:cubicBezTo>
                <a:cubicBezTo>
                  <a:pt x="51" y="0"/>
                  <a:pt x="51" y="0"/>
                  <a:pt x="51" y="0"/>
                </a:cubicBezTo>
                <a:cubicBezTo>
                  <a:pt x="51" y="44"/>
                  <a:pt x="34" y="89"/>
                  <a:pt x="0" y="123"/>
                </a:cubicBezTo>
                <a:cubicBezTo>
                  <a:pt x="0" y="123"/>
                  <a:pt x="0" y="123"/>
                  <a:pt x="0" y="123"/>
                </a:cubicBezTo>
                <a:cubicBezTo>
                  <a:pt x="59" y="181"/>
                  <a:pt x="59" y="181"/>
                  <a:pt x="59" y="181"/>
                </a:cubicBezTo>
                <a:cubicBezTo>
                  <a:pt x="60" y="227"/>
                  <a:pt x="60" y="227"/>
                  <a:pt x="60" y="227"/>
                </a:cubicBezTo>
                <a:lnTo>
                  <a:pt x="106" y="228"/>
                </a:lnTo>
                <a:close/>
              </a:path>
            </a:pathLst>
          </a:custGeom>
          <a:solidFill>
            <a:schemeClr val="accent5"/>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5"/>
          <p:cNvSpPr/>
          <p:nvPr/>
        </p:nvSpPr>
        <p:spPr bwMode="auto">
          <a:xfrm>
            <a:off x="5011738" y="1720572"/>
            <a:ext cx="958850" cy="1101725"/>
          </a:xfrm>
          <a:custGeom>
            <a:avLst/>
            <a:gdLst/>
            <a:ahLst/>
            <a:cxnLst>
              <a:cxn ang="0">
                <a:pos x="201" y="276"/>
              </a:cxn>
              <a:cxn ang="0">
                <a:pos x="268" y="276"/>
              </a:cxn>
              <a:cxn ang="0">
                <a:pos x="268" y="276"/>
              </a:cxn>
              <a:cxn ang="0">
                <a:pos x="154" y="0"/>
              </a:cxn>
              <a:cxn ang="0">
                <a:pos x="0" y="154"/>
              </a:cxn>
              <a:cxn ang="0">
                <a:pos x="51" y="276"/>
              </a:cxn>
              <a:cxn ang="0">
                <a:pos x="51" y="276"/>
              </a:cxn>
              <a:cxn ang="0">
                <a:pos x="134" y="276"/>
              </a:cxn>
              <a:cxn ang="0">
                <a:pos x="166" y="308"/>
              </a:cxn>
              <a:cxn ang="0">
                <a:pos x="201" y="276"/>
              </a:cxn>
            </a:cxnLst>
            <a:rect l="0" t="0" r="r" b="b"/>
            <a:pathLst>
              <a:path w="268" h="308">
                <a:moveTo>
                  <a:pt x="201" y="276"/>
                </a:moveTo>
                <a:cubicBezTo>
                  <a:pt x="268" y="276"/>
                  <a:pt x="268" y="276"/>
                  <a:pt x="268" y="276"/>
                </a:cubicBezTo>
                <a:cubicBezTo>
                  <a:pt x="268" y="276"/>
                  <a:pt x="268" y="276"/>
                  <a:pt x="268" y="276"/>
                </a:cubicBezTo>
                <a:cubicBezTo>
                  <a:pt x="268" y="168"/>
                  <a:pt x="224" y="71"/>
                  <a:pt x="154" y="0"/>
                </a:cubicBezTo>
                <a:cubicBezTo>
                  <a:pt x="0" y="154"/>
                  <a:pt x="0" y="154"/>
                  <a:pt x="0" y="154"/>
                </a:cubicBezTo>
                <a:cubicBezTo>
                  <a:pt x="32" y="185"/>
                  <a:pt x="51" y="228"/>
                  <a:pt x="51" y="276"/>
                </a:cubicBezTo>
                <a:cubicBezTo>
                  <a:pt x="51" y="276"/>
                  <a:pt x="51" y="276"/>
                  <a:pt x="51" y="276"/>
                </a:cubicBezTo>
                <a:cubicBezTo>
                  <a:pt x="134" y="276"/>
                  <a:pt x="134" y="276"/>
                  <a:pt x="134" y="276"/>
                </a:cubicBezTo>
                <a:cubicBezTo>
                  <a:pt x="166" y="308"/>
                  <a:pt x="166" y="308"/>
                  <a:pt x="166" y="308"/>
                </a:cubicBezTo>
                <a:lnTo>
                  <a:pt x="201" y="276"/>
                </a:ln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6"/>
          <p:cNvSpPr/>
          <p:nvPr/>
        </p:nvSpPr>
        <p:spPr bwMode="auto">
          <a:xfrm>
            <a:off x="5222876" y="1888847"/>
            <a:ext cx="168275" cy="168275"/>
          </a:xfrm>
          <a:custGeom>
            <a:avLst/>
            <a:gdLst/>
            <a:ahLst/>
            <a:cxnLst>
              <a:cxn ang="0">
                <a:pos x="106" y="0"/>
              </a:cxn>
              <a:cxn ang="0">
                <a:pos x="102" y="106"/>
              </a:cxn>
              <a:cxn ang="0">
                <a:pos x="0" y="106"/>
              </a:cxn>
              <a:cxn ang="0">
                <a:pos x="106" y="0"/>
              </a:cxn>
            </a:cxnLst>
            <a:rect l="0" t="0" r="r" b="b"/>
            <a:pathLst>
              <a:path w="106" h="106">
                <a:moveTo>
                  <a:pt x="106" y="0"/>
                </a:moveTo>
                <a:lnTo>
                  <a:pt x="102" y="106"/>
                </a:lnTo>
                <a:lnTo>
                  <a:pt x="0" y="106"/>
                </a:lnTo>
                <a:lnTo>
                  <a:pt x="106" y="0"/>
                </a:lnTo>
                <a:close/>
              </a:path>
            </a:pathLst>
          </a:custGeom>
          <a:solidFill>
            <a:schemeClr val="accent3"/>
          </a:solidFill>
          <a:ln w="9525">
            <a:noFill/>
            <a:round/>
          </a:ln>
        </p:spPr>
        <p:txBody>
          <a:bodyPr vert="horz" wrap="square" lIns="91440" tIns="45720" rIns="91440" bIns="45720" numCol="1" anchor="t" anchorCtr="0" compatLnSpc="1"/>
          <a:lstStyle/>
          <a:p>
            <a:endParaRPr lang="en-US"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05"/>
          <p:cNvSpPr>
            <a:spLocks noEditPoints="1"/>
          </p:cNvSpPr>
          <p:nvPr/>
        </p:nvSpPr>
        <p:spPr bwMode="auto">
          <a:xfrm>
            <a:off x="4029523" y="1611736"/>
            <a:ext cx="360131" cy="35491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8" name="Group 110"/>
          <p:cNvGrpSpPr/>
          <p:nvPr/>
        </p:nvGrpSpPr>
        <p:grpSpPr>
          <a:xfrm>
            <a:off x="4065897" y="2210551"/>
            <a:ext cx="1006704" cy="1004870"/>
            <a:chOff x="4065897" y="2210551"/>
            <a:chExt cx="1006704" cy="1004870"/>
          </a:xfrm>
        </p:grpSpPr>
        <p:sp>
          <p:nvSpPr>
            <p:cNvPr id="59" name="Oval 63"/>
            <p:cNvSpPr>
              <a:spLocks noChangeArrowheads="1"/>
            </p:cNvSpPr>
            <p:nvPr/>
          </p:nvSpPr>
          <p:spPr bwMode="auto">
            <a:xfrm>
              <a:off x="4065897" y="2210551"/>
              <a:ext cx="1006704" cy="1004870"/>
            </a:xfrm>
            <a:prstGeom prst="ellipse">
              <a:avLst/>
            </a:prstGeom>
            <a:solidFill>
              <a:schemeClr val="bg1">
                <a:lumMod val="85000"/>
              </a:schemeClr>
            </a:solidFill>
            <a:ln w="9525">
              <a:noFill/>
              <a:round/>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96"/>
            <p:cNvSpPr>
              <a:spLocks noEditPoints="1"/>
            </p:cNvSpPr>
            <p:nvPr/>
          </p:nvSpPr>
          <p:spPr bwMode="auto">
            <a:xfrm>
              <a:off x="4397019" y="2529992"/>
              <a:ext cx="344460" cy="365989"/>
            </a:xfrm>
            <a:custGeom>
              <a:avLst/>
              <a:gdLst/>
              <a:ahLst/>
              <a:cxnLst>
                <a:cxn ang="0">
                  <a:pos x="30" y="63"/>
                </a:cxn>
                <a:cxn ang="0">
                  <a:pos x="0" y="34"/>
                </a:cxn>
                <a:cxn ang="0">
                  <a:pos x="12" y="10"/>
                </a:cxn>
                <a:cxn ang="0">
                  <a:pos x="19" y="11"/>
                </a:cxn>
                <a:cxn ang="0">
                  <a:pos x="18" y="18"/>
                </a:cxn>
                <a:cxn ang="0">
                  <a:pos x="10" y="34"/>
                </a:cxn>
                <a:cxn ang="0">
                  <a:pos x="30" y="53"/>
                </a:cxn>
                <a:cxn ang="0">
                  <a:pos x="49" y="34"/>
                </a:cxn>
                <a:cxn ang="0">
                  <a:pos x="41" y="18"/>
                </a:cxn>
                <a:cxn ang="0">
                  <a:pos x="40" y="11"/>
                </a:cxn>
                <a:cxn ang="0">
                  <a:pos x="47" y="10"/>
                </a:cxn>
                <a:cxn ang="0">
                  <a:pos x="59" y="34"/>
                </a:cxn>
                <a:cxn ang="0">
                  <a:pos x="30" y="63"/>
                </a:cxn>
                <a:cxn ang="0">
                  <a:pos x="34" y="29"/>
                </a:cxn>
                <a:cxn ang="0">
                  <a:pos x="30" y="34"/>
                </a:cxn>
                <a:cxn ang="0">
                  <a:pos x="25" y="29"/>
                </a:cxn>
                <a:cxn ang="0">
                  <a:pos x="25" y="5"/>
                </a:cxn>
                <a:cxn ang="0">
                  <a:pos x="30" y="0"/>
                </a:cxn>
                <a:cxn ang="0">
                  <a:pos x="34" y="5"/>
                </a:cxn>
                <a:cxn ang="0">
                  <a:pos x="34" y="29"/>
                </a:cxn>
              </a:cxnLst>
              <a:rect l="0" t="0" r="r" b="b"/>
              <a:pathLst>
                <a:path w="59" h="63">
                  <a:moveTo>
                    <a:pt x="30" y="63"/>
                  </a:moveTo>
                  <a:cubicBezTo>
                    <a:pt x="14" y="63"/>
                    <a:pt x="0" y="50"/>
                    <a:pt x="0" y="34"/>
                  </a:cubicBezTo>
                  <a:cubicBezTo>
                    <a:pt x="0" y="24"/>
                    <a:pt x="5" y="16"/>
                    <a:pt x="12" y="10"/>
                  </a:cubicBezTo>
                  <a:cubicBezTo>
                    <a:pt x="14" y="9"/>
                    <a:pt x="17" y="9"/>
                    <a:pt x="19" y="11"/>
                  </a:cubicBezTo>
                  <a:cubicBezTo>
                    <a:pt x="21" y="14"/>
                    <a:pt x="20" y="17"/>
                    <a:pt x="18" y="18"/>
                  </a:cubicBezTo>
                  <a:cubicBezTo>
                    <a:pt x="13" y="22"/>
                    <a:pt x="10" y="28"/>
                    <a:pt x="10" y="34"/>
                  </a:cubicBezTo>
                  <a:cubicBezTo>
                    <a:pt x="10" y="44"/>
                    <a:pt x="19" y="53"/>
                    <a:pt x="30" y="53"/>
                  </a:cubicBezTo>
                  <a:cubicBezTo>
                    <a:pt x="40" y="53"/>
                    <a:pt x="49" y="44"/>
                    <a:pt x="49" y="34"/>
                  </a:cubicBezTo>
                  <a:cubicBezTo>
                    <a:pt x="49" y="28"/>
                    <a:pt x="46" y="22"/>
                    <a:pt x="41" y="18"/>
                  </a:cubicBezTo>
                  <a:cubicBezTo>
                    <a:pt x="39" y="17"/>
                    <a:pt x="39" y="14"/>
                    <a:pt x="40" y="11"/>
                  </a:cubicBezTo>
                  <a:cubicBezTo>
                    <a:pt x="42" y="9"/>
                    <a:pt x="45" y="9"/>
                    <a:pt x="47" y="10"/>
                  </a:cubicBezTo>
                  <a:cubicBezTo>
                    <a:pt x="55" y="16"/>
                    <a:pt x="59" y="24"/>
                    <a:pt x="59" y="34"/>
                  </a:cubicBezTo>
                  <a:cubicBezTo>
                    <a:pt x="59" y="50"/>
                    <a:pt x="46" y="63"/>
                    <a:pt x="30" y="63"/>
                  </a:cubicBezTo>
                  <a:close/>
                  <a:moveTo>
                    <a:pt x="34" y="29"/>
                  </a:moveTo>
                  <a:cubicBezTo>
                    <a:pt x="34" y="32"/>
                    <a:pt x="32" y="34"/>
                    <a:pt x="30" y="34"/>
                  </a:cubicBezTo>
                  <a:cubicBezTo>
                    <a:pt x="27" y="34"/>
                    <a:pt x="25" y="32"/>
                    <a:pt x="25" y="29"/>
                  </a:cubicBezTo>
                  <a:cubicBezTo>
                    <a:pt x="25" y="5"/>
                    <a:pt x="25" y="5"/>
                    <a:pt x="25" y="5"/>
                  </a:cubicBezTo>
                  <a:cubicBezTo>
                    <a:pt x="25" y="2"/>
                    <a:pt x="27" y="0"/>
                    <a:pt x="30" y="0"/>
                  </a:cubicBezTo>
                  <a:cubicBezTo>
                    <a:pt x="32" y="0"/>
                    <a:pt x="34" y="2"/>
                    <a:pt x="34" y="5"/>
                  </a:cubicBezTo>
                  <a:lnTo>
                    <a:pt x="34" y="29"/>
                  </a:lnTo>
                  <a:close/>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Freeform 122"/>
          <p:cNvSpPr>
            <a:spLocks noEditPoints="1"/>
          </p:cNvSpPr>
          <p:nvPr/>
        </p:nvSpPr>
        <p:spPr bwMode="auto">
          <a:xfrm>
            <a:off x="3988858" y="3502987"/>
            <a:ext cx="381746" cy="299598"/>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245"/>
          <p:cNvSpPr/>
          <p:nvPr/>
        </p:nvSpPr>
        <p:spPr bwMode="auto">
          <a:xfrm>
            <a:off x="4728779" y="3463393"/>
            <a:ext cx="345542" cy="34554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87"/>
          <p:cNvSpPr>
            <a:spLocks noEditPoints="1"/>
          </p:cNvSpPr>
          <p:nvPr/>
        </p:nvSpPr>
        <p:spPr bwMode="auto">
          <a:xfrm>
            <a:off x="5301327" y="3024576"/>
            <a:ext cx="350319" cy="226397"/>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96"/>
          <p:cNvSpPr/>
          <p:nvPr/>
        </p:nvSpPr>
        <p:spPr bwMode="auto">
          <a:xfrm>
            <a:off x="5362971" y="2178573"/>
            <a:ext cx="226984" cy="406182"/>
          </a:xfrm>
          <a:custGeom>
            <a:avLst/>
            <a:gdLst/>
            <a:ahLst/>
            <a:cxnLst>
              <a:cxn ang="0">
                <a:pos x="34" y="18"/>
              </a:cxn>
              <a:cxn ang="0">
                <a:pos x="14" y="62"/>
              </a:cxn>
              <a:cxn ang="0">
                <a:pos x="12" y="63"/>
              </a:cxn>
              <a:cxn ang="0">
                <a:pos x="12" y="63"/>
              </a:cxn>
              <a:cxn ang="0">
                <a:pos x="11" y="61"/>
              </a:cxn>
              <a:cxn ang="0">
                <a:pos x="18" y="30"/>
              </a:cxn>
              <a:cxn ang="0">
                <a:pos x="3" y="34"/>
              </a:cxn>
              <a:cxn ang="0">
                <a:pos x="2" y="34"/>
              </a:cxn>
              <a:cxn ang="0">
                <a:pos x="1" y="34"/>
              </a:cxn>
              <a:cxn ang="0">
                <a:pos x="0" y="32"/>
              </a:cxn>
              <a:cxn ang="0">
                <a:pos x="8" y="1"/>
              </a:cxn>
              <a:cxn ang="0">
                <a:pos x="10" y="0"/>
              </a:cxn>
              <a:cxn ang="0">
                <a:pos x="22" y="0"/>
              </a:cxn>
              <a:cxn ang="0">
                <a:pos x="24" y="1"/>
              </a:cxn>
              <a:cxn ang="0">
                <a:pos x="24" y="2"/>
              </a:cxn>
              <a:cxn ang="0">
                <a:pos x="17" y="19"/>
              </a:cxn>
              <a:cxn ang="0">
                <a:pos x="32" y="16"/>
              </a:cxn>
              <a:cxn ang="0">
                <a:pos x="33" y="16"/>
              </a:cxn>
              <a:cxn ang="0">
                <a:pos x="34" y="16"/>
              </a:cxn>
              <a:cxn ang="0">
                <a:pos x="34" y="18"/>
              </a:cxn>
            </a:cxnLst>
            <a:rect l="0" t="0" r="r" b="b"/>
            <a:pathLst>
              <a:path w="35" h="63">
                <a:moveTo>
                  <a:pt x="34" y="18"/>
                </a:moveTo>
                <a:cubicBezTo>
                  <a:pt x="14" y="62"/>
                  <a:pt x="14" y="62"/>
                  <a:pt x="14" y="62"/>
                </a:cubicBezTo>
                <a:cubicBezTo>
                  <a:pt x="13" y="62"/>
                  <a:pt x="13" y="63"/>
                  <a:pt x="12" y="63"/>
                </a:cubicBezTo>
                <a:cubicBezTo>
                  <a:pt x="12" y="63"/>
                  <a:pt x="12" y="63"/>
                  <a:pt x="12" y="63"/>
                </a:cubicBezTo>
                <a:cubicBezTo>
                  <a:pt x="11" y="62"/>
                  <a:pt x="10" y="62"/>
                  <a:pt x="11" y="61"/>
                </a:cubicBezTo>
                <a:cubicBezTo>
                  <a:pt x="18" y="30"/>
                  <a:pt x="18" y="30"/>
                  <a:pt x="18" y="30"/>
                </a:cubicBezTo>
                <a:cubicBezTo>
                  <a:pt x="3" y="34"/>
                  <a:pt x="3" y="34"/>
                  <a:pt x="3" y="34"/>
                </a:cubicBezTo>
                <a:cubicBezTo>
                  <a:pt x="2" y="34"/>
                  <a:pt x="2" y="34"/>
                  <a:pt x="2" y="34"/>
                </a:cubicBezTo>
                <a:cubicBezTo>
                  <a:pt x="2" y="34"/>
                  <a:pt x="1" y="34"/>
                  <a:pt x="1" y="34"/>
                </a:cubicBezTo>
                <a:cubicBezTo>
                  <a:pt x="1" y="33"/>
                  <a:pt x="0" y="33"/>
                  <a:pt x="0" y="32"/>
                </a:cubicBezTo>
                <a:cubicBezTo>
                  <a:pt x="8" y="1"/>
                  <a:pt x="8" y="1"/>
                  <a:pt x="8" y="1"/>
                </a:cubicBezTo>
                <a:cubicBezTo>
                  <a:pt x="8" y="0"/>
                  <a:pt x="9" y="0"/>
                  <a:pt x="10" y="0"/>
                </a:cubicBezTo>
                <a:cubicBezTo>
                  <a:pt x="22" y="0"/>
                  <a:pt x="22" y="0"/>
                  <a:pt x="22" y="0"/>
                </a:cubicBezTo>
                <a:cubicBezTo>
                  <a:pt x="23" y="0"/>
                  <a:pt x="24" y="0"/>
                  <a:pt x="24" y="1"/>
                </a:cubicBezTo>
                <a:cubicBezTo>
                  <a:pt x="24" y="1"/>
                  <a:pt x="24" y="2"/>
                  <a:pt x="24" y="2"/>
                </a:cubicBezTo>
                <a:cubicBezTo>
                  <a:pt x="17" y="19"/>
                  <a:pt x="17" y="19"/>
                  <a:pt x="17" y="19"/>
                </a:cubicBezTo>
                <a:cubicBezTo>
                  <a:pt x="32" y="16"/>
                  <a:pt x="32" y="16"/>
                  <a:pt x="32" y="16"/>
                </a:cubicBezTo>
                <a:cubicBezTo>
                  <a:pt x="32" y="16"/>
                  <a:pt x="33" y="16"/>
                  <a:pt x="33" y="16"/>
                </a:cubicBezTo>
                <a:cubicBezTo>
                  <a:pt x="33" y="16"/>
                  <a:pt x="34" y="16"/>
                  <a:pt x="34" y="16"/>
                </a:cubicBezTo>
                <a:cubicBezTo>
                  <a:pt x="34" y="17"/>
                  <a:pt x="35" y="17"/>
                  <a:pt x="34" y="18"/>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40"/>
          <p:cNvSpPr>
            <a:spLocks noEditPoints="1"/>
          </p:cNvSpPr>
          <p:nvPr/>
        </p:nvSpPr>
        <p:spPr bwMode="auto">
          <a:xfrm>
            <a:off x="3485077" y="2128269"/>
            <a:ext cx="366740" cy="369437"/>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39"/>
          <p:cNvSpPr>
            <a:spLocks noEditPoints="1"/>
          </p:cNvSpPr>
          <p:nvPr/>
        </p:nvSpPr>
        <p:spPr bwMode="auto">
          <a:xfrm>
            <a:off x="3514410" y="2908720"/>
            <a:ext cx="299081" cy="299081"/>
          </a:xfrm>
          <a:custGeom>
            <a:avLst/>
            <a:gdLst/>
            <a:ahLst/>
            <a:cxnLst>
              <a:cxn ang="0">
                <a:pos x="49" y="49"/>
              </a:cxn>
              <a:cxn ang="0">
                <a:pos x="48" y="50"/>
              </a:cxn>
              <a:cxn ang="0">
                <a:pos x="43" y="50"/>
              </a:cxn>
              <a:cxn ang="0">
                <a:pos x="40" y="48"/>
              </a:cxn>
              <a:cxn ang="0">
                <a:pos x="2" y="10"/>
              </a:cxn>
              <a:cxn ang="0">
                <a:pos x="0" y="7"/>
              </a:cxn>
              <a:cxn ang="0">
                <a:pos x="0" y="2"/>
              </a:cxn>
              <a:cxn ang="0">
                <a:pos x="0" y="1"/>
              </a:cxn>
              <a:cxn ang="0">
                <a:pos x="2" y="0"/>
              </a:cxn>
              <a:cxn ang="0">
                <a:pos x="2" y="0"/>
              </a:cxn>
              <a:cxn ang="0">
                <a:pos x="35" y="15"/>
              </a:cxn>
              <a:cxn ang="0">
                <a:pos x="50" y="48"/>
              </a:cxn>
              <a:cxn ang="0">
                <a:pos x="49" y="49"/>
              </a:cxn>
              <a:cxn ang="0">
                <a:pos x="31" y="49"/>
              </a:cxn>
              <a:cxn ang="0">
                <a:pos x="29" y="50"/>
              </a:cxn>
              <a:cxn ang="0">
                <a:pos x="25" y="50"/>
              </a:cxn>
              <a:cxn ang="0">
                <a:pos x="22" y="48"/>
              </a:cxn>
              <a:cxn ang="0">
                <a:pos x="2" y="28"/>
              </a:cxn>
              <a:cxn ang="0">
                <a:pos x="0" y="25"/>
              </a:cxn>
              <a:cxn ang="0">
                <a:pos x="0" y="20"/>
              </a:cxn>
              <a:cxn ang="0">
                <a:pos x="1" y="19"/>
              </a:cxn>
              <a:cxn ang="0">
                <a:pos x="2" y="18"/>
              </a:cxn>
              <a:cxn ang="0">
                <a:pos x="2" y="18"/>
              </a:cxn>
              <a:cxn ang="0">
                <a:pos x="22" y="28"/>
              </a:cxn>
              <a:cxn ang="0">
                <a:pos x="32" y="48"/>
              </a:cxn>
              <a:cxn ang="0">
                <a:pos x="31" y="49"/>
              </a:cxn>
              <a:cxn ang="0">
                <a:pos x="7" y="50"/>
              </a:cxn>
              <a:cxn ang="0">
                <a:pos x="0" y="43"/>
              </a:cxn>
              <a:cxn ang="0">
                <a:pos x="7" y="36"/>
              </a:cxn>
              <a:cxn ang="0">
                <a:pos x="13" y="43"/>
              </a:cxn>
              <a:cxn ang="0">
                <a:pos x="7" y="50"/>
              </a:cxn>
            </a:cxnLst>
            <a:rect l="0" t="0" r="r" b="b"/>
            <a:pathLst>
              <a:path w="50" h="50">
                <a:moveTo>
                  <a:pt x="49" y="49"/>
                </a:moveTo>
                <a:cubicBezTo>
                  <a:pt x="49" y="50"/>
                  <a:pt x="48" y="50"/>
                  <a:pt x="48" y="50"/>
                </a:cubicBezTo>
                <a:cubicBezTo>
                  <a:pt x="43" y="50"/>
                  <a:pt x="43" y="50"/>
                  <a:pt x="43" y="50"/>
                </a:cubicBezTo>
                <a:cubicBezTo>
                  <a:pt x="41" y="50"/>
                  <a:pt x="40" y="49"/>
                  <a:pt x="40" y="48"/>
                </a:cubicBezTo>
                <a:cubicBezTo>
                  <a:pt x="39" y="27"/>
                  <a:pt x="23" y="11"/>
                  <a:pt x="2" y="10"/>
                </a:cubicBezTo>
                <a:cubicBezTo>
                  <a:pt x="1" y="9"/>
                  <a:pt x="0" y="8"/>
                  <a:pt x="0" y="7"/>
                </a:cubicBezTo>
                <a:cubicBezTo>
                  <a:pt x="0" y="2"/>
                  <a:pt x="0" y="2"/>
                  <a:pt x="0" y="2"/>
                </a:cubicBezTo>
                <a:cubicBezTo>
                  <a:pt x="0" y="2"/>
                  <a:pt x="0" y="1"/>
                  <a:pt x="0" y="1"/>
                </a:cubicBezTo>
                <a:cubicBezTo>
                  <a:pt x="1" y="0"/>
                  <a:pt x="1" y="0"/>
                  <a:pt x="2" y="0"/>
                </a:cubicBezTo>
                <a:cubicBezTo>
                  <a:pt x="2" y="0"/>
                  <a:pt x="2" y="0"/>
                  <a:pt x="2" y="0"/>
                </a:cubicBezTo>
                <a:cubicBezTo>
                  <a:pt x="15" y="1"/>
                  <a:pt x="26" y="6"/>
                  <a:pt x="35" y="15"/>
                </a:cubicBezTo>
                <a:cubicBezTo>
                  <a:pt x="44" y="24"/>
                  <a:pt x="49" y="35"/>
                  <a:pt x="50" y="48"/>
                </a:cubicBezTo>
                <a:cubicBezTo>
                  <a:pt x="50" y="48"/>
                  <a:pt x="50" y="49"/>
                  <a:pt x="49" y="49"/>
                </a:cubicBezTo>
                <a:close/>
                <a:moveTo>
                  <a:pt x="31" y="49"/>
                </a:moveTo>
                <a:cubicBezTo>
                  <a:pt x="31" y="50"/>
                  <a:pt x="30" y="50"/>
                  <a:pt x="29" y="50"/>
                </a:cubicBezTo>
                <a:cubicBezTo>
                  <a:pt x="25" y="50"/>
                  <a:pt x="25" y="50"/>
                  <a:pt x="25" y="50"/>
                </a:cubicBezTo>
                <a:cubicBezTo>
                  <a:pt x="23" y="50"/>
                  <a:pt x="23" y="49"/>
                  <a:pt x="22" y="48"/>
                </a:cubicBezTo>
                <a:cubicBezTo>
                  <a:pt x="21" y="37"/>
                  <a:pt x="13" y="29"/>
                  <a:pt x="2" y="28"/>
                </a:cubicBezTo>
                <a:cubicBezTo>
                  <a:pt x="1" y="27"/>
                  <a:pt x="0" y="26"/>
                  <a:pt x="0" y="25"/>
                </a:cubicBezTo>
                <a:cubicBezTo>
                  <a:pt x="0" y="20"/>
                  <a:pt x="0" y="20"/>
                  <a:pt x="0" y="20"/>
                </a:cubicBezTo>
                <a:cubicBezTo>
                  <a:pt x="0" y="20"/>
                  <a:pt x="0" y="19"/>
                  <a:pt x="1" y="19"/>
                </a:cubicBezTo>
                <a:cubicBezTo>
                  <a:pt x="1" y="18"/>
                  <a:pt x="1" y="18"/>
                  <a:pt x="2" y="18"/>
                </a:cubicBezTo>
                <a:cubicBezTo>
                  <a:pt x="2" y="18"/>
                  <a:pt x="2" y="18"/>
                  <a:pt x="2" y="18"/>
                </a:cubicBezTo>
                <a:cubicBezTo>
                  <a:pt x="10" y="19"/>
                  <a:pt x="17" y="22"/>
                  <a:pt x="22" y="28"/>
                </a:cubicBezTo>
                <a:cubicBezTo>
                  <a:pt x="28" y="33"/>
                  <a:pt x="31" y="40"/>
                  <a:pt x="32" y="48"/>
                </a:cubicBezTo>
                <a:cubicBezTo>
                  <a:pt x="32" y="48"/>
                  <a:pt x="32" y="49"/>
                  <a:pt x="31" y="49"/>
                </a:cubicBezTo>
                <a:close/>
                <a:moveTo>
                  <a:pt x="7" y="50"/>
                </a:moveTo>
                <a:cubicBezTo>
                  <a:pt x="3" y="50"/>
                  <a:pt x="0" y="47"/>
                  <a:pt x="0" y="43"/>
                </a:cubicBezTo>
                <a:cubicBezTo>
                  <a:pt x="0" y="40"/>
                  <a:pt x="3" y="36"/>
                  <a:pt x="7" y="36"/>
                </a:cubicBezTo>
                <a:cubicBezTo>
                  <a:pt x="10" y="36"/>
                  <a:pt x="13" y="40"/>
                  <a:pt x="13" y="43"/>
                </a:cubicBezTo>
                <a:cubicBezTo>
                  <a:pt x="13" y="47"/>
                  <a:pt x="10" y="50"/>
                  <a:pt x="7" y="50"/>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4"/>
          <p:cNvSpPr>
            <a:spLocks noEditPoints="1"/>
          </p:cNvSpPr>
          <p:nvPr/>
        </p:nvSpPr>
        <p:spPr bwMode="auto">
          <a:xfrm>
            <a:off x="4803403" y="1651456"/>
            <a:ext cx="375574" cy="278487"/>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 ang="0">
                <a:pos x="45" y="25"/>
              </a:cxn>
              <a:cxn ang="0">
                <a:pos x="33" y="13"/>
              </a:cxn>
              <a:cxn ang="0">
                <a:pos x="32" y="12"/>
              </a:cxn>
              <a:cxn ang="0">
                <a:pos x="31" y="13"/>
              </a:cxn>
              <a:cxn ang="0">
                <a:pos x="18" y="25"/>
              </a:cxn>
              <a:cxn ang="0">
                <a:pos x="18" y="26"/>
              </a:cxn>
              <a:cxn ang="0">
                <a:pos x="19" y="27"/>
              </a:cxn>
              <a:cxn ang="0">
                <a:pos x="27" y="27"/>
              </a:cxn>
              <a:cxn ang="0">
                <a:pos x="27" y="40"/>
              </a:cxn>
              <a:cxn ang="0">
                <a:pos x="28" y="41"/>
              </a:cxn>
              <a:cxn ang="0">
                <a:pos x="35" y="41"/>
              </a:cxn>
              <a:cxn ang="0">
                <a:pos x="36" y="40"/>
              </a:cxn>
              <a:cxn ang="0">
                <a:pos x="36" y="27"/>
              </a:cxn>
              <a:cxn ang="0">
                <a:pos x="44" y="27"/>
              </a:cxn>
              <a:cxn ang="0">
                <a:pos x="45" y="26"/>
              </a:cxn>
              <a:cxn ang="0">
                <a:pos x="45" y="2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67"/>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500" fill="hold"/>
                                        <p:tgtEl>
                                          <p:spTgt spid="65"/>
                                        </p:tgtEl>
                                        <p:attrNameLst>
                                          <p:attrName>ppt_w</p:attrName>
                                        </p:attrNameLst>
                                      </p:cBhvr>
                                      <p:tavLst>
                                        <p:tav tm="0">
                                          <p:val>
                                            <p:fltVal val="0"/>
                                          </p:val>
                                        </p:tav>
                                        <p:tav tm="100000">
                                          <p:val>
                                            <p:strVal val="#ppt_w"/>
                                          </p:val>
                                        </p:tav>
                                      </p:tavLst>
                                    </p:anim>
                                    <p:anim calcmode="lin" valueType="num">
                                      <p:cBhvr>
                                        <p:cTn id="18" dur="500" fill="hold"/>
                                        <p:tgtEl>
                                          <p:spTgt spid="65"/>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grpId="0" nodeType="afterEffect">
                                  <p:stCondLst>
                                    <p:cond delay="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3" presetClass="entr" presetSubtype="16"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p:cTn id="57" dur="500" fill="hold"/>
                                        <p:tgtEl>
                                          <p:spTgt spid="54"/>
                                        </p:tgtEl>
                                        <p:attrNameLst>
                                          <p:attrName>ppt_w</p:attrName>
                                        </p:attrNameLst>
                                      </p:cBhvr>
                                      <p:tavLst>
                                        <p:tav tm="0">
                                          <p:val>
                                            <p:fltVal val="0"/>
                                          </p:val>
                                        </p:tav>
                                        <p:tav tm="100000">
                                          <p:val>
                                            <p:strVal val="#ppt_w"/>
                                          </p:val>
                                        </p:tav>
                                      </p:tavLst>
                                    </p:anim>
                                    <p:anim calcmode="lin" valueType="num">
                                      <p:cBhvr>
                                        <p:cTn id="58" dur="500" fill="hold"/>
                                        <p:tgtEl>
                                          <p:spTgt spid="54"/>
                                        </p:tgtEl>
                                        <p:attrNameLst>
                                          <p:attrName>ppt_h</p:attrName>
                                        </p:attrNameLst>
                                      </p:cBhvr>
                                      <p:tavLst>
                                        <p:tav tm="0">
                                          <p:val>
                                            <p:fltVal val="0"/>
                                          </p:val>
                                        </p:tav>
                                        <p:tav tm="100000">
                                          <p:val>
                                            <p:strVal val="#ppt_h"/>
                                          </p:val>
                                        </p:tav>
                                      </p:tavLst>
                                    </p:anim>
                                  </p:childTnLst>
                                </p:cTn>
                              </p:par>
                            </p:childTnLst>
                          </p:cTn>
                        </p:par>
                        <p:par>
                          <p:cTn id="59" fill="hold">
                            <p:stCondLst>
                              <p:cond delay="5500"/>
                            </p:stCondLst>
                            <p:childTnLst>
                              <p:par>
                                <p:cTn id="60" presetID="23" presetClass="entr" presetSubtype="16" fill="hold" grpId="0" nodeType="afterEffect">
                                  <p:stCondLst>
                                    <p:cond delay="0"/>
                                  </p:stCondLst>
                                  <p:childTnLst>
                                    <p:set>
                                      <p:cBhvr>
                                        <p:cTn id="61" dur="1" fill="hold">
                                          <p:stCondLst>
                                            <p:cond delay="0"/>
                                          </p:stCondLst>
                                        </p:cTn>
                                        <p:tgtEl>
                                          <p:spTgt spid="63"/>
                                        </p:tgtEl>
                                        <p:attrNameLst>
                                          <p:attrName>style.visibility</p:attrName>
                                        </p:attrNameLst>
                                      </p:cBhvr>
                                      <p:to>
                                        <p:strVal val="visible"/>
                                      </p:to>
                                    </p:set>
                                    <p:anim calcmode="lin" valueType="num">
                                      <p:cBhvr>
                                        <p:cTn id="62" dur="500" fill="hold"/>
                                        <p:tgtEl>
                                          <p:spTgt spid="63"/>
                                        </p:tgtEl>
                                        <p:attrNameLst>
                                          <p:attrName>ppt_w</p:attrName>
                                        </p:attrNameLst>
                                      </p:cBhvr>
                                      <p:tavLst>
                                        <p:tav tm="0">
                                          <p:val>
                                            <p:fltVal val="0"/>
                                          </p:val>
                                        </p:tav>
                                        <p:tav tm="100000">
                                          <p:val>
                                            <p:strVal val="#ppt_w"/>
                                          </p:val>
                                        </p:tav>
                                      </p:tavLst>
                                    </p:anim>
                                    <p:anim calcmode="lin" valueType="num">
                                      <p:cBhvr>
                                        <p:cTn id="63" dur="500" fill="hold"/>
                                        <p:tgtEl>
                                          <p:spTgt spid="63"/>
                                        </p:tgtEl>
                                        <p:attrNameLst>
                                          <p:attrName>ppt_h</p:attrName>
                                        </p:attrNameLst>
                                      </p:cBhvr>
                                      <p:tavLst>
                                        <p:tav tm="0">
                                          <p:val>
                                            <p:fltVal val="0"/>
                                          </p:val>
                                        </p:tav>
                                        <p:tav tm="100000">
                                          <p:val>
                                            <p:strVal val="#ppt_h"/>
                                          </p:val>
                                        </p:tav>
                                      </p:tavLst>
                                    </p:anim>
                                  </p:childTnLst>
                                </p:cTn>
                              </p:par>
                            </p:childTnLst>
                          </p:cTn>
                        </p:par>
                        <p:par>
                          <p:cTn id="64" fill="hold">
                            <p:stCondLst>
                              <p:cond delay="6000"/>
                            </p:stCondLst>
                            <p:childTnLst>
                              <p:par>
                                <p:cTn id="65" presetID="23" presetClass="entr" presetSubtype="16"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p:cTn id="67" dur="500" fill="hold"/>
                                        <p:tgtEl>
                                          <p:spTgt spid="53"/>
                                        </p:tgtEl>
                                        <p:attrNameLst>
                                          <p:attrName>ppt_w</p:attrName>
                                        </p:attrNameLst>
                                      </p:cBhvr>
                                      <p:tavLst>
                                        <p:tav tm="0">
                                          <p:val>
                                            <p:fltVal val="0"/>
                                          </p:val>
                                        </p:tav>
                                        <p:tav tm="100000">
                                          <p:val>
                                            <p:strVal val="#ppt_w"/>
                                          </p:val>
                                        </p:tav>
                                      </p:tavLst>
                                    </p:anim>
                                    <p:anim calcmode="lin" valueType="num">
                                      <p:cBhvr>
                                        <p:cTn id="68" dur="500" fill="hold"/>
                                        <p:tgtEl>
                                          <p:spTgt spid="53"/>
                                        </p:tgtEl>
                                        <p:attrNameLst>
                                          <p:attrName>ppt_h</p:attrName>
                                        </p:attrNameLst>
                                      </p:cBhvr>
                                      <p:tavLst>
                                        <p:tav tm="0">
                                          <p:val>
                                            <p:fltVal val="0"/>
                                          </p:val>
                                        </p:tav>
                                        <p:tav tm="100000">
                                          <p:val>
                                            <p:strVal val="#ppt_h"/>
                                          </p:val>
                                        </p:tav>
                                      </p:tavLst>
                                    </p:anim>
                                  </p:childTnLst>
                                </p:cTn>
                              </p:par>
                            </p:childTnLst>
                          </p:cTn>
                        </p:par>
                        <p:par>
                          <p:cTn id="69" fill="hold">
                            <p:stCondLst>
                              <p:cond delay="6500"/>
                            </p:stCondLst>
                            <p:childTnLst>
                              <p:par>
                                <p:cTn id="70" presetID="23" presetClass="entr" presetSubtype="16"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cBhvr>
                                        <p:cTn id="72" dur="500" fill="hold"/>
                                        <p:tgtEl>
                                          <p:spTgt spid="62"/>
                                        </p:tgtEl>
                                        <p:attrNameLst>
                                          <p:attrName>ppt_w</p:attrName>
                                        </p:attrNameLst>
                                      </p:cBhvr>
                                      <p:tavLst>
                                        <p:tav tm="0">
                                          <p:val>
                                            <p:fltVal val="0"/>
                                          </p:val>
                                        </p:tav>
                                        <p:tav tm="100000">
                                          <p:val>
                                            <p:strVal val="#ppt_w"/>
                                          </p:val>
                                        </p:tav>
                                      </p:tavLst>
                                    </p:anim>
                                    <p:anim calcmode="lin" valueType="num">
                                      <p:cBhvr>
                                        <p:cTn id="73" dur="500" fill="hold"/>
                                        <p:tgtEl>
                                          <p:spTgt spid="62"/>
                                        </p:tgtEl>
                                        <p:attrNameLst>
                                          <p:attrName>ppt_h</p:attrName>
                                        </p:attrNameLst>
                                      </p:cBhvr>
                                      <p:tavLst>
                                        <p:tav tm="0">
                                          <p:val>
                                            <p:fltVal val="0"/>
                                          </p:val>
                                        </p:tav>
                                        <p:tav tm="100000">
                                          <p:val>
                                            <p:strVal val="#ppt_h"/>
                                          </p:val>
                                        </p:tav>
                                      </p:tavLst>
                                    </p:anim>
                                  </p:childTnLst>
                                </p:cTn>
                              </p:par>
                            </p:childTnLst>
                          </p:cTn>
                        </p:par>
                        <p:par>
                          <p:cTn id="74" fill="hold">
                            <p:stCondLst>
                              <p:cond delay="7000"/>
                            </p:stCondLst>
                            <p:childTnLst>
                              <p:par>
                                <p:cTn id="75" presetID="23" presetClass="entr" presetSubtype="16" fill="hold" grpId="0" nodeType="after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p:cTn id="77" dur="500" fill="hold"/>
                                        <p:tgtEl>
                                          <p:spTgt spid="52"/>
                                        </p:tgtEl>
                                        <p:attrNameLst>
                                          <p:attrName>ppt_w</p:attrName>
                                        </p:attrNameLst>
                                      </p:cBhvr>
                                      <p:tavLst>
                                        <p:tav tm="0">
                                          <p:val>
                                            <p:fltVal val="0"/>
                                          </p:val>
                                        </p:tav>
                                        <p:tav tm="100000">
                                          <p:val>
                                            <p:strVal val="#ppt_w"/>
                                          </p:val>
                                        </p:tav>
                                      </p:tavLst>
                                    </p:anim>
                                    <p:anim calcmode="lin" valueType="num">
                                      <p:cBhvr>
                                        <p:cTn id="78" dur="500" fill="hold"/>
                                        <p:tgtEl>
                                          <p:spTgt spid="52"/>
                                        </p:tgtEl>
                                        <p:attrNameLst>
                                          <p:attrName>ppt_h</p:attrName>
                                        </p:attrNameLst>
                                      </p:cBhvr>
                                      <p:tavLst>
                                        <p:tav tm="0">
                                          <p:val>
                                            <p:fltVal val="0"/>
                                          </p:val>
                                        </p:tav>
                                        <p:tav tm="100000">
                                          <p:val>
                                            <p:strVal val="#ppt_h"/>
                                          </p:val>
                                        </p:tav>
                                      </p:tavLst>
                                    </p:anim>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23" presetClass="entr" presetSubtype="16"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childTnLst>
                                </p:cTn>
                              </p:par>
                            </p:childTnLst>
                          </p:cTn>
                        </p:par>
                        <p:par>
                          <p:cTn id="89" fill="hold">
                            <p:stCondLst>
                              <p:cond delay="8500"/>
                            </p:stCondLst>
                            <p:childTnLst>
                              <p:par>
                                <p:cTn id="90" presetID="23" presetClass="entr" presetSubtype="16" fill="hold" grpId="0" nodeType="afterEffect">
                                  <p:stCondLst>
                                    <p:cond delay="0"/>
                                  </p:stCondLst>
                                  <p:childTnLst>
                                    <p:set>
                                      <p:cBhvr>
                                        <p:cTn id="91" dur="1" fill="hold">
                                          <p:stCondLst>
                                            <p:cond delay="0"/>
                                          </p:stCondLst>
                                        </p:cTn>
                                        <p:tgtEl>
                                          <p:spTgt spid="66"/>
                                        </p:tgtEl>
                                        <p:attrNameLst>
                                          <p:attrName>style.visibility</p:attrName>
                                        </p:attrNameLst>
                                      </p:cBhvr>
                                      <p:to>
                                        <p:strVal val="visible"/>
                                      </p:to>
                                    </p:set>
                                    <p:anim calcmode="lin" valueType="num">
                                      <p:cBhvr>
                                        <p:cTn id="92" dur="500" fill="hold"/>
                                        <p:tgtEl>
                                          <p:spTgt spid="66"/>
                                        </p:tgtEl>
                                        <p:attrNameLst>
                                          <p:attrName>ppt_w</p:attrName>
                                        </p:attrNameLst>
                                      </p:cBhvr>
                                      <p:tavLst>
                                        <p:tav tm="0">
                                          <p:val>
                                            <p:fltVal val="0"/>
                                          </p:val>
                                        </p:tav>
                                        <p:tav tm="100000">
                                          <p:val>
                                            <p:strVal val="#ppt_w"/>
                                          </p:val>
                                        </p:tav>
                                      </p:tavLst>
                                    </p:anim>
                                    <p:anim calcmode="lin" valueType="num">
                                      <p:cBhvr>
                                        <p:cTn id="93" dur="500" fill="hold"/>
                                        <p:tgtEl>
                                          <p:spTgt spid="66"/>
                                        </p:tgtEl>
                                        <p:attrNameLst>
                                          <p:attrName>ppt_h</p:attrName>
                                        </p:attrNameLst>
                                      </p:cBhvr>
                                      <p:tavLst>
                                        <p:tav tm="0">
                                          <p:val>
                                            <p:fltVal val="0"/>
                                          </p:val>
                                        </p:tav>
                                        <p:tav tm="100000">
                                          <p:val>
                                            <p:strVal val="#ppt_h"/>
                                          </p:val>
                                        </p:tav>
                                      </p:tavLst>
                                    </p:anim>
                                  </p:childTnLst>
                                </p:cTn>
                              </p:par>
                              <p:par>
                                <p:cTn id="94" presetID="2" presetClass="entr" presetSubtype="1" accel="50000" decel="50000" fill="hold" grpId="0" nodeType="with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additive="base">
                                        <p:cTn id="96" dur="500" fill="hold"/>
                                        <p:tgtEl>
                                          <p:spTgt spid="6"/>
                                        </p:tgtEl>
                                        <p:attrNameLst>
                                          <p:attrName>ppt_x</p:attrName>
                                        </p:attrNameLst>
                                      </p:cBhvr>
                                      <p:tavLst>
                                        <p:tav tm="0">
                                          <p:val>
                                            <p:strVal val="#ppt_x"/>
                                          </p:val>
                                        </p:tav>
                                        <p:tav tm="100000">
                                          <p:val>
                                            <p:strVal val="#ppt_x"/>
                                          </p:val>
                                        </p:tav>
                                      </p:tavLst>
                                    </p:anim>
                                    <p:anim calcmode="lin" valueType="num">
                                      <p:cBhvr additive="base">
                                        <p:cTn id="97" dur="500" fill="hold"/>
                                        <p:tgtEl>
                                          <p:spTgt spid="6"/>
                                        </p:tgtEl>
                                        <p:attrNameLst>
                                          <p:attrName>ppt_y</p:attrName>
                                        </p:attrNameLst>
                                      </p:cBhvr>
                                      <p:tavLst>
                                        <p:tav tm="0">
                                          <p:val>
                                            <p:strVal val="0-#ppt_h/2"/>
                                          </p:val>
                                        </p:tav>
                                        <p:tav tm="100000">
                                          <p:val>
                                            <p:strVal val="#ppt_y"/>
                                          </p:val>
                                        </p:tav>
                                      </p:tavLst>
                                    </p:anim>
                                  </p:childTnLst>
                                </p:cTn>
                              </p:par>
                              <p:par>
                                <p:cTn id="98" presetID="2" presetClass="entr" presetSubtype="4" accel="50000" decel="50000" fill="hold" grpId="0" nodeType="withEffect">
                                  <p:stCondLst>
                                    <p:cond delay="0"/>
                                  </p:stCondLst>
                                  <p:childTnLst>
                                    <p:set>
                                      <p:cBhvr>
                                        <p:cTn id="99" dur="1" fill="hold">
                                          <p:stCondLst>
                                            <p:cond delay="0"/>
                                          </p:stCondLst>
                                        </p:cTn>
                                        <p:tgtEl>
                                          <p:spTgt spid="5"/>
                                        </p:tgtEl>
                                        <p:attrNameLst>
                                          <p:attrName>style.visibility</p:attrName>
                                        </p:attrNameLst>
                                      </p:cBhvr>
                                      <p:to>
                                        <p:strVal val="visible"/>
                                      </p:to>
                                    </p:set>
                                    <p:anim calcmode="lin" valueType="num">
                                      <p:cBhvr additive="base">
                                        <p:cTn id="100" dur="500" fill="hold"/>
                                        <p:tgtEl>
                                          <p:spTgt spid="5"/>
                                        </p:tgtEl>
                                        <p:attrNameLst>
                                          <p:attrName>ppt_x</p:attrName>
                                        </p:attrNameLst>
                                      </p:cBhvr>
                                      <p:tavLst>
                                        <p:tav tm="0">
                                          <p:val>
                                            <p:strVal val="#ppt_x"/>
                                          </p:val>
                                        </p:tav>
                                        <p:tav tm="100000">
                                          <p:val>
                                            <p:strVal val="#ppt_x"/>
                                          </p:val>
                                        </p:tav>
                                      </p:tavLst>
                                    </p:anim>
                                    <p:anim calcmode="lin" valueType="num">
                                      <p:cBhvr additive="base">
                                        <p:cTn id="101" dur="500" fill="hold"/>
                                        <p:tgtEl>
                                          <p:spTgt spid="5"/>
                                        </p:tgtEl>
                                        <p:attrNameLst>
                                          <p:attrName>ppt_y</p:attrName>
                                        </p:attrNameLst>
                                      </p:cBhvr>
                                      <p:tavLst>
                                        <p:tav tm="0">
                                          <p:val>
                                            <p:strVal val="1+#ppt_h/2"/>
                                          </p:val>
                                        </p:tav>
                                        <p:tav tm="100000">
                                          <p:val>
                                            <p:strVal val="#ppt_y"/>
                                          </p:val>
                                        </p:tav>
                                      </p:tavLst>
                                    </p:anim>
                                  </p:childTnLst>
                                </p:cTn>
                              </p:par>
                            </p:childTnLst>
                          </p:cTn>
                        </p:par>
                        <p:par>
                          <p:cTn id="102" fill="hold">
                            <p:stCondLst>
                              <p:cond delay="9000"/>
                            </p:stCondLst>
                            <p:childTnLst>
                              <p:par>
                                <p:cTn id="103" presetID="18" presetClass="entr" presetSubtype="12" fill="hold"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strips(downLeft)">
                                      <p:cBhvr>
                                        <p:cTn id="105" dur="500"/>
                                        <p:tgtEl>
                                          <p:spTgt spid="38"/>
                                        </p:tgtEl>
                                      </p:cBhvr>
                                    </p:animEffect>
                                  </p:childTnLst>
                                </p:cTn>
                              </p:par>
                              <p:par>
                                <p:cTn id="106" presetID="2" presetClass="entr" presetSubtype="8" accel="50000" decel="50000" fill="hold" nodeType="withEffect">
                                  <p:stCondLst>
                                    <p:cond delay="0"/>
                                  </p:stCondLst>
                                  <p:childTnLst>
                                    <p:set>
                                      <p:cBhvr>
                                        <p:cTn id="107" dur="1" fill="hold">
                                          <p:stCondLst>
                                            <p:cond delay="0"/>
                                          </p:stCondLst>
                                        </p:cTn>
                                        <p:tgtEl>
                                          <p:spTgt spid="10"/>
                                        </p:tgtEl>
                                        <p:attrNameLst>
                                          <p:attrName>style.visibility</p:attrName>
                                        </p:attrNameLst>
                                      </p:cBhvr>
                                      <p:to>
                                        <p:strVal val="visible"/>
                                      </p:to>
                                    </p:set>
                                    <p:anim calcmode="lin" valueType="num">
                                      <p:cBhvr additive="base">
                                        <p:cTn id="108" dur="500" fill="hold"/>
                                        <p:tgtEl>
                                          <p:spTgt spid="10"/>
                                        </p:tgtEl>
                                        <p:attrNameLst>
                                          <p:attrName>ppt_x</p:attrName>
                                        </p:attrNameLst>
                                      </p:cBhvr>
                                      <p:tavLst>
                                        <p:tav tm="0">
                                          <p:val>
                                            <p:strVal val="0-#ppt_w/2"/>
                                          </p:val>
                                        </p:tav>
                                        <p:tav tm="100000">
                                          <p:val>
                                            <p:strVal val="#ppt_x"/>
                                          </p:val>
                                        </p:tav>
                                      </p:tavLst>
                                    </p:anim>
                                    <p:anim calcmode="lin" valueType="num">
                                      <p:cBhvr additive="base">
                                        <p:cTn id="109" dur="500" fill="hold"/>
                                        <p:tgtEl>
                                          <p:spTgt spid="10"/>
                                        </p:tgtEl>
                                        <p:attrNameLst>
                                          <p:attrName>ppt_y</p:attrName>
                                        </p:attrNameLst>
                                      </p:cBhvr>
                                      <p:tavLst>
                                        <p:tav tm="0">
                                          <p:val>
                                            <p:strVal val="#ppt_y"/>
                                          </p:val>
                                        </p:tav>
                                        <p:tav tm="100000">
                                          <p:val>
                                            <p:strVal val="#ppt_y"/>
                                          </p:val>
                                        </p:tav>
                                      </p:tavLst>
                                    </p:anim>
                                  </p:childTnLst>
                                </p:cTn>
                              </p:par>
                            </p:childTnLst>
                          </p:cTn>
                        </p:par>
                        <p:par>
                          <p:cTn id="110" fill="hold">
                            <p:stCondLst>
                              <p:cond delay="9500"/>
                            </p:stCondLst>
                            <p:childTnLst>
                              <p:par>
                                <p:cTn id="111" presetID="18" presetClass="entr" presetSubtype="12" fill="hold"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strips(downLeft)">
                                      <p:cBhvr>
                                        <p:cTn id="113" dur="500"/>
                                        <p:tgtEl>
                                          <p:spTgt spid="25"/>
                                        </p:tgtEl>
                                      </p:cBhvr>
                                    </p:animEffect>
                                  </p:childTnLst>
                                </p:cTn>
                              </p:par>
                              <p:par>
                                <p:cTn id="114" presetID="2" presetClass="entr" presetSubtype="8" accel="50000" decel="50000" fill="hold" nodeType="withEffect">
                                  <p:stCondLst>
                                    <p:cond delay="0"/>
                                  </p:stCondLst>
                                  <p:childTnLst>
                                    <p:set>
                                      <p:cBhvr>
                                        <p:cTn id="115" dur="1" fill="hold">
                                          <p:stCondLst>
                                            <p:cond delay="0"/>
                                          </p:stCondLst>
                                        </p:cTn>
                                        <p:tgtEl>
                                          <p:spTgt spid="16"/>
                                        </p:tgtEl>
                                        <p:attrNameLst>
                                          <p:attrName>style.visibility</p:attrName>
                                        </p:attrNameLst>
                                      </p:cBhvr>
                                      <p:to>
                                        <p:strVal val="visible"/>
                                      </p:to>
                                    </p:set>
                                    <p:anim calcmode="lin" valueType="num">
                                      <p:cBhvr additive="base">
                                        <p:cTn id="116" dur="500" fill="hold"/>
                                        <p:tgtEl>
                                          <p:spTgt spid="16"/>
                                        </p:tgtEl>
                                        <p:attrNameLst>
                                          <p:attrName>ppt_x</p:attrName>
                                        </p:attrNameLst>
                                      </p:cBhvr>
                                      <p:tavLst>
                                        <p:tav tm="0">
                                          <p:val>
                                            <p:strVal val="0-#ppt_w/2"/>
                                          </p:val>
                                        </p:tav>
                                        <p:tav tm="100000">
                                          <p:val>
                                            <p:strVal val="#ppt_x"/>
                                          </p:val>
                                        </p:tav>
                                      </p:tavLst>
                                    </p:anim>
                                    <p:anim calcmode="lin" valueType="num">
                                      <p:cBhvr additive="base">
                                        <p:cTn id="117" dur="500" fill="hold"/>
                                        <p:tgtEl>
                                          <p:spTgt spid="16"/>
                                        </p:tgtEl>
                                        <p:attrNameLst>
                                          <p:attrName>ppt_y</p:attrName>
                                        </p:attrNameLst>
                                      </p:cBhvr>
                                      <p:tavLst>
                                        <p:tav tm="0">
                                          <p:val>
                                            <p:strVal val="#ppt_y"/>
                                          </p:val>
                                        </p:tav>
                                        <p:tav tm="100000">
                                          <p:val>
                                            <p:strVal val="#ppt_y"/>
                                          </p:val>
                                        </p:tav>
                                      </p:tavLst>
                                    </p:anim>
                                  </p:childTnLst>
                                </p:cTn>
                              </p:par>
                            </p:childTnLst>
                          </p:cTn>
                        </p:par>
                        <p:par>
                          <p:cTn id="118" fill="hold">
                            <p:stCondLst>
                              <p:cond delay="10000"/>
                            </p:stCondLst>
                            <p:childTnLst>
                              <p:par>
                                <p:cTn id="119" presetID="18" presetClass="entr" presetSubtype="6" fill="hold" nodeType="after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strips(downRight)">
                                      <p:cBhvr>
                                        <p:cTn id="121" dur="500"/>
                                        <p:tgtEl>
                                          <p:spTgt spid="28"/>
                                        </p:tgtEl>
                                      </p:cBhvr>
                                    </p:animEffect>
                                  </p:childTnLst>
                                </p:cTn>
                              </p:par>
                              <p:par>
                                <p:cTn id="122" presetID="2" presetClass="entr" presetSubtype="2" accel="50000" decel="50000" fill="hold" nodeType="withEffect">
                                  <p:stCondLst>
                                    <p:cond delay="0"/>
                                  </p:stCondLst>
                                  <p:childTnLst>
                                    <p:set>
                                      <p:cBhvr>
                                        <p:cTn id="123" dur="1" fill="hold">
                                          <p:stCondLst>
                                            <p:cond delay="0"/>
                                          </p:stCondLst>
                                        </p:cTn>
                                        <p:tgtEl>
                                          <p:spTgt spid="13"/>
                                        </p:tgtEl>
                                        <p:attrNameLst>
                                          <p:attrName>style.visibility</p:attrName>
                                        </p:attrNameLst>
                                      </p:cBhvr>
                                      <p:to>
                                        <p:strVal val="visible"/>
                                      </p:to>
                                    </p:set>
                                    <p:anim calcmode="lin" valueType="num">
                                      <p:cBhvr additive="base">
                                        <p:cTn id="124" dur="500" fill="hold"/>
                                        <p:tgtEl>
                                          <p:spTgt spid="13"/>
                                        </p:tgtEl>
                                        <p:attrNameLst>
                                          <p:attrName>ppt_x</p:attrName>
                                        </p:attrNameLst>
                                      </p:cBhvr>
                                      <p:tavLst>
                                        <p:tav tm="0">
                                          <p:val>
                                            <p:strVal val="1+#ppt_w/2"/>
                                          </p:val>
                                        </p:tav>
                                        <p:tav tm="100000">
                                          <p:val>
                                            <p:strVal val="#ppt_x"/>
                                          </p:val>
                                        </p:tav>
                                      </p:tavLst>
                                    </p:anim>
                                    <p:anim calcmode="lin" valueType="num">
                                      <p:cBhvr additive="base">
                                        <p:cTn id="125" dur="500" fill="hold"/>
                                        <p:tgtEl>
                                          <p:spTgt spid="13"/>
                                        </p:tgtEl>
                                        <p:attrNameLst>
                                          <p:attrName>ppt_y</p:attrName>
                                        </p:attrNameLst>
                                      </p:cBhvr>
                                      <p:tavLst>
                                        <p:tav tm="0">
                                          <p:val>
                                            <p:strVal val="#ppt_y"/>
                                          </p:val>
                                        </p:tav>
                                        <p:tav tm="100000">
                                          <p:val>
                                            <p:strVal val="#ppt_y"/>
                                          </p:val>
                                        </p:tav>
                                      </p:tavLst>
                                    </p:anim>
                                  </p:childTnLst>
                                </p:cTn>
                              </p:par>
                            </p:childTnLst>
                          </p:cTn>
                        </p:par>
                        <p:par>
                          <p:cTn id="126" fill="hold">
                            <p:stCondLst>
                              <p:cond delay="10500"/>
                            </p:stCondLst>
                            <p:childTnLst>
                              <p:par>
                                <p:cTn id="127" presetID="18" presetClass="entr" presetSubtype="6" fill="hold" nodeType="afterEffect">
                                  <p:stCondLst>
                                    <p:cond delay="0"/>
                                  </p:stCondLst>
                                  <p:childTnLst>
                                    <p:set>
                                      <p:cBhvr>
                                        <p:cTn id="128" dur="1" fill="hold">
                                          <p:stCondLst>
                                            <p:cond delay="0"/>
                                          </p:stCondLst>
                                        </p:cTn>
                                        <p:tgtEl>
                                          <p:spTgt spid="39"/>
                                        </p:tgtEl>
                                        <p:attrNameLst>
                                          <p:attrName>style.visibility</p:attrName>
                                        </p:attrNameLst>
                                      </p:cBhvr>
                                      <p:to>
                                        <p:strVal val="visible"/>
                                      </p:to>
                                    </p:set>
                                    <p:animEffect transition="in" filter="strips(downRight)">
                                      <p:cBhvr>
                                        <p:cTn id="129" dur="500"/>
                                        <p:tgtEl>
                                          <p:spTgt spid="39"/>
                                        </p:tgtEl>
                                      </p:cBhvr>
                                    </p:animEffect>
                                  </p:childTnLst>
                                </p:cTn>
                              </p:par>
                              <p:par>
                                <p:cTn id="130" presetID="2" presetClass="entr" presetSubtype="2" accel="50000" decel="50000" fill="hold" nodeType="withEffect">
                                  <p:stCondLst>
                                    <p:cond delay="0"/>
                                  </p:stCondLst>
                                  <p:childTnLst>
                                    <p:set>
                                      <p:cBhvr>
                                        <p:cTn id="131" dur="1" fill="hold">
                                          <p:stCondLst>
                                            <p:cond delay="0"/>
                                          </p:stCondLst>
                                        </p:cTn>
                                        <p:tgtEl>
                                          <p:spTgt spid="22"/>
                                        </p:tgtEl>
                                        <p:attrNameLst>
                                          <p:attrName>style.visibility</p:attrName>
                                        </p:attrNameLst>
                                      </p:cBhvr>
                                      <p:to>
                                        <p:strVal val="visible"/>
                                      </p:to>
                                    </p:set>
                                    <p:anim calcmode="lin" valueType="num">
                                      <p:cBhvr additive="base">
                                        <p:cTn id="132" dur="500" fill="hold"/>
                                        <p:tgtEl>
                                          <p:spTgt spid="22"/>
                                        </p:tgtEl>
                                        <p:attrNameLst>
                                          <p:attrName>ppt_x</p:attrName>
                                        </p:attrNameLst>
                                      </p:cBhvr>
                                      <p:tavLst>
                                        <p:tav tm="0">
                                          <p:val>
                                            <p:strVal val="1+#ppt_w/2"/>
                                          </p:val>
                                        </p:tav>
                                        <p:tav tm="100000">
                                          <p:val>
                                            <p:strVal val="#ppt_x"/>
                                          </p:val>
                                        </p:tav>
                                      </p:tavLst>
                                    </p:anim>
                                    <p:anim calcmode="lin" valueType="num">
                                      <p:cBhvr additive="base">
                                        <p:cTn id="133" dur="500" fill="hold"/>
                                        <p:tgtEl>
                                          <p:spTgt spid="22"/>
                                        </p:tgtEl>
                                        <p:attrNameLst>
                                          <p:attrName>ppt_y</p:attrName>
                                        </p:attrNameLst>
                                      </p:cBhvr>
                                      <p:tavLst>
                                        <p:tav tm="0">
                                          <p:val>
                                            <p:strVal val="#ppt_y"/>
                                          </p:val>
                                        </p:tav>
                                        <p:tav tm="100000">
                                          <p:val>
                                            <p:strVal val="#ppt_y"/>
                                          </p:val>
                                        </p:tav>
                                      </p:tavLst>
                                    </p:anim>
                                  </p:childTnLst>
                                </p:cTn>
                              </p:par>
                            </p:childTnLst>
                          </p:cTn>
                        </p:par>
                        <p:par>
                          <p:cTn id="134" fill="hold">
                            <p:stCondLst>
                              <p:cond delay="11000"/>
                            </p:stCondLst>
                            <p:childTnLst>
                              <p:par>
                                <p:cTn id="135" presetID="18" presetClass="entr" presetSubtype="6" fill="hold"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strips(downRight)">
                                      <p:cBhvr>
                                        <p:cTn id="137" dur="500"/>
                                        <p:tgtEl>
                                          <p:spTgt spid="47"/>
                                        </p:tgtEl>
                                      </p:cBhvr>
                                    </p:animEffect>
                                  </p:childTnLst>
                                </p:cTn>
                              </p:par>
                              <p:par>
                                <p:cTn id="138" presetID="2" presetClass="entr" presetSubtype="2" accel="50000" decel="50000" fill="hold" nodeType="withEffect">
                                  <p:stCondLst>
                                    <p:cond delay="0"/>
                                  </p:stCondLst>
                                  <p:childTnLst>
                                    <p:set>
                                      <p:cBhvr>
                                        <p:cTn id="139" dur="1" fill="hold">
                                          <p:stCondLst>
                                            <p:cond delay="0"/>
                                          </p:stCondLst>
                                        </p:cTn>
                                        <p:tgtEl>
                                          <p:spTgt spid="43"/>
                                        </p:tgtEl>
                                        <p:attrNameLst>
                                          <p:attrName>style.visibility</p:attrName>
                                        </p:attrNameLst>
                                      </p:cBhvr>
                                      <p:to>
                                        <p:strVal val="visible"/>
                                      </p:to>
                                    </p:set>
                                    <p:anim calcmode="lin" valueType="num">
                                      <p:cBhvr additive="base">
                                        <p:cTn id="140" dur="500" fill="hold"/>
                                        <p:tgtEl>
                                          <p:spTgt spid="43"/>
                                        </p:tgtEl>
                                        <p:attrNameLst>
                                          <p:attrName>ppt_x</p:attrName>
                                        </p:attrNameLst>
                                      </p:cBhvr>
                                      <p:tavLst>
                                        <p:tav tm="0">
                                          <p:val>
                                            <p:strVal val="1+#ppt_w/2"/>
                                          </p:val>
                                        </p:tav>
                                        <p:tav tm="100000">
                                          <p:val>
                                            <p:strVal val="#ppt_x"/>
                                          </p:val>
                                        </p:tav>
                                      </p:tavLst>
                                    </p:anim>
                                    <p:anim calcmode="lin" valueType="num">
                                      <p:cBhvr additive="base">
                                        <p:cTn id="141" dur="500" fill="hold"/>
                                        <p:tgtEl>
                                          <p:spTgt spid="43"/>
                                        </p:tgtEl>
                                        <p:attrNameLst>
                                          <p:attrName>ppt_y</p:attrName>
                                        </p:attrNameLst>
                                      </p:cBhvr>
                                      <p:tavLst>
                                        <p:tav tm="0">
                                          <p:val>
                                            <p:strVal val="#ppt_y"/>
                                          </p:val>
                                        </p:tav>
                                        <p:tav tm="100000">
                                          <p:val>
                                            <p:strVal val="#ppt_y"/>
                                          </p:val>
                                        </p:tav>
                                      </p:tavLst>
                                    </p:anim>
                                  </p:childTnLst>
                                </p:cTn>
                              </p:par>
                            </p:childTnLst>
                          </p:cTn>
                        </p:par>
                        <p:par>
                          <p:cTn id="142" fill="hold">
                            <p:stCondLst>
                              <p:cond delay="11500"/>
                            </p:stCondLst>
                            <p:childTnLst>
                              <p:par>
                                <p:cTn id="143" presetID="18" presetClass="entr" presetSubtype="3" fill="hold" nodeType="after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strips(upRight)">
                                      <p:cBhvr>
                                        <p:cTn id="145" dur="500"/>
                                        <p:tgtEl>
                                          <p:spTgt spid="35"/>
                                        </p:tgtEl>
                                      </p:cBhvr>
                                    </p:animEffect>
                                  </p:childTnLst>
                                </p:cTn>
                              </p:par>
                              <p:par>
                                <p:cTn id="146" presetID="2" presetClass="entr" presetSubtype="2" accel="50000" decel="5000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 calcmode="lin" valueType="num">
                                      <p:cBhvr additive="base">
                                        <p:cTn id="148" dur="500" fill="hold"/>
                                        <p:tgtEl>
                                          <p:spTgt spid="7"/>
                                        </p:tgtEl>
                                        <p:attrNameLst>
                                          <p:attrName>ppt_x</p:attrName>
                                        </p:attrNameLst>
                                      </p:cBhvr>
                                      <p:tavLst>
                                        <p:tav tm="0">
                                          <p:val>
                                            <p:strVal val="1+#ppt_w/2"/>
                                          </p:val>
                                        </p:tav>
                                        <p:tav tm="100000">
                                          <p:val>
                                            <p:strVal val="#ppt_x"/>
                                          </p:val>
                                        </p:tav>
                                      </p:tavLst>
                                    </p:anim>
                                    <p:anim calcmode="lin" valueType="num">
                                      <p:cBhvr additive="base">
                                        <p:cTn id="149" dur="500" fill="hold"/>
                                        <p:tgtEl>
                                          <p:spTgt spid="7"/>
                                        </p:tgtEl>
                                        <p:attrNameLst>
                                          <p:attrName>ppt_y</p:attrName>
                                        </p:attrNameLst>
                                      </p:cBhvr>
                                      <p:tavLst>
                                        <p:tav tm="0">
                                          <p:val>
                                            <p:strVal val="#ppt_y"/>
                                          </p:val>
                                        </p:tav>
                                        <p:tav tm="100000">
                                          <p:val>
                                            <p:strVal val="#ppt_y"/>
                                          </p:val>
                                        </p:tav>
                                      </p:tavLst>
                                    </p:anim>
                                  </p:childTnLst>
                                </p:cTn>
                              </p:par>
                            </p:childTnLst>
                          </p:cTn>
                        </p:par>
                        <p:par>
                          <p:cTn id="150" fill="hold">
                            <p:stCondLst>
                              <p:cond delay="12000"/>
                            </p:stCondLst>
                            <p:childTnLst>
                              <p:par>
                                <p:cTn id="151" presetID="18" presetClass="entr" presetSubtype="12" fill="hold" nodeType="afterEffect">
                                  <p:stCondLst>
                                    <p:cond delay="0"/>
                                  </p:stCondLst>
                                  <p:childTnLst>
                                    <p:set>
                                      <p:cBhvr>
                                        <p:cTn id="152" dur="1" fill="hold">
                                          <p:stCondLst>
                                            <p:cond delay="0"/>
                                          </p:stCondLst>
                                        </p:cTn>
                                        <p:tgtEl>
                                          <p:spTgt spid="32"/>
                                        </p:tgtEl>
                                        <p:attrNameLst>
                                          <p:attrName>style.visibility</p:attrName>
                                        </p:attrNameLst>
                                      </p:cBhvr>
                                      <p:to>
                                        <p:strVal val="visible"/>
                                      </p:to>
                                    </p:set>
                                    <p:animEffect transition="in" filter="strips(downLeft)">
                                      <p:cBhvr>
                                        <p:cTn id="153" dur="500"/>
                                        <p:tgtEl>
                                          <p:spTgt spid="32"/>
                                        </p:tgtEl>
                                      </p:cBhvr>
                                    </p:animEffect>
                                  </p:childTnLst>
                                </p:cTn>
                              </p:par>
                              <p:par>
                                <p:cTn id="154" presetID="2" presetClass="entr" presetSubtype="8" accel="50000" decel="50000" fill="hold" nodeType="withEffect">
                                  <p:stCondLst>
                                    <p:cond delay="0"/>
                                  </p:stCondLst>
                                  <p:childTnLst>
                                    <p:set>
                                      <p:cBhvr>
                                        <p:cTn id="155" dur="1" fill="hold">
                                          <p:stCondLst>
                                            <p:cond delay="0"/>
                                          </p:stCondLst>
                                        </p:cTn>
                                        <p:tgtEl>
                                          <p:spTgt spid="19"/>
                                        </p:tgtEl>
                                        <p:attrNameLst>
                                          <p:attrName>style.visibility</p:attrName>
                                        </p:attrNameLst>
                                      </p:cBhvr>
                                      <p:to>
                                        <p:strVal val="visible"/>
                                      </p:to>
                                    </p:set>
                                    <p:anim calcmode="lin" valueType="num">
                                      <p:cBhvr additive="base">
                                        <p:cTn id="156" dur="500" fill="hold"/>
                                        <p:tgtEl>
                                          <p:spTgt spid="19"/>
                                        </p:tgtEl>
                                        <p:attrNameLst>
                                          <p:attrName>ppt_x</p:attrName>
                                        </p:attrNameLst>
                                      </p:cBhvr>
                                      <p:tavLst>
                                        <p:tav tm="0">
                                          <p:val>
                                            <p:strVal val="0-#ppt_w/2"/>
                                          </p:val>
                                        </p:tav>
                                        <p:tav tm="100000">
                                          <p:val>
                                            <p:strVal val="#ppt_x"/>
                                          </p:val>
                                        </p:tav>
                                      </p:tavLst>
                                    </p:anim>
                                    <p:anim calcmode="lin" valueType="num">
                                      <p:cBhvr additive="base">
                                        <p:cTn id="157" dur="500" fill="hold"/>
                                        <p:tgtEl>
                                          <p:spTgt spid="19"/>
                                        </p:tgtEl>
                                        <p:attrNameLst>
                                          <p:attrName>ppt_y</p:attrName>
                                        </p:attrNameLst>
                                      </p:cBhvr>
                                      <p:tavLst>
                                        <p:tav tm="0">
                                          <p:val>
                                            <p:strVal val="#ppt_y"/>
                                          </p:val>
                                        </p:tav>
                                        <p:tav tm="100000">
                                          <p:val>
                                            <p:strVal val="#ppt_y"/>
                                          </p:val>
                                        </p:tav>
                                      </p:tavLst>
                                    </p:anim>
                                  </p:childTnLst>
                                </p:cTn>
                              </p:par>
                            </p:childTnLst>
                          </p:cTn>
                        </p:par>
                        <p:par>
                          <p:cTn id="158" fill="hold">
                            <p:stCondLst>
                              <p:cond delay="12500"/>
                            </p:stCondLst>
                            <p:childTnLst>
                              <p:par>
                                <p:cTn id="159" presetID="18" presetClass="entr" presetSubtype="12" fill="hold" nodeType="afterEffect">
                                  <p:stCondLst>
                                    <p:cond delay="0"/>
                                  </p:stCondLst>
                                  <p:childTnLst>
                                    <p:set>
                                      <p:cBhvr>
                                        <p:cTn id="160" dur="1" fill="hold">
                                          <p:stCondLst>
                                            <p:cond delay="0"/>
                                          </p:stCondLst>
                                        </p:cTn>
                                        <p:tgtEl>
                                          <p:spTgt spid="46"/>
                                        </p:tgtEl>
                                        <p:attrNameLst>
                                          <p:attrName>style.visibility</p:attrName>
                                        </p:attrNameLst>
                                      </p:cBhvr>
                                      <p:to>
                                        <p:strVal val="visible"/>
                                      </p:to>
                                    </p:set>
                                    <p:animEffect transition="in" filter="strips(downLeft)">
                                      <p:cBhvr>
                                        <p:cTn id="161" dur="500"/>
                                        <p:tgtEl>
                                          <p:spTgt spid="46"/>
                                        </p:tgtEl>
                                      </p:cBhvr>
                                    </p:animEffect>
                                  </p:childTnLst>
                                </p:cTn>
                              </p:par>
                              <p:par>
                                <p:cTn id="162" presetID="2" presetClass="entr" presetSubtype="8" accel="50000" decel="50000" fill="hold" nodeType="withEffect">
                                  <p:stCondLst>
                                    <p:cond delay="0"/>
                                  </p:stCondLst>
                                  <p:childTnLst>
                                    <p:set>
                                      <p:cBhvr>
                                        <p:cTn id="163" dur="1" fill="hold">
                                          <p:stCondLst>
                                            <p:cond delay="0"/>
                                          </p:stCondLst>
                                        </p:cTn>
                                        <p:tgtEl>
                                          <p:spTgt spid="40"/>
                                        </p:tgtEl>
                                        <p:attrNameLst>
                                          <p:attrName>style.visibility</p:attrName>
                                        </p:attrNameLst>
                                      </p:cBhvr>
                                      <p:to>
                                        <p:strVal val="visible"/>
                                      </p:to>
                                    </p:set>
                                    <p:anim calcmode="lin" valueType="num">
                                      <p:cBhvr additive="base">
                                        <p:cTn id="164" dur="500" fill="hold"/>
                                        <p:tgtEl>
                                          <p:spTgt spid="40"/>
                                        </p:tgtEl>
                                        <p:attrNameLst>
                                          <p:attrName>ppt_x</p:attrName>
                                        </p:attrNameLst>
                                      </p:cBhvr>
                                      <p:tavLst>
                                        <p:tav tm="0">
                                          <p:val>
                                            <p:strVal val="0-#ppt_w/2"/>
                                          </p:val>
                                        </p:tav>
                                        <p:tav tm="100000">
                                          <p:val>
                                            <p:strVal val="#ppt_x"/>
                                          </p:val>
                                        </p:tav>
                                      </p:tavLst>
                                    </p:anim>
                                    <p:anim calcmode="lin" valueType="num">
                                      <p:cBhvr additive="base">
                                        <p:cTn id="165"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1" grpId="0" animBg="1"/>
      <p:bldP spid="62" grpId="0" animBg="1"/>
      <p:bldP spid="63" grpId="0" animBg="1"/>
      <p:bldP spid="64"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12"/>
          <p:cNvGrpSpPr/>
          <p:nvPr/>
        </p:nvGrpSpPr>
        <p:grpSpPr bwMode="auto">
          <a:xfrm>
            <a:off x="3463603" y="1187217"/>
            <a:ext cx="1149730" cy="1574800"/>
            <a:chOff x="7392144" y="2513032"/>
            <a:chExt cx="1529507" cy="2099244"/>
          </a:xfrm>
        </p:grpSpPr>
        <p:sp>
          <p:nvSpPr>
            <p:cNvPr id="6" name="Freeform 6"/>
            <p:cNvSpPr/>
            <p:nvPr/>
          </p:nvSpPr>
          <p:spPr bwMode="auto">
            <a:xfrm>
              <a:off x="7392144" y="2513032"/>
              <a:ext cx="1201151" cy="700453"/>
            </a:xfrm>
            <a:custGeom>
              <a:avLst/>
              <a:gdLst>
                <a:gd name="T0" fmla="*/ 385 w 488"/>
                <a:gd name="T1" fmla="*/ 0 h 344"/>
                <a:gd name="T2" fmla="*/ 103 w 488"/>
                <a:gd name="T3" fmla="*/ 0 h 344"/>
                <a:gd name="T4" fmla="*/ 0 w 488"/>
                <a:gd name="T5" fmla="*/ 0 h 344"/>
                <a:gd name="T6" fmla="*/ 0 w 488"/>
                <a:gd name="T7" fmla="*/ 103 h 344"/>
                <a:gd name="T8" fmla="*/ 0 w 488"/>
                <a:gd name="T9" fmla="*/ 241 h 344"/>
                <a:gd name="T10" fmla="*/ 103 w 488"/>
                <a:gd name="T11" fmla="*/ 344 h 344"/>
                <a:gd name="T12" fmla="*/ 385 w 488"/>
                <a:gd name="T13" fmla="*/ 344 h 344"/>
                <a:gd name="T14" fmla="*/ 488 w 488"/>
                <a:gd name="T15" fmla="*/ 344 h 344"/>
                <a:gd name="T16" fmla="*/ 488 w 488"/>
                <a:gd name="T17" fmla="*/ 241 h 344"/>
                <a:gd name="T18" fmla="*/ 488 w 488"/>
                <a:gd name="T19" fmla="*/ 103 h 344"/>
                <a:gd name="T20" fmla="*/ 385 w 488"/>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8" h="344">
                  <a:moveTo>
                    <a:pt x="385" y="0"/>
                  </a:moveTo>
                  <a:cubicBezTo>
                    <a:pt x="103" y="0"/>
                    <a:pt x="103" y="0"/>
                    <a:pt x="103" y="0"/>
                  </a:cubicBezTo>
                  <a:cubicBezTo>
                    <a:pt x="0" y="0"/>
                    <a:pt x="0" y="0"/>
                    <a:pt x="0" y="0"/>
                  </a:cubicBezTo>
                  <a:cubicBezTo>
                    <a:pt x="0" y="103"/>
                    <a:pt x="0" y="103"/>
                    <a:pt x="0" y="103"/>
                  </a:cubicBezTo>
                  <a:cubicBezTo>
                    <a:pt x="0" y="241"/>
                    <a:pt x="0" y="241"/>
                    <a:pt x="0" y="241"/>
                  </a:cubicBezTo>
                  <a:cubicBezTo>
                    <a:pt x="0" y="298"/>
                    <a:pt x="46" y="344"/>
                    <a:pt x="103" y="344"/>
                  </a:cubicBezTo>
                  <a:cubicBezTo>
                    <a:pt x="385" y="344"/>
                    <a:pt x="385" y="344"/>
                    <a:pt x="385" y="344"/>
                  </a:cubicBezTo>
                  <a:cubicBezTo>
                    <a:pt x="488" y="344"/>
                    <a:pt x="488" y="344"/>
                    <a:pt x="488" y="344"/>
                  </a:cubicBezTo>
                  <a:cubicBezTo>
                    <a:pt x="488" y="241"/>
                    <a:pt x="488" y="241"/>
                    <a:pt x="488" y="241"/>
                  </a:cubicBezTo>
                  <a:cubicBezTo>
                    <a:pt x="488" y="103"/>
                    <a:pt x="488" y="103"/>
                    <a:pt x="488" y="103"/>
                  </a:cubicBezTo>
                  <a:cubicBezTo>
                    <a:pt x="488" y="46"/>
                    <a:pt x="442" y="0"/>
                    <a:pt x="385" y="0"/>
                  </a:cubicBezTo>
                  <a:close/>
                </a:path>
              </a:pathLst>
            </a:custGeom>
            <a:solidFill>
              <a:schemeClr val="accent2"/>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p:nvPr/>
          </p:nvSpPr>
          <p:spPr bwMode="auto">
            <a:xfrm>
              <a:off x="8430175" y="3071702"/>
              <a:ext cx="351660" cy="1540574"/>
            </a:xfrm>
            <a:custGeom>
              <a:avLst/>
              <a:gdLst>
                <a:gd name="T0" fmla="*/ 172 w 172"/>
                <a:gd name="T1" fmla="*/ 757 h 757"/>
                <a:gd name="T2" fmla="*/ 172 w 172"/>
                <a:gd name="T3" fmla="*/ 102 h 757"/>
                <a:gd name="T4" fmla="*/ 70 w 172"/>
                <a:gd name="T5" fmla="*/ 0 h 757"/>
                <a:gd name="T6" fmla="*/ 0 w 172"/>
                <a:gd name="T7" fmla="*/ 0 h 757"/>
              </a:gdLst>
              <a:ahLst/>
              <a:cxnLst>
                <a:cxn ang="0">
                  <a:pos x="T0" y="T1"/>
                </a:cxn>
                <a:cxn ang="0">
                  <a:pos x="T2" y="T3"/>
                </a:cxn>
                <a:cxn ang="0">
                  <a:pos x="T4" y="T5"/>
                </a:cxn>
                <a:cxn ang="0">
                  <a:pos x="T6" y="T7"/>
                </a:cxn>
              </a:cxnLst>
              <a:rect l="0" t="0" r="r" b="b"/>
              <a:pathLst>
                <a:path w="172" h="757">
                  <a:moveTo>
                    <a:pt x="172" y="757"/>
                  </a:moveTo>
                  <a:cubicBezTo>
                    <a:pt x="172" y="102"/>
                    <a:pt x="172" y="102"/>
                    <a:pt x="172" y="102"/>
                  </a:cubicBezTo>
                  <a:cubicBezTo>
                    <a:pt x="172" y="46"/>
                    <a:pt x="126" y="0"/>
                    <a:pt x="70" y="0"/>
                  </a:cubicBezTo>
                  <a:cubicBezTo>
                    <a:pt x="0" y="0"/>
                    <a:pt x="0" y="0"/>
                    <a:pt x="0"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87"/>
            <p:cNvGrpSpPr/>
            <p:nvPr/>
          </p:nvGrpSpPr>
          <p:grpSpPr>
            <a:xfrm>
              <a:off x="7484150" y="2679412"/>
              <a:ext cx="340042" cy="340042"/>
              <a:chOff x="191344" y="6369531"/>
              <a:chExt cx="340040" cy="340040"/>
            </a:xfrm>
            <a:solidFill>
              <a:srgbClr val="FFFFFF"/>
            </a:solidFill>
          </p:grpSpPr>
          <p:sp>
            <p:nvSpPr>
              <p:cNvPr id="10" name="Freeform 467"/>
              <p:cNvSpPr>
                <a:spLocks noEditPoints="1"/>
              </p:cNvSpPr>
              <p:nvPr/>
            </p:nvSpPr>
            <p:spPr bwMode="auto">
              <a:xfrm>
                <a:off x="191344" y="6369531"/>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468"/>
              <p:cNvSpPr/>
              <p:nvPr/>
            </p:nvSpPr>
            <p:spPr bwMode="auto">
              <a:xfrm>
                <a:off x="319178" y="6453901"/>
                <a:ext cx="84371" cy="171298"/>
              </a:xfrm>
              <a:custGeom>
                <a:avLst/>
                <a:gdLst>
                  <a:gd name="T0" fmla="*/ 19 w 32"/>
                  <a:gd name="T1" fmla="*/ 56 h 64"/>
                  <a:gd name="T2" fmla="*/ 19 w 32"/>
                  <a:gd name="T3" fmla="*/ 64 h 64"/>
                  <a:gd name="T4" fmla="*/ 13 w 32"/>
                  <a:gd name="T5" fmla="*/ 64 h 64"/>
                  <a:gd name="T6" fmla="*/ 13 w 32"/>
                  <a:gd name="T7" fmla="*/ 56 h 64"/>
                  <a:gd name="T8" fmla="*/ 0 w 32"/>
                  <a:gd name="T9" fmla="*/ 53 h 64"/>
                  <a:gd name="T10" fmla="*/ 2 w 32"/>
                  <a:gd name="T11" fmla="*/ 46 h 64"/>
                  <a:gd name="T12" fmla="*/ 14 w 32"/>
                  <a:gd name="T13" fmla="*/ 49 h 64"/>
                  <a:gd name="T14" fmla="*/ 22 w 32"/>
                  <a:gd name="T15" fmla="*/ 43 h 64"/>
                  <a:gd name="T16" fmla="*/ 14 w 32"/>
                  <a:gd name="T17" fmla="*/ 35 h 64"/>
                  <a:gd name="T18" fmla="*/ 1 w 32"/>
                  <a:gd name="T19" fmla="*/ 21 h 64"/>
                  <a:gd name="T20" fmla="*/ 13 w 32"/>
                  <a:gd name="T21" fmla="*/ 8 h 64"/>
                  <a:gd name="T22" fmla="*/ 13 w 32"/>
                  <a:gd name="T23" fmla="*/ 0 h 64"/>
                  <a:gd name="T24" fmla="*/ 19 w 32"/>
                  <a:gd name="T25" fmla="*/ 0 h 64"/>
                  <a:gd name="T26" fmla="*/ 19 w 32"/>
                  <a:gd name="T27" fmla="*/ 7 h 64"/>
                  <a:gd name="T28" fmla="*/ 30 w 32"/>
                  <a:gd name="T29" fmla="*/ 10 h 64"/>
                  <a:gd name="T30" fmla="*/ 28 w 32"/>
                  <a:gd name="T31" fmla="*/ 17 h 64"/>
                  <a:gd name="T32" fmla="*/ 17 w 32"/>
                  <a:gd name="T33" fmla="*/ 14 h 64"/>
                  <a:gd name="T34" fmla="*/ 10 w 32"/>
                  <a:gd name="T35" fmla="*/ 20 h 64"/>
                  <a:gd name="T36" fmla="*/ 20 w 32"/>
                  <a:gd name="T37" fmla="*/ 28 h 64"/>
                  <a:gd name="T38" fmla="*/ 32 w 32"/>
                  <a:gd name="T39" fmla="*/ 42 h 64"/>
                  <a:gd name="T40" fmla="*/ 19 w 32"/>
                  <a:gd name="T41"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64">
                    <a:moveTo>
                      <a:pt x="19" y="56"/>
                    </a:moveTo>
                    <a:cubicBezTo>
                      <a:pt x="19" y="64"/>
                      <a:pt x="19" y="64"/>
                      <a:pt x="19" y="64"/>
                    </a:cubicBezTo>
                    <a:cubicBezTo>
                      <a:pt x="13" y="64"/>
                      <a:pt x="13" y="64"/>
                      <a:pt x="13" y="64"/>
                    </a:cubicBezTo>
                    <a:cubicBezTo>
                      <a:pt x="13" y="56"/>
                      <a:pt x="13" y="56"/>
                      <a:pt x="13" y="56"/>
                    </a:cubicBezTo>
                    <a:cubicBezTo>
                      <a:pt x="8" y="56"/>
                      <a:pt x="3" y="55"/>
                      <a:pt x="0" y="53"/>
                    </a:cubicBezTo>
                    <a:cubicBezTo>
                      <a:pt x="2" y="46"/>
                      <a:pt x="2" y="46"/>
                      <a:pt x="2" y="46"/>
                    </a:cubicBezTo>
                    <a:cubicBezTo>
                      <a:pt x="5" y="47"/>
                      <a:pt x="9" y="49"/>
                      <a:pt x="14" y="49"/>
                    </a:cubicBezTo>
                    <a:cubicBezTo>
                      <a:pt x="19" y="49"/>
                      <a:pt x="22" y="47"/>
                      <a:pt x="22" y="43"/>
                    </a:cubicBezTo>
                    <a:cubicBezTo>
                      <a:pt x="22" y="39"/>
                      <a:pt x="20" y="37"/>
                      <a:pt x="14" y="35"/>
                    </a:cubicBezTo>
                    <a:cubicBezTo>
                      <a:pt x="6" y="32"/>
                      <a:pt x="1" y="28"/>
                      <a:pt x="1" y="21"/>
                    </a:cubicBezTo>
                    <a:cubicBezTo>
                      <a:pt x="1" y="14"/>
                      <a:pt x="5" y="9"/>
                      <a:pt x="13" y="8"/>
                    </a:cubicBezTo>
                    <a:cubicBezTo>
                      <a:pt x="13" y="0"/>
                      <a:pt x="13" y="0"/>
                      <a:pt x="13" y="0"/>
                    </a:cubicBezTo>
                    <a:cubicBezTo>
                      <a:pt x="19" y="0"/>
                      <a:pt x="19" y="0"/>
                      <a:pt x="19" y="0"/>
                    </a:cubicBezTo>
                    <a:cubicBezTo>
                      <a:pt x="19" y="7"/>
                      <a:pt x="19" y="7"/>
                      <a:pt x="19" y="7"/>
                    </a:cubicBezTo>
                    <a:cubicBezTo>
                      <a:pt x="24" y="7"/>
                      <a:pt x="28" y="9"/>
                      <a:pt x="30" y="10"/>
                    </a:cubicBezTo>
                    <a:cubicBezTo>
                      <a:pt x="28" y="17"/>
                      <a:pt x="28" y="17"/>
                      <a:pt x="28" y="17"/>
                    </a:cubicBezTo>
                    <a:cubicBezTo>
                      <a:pt x="26" y="16"/>
                      <a:pt x="23" y="14"/>
                      <a:pt x="17" y="14"/>
                    </a:cubicBezTo>
                    <a:cubicBezTo>
                      <a:pt x="12" y="14"/>
                      <a:pt x="10" y="17"/>
                      <a:pt x="10" y="20"/>
                    </a:cubicBezTo>
                    <a:cubicBezTo>
                      <a:pt x="10" y="23"/>
                      <a:pt x="13" y="25"/>
                      <a:pt x="20" y="28"/>
                    </a:cubicBezTo>
                    <a:cubicBezTo>
                      <a:pt x="28" y="31"/>
                      <a:pt x="32" y="35"/>
                      <a:pt x="32" y="42"/>
                    </a:cubicBezTo>
                    <a:cubicBezTo>
                      <a:pt x="32" y="49"/>
                      <a:pt x="27" y="55"/>
                      <a:pt x="19" y="56"/>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 name="Text Placeholder 2"/>
            <p:cNvSpPr txBox="1"/>
            <p:nvPr/>
          </p:nvSpPr>
          <p:spPr bwMode="auto">
            <a:xfrm>
              <a:off x="7824192" y="2708920"/>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1"/>
          <p:cNvGrpSpPr/>
          <p:nvPr/>
        </p:nvGrpSpPr>
        <p:grpSpPr bwMode="auto">
          <a:xfrm>
            <a:off x="4505003" y="1442804"/>
            <a:ext cx="1447514" cy="908050"/>
            <a:chOff x="8781443" y="2852936"/>
            <a:chExt cx="1923069" cy="1211043"/>
          </a:xfrm>
        </p:grpSpPr>
        <p:sp>
          <p:nvSpPr>
            <p:cNvPr id="13" name="Freeform 8"/>
            <p:cNvSpPr/>
            <p:nvPr/>
          </p:nvSpPr>
          <p:spPr bwMode="auto">
            <a:xfrm>
              <a:off x="9342074" y="2852936"/>
              <a:ext cx="1362438" cy="700797"/>
            </a:xfrm>
            <a:custGeom>
              <a:avLst/>
              <a:gdLst>
                <a:gd name="T0" fmla="*/ 103 w 553"/>
                <a:gd name="T1" fmla="*/ 0 h 344"/>
                <a:gd name="T2" fmla="*/ 451 w 553"/>
                <a:gd name="T3" fmla="*/ 0 h 344"/>
                <a:gd name="T4" fmla="*/ 553 w 553"/>
                <a:gd name="T5" fmla="*/ 0 h 344"/>
                <a:gd name="T6" fmla="*/ 553 w 553"/>
                <a:gd name="T7" fmla="*/ 103 h 344"/>
                <a:gd name="T8" fmla="*/ 553 w 553"/>
                <a:gd name="T9" fmla="*/ 242 h 344"/>
                <a:gd name="T10" fmla="*/ 451 w 553"/>
                <a:gd name="T11" fmla="*/ 344 h 344"/>
                <a:gd name="T12" fmla="*/ 103 w 553"/>
                <a:gd name="T13" fmla="*/ 344 h 344"/>
                <a:gd name="T14" fmla="*/ 0 w 553"/>
                <a:gd name="T15" fmla="*/ 344 h 344"/>
                <a:gd name="T16" fmla="*/ 0 w 553"/>
                <a:gd name="T17" fmla="*/ 242 h 344"/>
                <a:gd name="T18" fmla="*/ 0 w 553"/>
                <a:gd name="T19" fmla="*/ 103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3"/>
                    <a:pt x="553" y="103"/>
                    <a:pt x="553" y="103"/>
                  </a:cubicBezTo>
                  <a:cubicBezTo>
                    <a:pt x="553" y="242"/>
                    <a:pt x="553" y="242"/>
                    <a:pt x="553" y="242"/>
                  </a:cubicBezTo>
                  <a:cubicBezTo>
                    <a:pt x="553" y="298"/>
                    <a:pt x="507" y="344"/>
                    <a:pt x="451" y="344"/>
                  </a:cubicBezTo>
                  <a:cubicBezTo>
                    <a:pt x="103" y="344"/>
                    <a:pt x="103" y="344"/>
                    <a:pt x="103" y="344"/>
                  </a:cubicBezTo>
                  <a:cubicBezTo>
                    <a:pt x="0" y="344"/>
                    <a:pt x="0" y="344"/>
                    <a:pt x="0" y="344"/>
                  </a:cubicBezTo>
                  <a:cubicBezTo>
                    <a:pt x="0" y="242"/>
                    <a:pt x="0" y="242"/>
                    <a:pt x="0" y="242"/>
                  </a:cubicBezTo>
                  <a:cubicBezTo>
                    <a:pt x="0" y="103"/>
                    <a:pt x="0" y="103"/>
                    <a:pt x="0" y="103"/>
                  </a:cubicBezTo>
                  <a:cubicBezTo>
                    <a:pt x="0" y="46"/>
                    <a:pt x="46" y="0"/>
                    <a:pt x="103" y="0"/>
                  </a:cubicBezTo>
                  <a:close/>
                </a:path>
              </a:pathLst>
            </a:custGeom>
            <a:solidFill>
              <a:schemeClr val="accent1"/>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5"/>
            <p:cNvSpPr/>
            <p:nvPr/>
          </p:nvSpPr>
          <p:spPr bwMode="auto">
            <a:xfrm>
              <a:off x="8781443" y="3477513"/>
              <a:ext cx="723531" cy="586466"/>
            </a:xfrm>
            <a:custGeom>
              <a:avLst/>
              <a:gdLst>
                <a:gd name="T0" fmla="*/ 0 w 356"/>
                <a:gd name="T1" fmla="*/ 289 h 289"/>
                <a:gd name="T2" fmla="*/ 0 w 356"/>
                <a:gd name="T3" fmla="*/ 102 h 289"/>
                <a:gd name="T4" fmla="*/ 102 w 356"/>
                <a:gd name="T5" fmla="*/ 0 h 289"/>
                <a:gd name="T6" fmla="*/ 356 w 356"/>
                <a:gd name="T7" fmla="*/ 0 h 289"/>
              </a:gdLst>
              <a:ahLst/>
              <a:cxnLst>
                <a:cxn ang="0">
                  <a:pos x="T0" y="T1"/>
                </a:cxn>
                <a:cxn ang="0">
                  <a:pos x="T2" y="T3"/>
                </a:cxn>
                <a:cxn ang="0">
                  <a:pos x="T4" y="T5"/>
                </a:cxn>
                <a:cxn ang="0">
                  <a:pos x="T6" y="T7"/>
                </a:cxn>
              </a:cxnLst>
              <a:rect l="0" t="0" r="r" b="b"/>
              <a:pathLst>
                <a:path w="356" h="289">
                  <a:moveTo>
                    <a:pt x="0" y="289"/>
                  </a:moveTo>
                  <a:cubicBezTo>
                    <a:pt x="0" y="102"/>
                    <a:pt x="0" y="102"/>
                    <a:pt x="0" y="102"/>
                  </a:cubicBezTo>
                  <a:cubicBezTo>
                    <a:pt x="0" y="45"/>
                    <a:pt x="45" y="0"/>
                    <a:pt x="102" y="0"/>
                  </a:cubicBezTo>
                  <a:cubicBezTo>
                    <a:pt x="356" y="0"/>
                    <a:pt x="356" y="0"/>
                    <a:pt x="356"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2"/>
            <p:cNvSpPr txBox="1"/>
            <p:nvPr/>
          </p:nvSpPr>
          <p:spPr bwMode="auto">
            <a:xfrm>
              <a:off x="9293465" y="3068960"/>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lgn="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84"/>
            <p:cNvGrpSpPr/>
            <p:nvPr/>
          </p:nvGrpSpPr>
          <p:grpSpPr>
            <a:xfrm>
              <a:off x="10200456" y="3039452"/>
              <a:ext cx="340042" cy="340042"/>
              <a:chOff x="777137" y="5867224"/>
              <a:chExt cx="281025" cy="281025"/>
            </a:xfrm>
            <a:solidFill>
              <a:srgbClr val="FFFFFF"/>
            </a:solidFill>
          </p:grpSpPr>
          <p:sp>
            <p:nvSpPr>
              <p:cNvPr id="17" name="Freeform 238"/>
              <p:cNvSpPr>
                <a:spLocks noEditPoints="1"/>
              </p:cNvSpPr>
              <p:nvPr/>
            </p:nvSpPr>
            <p:spPr bwMode="auto">
              <a:xfrm>
                <a:off x="777137" y="5867224"/>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39"/>
              <p:cNvSpPr>
                <a:spLocks noEditPoints="1"/>
              </p:cNvSpPr>
              <p:nvPr/>
            </p:nvSpPr>
            <p:spPr bwMode="auto">
              <a:xfrm>
                <a:off x="855316" y="5947517"/>
                <a:ext cx="122552" cy="122552"/>
              </a:xfrm>
              <a:custGeom>
                <a:avLst/>
                <a:gdLst>
                  <a:gd name="T0" fmla="*/ 0 w 58"/>
                  <a:gd name="T1" fmla="*/ 58 h 58"/>
                  <a:gd name="T2" fmla="*/ 8 w 58"/>
                  <a:gd name="T3" fmla="*/ 58 h 58"/>
                  <a:gd name="T4" fmla="*/ 8 w 58"/>
                  <a:gd name="T5" fmla="*/ 0 h 58"/>
                  <a:gd name="T6" fmla="*/ 0 w 58"/>
                  <a:gd name="T7" fmla="*/ 0 h 58"/>
                  <a:gd name="T8" fmla="*/ 0 w 58"/>
                  <a:gd name="T9" fmla="*/ 58 h 58"/>
                  <a:gd name="T10" fmla="*/ 12 w 58"/>
                  <a:gd name="T11" fmla="*/ 58 h 58"/>
                  <a:gd name="T12" fmla="*/ 21 w 58"/>
                  <a:gd name="T13" fmla="*/ 58 h 58"/>
                  <a:gd name="T14" fmla="*/ 21 w 58"/>
                  <a:gd name="T15" fmla="*/ 49 h 58"/>
                  <a:gd name="T16" fmla="*/ 12 w 58"/>
                  <a:gd name="T17" fmla="*/ 49 h 58"/>
                  <a:gd name="T18" fmla="*/ 12 w 58"/>
                  <a:gd name="T19" fmla="*/ 58 h 58"/>
                  <a:gd name="T20" fmla="*/ 25 w 58"/>
                  <a:gd name="T21" fmla="*/ 58 h 58"/>
                  <a:gd name="T22" fmla="*/ 33 w 58"/>
                  <a:gd name="T23" fmla="*/ 58 h 58"/>
                  <a:gd name="T24" fmla="*/ 33 w 58"/>
                  <a:gd name="T25" fmla="*/ 29 h 58"/>
                  <a:gd name="T26" fmla="*/ 25 w 58"/>
                  <a:gd name="T27" fmla="*/ 29 h 58"/>
                  <a:gd name="T28" fmla="*/ 25 w 58"/>
                  <a:gd name="T29" fmla="*/ 58 h 58"/>
                  <a:gd name="T30" fmla="*/ 37 w 58"/>
                  <a:gd name="T31" fmla="*/ 58 h 58"/>
                  <a:gd name="T32" fmla="*/ 46 w 58"/>
                  <a:gd name="T33" fmla="*/ 58 h 58"/>
                  <a:gd name="T34" fmla="*/ 46 w 58"/>
                  <a:gd name="T35" fmla="*/ 12 h 58"/>
                  <a:gd name="T36" fmla="*/ 37 w 58"/>
                  <a:gd name="T37" fmla="*/ 12 h 58"/>
                  <a:gd name="T38" fmla="*/ 37 w 58"/>
                  <a:gd name="T39" fmla="*/ 58 h 58"/>
                  <a:gd name="T40" fmla="*/ 50 w 58"/>
                  <a:gd name="T41" fmla="*/ 37 h 58"/>
                  <a:gd name="T42" fmla="*/ 50 w 58"/>
                  <a:gd name="T43" fmla="*/ 58 h 58"/>
                  <a:gd name="T44" fmla="*/ 58 w 58"/>
                  <a:gd name="T45" fmla="*/ 58 h 58"/>
                  <a:gd name="T46" fmla="*/ 58 w 58"/>
                  <a:gd name="T47" fmla="*/ 37 h 58"/>
                  <a:gd name="T48" fmla="*/ 50 w 58"/>
                  <a:gd name="T49" fmla="*/ 3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8">
                    <a:moveTo>
                      <a:pt x="0" y="58"/>
                    </a:moveTo>
                    <a:lnTo>
                      <a:pt x="8" y="58"/>
                    </a:lnTo>
                    <a:lnTo>
                      <a:pt x="8" y="0"/>
                    </a:lnTo>
                    <a:lnTo>
                      <a:pt x="0" y="0"/>
                    </a:lnTo>
                    <a:lnTo>
                      <a:pt x="0" y="58"/>
                    </a:lnTo>
                    <a:close/>
                    <a:moveTo>
                      <a:pt x="12" y="58"/>
                    </a:moveTo>
                    <a:lnTo>
                      <a:pt x="21" y="58"/>
                    </a:lnTo>
                    <a:lnTo>
                      <a:pt x="21" y="49"/>
                    </a:lnTo>
                    <a:lnTo>
                      <a:pt x="12" y="49"/>
                    </a:lnTo>
                    <a:lnTo>
                      <a:pt x="12" y="58"/>
                    </a:lnTo>
                    <a:close/>
                    <a:moveTo>
                      <a:pt x="25" y="58"/>
                    </a:moveTo>
                    <a:lnTo>
                      <a:pt x="33" y="58"/>
                    </a:lnTo>
                    <a:lnTo>
                      <a:pt x="33" y="29"/>
                    </a:lnTo>
                    <a:lnTo>
                      <a:pt x="25" y="29"/>
                    </a:lnTo>
                    <a:lnTo>
                      <a:pt x="25" y="58"/>
                    </a:lnTo>
                    <a:close/>
                    <a:moveTo>
                      <a:pt x="37" y="58"/>
                    </a:moveTo>
                    <a:lnTo>
                      <a:pt x="46" y="58"/>
                    </a:lnTo>
                    <a:lnTo>
                      <a:pt x="46" y="12"/>
                    </a:lnTo>
                    <a:lnTo>
                      <a:pt x="37" y="12"/>
                    </a:lnTo>
                    <a:lnTo>
                      <a:pt x="37" y="58"/>
                    </a:lnTo>
                    <a:close/>
                    <a:moveTo>
                      <a:pt x="50" y="37"/>
                    </a:moveTo>
                    <a:lnTo>
                      <a:pt x="50" y="58"/>
                    </a:lnTo>
                    <a:lnTo>
                      <a:pt x="58" y="58"/>
                    </a:lnTo>
                    <a:lnTo>
                      <a:pt x="58" y="37"/>
                    </a:lnTo>
                    <a:lnTo>
                      <a:pt x="50"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 name="Group 10"/>
          <p:cNvGrpSpPr/>
          <p:nvPr/>
        </p:nvGrpSpPr>
        <p:grpSpPr bwMode="auto">
          <a:xfrm>
            <a:off x="2969891" y="1766654"/>
            <a:ext cx="1539874" cy="1173163"/>
            <a:chOff x="6735012" y="3284984"/>
            <a:chExt cx="2046431" cy="1564538"/>
          </a:xfrm>
        </p:grpSpPr>
        <p:sp>
          <p:nvSpPr>
            <p:cNvPr id="20" name="Freeform 13"/>
            <p:cNvSpPr/>
            <p:nvPr/>
          </p:nvSpPr>
          <p:spPr bwMode="auto">
            <a:xfrm>
              <a:off x="6735012" y="3284984"/>
              <a:ext cx="1240133" cy="724048"/>
            </a:xfrm>
            <a:custGeom>
              <a:avLst/>
              <a:gdLst>
                <a:gd name="T0" fmla="*/ 506 w 609"/>
                <a:gd name="T1" fmla="*/ 0 h 323"/>
                <a:gd name="T2" fmla="*/ 102 w 609"/>
                <a:gd name="T3" fmla="*/ 0 h 323"/>
                <a:gd name="T4" fmla="*/ 0 w 609"/>
                <a:gd name="T5" fmla="*/ 0 h 323"/>
                <a:gd name="T6" fmla="*/ 0 w 609"/>
                <a:gd name="T7" fmla="*/ 102 h 323"/>
                <a:gd name="T8" fmla="*/ 0 w 609"/>
                <a:gd name="T9" fmla="*/ 220 h 323"/>
                <a:gd name="T10" fmla="*/ 102 w 609"/>
                <a:gd name="T11" fmla="*/ 323 h 323"/>
                <a:gd name="T12" fmla="*/ 506 w 609"/>
                <a:gd name="T13" fmla="*/ 323 h 323"/>
                <a:gd name="T14" fmla="*/ 609 w 609"/>
                <a:gd name="T15" fmla="*/ 323 h 323"/>
                <a:gd name="T16" fmla="*/ 609 w 609"/>
                <a:gd name="T17" fmla="*/ 241 h 323"/>
                <a:gd name="T18" fmla="*/ 609 w 609"/>
                <a:gd name="T19" fmla="*/ 102 h 323"/>
                <a:gd name="T20" fmla="*/ 506 w 609"/>
                <a:gd name="T2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323">
                  <a:moveTo>
                    <a:pt x="506" y="0"/>
                  </a:moveTo>
                  <a:cubicBezTo>
                    <a:pt x="102" y="0"/>
                    <a:pt x="102" y="0"/>
                    <a:pt x="102" y="0"/>
                  </a:cubicBezTo>
                  <a:cubicBezTo>
                    <a:pt x="0" y="0"/>
                    <a:pt x="0" y="0"/>
                    <a:pt x="0" y="0"/>
                  </a:cubicBezTo>
                  <a:cubicBezTo>
                    <a:pt x="0" y="102"/>
                    <a:pt x="0" y="102"/>
                    <a:pt x="0" y="102"/>
                  </a:cubicBezTo>
                  <a:cubicBezTo>
                    <a:pt x="0" y="220"/>
                    <a:pt x="0" y="220"/>
                    <a:pt x="0" y="220"/>
                  </a:cubicBezTo>
                  <a:cubicBezTo>
                    <a:pt x="0" y="277"/>
                    <a:pt x="46" y="323"/>
                    <a:pt x="102" y="323"/>
                  </a:cubicBezTo>
                  <a:cubicBezTo>
                    <a:pt x="506" y="323"/>
                    <a:pt x="506" y="323"/>
                    <a:pt x="506" y="323"/>
                  </a:cubicBezTo>
                  <a:cubicBezTo>
                    <a:pt x="609" y="323"/>
                    <a:pt x="609" y="323"/>
                    <a:pt x="609" y="323"/>
                  </a:cubicBezTo>
                  <a:cubicBezTo>
                    <a:pt x="609" y="241"/>
                    <a:pt x="609" y="241"/>
                    <a:pt x="609" y="241"/>
                  </a:cubicBezTo>
                  <a:cubicBezTo>
                    <a:pt x="609" y="102"/>
                    <a:pt x="609" y="102"/>
                    <a:pt x="609" y="102"/>
                  </a:cubicBezTo>
                  <a:cubicBezTo>
                    <a:pt x="609" y="46"/>
                    <a:pt x="563" y="0"/>
                    <a:pt x="506" y="0"/>
                  </a:cubicBezTo>
                  <a:close/>
                </a:path>
              </a:pathLst>
            </a:custGeom>
            <a:solidFill>
              <a:schemeClr val="accent3"/>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6"/>
            <p:cNvSpPr/>
            <p:nvPr/>
          </p:nvSpPr>
          <p:spPr bwMode="auto">
            <a:xfrm>
              <a:off x="7975145" y="3915880"/>
              <a:ext cx="806298" cy="933642"/>
            </a:xfrm>
            <a:custGeom>
              <a:avLst/>
              <a:gdLst>
                <a:gd name="T0" fmla="*/ 396 w 396"/>
                <a:gd name="T1" fmla="*/ 459 h 459"/>
                <a:gd name="T2" fmla="*/ 396 w 396"/>
                <a:gd name="T3" fmla="*/ 102 h 459"/>
                <a:gd name="T4" fmla="*/ 294 w 396"/>
                <a:gd name="T5" fmla="*/ 0 h 459"/>
                <a:gd name="T6" fmla="*/ 0 w 396"/>
                <a:gd name="T7" fmla="*/ 0 h 459"/>
              </a:gdLst>
              <a:ahLst/>
              <a:cxnLst>
                <a:cxn ang="0">
                  <a:pos x="T0" y="T1"/>
                </a:cxn>
                <a:cxn ang="0">
                  <a:pos x="T2" y="T3"/>
                </a:cxn>
                <a:cxn ang="0">
                  <a:pos x="T4" y="T5"/>
                </a:cxn>
                <a:cxn ang="0">
                  <a:pos x="T6" y="T7"/>
                </a:cxn>
              </a:cxnLst>
              <a:rect l="0" t="0" r="r" b="b"/>
              <a:pathLst>
                <a:path w="396" h="459">
                  <a:moveTo>
                    <a:pt x="396" y="459"/>
                  </a:moveTo>
                  <a:cubicBezTo>
                    <a:pt x="396" y="102"/>
                    <a:pt x="396" y="102"/>
                    <a:pt x="396" y="102"/>
                  </a:cubicBezTo>
                  <a:cubicBezTo>
                    <a:pt x="396" y="45"/>
                    <a:pt x="350" y="0"/>
                    <a:pt x="294" y="0"/>
                  </a:cubicBezTo>
                  <a:cubicBezTo>
                    <a:pt x="0" y="0"/>
                    <a:pt x="0" y="0"/>
                    <a:pt x="0"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77"/>
            <p:cNvGrpSpPr/>
            <p:nvPr/>
          </p:nvGrpSpPr>
          <p:grpSpPr>
            <a:xfrm>
              <a:off x="6836078" y="3471500"/>
              <a:ext cx="340042" cy="340042"/>
              <a:chOff x="638764" y="3247820"/>
              <a:chExt cx="340040" cy="340040"/>
            </a:xfrm>
            <a:solidFill>
              <a:srgbClr val="FFFFFF"/>
            </a:solidFill>
          </p:grpSpPr>
          <p:sp>
            <p:nvSpPr>
              <p:cNvPr id="24" name="Freeform 45"/>
              <p:cNvSpPr>
                <a:spLocks noEditPoints="1"/>
              </p:cNvSpPr>
              <p:nvPr/>
            </p:nvSpPr>
            <p:spPr bwMode="auto">
              <a:xfrm>
                <a:off x="638764" y="324782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46"/>
              <p:cNvSpPr/>
              <p:nvPr/>
            </p:nvSpPr>
            <p:spPr bwMode="auto">
              <a:xfrm>
                <a:off x="794721" y="3416562"/>
                <a:ext cx="97155" cy="74145"/>
              </a:xfrm>
              <a:custGeom>
                <a:avLst/>
                <a:gdLst>
                  <a:gd name="T0" fmla="*/ 19 w 37"/>
                  <a:gd name="T1" fmla="*/ 0 h 28"/>
                  <a:gd name="T2" fmla="*/ 0 w 37"/>
                  <a:gd name="T3" fmla="*/ 12 h 28"/>
                  <a:gd name="T4" fmla="*/ 6 w 37"/>
                  <a:gd name="T5" fmla="*/ 21 h 28"/>
                  <a:gd name="T6" fmla="*/ 3 w 37"/>
                  <a:gd name="T7" fmla="*/ 28 h 28"/>
                  <a:gd name="T8" fmla="*/ 11 w 37"/>
                  <a:gd name="T9" fmla="*/ 23 h 28"/>
                  <a:gd name="T10" fmla="*/ 19 w 37"/>
                  <a:gd name="T11" fmla="*/ 24 h 28"/>
                  <a:gd name="T12" fmla="*/ 37 w 37"/>
                  <a:gd name="T13" fmla="*/ 12 h 28"/>
                  <a:gd name="T14" fmla="*/ 19 w 37"/>
                  <a:gd name="T15" fmla="*/ 0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8">
                    <a:moveTo>
                      <a:pt x="19" y="0"/>
                    </a:moveTo>
                    <a:cubicBezTo>
                      <a:pt x="9" y="0"/>
                      <a:pt x="0" y="5"/>
                      <a:pt x="0" y="12"/>
                    </a:cubicBezTo>
                    <a:cubicBezTo>
                      <a:pt x="0" y="15"/>
                      <a:pt x="3" y="18"/>
                      <a:pt x="6" y="21"/>
                    </a:cubicBezTo>
                    <a:cubicBezTo>
                      <a:pt x="3" y="28"/>
                      <a:pt x="3" y="28"/>
                      <a:pt x="3" y="28"/>
                    </a:cubicBezTo>
                    <a:cubicBezTo>
                      <a:pt x="11" y="23"/>
                      <a:pt x="11" y="23"/>
                      <a:pt x="11" y="23"/>
                    </a:cubicBezTo>
                    <a:cubicBezTo>
                      <a:pt x="13" y="24"/>
                      <a:pt x="16" y="24"/>
                      <a:pt x="19" y="24"/>
                    </a:cubicBezTo>
                    <a:cubicBezTo>
                      <a:pt x="29" y="24"/>
                      <a:pt x="37" y="19"/>
                      <a:pt x="37" y="12"/>
                    </a:cubicBezTo>
                    <a:cubicBezTo>
                      <a:pt x="37" y="5"/>
                      <a:pt x="29" y="0"/>
                      <a:pt x="19" y="0"/>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47"/>
              <p:cNvSpPr/>
              <p:nvPr/>
            </p:nvSpPr>
            <p:spPr bwMode="auto">
              <a:xfrm>
                <a:off x="723134" y="3342417"/>
                <a:ext cx="168742" cy="138061"/>
              </a:xfrm>
              <a:custGeom>
                <a:avLst/>
                <a:gdLst>
                  <a:gd name="T0" fmla="*/ 32 w 64"/>
                  <a:gd name="T1" fmla="*/ 0 h 52"/>
                  <a:gd name="T2" fmla="*/ 0 w 64"/>
                  <a:gd name="T3" fmla="*/ 22 h 52"/>
                  <a:gd name="T4" fmla="*/ 9 w 64"/>
                  <a:gd name="T5" fmla="*/ 38 h 52"/>
                  <a:gd name="T6" fmla="*/ 5 w 64"/>
                  <a:gd name="T7" fmla="*/ 52 h 52"/>
                  <a:gd name="T8" fmla="*/ 18 w 64"/>
                  <a:gd name="T9" fmla="*/ 43 h 52"/>
                  <a:gd name="T10" fmla="*/ 24 w 64"/>
                  <a:gd name="T11" fmla="*/ 44 h 52"/>
                  <a:gd name="T12" fmla="*/ 23 w 64"/>
                  <a:gd name="T13" fmla="*/ 39 h 52"/>
                  <a:gd name="T14" fmla="*/ 46 w 64"/>
                  <a:gd name="T15" fmla="*/ 23 h 52"/>
                  <a:gd name="T16" fmla="*/ 63 w 64"/>
                  <a:gd name="T17" fmla="*/ 29 h 52"/>
                  <a:gd name="T18" fmla="*/ 64 w 64"/>
                  <a:gd name="T19" fmla="*/ 22 h 52"/>
                  <a:gd name="T20" fmla="*/ 32 w 64"/>
                  <a:gd name="T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52">
                    <a:moveTo>
                      <a:pt x="32" y="0"/>
                    </a:moveTo>
                    <a:cubicBezTo>
                      <a:pt x="14" y="0"/>
                      <a:pt x="0" y="10"/>
                      <a:pt x="0" y="22"/>
                    </a:cubicBezTo>
                    <a:cubicBezTo>
                      <a:pt x="0" y="28"/>
                      <a:pt x="4" y="34"/>
                      <a:pt x="9" y="38"/>
                    </a:cubicBezTo>
                    <a:cubicBezTo>
                      <a:pt x="5" y="52"/>
                      <a:pt x="5" y="52"/>
                      <a:pt x="5" y="52"/>
                    </a:cubicBezTo>
                    <a:cubicBezTo>
                      <a:pt x="18" y="43"/>
                      <a:pt x="18" y="43"/>
                      <a:pt x="18" y="43"/>
                    </a:cubicBezTo>
                    <a:cubicBezTo>
                      <a:pt x="20" y="43"/>
                      <a:pt x="22" y="44"/>
                      <a:pt x="24" y="44"/>
                    </a:cubicBezTo>
                    <a:cubicBezTo>
                      <a:pt x="23" y="43"/>
                      <a:pt x="23" y="41"/>
                      <a:pt x="23" y="39"/>
                    </a:cubicBezTo>
                    <a:cubicBezTo>
                      <a:pt x="23" y="31"/>
                      <a:pt x="33" y="23"/>
                      <a:pt x="46" y="23"/>
                    </a:cubicBezTo>
                    <a:cubicBezTo>
                      <a:pt x="52" y="23"/>
                      <a:pt x="59" y="25"/>
                      <a:pt x="63" y="29"/>
                    </a:cubicBezTo>
                    <a:cubicBezTo>
                      <a:pt x="64" y="27"/>
                      <a:pt x="64" y="25"/>
                      <a:pt x="64" y="22"/>
                    </a:cubicBezTo>
                    <a:cubicBezTo>
                      <a:pt x="64" y="10"/>
                      <a:pt x="50" y="0"/>
                      <a:pt x="32" y="0"/>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 Placeholder 2"/>
            <p:cNvSpPr txBox="1"/>
            <p:nvPr/>
          </p:nvSpPr>
          <p:spPr bwMode="auto">
            <a:xfrm>
              <a:off x="7176120" y="3501008"/>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9"/>
          <p:cNvGrpSpPr/>
          <p:nvPr/>
        </p:nvGrpSpPr>
        <p:grpSpPr bwMode="auto">
          <a:xfrm>
            <a:off x="4505003" y="2085742"/>
            <a:ext cx="1095588" cy="1062037"/>
            <a:chOff x="8781443" y="3710477"/>
            <a:chExt cx="1455923" cy="1417015"/>
          </a:xfrm>
        </p:grpSpPr>
        <p:sp>
          <p:nvSpPr>
            <p:cNvPr id="28" name="Freeform 7"/>
            <p:cNvSpPr/>
            <p:nvPr/>
          </p:nvSpPr>
          <p:spPr bwMode="auto">
            <a:xfrm>
              <a:off x="9048080" y="3710477"/>
              <a:ext cx="1189286" cy="622724"/>
            </a:xfrm>
            <a:custGeom>
              <a:avLst/>
              <a:gdLst>
                <a:gd name="T0" fmla="*/ 92 w 531"/>
                <a:gd name="T1" fmla="*/ 0 h 306"/>
                <a:gd name="T2" fmla="*/ 439 w 531"/>
                <a:gd name="T3" fmla="*/ 0 h 306"/>
                <a:gd name="T4" fmla="*/ 531 w 531"/>
                <a:gd name="T5" fmla="*/ 0 h 306"/>
                <a:gd name="T6" fmla="*/ 531 w 531"/>
                <a:gd name="T7" fmla="*/ 91 h 306"/>
                <a:gd name="T8" fmla="*/ 531 w 531"/>
                <a:gd name="T9" fmla="*/ 215 h 306"/>
                <a:gd name="T10" fmla="*/ 439 w 531"/>
                <a:gd name="T11" fmla="*/ 306 h 306"/>
                <a:gd name="T12" fmla="*/ 92 w 531"/>
                <a:gd name="T13" fmla="*/ 306 h 306"/>
                <a:gd name="T14" fmla="*/ 0 w 531"/>
                <a:gd name="T15" fmla="*/ 306 h 306"/>
                <a:gd name="T16" fmla="*/ 0 w 531"/>
                <a:gd name="T17" fmla="*/ 215 h 306"/>
                <a:gd name="T18" fmla="*/ 0 w 531"/>
                <a:gd name="T19" fmla="*/ 91 h 306"/>
                <a:gd name="T20" fmla="*/ 92 w 531"/>
                <a:gd name="T21"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1" h="306">
                  <a:moveTo>
                    <a:pt x="92" y="0"/>
                  </a:moveTo>
                  <a:cubicBezTo>
                    <a:pt x="439" y="0"/>
                    <a:pt x="439" y="0"/>
                    <a:pt x="439" y="0"/>
                  </a:cubicBezTo>
                  <a:cubicBezTo>
                    <a:pt x="531" y="0"/>
                    <a:pt x="531" y="0"/>
                    <a:pt x="531" y="0"/>
                  </a:cubicBezTo>
                  <a:cubicBezTo>
                    <a:pt x="531" y="91"/>
                    <a:pt x="531" y="91"/>
                    <a:pt x="531" y="91"/>
                  </a:cubicBezTo>
                  <a:cubicBezTo>
                    <a:pt x="531" y="215"/>
                    <a:pt x="531" y="215"/>
                    <a:pt x="531" y="215"/>
                  </a:cubicBezTo>
                  <a:cubicBezTo>
                    <a:pt x="531" y="265"/>
                    <a:pt x="490" y="306"/>
                    <a:pt x="439" y="306"/>
                  </a:cubicBezTo>
                  <a:cubicBezTo>
                    <a:pt x="92" y="306"/>
                    <a:pt x="92" y="306"/>
                    <a:pt x="92" y="306"/>
                  </a:cubicBezTo>
                  <a:cubicBezTo>
                    <a:pt x="0" y="306"/>
                    <a:pt x="0" y="306"/>
                    <a:pt x="0" y="306"/>
                  </a:cubicBezTo>
                  <a:cubicBezTo>
                    <a:pt x="0" y="215"/>
                    <a:pt x="0" y="215"/>
                    <a:pt x="0" y="215"/>
                  </a:cubicBezTo>
                  <a:cubicBezTo>
                    <a:pt x="0" y="91"/>
                    <a:pt x="0" y="91"/>
                    <a:pt x="0" y="91"/>
                  </a:cubicBezTo>
                  <a:cubicBezTo>
                    <a:pt x="0" y="41"/>
                    <a:pt x="41" y="0"/>
                    <a:pt x="92" y="0"/>
                  </a:cubicBezTo>
                  <a:close/>
                </a:path>
              </a:pathLst>
            </a:custGeom>
            <a:solidFill>
              <a:schemeClr val="accent4"/>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7"/>
            <p:cNvSpPr/>
            <p:nvPr/>
          </p:nvSpPr>
          <p:spPr bwMode="auto">
            <a:xfrm>
              <a:off x="8781443" y="4261186"/>
              <a:ext cx="497300" cy="866306"/>
            </a:xfrm>
            <a:custGeom>
              <a:avLst/>
              <a:gdLst>
                <a:gd name="T0" fmla="*/ 0 w 245"/>
                <a:gd name="T1" fmla="*/ 425 h 425"/>
                <a:gd name="T2" fmla="*/ 0 w 245"/>
                <a:gd name="T3" fmla="*/ 102 h 425"/>
                <a:gd name="T4" fmla="*/ 102 w 245"/>
                <a:gd name="T5" fmla="*/ 0 h 425"/>
                <a:gd name="T6" fmla="*/ 245 w 245"/>
                <a:gd name="T7" fmla="*/ 0 h 425"/>
              </a:gdLst>
              <a:ahLst/>
              <a:cxnLst>
                <a:cxn ang="0">
                  <a:pos x="T0" y="T1"/>
                </a:cxn>
                <a:cxn ang="0">
                  <a:pos x="T2" y="T3"/>
                </a:cxn>
                <a:cxn ang="0">
                  <a:pos x="T4" y="T5"/>
                </a:cxn>
                <a:cxn ang="0">
                  <a:pos x="T6" y="T7"/>
                </a:cxn>
              </a:cxnLst>
              <a:rect l="0" t="0" r="r" b="b"/>
              <a:pathLst>
                <a:path w="245" h="425">
                  <a:moveTo>
                    <a:pt x="0" y="425"/>
                  </a:moveTo>
                  <a:cubicBezTo>
                    <a:pt x="0" y="102"/>
                    <a:pt x="0" y="102"/>
                    <a:pt x="0" y="102"/>
                  </a:cubicBezTo>
                  <a:cubicBezTo>
                    <a:pt x="0" y="45"/>
                    <a:pt x="45" y="0"/>
                    <a:pt x="102" y="0"/>
                  </a:cubicBezTo>
                  <a:cubicBezTo>
                    <a:pt x="245" y="0"/>
                    <a:pt x="245" y="0"/>
                    <a:pt x="245"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1" name="Group 90"/>
            <p:cNvGrpSpPr/>
            <p:nvPr/>
          </p:nvGrpSpPr>
          <p:grpSpPr>
            <a:xfrm>
              <a:off x="9716398" y="3831540"/>
              <a:ext cx="340042" cy="340042"/>
              <a:chOff x="5222114" y="5867223"/>
              <a:chExt cx="281025" cy="281025"/>
            </a:xfrm>
            <a:solidFill>
              <a:srgbClr val="FFFFFF"/>
            </a:solidFill>
          </p:grpSpPr>
          <p:sp>
            <p:nvSpPr>
              <p:cNvPr id="33" name="Freeform 950"/>
              <p:cNvSpPr>
                <a:spLocks noEditPoints="1"/>
              </p:cNvSpPr>
              <p:nvPr/>
            </p:nvSpPr>
            <p:spPr bwMode="auto">
              <a:xfrm>
                <a:off x="5222114" y="5867223"/>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51"/>
              <p:cNvSpPr/>
              <p:nvPr/>
            </p:nvSpPr>
            <p:spPr bwMode="auto">
              <a:xfrm>
                <a:off x="5370022" y="5936952"/>
                <a:ext cx="61277" cy="61277"/>
              </a:xfrm>
              <a:custGeom>
                <a:avLst/>
                <a:gdLst>
                  <a:gd name="T0" fmla="*/ 0 w 29"/>
                  <a:gd name="T1" fmla="*/ 9 h 29"/>
                  <a:gd name="T2" fmla="*/ 21 w 29"/>
                  <a:gd name="T3" fmla="*/ 9 h 29"/>
                  <a:gd name="T4" fmla="*/ 21 w 29"/>
                  <a:gd name="T5" fmla="*/ 29 h 29"/>
                  <a:gd name="T6" fmla="*/ 29 w 29"/>
                  <a:gd name="T7" fmla="*/ 29 h 29"/>
                  <a:gd name="T8" fmla="*/ 29 w 29"/>
                  <a:gd name="T9" fmla="*/ 0 h 29"/>
                  <a:gd name="T10" fmla="*/ 0 w 29"/>
                  <a:gd name="T11" fmla="*/ 0 h 29"/>
                  <a:gd name="T12" fmla="*/ 0 w 29"/>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0" y="9"/>
                    </a:moveTo>
                    <a:lnTo>
                      <a:pt x="21" y="9"/>
                    </a:lnTo>
                    <a:lnTo>
                      <a:pt x="21" y="29"/>
                    </a:lnTo>
                    <a:lnTo>
                      <a:pt x="29" y="29"/>
                    </a:lnTo>
                    <a:lnTo>
                      <a:pt x="29"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952"/>
              <p:cNvSpPr/>
              <p:nvPr/>
            </p:nvSpPr>
            <p:spPr bwMode="auto">
              <a:xfrm>
                <a:off x="5291841" y="5936952"/>
                <a:ext cx="61277" cy="61277"/>
              </a:xfrm>
              <a:custGeom>
                <a:avLst/>
                <a:gdLst>
                  <a:gd name="T0" fmla="*/ 8 w 29"/>
                  <a:gd name="T1" fmla="*/ 29 h 29"/>
                  <a:gd name="T2" fmla="*/ 8 w 29"/>
                  <a:gd name="T3" fmla="*/ 9 h 29"/>
                  <a:gd name="T4" fmla="*/ 29 w 29"/>
                  <a:gd name="T5" fmla="*/ 9 h 29"/>
                  <a:gd name="T6" fmla="*/ 29 w 29"/>
                  <a:gd name="T7" fmla="*/ 0 h 29"/>
                  <a:gd name="T8" fmla="*/ 0 w 29"/>
                  <a:gd name="T9" fmla="*/ 0 h 29"/>
                  <a:gd name="T10" fmla="*/ 0 w 29"/>
                  <a:gd name="T11" fmla="*/ 29 h 29"/>
                  <a:gd name="T12" fmla="*/ 8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8" y="29"/>
                    </a:moveTo>
                    <a:lnTo>
                      <a:pt x="8" y="9"/>
                    </a:lnTo>
                    <a:lnTo>
                      <a:pt x="29" y="9"/>
                    </a:lnTo>
                    <a:lnTo>
                      <a:pt x="29" y="0"/>
                    </a:lnTo>
                    <a:lnTo>
                      <a:pt x="0" y="0"/>
                    </a:lnTo>
                    <a:lnTo>
                      <a:pt x="0" y="29"/>
                    </a:lnTo>
                    <a:lnTo>
                      <a:pt x="8"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953"/>
              <p:cNvSpPr/>
              <p:nvPr/>
            </p:nvSpPr>
            <p:spPr bwMode="auto">
              <a:xfrm>
                <a:off x="5291841" y="6017244"/>
                <a:ext cx="61277" cy="61277"/>
              </a:xfrm>
              <a:custGeom>
                <a:avLst/>
                <a:gdLst>
                  <a:gd name="T0" fmla="*/ 29 w 29"/>
                  <a:gd name="T1" fmla="*/ 21 h 29"/>
                  <a:gd name="T2" fmla="*/ 8 w 29"/>
                  <a:gd name="T3" fmla="*/ 21 h 29"/>
                  <a:gd name="T4" fmla="*/ 8 w 29"/>
                  <a:gd name="T5" fmla="*/ 0 h 29"/>
                  <a:gd name="T6" fmla="*/ 0 w 29"/>
                  <a:gd name="T7" fmla="*/ 0 h 29"/>
                  <a:gd name="T8" fmla="*/ 0 w 29"/>
                  <a:gd name="T9" fmla="*/ 29 h 29"/>
                  <a:gd name="T10" fmla="*/ 29 w 29"/>
                  <a:gd name="T11" fmla="*/ 29 h 29"/>
                  <a:gd name="T12" fmla="*/ 29 w 29"/>
                  <a:gd name="T13" fmla="*/ 21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9" y="21"/>
                    </a:moveTo>
                    <a:lnTo>
                      <a:pt x="8" y="21"/>
                    </a:lnTo>
                    <a:lnTo>
                      <a:pt x="8" y="0"/>
                    </a:lnTo>
                    <a:lnTo>
                      <a:pt x="0" y="0"/>
                    </a:lnTo>
                    <a:lnTo>
                      <a:pt x="0" y="29"/>
                    </a:lnTo>
                    <a:lnTo>
                      <a:pt x="29" y="29"/>
                    </a:lnTo>
                    <a:lnTo>
                      <a:pt x="2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54"/>
              <p:cNvSpPr/>
              <p:nvPr/>
            </p:nvSpPr>
            <p:spPr bwMode="auto">
              <a:xfrm>
                <a:off x="5370022" y="6017244"/>
                <a:ext cx="61277" cy="61277"/>
              </a:xfrm>
              <a:custGeom>
                <a:avLst/>
                <a:gdLst>
                  <a:gd name="T0" fmla="*/ 21 w 29"/>
                  <a:gd name="T1" fmla="*/ 0 h 29"/>
                  <a:gd name="T2" fmla="*/ 21 w 29"/>
                  <a:gd name="T3" fmla="*/ 21 h 29"/>
                  <a:gd name="T4" fmla="*/ 0 w 29"/>
                  <a:gd name="T5" fmla="*/ 21 h 29"/>
                  <a:gd name="T6" fmla="*/ 0 w 29"/>
                  <a:gd name="T7" fmla="*/ 29 h 29"/>
                  <a:gd name="T8" fmla="*/ 29 w 29"/>
                  <a:gd name="T9" fmla="*/ 29 h 29"/>
                  <a:gd name="T10" fmla="*/ 29 w 29"/>
                  <a:gd name="T11" fmla="*/ 0 h 29"/>
                  <a:gd name="T12" fmla="*/ 21 w 29"/>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1" y="0"/>
                    </a:moveTo>
                    <a:lnTo>
                      <a:pt x="21" y="21"/>
                    </a:lnTo>
                    <a:lnTo>
                      <a:pt x="0" y="21"/>
                    </a:lnTo>
                    <a:lnTo>
                      <a:pt x="0" y="29"/>
                    </a:lnTo>
                    <a:lnTo>
                      <a:pt x="29" y="29"/>
                    </a:lnTo>
                    <a:lnTo>
                      <a:pt x="29"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955"/>
              <p:cNvSpPr>
                <a:spLocks noChangeArrowheads="1"/>
              </p:cNvSpPr>
              <p:nvPr/>
            </p:nvSpPr>
            <p:spPr bwMode="auto">
              <a:xfrm>
                <a:off x="5353118" y="5972871"/>
                <a:ext cx="16904" cy="697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956"/>
              <p:cNvSpPr>
                <a:spLocks noChangeArrowheads="1"/>
              </p:cNvSpPr>
              <p:nvPr/>
            </p:nvSpPr>
            <p:spPr bwMode="auto">
              <a:xfrm>
                <a:off x="5325649" y="5998227"/>
                <a:ext cx="71841" cy="190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 Placeholder 2"/>
            <p:cNvSpPr txBox="1"/>
            <p:nvPr/>
          </p:nvSpPr>
          <p:spPr bwMode="auto">
            <a:xfrm>
              <a:off x="8832304" y="3861048"/>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lgn="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8"/>
          <p:cNvGrpSpPr/>
          <p:nvPr/>
        </p:nvGrpSpPr>
        <p:grpSpPr bwMode="auto">
          <a:xfrm>
            <a:off x="3282628" y="2360379"/>
            <a:ext cx="1226167" cy="844550"/>
            <a:chOff x="7151561" y="4077072"/>
            <a:chExt cx="1629882" cy="1125466"/>
          </a:xfrm>
        </p:grpSpPr>
        <p:sp>
          <p:nvSpPr>
            <p:cNvPr id="41" name="Freeform 12"/>
            <p:cNvSpPr/>
            <p:nvPr/>
          </p:nvSpPr>
          <p:spPr bwMode="auto">
            <a:xfrm>
              <a:off x="7151561" y="4077072"/>
              <a:ext cx="1447843" cy="753131"/>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chemeClr val="accent1"/>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8"/>
            <p:cNvSpPr/>
            <p:nvPr/>
          </p:nvSpPr>
          <p:spPr bwMode="auto">
            <a:xfrm>
              <a:off x="8565537" y="4182849"/>
              <a:ext cx="215906" cy="1019689"/>
            </a:xfrm>
            <a:custGeom>
              <a:avLst/>
              <a:gdLst>
                <a:gd name="T0" fmla="*/ 106 w 106"/>
                <a:gd name="T1" fmla="*/ 501 h 501"/>
                <a:gd name="T2" fmla="*/ 106 w 106"/>
                <a:gd name="T3" fmla="*/ 102 h 501"/>
                <a:gd name="T4" fmla="*/ 4 w 106"/>
                <a:gd name="T5" fmla="*/ 0 h 501"/>
                <a:gd name="T6" fmla="*/ 0 w 106"/>
                <a:gd name="T7" fmla="*/ 0 h 501"/>
              </a:gdLst>
              <a:ahLst/>
              <a:cxnLst>
                <a:cxn ang="0">
                  <a:pos x="T0" y="T1"/>
                </a:cxn>
                <a:cxn ang="0">
                  <a:pos x="T2" y="T3"/>
                </a:cxn>
                <a:cxn ang="0">
                  <a:pos x="T4" y="T5"/>
                </a:cxn>
                <a:cxn ang="0">
                  <a:pos x="T6" y="T7"/>
                </a:cxn>
              </a:cxnLst>
              <a:rect l="0" t="0" r="r" b="b"/>
              <a:pathLst>
                <a:path w="106" h="501">
                  <a:moveTo>
                    <a:pt x="106" y="501"/>
                  </a:moveTo>
                  <a:cubicBezTo>
                    <a:pt x="106" y="102"/>
                    <a:pt x="106" y="102"/>
                    <a:pt x="106" y="102"/>
                  </a:cubicBezTo>
                  <a:cubicBezTo>
                    <a:pt x="106" y="46"/>
                    <a:pt x="60" y="0"/>
                    <a:pt x="4" y="0"/>
                  </a:cubicBezTo>
                  <a:cubicBezTo>
                    <a:pt x="0" y="0"/>
                    <a:pt x="0" y="0"/>
                    <a:pt x="0"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3" name="Group 74"/>
            <p:cNvGrpSpPr/>
            <p:nvPr/>
          </p:nvGrpSpPr>
          <p:grpSpPr>
            <a:xfrm>
              <a:off x="7302797" y="4263588"/>
              <a:ext cx="340042" cy="340042"/>
              <a:chOff x="10031183" y="4584965"/>
              <a:chExt cx="340040" cy="340040"/>
            </a:xfrm>
            <a:solidFill>
              <a:srgbClr val="FFFFFF"/>
            </a:solidFill>
          </p:grpSpPr>
          <p:sp>
            <p:nvSpPr>
              <p:cNvPr id="45" name="Freeform 765"/>
              <p:cNvSpPr>
                <a:spLocks noEditPoints="1"/>
              </p:cNvSpPr>
              <p:nvPr/>
            </p:nvSpPr>
            <p:spPr bwMode="auto">
              <a:xfrm>
                <a:off x="10031183"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766"/>
              <p:cNvSpPr>
                <a:spLocks noEditPoints="1"/>
              </p:cNvSpPr>
              <p:nvPr/>
            </p:nvSpPr>
            <p:spPr bwMode="auto">
              <a:xfrm>
                <a:off x="10118109" y="4669338"/>
                <a:ext cx="168742" cy="171298"/>
              </a:xfrm>
              <a:custGeom>
                <a:avLst/>
                <a:gdLst>
                  <a:gd name="T0" fmla="*/ 56 w 64"/>
                  <a:gd name="T1" fmla="*/ 0 h 64"/>
                  <a:gd name="T2" fmla="*/ 48 w 64"/>
                  <a:gd name="T3" fmla="*/ 8 h 64"/>
                  <a:gd name="T4" fmla="*/ 52 w 64"/>
                  <a:gd name="T5" fmla="*/ 15 h 64"/>
                  <a:gd name="T6" fmla="*/ 45 w 64"/>
                  <a:gd name="T7" fmla="*/ 40 h 64"/>
                  <a:gd name="T8" fmla="*/ 44 w 64"/>
                  <a:gd name="T9" fmla="*/ 40 h 64"/>
                  <a:gd name="T10" fmla="*/ 40 w 64"/>
                  <a:gd name="T11" fmla="*/ 41 h 64"/>
                  <a:gd name="T12" fmla="*/ 31 w 64"/>
                  <a:gd name="T13" fmla="*/ 31 h 64"/>
                  <a:gd name="T14" fmla="*/ 32 w 64"/>
                  <a:gd name="T15" fmla="*/ 28 h 64"/>
                  <a:gd name="T16" fmla="*/ 24 w 64"/>
                  <a:gd name="T17" fmla="*/ 20 h 64"/>
                  <a:gd name="T18" fmla="*/ 16 w 64"/>
                  <a:gd name="T19" fmla="*/ 28 h 64"/>
                  <a:gd name="T20" fmla="*/ 18 w 64"/>
                  <a:gd name="T21" fmla="*/ 34 h 64"/>
                  <a:gd name="T22" fmla="*/ 10 w 64"/>
                  <a:gd name="T23" fmla="*/ 48 h 64"/>
                  <a:gd name="T24" fmla="*/ 8 w 64"/>
                  <a:gd name="T25" fmla="*/ 48 h 64"/>
                  <a:gd name="T26" fmla="*/ 0 w 64"/>
                  <a:gd name="T27" fmla="*/ 56 h 64"/>
                  <a:gd name="T28" fmla="*/ 8 w 64"/>
                  <a:gd name="T29" fmla="*/ 64 h 64"/>
                  <a:gd name="T30" fmla="*/ 16 w 64"/>
                  <a:gd name="T31" fmla="*/ 56 h 64"/>
                  <a:gd name="T32" fmla="*/ 13 w 64"/>
                  <a:gd name="T33" fmla="*/ 50 h 64"/>
                  <a:gd name="T34" fmla="*/ 22 w 64"/>
                  <a:gd name="T35" fmla="*/ 36 h 64"/>
                  <a:gd name="T36" fmla="*/ 24 w 64"/>
                  <a:gd name="T37" fmla="*/ 36 h 64"/>
                  <a:gd name="T38" fmla="*/ 29 w 64"/>
                  <a:gd name="T39" fmla="*/ 34 h 64"/>
                  <a:gd name="T40" fmla="*/ 37 w 64"/>
                  <a:gd name="T41" fmla="*/ 44 h 64"/>
                  <a:gd name="T42" fmla="*/ 36 w 64"/>
                  <a:gd name="T43" fmla="*/ 48 h 64"/>
                  <a:gd name="T44" fmla="*/ 44 w 64"/>
                  <a:gd name="T45" fmla="*/ 56 h 64"/>
                  <a:gd name="T46" fmla="*/ 52 w 64"/>
                  <a:gd name="T47" fmla="*/ 48 h 64"/>
                  <a:gd name="T48" fmla="*/ 48 w 64"/>
                  <a:gd name="T49" fmla="*/ 41 h 64"/>
                  <a:gd name="T50" fmla="*/ 56 w 64"/>
                  <a:gd name="T51" fmla="*/ 16 h 64"/>
                  <a:gd name="T52" fmla="*/ 56 w 64"/>
                  <a:gd name="T53" fmla="*/ 16 h 64"/>
                  <a:gd name="T54" fmla="*/ 64 w 64"/>
                  <a:gd name="T55" fmla="*/ 8 h 64"/>
                  <a:gd name="T56" fmla="*/ 56 w 64"/>
                  <a:gd name="T57" fmla="*/ 0 h 64"/>
                  <a:gd name="T58" fmla="*/ 8 w 64"/>
                  <a:gd name="T59" fmla="*/ 60 h 64"/>
                  <a:gd name="T60" fmla="*/ 4 w 64"/>
                  <a:gd name="T61" fmla="*/ 56 h 64"/>
                  <a:gd name="T62" fmla="*/ 8 w 64"/>
                  <a:gd name="T63" fmla="*/ 52 h 64"/>
                  <a:gd name="T64" fmla="*/ 12 w 64"/>
                  <a:gd name="T65" fmla="*/ 56 h 64"/>
                  <a:gd name="T66" fmla="*/ 8 w 64"/>
                  <a:gd name="T67" fmla="*/ 60 h 64"/>
                  <a:gd name="T68" fmla="*/ 24 w 64"/>
                  <a:gd name="T69" fmla="*/ 32 h 64"/>
                  <a:gd name="T70" fmla="*/ 20 w 64"/>
                  <a:gd name="T71" fmla="*/ 28 h 64"/>
                  <a:gd name="T72" fmla="*/ 24 w 64"/>
                  <a:gd name="T73" fmla="*/ 24 h 64"/>
                  <a:gd name="T74" fmla="*/ 28 w 64"/>
                  <a:gd name="T75" fmla="*/ 28 h 64"/>
                  <a:gd name="T76" fmla="*/ 24 w 64"/>
                  <a:gd name="T77" fmla="*/ 32 h 64"/>
                  <a:gd name="T78" fmla="*/ 44 w 64"/>
                  <a:gd name="T79" fmla="*/ 52 h 64"/>
                  <a:gd name="T80" fmla="*/ 40 w 64"/>
                  <a:gd name="T81" fmla="*/ 48 h 64"/>
                  <a:gd name="T82" fmla="*/ 44 w 64"/>
                  <a:gd name="T83" fmla="*/ 44 h 64"/>
                  <a:gd name="T84" fmla="*/ 48 w 64"/>
                  <a:gd name="T85" fmla="*/ 48 h 64"/>
                  <a:gd name="T86" fmla="*/ 44 w 64"/>
                  <a:gd name="T87" fmla="*/ 52 h 64"/>
                  <a:gd name="T88" fmla="*/ 56 w 64"/>
                  <a:gd name="T89" fmla="*/ 12 h 64"/>
                  <a:gd name="T90" fmla="*/ 52 w 64"/>
                  <a:gd name="T91" fmla="*/ 8 h 64"/>
                  <a:gd name="T92" fmla="*/ 56 w 64"/>
                  <a:gd name="T93" fmla="*/ 4 h 64"/>
                  <a:gd name="T94" fmla="*/ 60 w 64"/>
                  <a:gd name="T95" fmla="*/ 8 h 64"/>
                  <a:gd name="T96" fmla="*/ 56 w 64"/>
                  <a:gd name="T9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64">
                    <a:moveTo>
                      <a:pt x="56" y="0"/>
                    </a:moveTo>
                    <a:cubicBezTo>
                      <a:pt x="52" y="0"/>
                      <a:pt x="48" y="4"/>
                      <a:pt x="48" y="8"/>
                    </a:cubicBezTo>
                    <a:cubicBezTo>
                      <a:pt x="48" y="11"/>
                      <a:pt x="50" y="14"/>
                      <a:pt x="52" y="15"/>
                    </a:cubicBezTo>
                    <a:cubicBezTo>
                      <a:pt x="45" y="40"/>
                      <a:pt x="45" y="40"/>
                      <a:pt x="45" y="40"/>
                    </a:cubicBezTo>
                    <a:cubicBezTo>
                      <a:pt x="44" y="40"/>
                      <a:pt x="44" y="40"/>
                      <a:pt x="44" y="40"/>
                    </a:cubicBezTo>
                    <a:cubicBezTo>
                      <a:pt x="43" y="40"/>
                      <a:pt x="41" y="40"/>
                      <a:pt x="40" y="41"/>
                    </a:cubicBezTo>
                    <a:cubicBezTo>
                      <a:pt x="31" y="31"/>
                      <a:pt x="31" y="31"/>
                      <a:pt x="31" y="31"/>
                    </a:cubicBezTo>
                    <a:cubicBezTo>
                      <a:pt x="32" y="30"/>
                      <a:pt x="32" y="29"/>
                      <a:pt x="32" y="28"/>
                    </a:cubicBezTo>
                    <a:cubicBezTo>
                      <a:pt x="32" y="24"/>
                      <a:pt x="28" y="20"/>
                      <a:pt x="24" y="20"/>
                    </a:cubicBezTo>
                    <a:cubicBezTo>
                      <a:pt x="20" y="20"/>
                      <a:pt x="16" y="24"/>
                      <a:pt x="16" y="28"/>
                    </a:cubicBezTo>
                    <a:cubicBezTo>
                      <a:pt x="16" y="30"/>
                      <a:pt x="17" y="32"/>
                      <a:pt x="18" y="34"/>
                    </a:cubicBezTo>
                    <a:cubicBezTo>
                      <a:pt x="10" y="48"/>
                      <a:pt x="10" y="48"/>
                      <a:pt x="10" y="48"/>
                    </a:cubicBezTo>
                    <a:cubicBezTo>
                      <a:pt x="9" y="48"/>
                      <a:pt x="9" y="48"/>
                      <a:pt x="8" y="48"/>
                    </a:cubicBezTo>
                    <a:cubicBezTo>
                      <a:pt x="4" y="48"/>
                      <a:pt x="0" y="52"/>
                      <a:pt x="0" y="56"/>
                    </a:cubicBezTo>
                    <a:cubicBezTo>
                      <a:pt x="0" y="60"/>
                      <a:pt x="4" y="64"/>
                      <a:pt x="8" y="64"/>
                    </a:cubicBezTo>
                    <a:cubicBezTo>
                      <a:pt x="12" y="64"/>
                      <a:pt x="16" y="60"/>
                      <a:pt x="16" y="56"/>
                    </a:cubicBezTo>
                    <a:cubicBezTo>
                      <a:pt x="16" y="54"/>
                      <a:pt x="15" y="52"/>
                      <a:pt x="13" y="50"/>
                    </a:cubicBezTo>
                    <a:cubicBezTo>
                      <a:pt x="22" y="36"/>
                      <a:pt x="22" y="36"/>
                      <a:pt x="22" y="36"/>
                    </a:cubicBezTo>
                    <a:cubicBezTo>
                      <a:pt x="22" y="36"/>
                      <a:pt x="23" y="36"/>
                      <a:pt x="24" y="36"/>
                    </a:cubicBezTo>
                    <a:cubicBezTo>
                      <a:pt x="26" y="36"/>
                      <a:pt x="27" y="35"/>
                      <a:pt x="29" y="34"/>
                    </a:cubicBezTo>
                    <a:cubicBezTo>
                      <a:pt x="37" y="44"/>
                      <a:pt x="37" y="44"/>
                      <a:pt x="37" y="44"/>
                    </a:cubicBezTo>
                    <a:cubicBezTo>
                      <a:pt x="36" y="45"/>
                      <a:pt x="36" y="46"/>
                      <a:pt x="36" y="48"/>
                    </a:cubicBezTo>
                    <a:cubicBezTo>
                      <a:pt x="36" y="52"/>
                      <a:pt x="40" y="56"/>
                      <a:pt x="44" y="56"/>
                    </a:cubicBezTo>
                    <a:cubicBezTo>
                      <a:pt x="48" y="56"/>
                      <a:pt x="52" y="52"/>
                      <a:pt x="52" y="48"/>
                    </a:cubicBezTo>
                    <a:cubicBezTo>
                      <a:pt x="52" y="45"/>
                      <a:pt x="51" y="43"/>
                      <a:pt x="48" y="41"/>
                    </a:cubicBezTo>
                    <a:cubicBezTo>
                      <a:pt x="56" y="16"/>
                      <a:pt x="56" y="16"/>
                      <a:pt x="56" y="16"/>
                    </a:cubicBezTo>
                    <a:cubicBezTo>
                      <a:pt x="56" y="16"/>
                      <a:pt x="56" y="16"/>
                      <a:pt x="56" y="16"/>
                    </a:cubicBezTo>
                    <a:cubicBezTo>
                      <a:pt x="60" y="16"/>
                      <a:pt x="64" y="12"/>
                      <a:pt x="64" y="8"/>
                    </a:cubicBezTo>
                    <a:cubicBezTo>
                      <a:pt x="64" y="4"/>
                      <a:pt x="60" y="0"/>
                      <a:pt x="56" y="0"/>
                    </a:cubicBezTo>
                    <a:close/>
                    <a:moveTo>
                      <a:pt x="8" y="60"/>
                    </a:moveTo>
                    <a:cubicBezTo>
                      <a:pt x="6" y="60"/>
                      <a:pt x="4" y="58"/>
                      <a:pt x="4" y="56"/>
                    </a:cubicBezTo>
                    <a:cubicBezTo>
                      <a:pt x="4" y="54"/>
                      <a:pt x="6" y="52"/>
                      <a:pt x="8" y="52"/>
                    </a:cubicBezTo>
                    <a:cubicBezTo>
                      <a:pt x="10" y="52"/>
                      <a:pt x="12" y="54"/>
                      <a:pt x="12" y="56"/>
                    </a:cubicBezTo>
                    <a:cubicBezTo>
                      <a:pt x="12" y="58"/>
                      <a:pt x="10" y="60"/>
                      <a:pt x="8" y="60"/>
                    </a:cubicBezTo>
                    <a:close/>
                    <a:moveTo>
                      <a:pt x="24" y="32"/>
                    </a:moveTo>
                    <a:cubicBezTo>
                      <a:pt x="22" y="32"/>
                      <a:pt x="20" y="30"/>
                      <a:pt x="20" y="28"/>
                    </a:cubicBezTo>
                    <a:cubicBezTo>
                      <a:pt x="20" y="26"/>
                      <a:pt x="22" y="24"/>
                      <a:pt x="24" y="24"/>
                    </a:cubicBezTo>
                    <a:cubicBezTo>
                      <a:pt x="26" y="24"/>
                      <a:pt x="28" y="26"/>
                      <a:pt x="28" y="28"/>
                    </a:cubicBezTo>
                    <a:cubicBezTo>
                      <a:pt x="28" y="30"/>
                      <a:pt x="26" y="32"/>
                      <a:pt x="24" y="32"/>
                    </a:cubicBezTo>
                    <a:close/>
                    <a:moveTo>
                      <a:pt x="44" y="52"/>
                    </a:moveTo>
                    <a:cubicBezTo>
                      <a:pt x="42" y="52"/>
                      <a:pt x="40" y="50"/>
                      <a:pt x="40" y="48"/>
                    </a:cubicBezTo>
                    <a:cubicBezTo>
                      <a:pt x="40" y="46"/>
                      <a:pt x="42" y="44"/>
                      <a:pt x="44" y="44"/>
                    </a:cubicBezTo>
                    <a:cubicBezTo>
                      <a:pt x="46" y="44"/>
                      <a:pt x="48" y="46"/>
                      <a:pt x="48" y="48"/>
                    </a:cubicBezTo>
                    <a:cubicBezTo>
                      <a:pt x="48" y="50"/>
                      <a:pt x="46" y="52"/>
                      <a:pt x="44" y="52"/>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 Placeholder 2"/>
            <p:cNvSpPr txBox="1"/>
            <p:nvPr/>
          </p:nvSpPr>
          <p:spPr bwMode="auto">
            <a:xfrm>
              <a:off x="7662837" y="4293096"/>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6"/>
          <p:cNvGrpSpPr/>
          <p:nvPr/>
        </p:nvGrpSpPr>
        <p:grpSpPr bwMode="auto">
          <a:xfrm>
            <a:off x="4505003" y="2592154"/>
            <a:ext cx="1880654" cy="1063625"/>
            <a:chOff x="8781443" y="4385240"/>
            <a:chExt cx="2499133" cy="1417662"/>
          </a:xfrm>
        </p:grpSpPr>
        <p:sp>
          <p:nvSpPr>
            <p:cNvPr id="48" name="Freeform 14"/>
            <p:cNvSpPr/>
            <p:nvPr/>
          </p:nvSpPr>
          <p:spPr bwMode="auto">
            <a:xfrm>
              <a:off x="10042648" y="4385240"/>
              <a:ext cx="1237928" cy="700368"/>
            </a:xfrm>
            <a:custGeom>
              <a:avLst/>
              <a:gdLst>
                <a:gd name="T0" fmla="*/ 103 w 553"/>
                <a:gd name="T1" fmla="*/ 0 h 344"/>
                <a:gd name="T2" fmla="*/ 451 w 553"/>
                <a:gd name="T3" fmla="*/ 0 h 344"/>
                <a:gd name="T4" fmla="*/ 553 w 553"/>
                <a:gd name="T5" fmla="*/ 0 h 344"/>
                <a:gd name="T6" fmla="*/ 553 w 553"/>
                <a:gd name="T7" fmla="*/ 102 h 344"/>
                <a:gd name="T8" fmla="*/ 553 w 553"/>
                <a:gd name="T9" fmla="*/ 241 h 344"/>
                <a:gd name="T10" fmla="*/ 451 w 553"/>
                <a:gd name="T11" fmla="*/ 344 h 344"/>
                <a:gd name="T12" fmla="*/ 103 w 553"/>
                <a:gd name="T13" fmla="*/ 344 h 344"/>
                <a:gd name="T14" fmla="*/ 0 w 553"/>
                <a:gd name="T15" fmla="*/ 344 h 344"/>
                <a:gd name="T16" fmla="*/ 0 w 553"/>
                <a:gd name="T17" fmla="*/ 241 h 344"/>
                <a:gd name="T18" fmla="*/ 0 w 553"/>
                <a:gd name="T19" fmla="*/ 102 h 344"/>
                <a:gd name="T20" fmla="*/ 103 w 553"/>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344">
                  <a:moveTo>
                    <a:pt x="103" y="0"/>
                  </a:moveTo>
                  <a:cubicBezTo>
                    <a:pt x="451" y="0"/>
                    <a:pt x="451" y="0"/>
                    <a:pt x="451" y="0"/>
                  </a:cubicBezTo>
                  <a:cubicBezTo>
                    <a:pt x="553" y="0"/>
                    <a:pt x="553" y="0"/>
                    <a:pt x="553" y="0"/>
                  </a:cubicBezTo>
                  <a:cubicBezTo>
                    <a:pt x="553" y="102"/>
                    <a:pt x="553" y="102"/>
                    <a:pt x="553" y="102"/>
                  </a:cubicBezTo>
                  <a:cubicBezTo>
                    <a:pt x="553" y="241"/>
                    <a:pt x="553" y="241"/>
                    <a:pt x="553" y="241"/>
                  </a:cubicBezTo>
                  <a:cubicBezTo>
                    <a:pt x="553" y="298"/>
                    <a:pt x="507" y="344"/>
                    <a:pt x="451" y="344"/>
                  </a:cubicBezTo>
                  <a:cubicBezTo>
                    <a:pt x="103" y="344"/>
                    <a:pt x="103" y="344"/>
                    <a:pt x="103" y="344"/>
                  </a:cubicBezTo>
                  <a:cubicBezTo>
                    <a:pt x="0" y="344"/>
                    <a:pt x="0" y="344"/>
                    <a:pt x="0" y="344"/>
                  </a:cubicBezTo>
                  <a:cubicBezTo>
                    <a:pt x="0" y="241"/>
                    <a:pt x="0" y="241"/>
                    <a:pt x="0" y="241"/>
                  </a:cubicBezTo>
                  <a:cubicBezTo>
                    <a:pt x="0" y="102"/>
                    <a:pt x="0" y="102"/>
                    <a:pt x="0" y="102"/>
                  </a:cubicBezTo>
                  <a:cubicBezTo>
                    <a:pt x="0" y="46"/>
                    <a:pt x="46" y="0"/>
                    <a:pt x="103" y="0"/>
                  </a:cubicBezTo>
                  <a:close/>
                </a:path>
              </a:pathLst>
            </a:custGeom>
            <a:solidFill>
              <a:schemeClr val="accent3"/>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9"/>
            <p:cNvSpPr/>
            <p:nvPr/>
          </p:nvSpPr>
          <p:spPr bwMode="auto">
            <a:xfrm>
              <a:off x="8781443" y="4986159"/>
              <a:ext cx="1333153" cy="816743"/>
            </a:xfrm>
            <a:custGeom>
              <a:avLst/>
              <a:gdLst>
                <a:gd name="T0" fmla="*/ 0 w 655"/>
                <a:gd name="T1" fmla="*/ 401 h 401"/>
                <a:gd name="T2" fmla="*/ 0 w 655"/>
                <a:gd name="T3" fmla="*/ 102 h 401"/>
                <a:gd name="T4" fmla="*/ 102 w 655"/>
                <a:gd name="T5" fmla="*/ 0 h 401"/>
                <a:gd name="T6" fmla="*/ 655 w 655"/>
                <a:gd name="T7" fmla="*/ 0 h 401"/>
              </a:gdLst>
              <a:ahLst/>
              <a:cxnLst>
                <a:cxn ang="0">
                  <a:pos x="T0" y="T1"/>
                </a:cxn>
                <a:cxn ang="0">
                  <a:pos x="T2" y="T3"/>
                </a:cxn>
                <a:cxn ang="0">
                  <a:pos x="T4" y="T5"/>
                </a:cxn>
                <a:cxn ang="0">
                  <a:pos x="T6" y="T7"/>
                </a:cxn>
              </a:cxnLst>
              <a:rect l="0" t="0" r="r" b="b"/>
              <a:pathLst>
                <a:path w="655" h="401">
                  <a:moveTo>
                    <a:pt x="0" y="401"/>
                  </a:moveTo>
                  <a:cubicBezTo>
                    <a:pt x="0" y="102"/>
                    <a:pt x="0" y="102"/>
                    <a:pt x="0" y="102"/>
                  </a:cubicBezTo>
                  <a:cubicBezTo>
                    <a:pt x="0" y="46"/>
                    <a:pt x="45" y="0"/>
                    <a:pt x="102" y="0"/>
                  </a:cubicBezTo>
                  <a:cubicBezTo>
                    <a:pt x="655" y="0"/>
                    <a:pt x="655" y="0"/>
                    <a:pt x="655"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2"/>
            <p:cNvSpPr txBox="1"/>
            <p:nvPr/>
          </p:nvSpPr>
          <p:spPr bwMode="auto">
            <a:xfrm>
              <a:off x="9941537" y="4647819"/>
              <a:ext cx="906991"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lgn="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109"/>
            <p:cNvGrpSpPr/>
            <p:nvPr/>
          </p:nvGrpSpPr>
          <p:grpSpPr>
            <a:xfrm>
              <a:off x="10848528" y="4601126"/>
              <a:ext cx="340042" cy="340042"/>
              <a:chOff x="9138898" y="4584965"/>
              <a:chExt cx="340040" cy="340040"/>
            </a:xfrm>
            <a:solidFill>
              <a:srgbClr val="FFFFFF"/>
            </a:solidFill>
          </p:grpSpPr>
          <p:sp>
            <p:nvSpPr>
              <p:cNvPr id="52" name="Freeform 760"/>
              <p:cNvSpPr>
                <a:spLocks noEditPoints="1"/>
              </p:cNvSpPr>
              <p:nvPr/>
            </p:nvSpPr>
            <p:spPr bwMode="auto">
              <a:xfrm>
                <a:off x="9138898" y="4584965"/>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761"/>
              <p:cNvSpPr/>
              <p:nvPr/>
            </p:nvSpPr>
            <p:spPr bwMode="auto">
              <a:xfrm>
                <a:off x="9236052" y="4669338"/>
                <a:ext cx="104825" cy="171298"/>
              </a:xfrm>
              <a:custGeom>
                <a:avLst/>
                <a:gdLst>
                  <a:gd name="T0" fmla="*/ 40 w 40"/>
                  <a:gd name="T1" fmla="*/ 44 h 64"/>
                  <a:gd name="T2" fmla="*/ 20 w 40"/>
                  <a:gd name="T3" fmla="*/ 64 h 64"/>
                  <a:gd name="T4" fmla="*/ 0 w 40"/>
                  <a:gd name="T5" fmla="*/ 44 h 64"/>
                  <a:gd name="T6" fmla="*/ 20 w 40"/>
                  <a:gd name="T7" fmla="*/ 0 h 64"/>
                  <a:gd name="T8" fmla="*/ 40 w 40"/>
                  <a:gd name="T9" fmla="*/ 44 h 64"/>
                </a:gdLst>
                <a:ahLst/>
                <a:cxnLst>
                  <a:cxn ang="0">
                    <a:pos x="T0" y="T1"/>
                  </a:cxn>
                  <a:cxn ang="0">
                    <a:pos x="T2" y="T3"/>
                  </a:cxn>
                  <a:cxn ang="0">
                    <a:pos x="T4" y="T5"/>
                  </a:cxn>
                  <a:cxn ang="0">
                    <a:pos x="T6" y="T7"/>
                  </a:cxn>
                  <a:cxn ang="0">
                    <a:pos x="T8" y="T9"/>
                  </a:cxn>
                </a:cxnLst>
                <a:rect l="0" t="0" r="r" b="b"/>
                <a:pathLst>
                  <a:path w="40" h="64">
                    <a:moveTo>
                      <a:pt x="40" y="44"/>
                    </a:moveTo>
                    <a:cubicBezTo>
                      <a:pt x="40" y="55"/>
                      <a:pt x="31" y="64"/>
                      <a:pt x="20" y="64"/>
                    </a:cubicBezTo>
                    <a:cubicBezTo>
                      <a:pt x="9" y="64"/>
                      <a:pt x="0" y="55"/>
                      <a:pt x="0" y="44"/>
                    </a:cubicBezTo>
                    <a:cubicBezTo>
                      <a:pt x="0" y="33"/>
                      <a:pt x="16" y="12"/>
                      <a:pt x="20" y="0"/>
                    </a:cubicBezTo>
                    <a:cubicBezTo>
                      <a:pt x="24" y="12"/>
                      <a:pt x="40" y="33"/>
                      <a:pt x="40" y="44"/>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762"/>
              <p:cNvSpPr/>
              <p:nvPr/>
            </p:nvSpPr>
            <p:spPr bwMode="auto">
              <a:xfrm>
                <a:off x="9340878" y="4669338"/>
                <a:ext cx="43464" cy="63918"/>
              </a:xfrm>
              <a:custGeom>
                <a:avLst/>
                <a:gdLst>
                  <a:gd name="T0" fmla="*/ 16 w 16"/>
                  <a:gd name="T1" fmla="*/ 17 h 24"/>
                  <a:gd name="T2" fmla="*/ 8 w 16"/>
                  <a:gd name="T3" fmla="*/ 24 h 24"/>
                  <a:gd name="T4" fmla="*/ 0 w 16"/>
                  <a:gd name="T5" fmla="*/ 17 h 24"/>
                  <a:gd name="T6" fmla="*/ 8 w 16"/>
                  <a:gd name="T7" fmla="*/ 0 h 24"/>
                  <a:gd name="T8" fmla="*/ 16 w 16"/>
                  <a:gd name="T9" fmla="*/ 17 h 24"/>
                </a:gdLst>
                <a:ahLst/>
                <a:cxnLst>
                  <a:cxn ang="0">
                    <a:pos x="T0" y="T1"/>
                  </a:cxn>
                  <a:cxn ang="0">
                    <a:pos x="T2" y="T3"/>
                  </a:cxn>
                  <a:cxn ang="0">
                    <a:pos x="T4" y="T5"/>
                  </a:cxn>
                  <a:cxn ang="0">
                    <a:pos x="T6" y="T7"/>
                  </a:cxn>
                  <a:cxn ang="0">
                    <a:pos x="T8" y="T9"/>
                  </a:cxn>
                </a:cxnLst>
                <a:rect l="0" t="0" r="r" b="b"/>
                <a:pathLst>
                  <a:path w="16" h="24">
                    <a:moveTo>
                      <a:pt x="16" y="17"/>
                    </a:moveTo>
                    <a:cubicBezTo>
                      <a:pt x="16" y="21"/>
                      <a:pt x="12" y="24"/>
                      <a:pt x="8" y="24"/>
                    </a:cubicBezTo>
                    <a:cubicBezTo>
                      <a:pt x="4" y="24"/>
                      <a:pt x="0" y="21"/>
                      <a:pt x="0" y="17"/>
                    </a:cubicBezTo>
                    <a:cubicBezTo>
                      <a:pt x="0" y="12"/>
                      <a:pt x="6" y="5"/>
                      <a:pt x="8" y="0"/>
                    </a:cubicBezTo>
                    <a:cubicBezTo>
                      <a:pt x="10" y="5"/>
                      <a:pt x="16" y="12"/>
                      <a:pt x="16" y="17"/>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5" name="Group 7"/>
          <p:cNvGrpSpPr/>
          <p:nvPr/>
        </p:nvGrpSpPr>
        <p:grpSpPr bwMode="auto">
          <a:xfrm>
            <a:off x="3025453" y="3062054"/>
            <a:ext cx="1484140" cy="1000125"/>
            <a:chOff x="6808762" y="5013176"/>
            <a:chExt cx="1972682" cy="1332361"/>
          </a:xfrm>
        </p:grpSpPr>
        <p:sp>
          <p:nvSpPr>
            <p:cNvPr id="56" name="Freeform 20"/>
            <p:cNvSpPr/>
            <p:nvPr/>
          </p:nvSpPr>
          <p:spPr bwMode="auto">
            <a:xfrm>
              <a:off x="7488195" y="5127378"/>
              <a:ext cx="1293249" cy="1218159"/>
            </a:xfrm>
            <a:custGeom>
              <a:avLst/>
              <a:gdLst>
                <a:gd name="T0" fmla="*/ 635 w 635"/>
                <a:gd name="T1" fmla="*/ 599 h 599"/>
                <a:gd name="T2" fmla="*/ 635 w 635"/>
                <a:gd name="T3" fmla="*/ 102 h 599"/>
                <a:gd name="T4" fmla="*/ 533 w 635"/>
                <a:gd name="T5" fmla="*/ 0 h 599"/>
                <a:gd name="T6" fmla="*/ 0 w 635"/>
                <a:gd name="T7" fmla="*/ 0 h 599"/>
              </a:gdLst>
              <a:ahLst/>
              <a:cxnLst>
                <a:cxn ang="0">
                  <a:pos x="T0" y="T1"/>
                </a:cxn>
                <a:cxn ang="0">
                  <a:pos x="T2" y="T3"/>
                </a:cxn>
                <a:cxn ang="0">
                  <a:pos x="T4" y="T5"/>
                </a:cxn>
                <a:cxn ang="0">
                  <a:pos x="T6" y="T7"/>
                </a:cxn>
              </a:cxnLst>
              <a:rect l="0" t="0" r="r" b="b"/>
              <a:pathLst>
                <a:path w="635" h="599">
                  <a:moveTo>
                    <a:pt x="635" y="599"/>
                  </a:moveTo>
                  <a:cubicBezTo>
                    <a:pt x="635" y="102"/>
                    <a:pt x="635" y="102"/>
                    <a:pt x="635" y="102"/>
                  </a:cubicBezTo>
                  <a:cubicBezTo>
                    <a:pt x="635" y="46"/>
                    <a:pt x="589" y="0"/>
                    <a:pt x="533" y="0"/>
                  </a:cubicBezTo>
                  <a:cubicBezTo>
                    <a:pt x="0" y="0"/>
                    <a:pt x="0" y="0"/>
                    <a:pt x="0"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2"/>
            <p:cNvSpPr/>
            <p:nvPr/>
          </p:nvSpPr>
          <p:spPr bwMode="auto">
            <a:xfrm>
              <a:off x="6808762" y="5013176"/>
              <a:ext cx="1087938" cy="685214"/>
            </a:xfrm>
            <a:custGeom>
              <a:avLst/>
              <a:gdLst>
                <a:gd name="T0" fmla="*/ 395 w 486"/>
                <a:gd name="T1" fmla="*/ 306 h 306"/>
                <a:gd name="T2" fmla="*/ 91 w 486"/>
                <a:gd name="T3" fmla="*/ 306 h 306"/>
                <a:gd name="T4" fmla="*/ 0 w 486"/>
                <a:gd name="T5" fmla="*/ 306 h 306"/>
                <a:gd name="T6" fmla="*/ 0 w 486"/>
                <a:gd name="T7" fmla="*/ 215 h 306"/>
                <a:gd name="T8" fmla="*/ 0 w 486"/>
                <a:gd name="T9" fmla="*/ 92 h 306"/>
                <a:gd name="T10" fmla="*/ 91 w 486"/>
                <a:gd name="T11" fmla="*/ 0 h 306"/>
                <a:gd name="T12" fmla="*/ 395 w 486"/>
                <a:gd name="T13" fmla="*/ 0 h 306"/>
                <a:gd name="T14" fmla="*/ 486 w 486"/>
                <a:gd name="T15" fmla="*/ 0 h 306"/>
                <a:gd name="T16" fmla="*/ 486 w 486"/>
                <a:gd name="T17" fmla="*/ 92 h 306"/>
                <a:gd name="T18" fmla="*/ 486 w 486"/>
                <a:gd name="T19" fmla="*/ 215 h 306"/>
                <a:gd name="T20" fmla="*/ 395 w 486"/>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06">
                  <a:moveTo>
                    <a:pt x="395" y="306"/>
                  </a:moveTo>
                  <a:cubicBezTo>
                    <a:pt x="91" y="306"/>
                    <a:pt x="91" y="306"/>
                    <a:pt x="91" y="306"/>
                  </a:cubicBezTo>
                  <a:cubicBezTo>
                    <a:pt x="0" y="306"/>
                    <a:pt x="0" y="306"/>
                    <a:pt x="0" y="306"/>
                  </a:cubicBezTo>
                  <a:cubicBezTo>
                    <a:pt x="0" y="215"/>
                    <a:pt x="0" y="215"/>
                    <a:pt x="0" y="215"/>
                  </a:cubicBezTo>
                  <a:cubicBezTo>
                    <a:pt x="0" y="92"/>
                    <a:pt x="0" y="92"/>
                    <a:pt x="0" y="92"/>
                  </a:cubicBezTo>
                  <a:cubicBezTo>
                    <a:pt x="0" y="41"/>
                    <a:pt x="40" y="0"/>
                    <a:pt x="91" y="0"/>
                  </a:cubicBezTo>
                  <a:cubicBezTo>
                    <a:pt x="395" y="0"/>
                    <a:pt x="395" y="0"/>
                    <a:pt x="395" y="0"/>
                  </a:cubicBezTo>
                  <a:cubicBezTo>
                    <a:pt x="486" y="0"/>
                    <a:pt x="486" y="0"/>
                    <a:pt x="486" y="0"/>
                  </a:cubicBezTo>
                  <a:cubicBezTo>
                    <a:pt x="486" y="92"/>
                    <a:pt x="486" y="92"/>
                    <a:pt x="486" y="92"/>
                  </a:cubicBezTo>
                  <a:cubicBezTo>
                    <a:pt x="486" y="215"/>
                    <a:pt x="486" y="215"/>
                    <a:pt x="486" y="215"/>
                  </a:cubicBezTo>
                  <a:cubicBezTo>
                    <a:pt x="486" y="266"/>
                    <a:pt x="445" y="306"/>
                    <a:pt x="395" y="306"/>
                  </a:cubicBezTo>
                  <a:close/>
                </a:path>
              </a:pathLst>
            </a:custGeom>
            <a:solidFill>
              <a:schemeClr val="accent4"/>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8" name="Group 71"/>
            <p:cNvGrpSpPr/>
            <p:nvPr/>
          </p:nvGrpSpPr>
          <p:grpSpPr>
            <a:xfrm>
              <a:off x="6960096" y="5199692"/>
              <a:ext cx="340042" cy="340042"/>
              <a:chOff x="407368" y="2182217"/>
              <a:chExt cx="281025" cy="281025"/>
            </a:xfrm>
            <a:solidFill>
              <a:srgbClr val="FFFFFF"/>
            </a:solidFill>
          </p:grpSpPr>
          <p:sp>
            <p:nvSpPr>
              <p:cNvPr id="60" name="Freeform 5"/>
              <p:cNvSpPr>
                <a:spLocks noEditPoints="1"/>
              </p:cNvSpPr>
              <p:nvPr/>
            </p:nvSpPr>
            <p:spPr bwMode="auto">
              <a:xfrm>
                <a:off x="477096" y="2251945"/>
                <a:ext cx="141569" cy="141569"/>
              </a:xfrm>
              <a:custGeom>
                <a:avLst/>
                <a:gdLst>
                  <a:gd name="T0" fmla="*/ 63 w 64"/>
                  <a:gd name="T1" fmla="*/ 57 h 64"/>
                  <a:gd name="T2" fmla="*/ 44 w 64"/>
                  <a:gd name="T3" fmla="*/ 38 h 64"/>
                  <a:gd name="T4" fmla="*/ 48 w 64"/>
                  <a:gd name="T5" fmla="*/ 24 h 64"/>
                  <a:gd name="T6" fmla="*/ 24 w 64"/>
                  <a:gd name="T7" fmla="*/ 0 h 64"/>
                  <a:gd name="T8" fmla="*/ 0 w 64"/>
                  <a:gd name="T9" fmla="*/ 24 h 64"/>
                  <a:gd name="T10" fmla="*/ 24 w 64"/>
                  <a:gd name="T11" fmla="*/ 48 h 64"/>
                  <a:gd name="T12" fmla="*/ 38 w 64"/>
                  <a:gd name="T13" fmla="*/ 44 h 64"/>
                  <a:gd name="T14" fmla="*/ 57 w 64"/>
                  <a:gd name="T15" fmla="*/ 63 h 64"/>
                  <a:gd name="T16" fmla="*/ 63 w 64"/>
                  <a:gd name="T17" fmla="*/ 63 h 64"/>
                  <a:gd name="T18" fmla="*/ 63 w 64"/>
                  <a:gd name="T19" fmla="*/ 57 h 64"/>
                  <a:gd name="T20" fmla="*/ 38 w 64"/>
                  <a:gd name="T21" fmla="*/ 32 h 64"/>
                  <a:gd name="T22" fmla="*/ 32 w 64"/>
                  <a:gd name="T23" fmla="*/ 38 h 64"/>
                  <a:gd name="T24" fmla="*/ 24 w 64"/>
                  <a:gd name="T25" fmla="*/ 40 h 64"/>
                  <a:gd name="T26" fmla="*/ 8 w 64"/>
                  <a:gd name="T27" fmla="*/ 24 h 64"/>
                  <a:gd name="T28" fmla="*/ 24 w 64"/>
                  <a:gd name="T29" fmla="*/ 8 h 64"/>
                  <a:gd name="T30" fmla="*/ 40 w 64"/>
                  <a:gd name="T31" fmla="*/ 24 h 64"/>
                  <a:gd name="T32" fmla="*/ 38 w 64"/>
                  <a:gd name="T3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4">
                    <a:moveTo>
                      <a:pt x="63" y="57"/>
                    </a:moveTo>
                    <a:cubicBezTo>
                      <a:pt x="44" y="38"/>
                      <a:pt x="44" y="38"/>
                      <a:pt x="44" y="38"/>
                    </a:cubicBezTo>
                    <a:cubicBezTo>
                      <a:pt x="46" y="34"/>
                      <a:pt x="48" y="29"/>
                      <a:pt x="48" y="24"/>
                    </a:cubicBezTo>
                    <a:cubicBezTo>
                      <a:pt x="48" y="11"/>
                      <a:pt x="37" y="0"/>
                      <a:pt x="24" y="0"/>
                    </a:cubicBezTo>
                    <a:cubicBezTo>
                      <a:pt x="11" y="0"/>
                      <a:pt x="0" y="11"/>
                      <a:pt x="0" y="24"/>
                    </a:cubicBezTo>
                    <a:cubicBezTo>
                      <a:pt x="0" y="37"/>
                      <a:pt x="11" y="48"/>
                      <a:pt x="24" y="48"/>
                    </a:cubicBezTo>
                    <a:cubicBezTo>
                      <a:pt x="29" y="48"/>
                      <a:pt x="34" y="46"/>
                      <a:pt x="38" y="44"/>
                    </a:cubicBezTo>
                    <a:cubicBezTo>
                      <a:pt x="57" y="63"/>
                      <a:pt x="57" y="63"/>
                      <a:pt x="57" y="63"/>
                    </a:cubicBezTo>
                    <a:cubicBezTo>
                      <a:pt x="59" y="64"/>
                      <a:pt x="61" y="64"/>
                      <a:pt x="63" y="63"/>
                    </a:cubicBezTo>
                    <a:cubicBezTo>
                      <a:pt x="64" y="61"/>
                      <a:pt x="64" y="59"/>
                      <a:pt x="63" y="57"/>
                    </a:cubicBezTo>
                    <a:close/>
                    <a:moveTo>
                      <a:pt x="38" y="32"/>
                    </a:moveTo>
                    <a:cubicBezTo>
                      <a:pt x="36" y="34"/>
                      <a:pt x="34" y="36"/>
                      <a:pt x="32" y="38"/>
                    </a:cubicBezTo>
                    <a:cubicBezTo>
                      <a:pt x="30" y="39"/>
                      <a:pt x="27" y="40"/>
                      <a:pt x="24" y="40"/>
                    </a:cubicBezTo>
                    <a:cubicBezTo>
                      <a:pt x="15" y="40"/>
                      <a:pt x="8" y="33"/>
                      <a:pt x="8" y="24"/>
                    </a:cubicBezTo>
                    <a:cubicBezTo>
                      <a:pt x="8" y="15"/>
                      <a:pt x="15" y="8"/>
                      <a:pt x="24" y="8"/>
                    </a:cubicBezTo>
                    <a:cubicBezTo>
                      <a:pt x="33" y="8"/>
                      <a:pt x="40" y="15"/>
                      <a:pt x="40" y="24"/>
                    </a:cubicBezTo>
                    <a:cubicBezTo>
                      <a:pt x="40" y="27"/>
                      <a:pt x="39" y="30"/>
                      <a:pt x="38" y="32"/>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6"/>
              <p:cNvSpPr>
                <a:spLocks noEditPoints="1"/>
              </p:cNvSpPr>
              <p:nvPr/>
            </p:nvSpPr>
            <p:spPr bwMode="auto">
              <a:xfrm>
                <a:off x="407368" y="2182217"/>
                <a:ext cx="281025" cy="28102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Text Placeholder 2"/>
            <p:cNvSpPr txBox="1"/>
            <p:nvPr/>
          </p:nvSpPr>
          <p:spPr bwMode="auto">
            <a:xfrm>
              <a:off x="7320136" y="5229200"/>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5"/>
          <p:cNvGrpSpPr/>
          <p:nvPr/>
        </p:nvGrpSpPr>
        <p:grpSpPr bwMode="auto">
          <a:xfrm>
            <a:off x="4505003" y="3196992"/>
            <a:ext cx="1353561" cy="725487"/>
            <a:chOff x="8781443" y="5193059"/>
            <a:chExt cx="1798347" cy="965699"/>
          </a:xfrm>
        </p:grpSpPr>
        <p:sp>
          <p:nvSpPr>
            <p:cNvPr id="63" name="Freeform 9"/>
            <p:cNvSpPr/>
            <p:nvPr/>
          </p:nvSpPr>
          <p:spPr bwMode="auto">
            <a:xfrm>
              <a:off x="9048021" y="5193059"/>
              <a:ext cx="1531769" cy="684654"/>
            </a:xfrm>
            <a:custGeom>
              <a:avLst/>
              <a:gdLst>
                <a:gd name="T0" fmla="*/ 102 w 622"/>
                <a:gd name="T1" fmla="*/ 306 h 306"/>
                <a:gd name="T2" fmla="*/ 520 w 622"/>
                <a:gd name="T3" fmla="*/ 306 h 306"/>
                <a:gd name="T4" fmla="*/ 622 w 622"/>
                <a:gd name="T5" fmla="*/ 306 h 306"/>
                <a:gd name="T6" fmla="*/ 622 w 622"/>
                <a:gd name="T7" fmla="*/ 203 h 306"/>
                <a:gd name="T8" fmla="*/ 622 w 622"/>
                <a:gd name="T9" fmla="*/ 103 h 306"/>
                <a:gd name="T10" fmla="*/ 520 w 622"/>
                <a:gd name="T11" fmla="*/ 0 h 306"/>
                <a:gd name="T12" fmla="*/ 102 w 622"/>
                <a:gd name="T13" fmla="*/ 0 h 306"/>
                <a:gd name="T14" fmla="*/ 0 w 622"/>
                <a:gd name="T15" fmla="*/ 0 h 306"/>
                <a:gd name="T16" fmla="*/ 0 w 622"/>
                <a:gd name="T17" fmla="*/ 103 h 306"/>
                <a:gd name="T18" fmla="*/ 0 w 622"/>
                <a:gd name="T19" fmla="*/ 203 h 306"/>
                <a:gd name="T20" fmla="*/ 102 w 622"/>
                <a:gd name="T21"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306">
                  <a:moveTo>
                    <a:pt x="102" y="306"/>
                  </a:moveTo>
                  <a:cubicBezTo>
                    <a:pt x="520" y="306"/>
                    <a:pt x="520" y="306"/>
                    <a:pt x="520" y="306"/>
                  </a:cubicBezTo>
                  <a:cubicBezTo>
                    <a:pt x="622" y="306"/>
                    <a:pt x="622" y="306"/>
                    <a:pt x="622" y="306"/>
                  </a:cubicBezTo>
                  <a:cubicBezTo>
                    <a:pt x="622" y="203"/>
                    <a:pt x="622" y="203"/>
                    <a:pt x="622" y="203"/>
                  </a:cubicBezTo>
                  <a:cubicBezTo>
                    <a:pt x="622" y="103"/>
                    <a:pt x="622" y="103"/>
                    <a:pt x="622" y="103"/>
                  </a:cubicBezTo>
                  <a:cubicBezTo>
                    <a:pt x="622" y="46"/>
                    <a:pt x="576" y="0"/>
                    <a:pt x="520" y="0"/>
                  </a:cubicBezTo>
                  <a:cubicBezTo>
                    <a:pt x="102" y="0"/>
                    <a:pt x="102" y="0"/>
                    <a:pt x="102" y="0"/>
                  </a:cubicBezTo>
                  <a:cubicBezTo>
                    <a:pt x="0" y="0"/>
                    <a:pt x="0" y="0"/>
                    <a:pt x="0" y="0"/>
                  </a:cubicBezTo>
                  <a:cubicBezTo>
                    <a:pt x="0" y="103"/>
                    <a:pt x="0" y="103"/>
                    <a:pt x="0" y="103"/>
                  </a:cubicBezTo>
                  <a:cubicBezTo>
                    <a:pt x="0" y="203"/>
                    <a:pt x="0" y="203"/>
                    <a:pt x="0" y="203"/>
                  </a:cubicBezTo>
                  <a:cubicBezTo>
                    <a:pt x="0" y="260"/>
                    <a:pt x="46" y="306"/>
                    <a:pt x="102" y="306"/>
                  </a:cubicBezTo>
                  <a:close/>
                </a:path>
              </a:pathLst>
            </a:custGeom>
            <a:solidFill>
              <a:schemeClr val="accent2"/>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21"/>
            <p:cNvSpPr/>
            <p:nvPr/>
          </p:nvSpPr>
          <p:spPr bwMode="auto">
            <a:xfrm>
              <a:off x="8781443" y="5305054"/>
              <a:ext cx="435835" cy="853704"/>
            </a:xfrm>
            <a:custGeom>
              <a:avLst/>
              <a:gdLst>
                <a:gd name="T0" fmla="*/ 0 w 214"/>
                <a:gd name="T1" fmla="*/ 419 h 419"/>
                <a:gd name="T2" fmla="*/ 0 w 214"/>
                <a:gd name="T3" fmla="*/ 102 h 419"/>
                <a:gd name="T4" fmla="*/ 102 w 214"/>
                <a:gd name="T5" fmla="*/ 0 h 419"/>
                <a:gd name="T6" fmla="*/ 214 w 214"/>
                <a:gd name="T7" fmla="*/ 0 h 419"/>
              </a:gdLst>
              <a:ahLst/>
              <a:cxnLst>
                <a:cxn ang="0">
                  <a:pos x="T0" y="T1"/>
                </a:cxn>
                <a:cxn ang="0">
                  <a:pos x="T2" y="T3"/>
                </a:cxn>
                <a:cxn ang="0">
                  <a:pos x="T4" y="T5"/>
                </a:cxn>
                <a:cxn ang="0">
                  <a:pos x="T6" y="T7"/>
                </a:cxn>
              </a:cxnLst>
              <a:rect l="0" t="0" r="r" b="b"/>
              <a:pathLst>
                <a:path w="214" h="419">
                  <a:moveTo>
                    <a:pt x="0" y="419"/>
                  </a:moveTo>
                  <a:cubicBezTo>
                    <a:pt x="0" y="102"/>
                    <a:pt x="0" y="102"/>
                    <a:pt x="0" y="102"/>
                  </a:cubicBezTo>
                  <a:cubicBezTo>
                    <a:pt x="0" y="45"/>
                    <a:pt x="45" y="0"/>
                    <a:pt x="102" y="0"/>
                  </a:cubicBezTo>
                  <a:cubicBezTo>
                    <a:pt x="214" y="0"/>
                    <a:pt x="214" y="0"/>
                    <a:pt x="214" y="0"/>
                  </a:cubicBezTo>
                </a:path>
              </a:pathLst>
            </a:custGeom>
            <a:noFill/>
            <a:ln w="53975"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102"/>
            <p:cNvGrpSpPr/>
            <p:nvPr/>
          </p:nvGrpSpPr>
          <p:grpSpPr>
            <a:xfrm>
              <a:off x="10148446" y="5373216"/>
              <a:ext cx="340042" cy="340042"/>
              <a:chOff x="2423331" y="6369533"/>
              <a:chExt cx="340040" cy="340040"/>
            </a:xfrm>
            <a:solidFill>
              <a:srgbClr val="FFFFFF"/>
            </a:solidFill>
          </p:grpSpPr>
          <p:sp>
            <p:nvSpPr>
              <p:cNvPr id="67" name="Freeform 220"/>
              <p:cNvSpPr>
                <a:spLocks noEditPoints="1"/>
              </p:cNvSpPr>
              <p:nvPr/>
            </p:nvSpPr>
            <p:spPr bwMode="auto">
              <a:xfrm>
                <a:off x="2423331" y="6369533"/>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221"/>
              <p:cNvSpPr>
                <a:spLocks noEditPoints="1"/>
              </p:cNvSpPr>
              <p:nvPr/>
            </p:nvSpPr>
            <p:spPr bwMode="auto">
              <a:xfrm>
                <a:off x="2507700" y="6448789"/>
                <a:ext cx="171298" cy="176412"/>
              </a:xfrm>
              <a:custGeom>
                <a:avLst/>
                <a:gdLst>
                  <a:gd name="T0" fmla="*/ 34 w 64"/>
                  <a:gd name="T1" fmla="*/ 8 h 66"/>
                  <a:gd name="T2" fmla="*/ 29 w 64"/>
                  <a:gd name="T3" fmla="*/ 9 h 66"/>
                  <a:gd name="T4" fmla="*/ 23 w 64"/>
                  <a:gd name="T5" fmla="*/ 5 h 66"/>
                  <a:gd name="T6" fmla="*/ 8 w 64"/>
                  <a:gd name="T7" fmla="*/ 4 h 66"/>
                  <a:gd name="T8" fmla="*/ 16 w 64"/>
                  <a:gd name="T9" fmla="*/ 15 h 66"/>
                  <a:gd name="T10" fmla="*/ 5 w 64"/>
                  <a:gd name="T11" fmla="*/ 28 h 66"/>
                  <a:gd name="T12" fmla="*/ 1 w 64"/>
                  <a:gd name="T13" fmla="*/ 30 h 66"/>
                  <a:gd name="T14" fmla="*/ 1 w 64"/>
                  <a:gd name="T15" fmla="*/ 42 h 66"/>
                  <a:gd name="T16" fmla="*/ 6 w 64"/>
                  <a:gd name="T17" fmla="*/ 44 h 66"/>
                  <a:gd name="T18" fmla="*/ 16 w 64"/>
                  <a:gd name="T19" fmla="*/ 56 h 66"/>
                  <a:gd name="T20" fmla="*/ 16 w 64"/>
                  <a:gd name="T21" fmla="*/ 65 h 66"/>
                  <a:gd name="T22" fmla="*/ 26 w 64"/>
                  <a:gd name="T23" fmla="*/ 65 h 66"/>
                  <a:gd name="T24" fmla="*/ 30 w 64"/>
                  <a:gd name="T25" fmla="*/ 61 h 66"/>
                  <a:gd name="T26" fmla="*/ 34 w 64"/>
                  <a:gd name="T27" fmla="*/ 61 h 66"/>
                  <a:gd name="T28" fmla="*/ 38 w 64"/>
                  <a:gd name="T29" fmla="*/ 61 h 66"/>
                  <a:gd name="T30" fmla="*/ 41 w 64"/>
                  <a:gd name="T31" fmla="*/ 65 h 66"/>
                  <a:gd name="T32" fmla="*/ 52 w 64"/>
                  <a:gd name="T33" fmla="*/ 65 h 66"/>
                  <a:gd name="T34" fmla="*/ 52 w 64"/>
                  <a:gd name="T35" fmla="*/ 56 h 66"/>
                  <a:gd name="T36" fmla="*/ 64 w 64"/>
                  <a:gd name="T37" fmla="*/ 35 h 66"/>
                  <a:gd name="T38" fmla="*/ 34 w 64"/>
                  <a:gd name="T39" fmla="*/ 8 h 66"/>
                  <a:gd name="T40" fmla="*/ 50 w 64"/>
                  <a:gd name="T41" fmla="*/ 53 h 66"/>
                  <a:gd name="T42" fmla="*/ 48 w 64"/>
                  <a:gd name="T43" fmla="*/ 54 h 66"/>
                  <a:gd name="T44" fmla="*/ 48 w 64"/>
                  <a:gd name="T45" fmla="*/ 56 h 66"/>
                  <a:gd name="T46" fmla="*/ 48 w 64"/>
                  <a:gd name="T47" fmla="*/ 62 h 66"/>
                  <a:gd name="T48" fmla="*/ 46 w 64"/>
                  <a:gd name="T49" fmla="*/ 62 h 66"/>
                  <a:gd name="T50" fmla="*/ 46 w 64"/>
                  <a:gd name="T51" fmla="*/ 62 h 66"/>
                  <a:gd name="T52" fmla="*/ 43 w 64"/>
                  <a:gd name="T53" fmla="*/ 62 h 66"/>
                  <a:gd name="T54" fmla="*/ 43 w 64"/>
                  <a:gd name="T55" fmla="*/ 62 h 66"/>
                  <a:gd name="T56" fmla="*/ 41 w 64"/>
                  <a:gd name="T57" fmla="*/ 58 h 66"/>
                  <a:gd name="T58" fmla="*/ 39 w 64"/>
                  <a:gd name="T59" fmla="*/ 57 h 66"/>
                  <a:gd name="T60" fmla="*/ 37 w 64"/>
                  <a:gd name="T61" fmla="*/ 57 h 66"/>
                  <a:gd name="T62" fmla="*/ 34 w 64"/>
                  <a:gd name="T63" fmla="*/ 57 h 66"/>
                  <a:gd name="T64" fmla="*/ 31 w 64"/>
                  <a:gd name="T65" fmla="*/ 57 h 66"/>
                  <a:gd name="T66" fmla="*/ 29 w 64"/>
                  <a:gd name="T67" fmla="*/ 57 h 66"/>
                  <a:gd name="T68" fmla="*/ 27 w 64"/>
                  <a:gd name="T69" fmla="*/ 58 h 66"/>
                  <a:gd name="T70" fmla="*/ 24 w 64"/>
                  <a:gd name="T71" fmla="*/ 62 h 66"/>
                  <a:gd name="T72" fmla="*/ 21 w 64"/>
                  <a:gd name="T73" fmla="*/ 62 h 66"/>
                  <a:gd name="T74" fmla="*/ 19 w 64"/>
                  <a:gd name="T75" fmla="*/ 62 h 66"/>
                  <a:gd name="T76" fmla="*/ 20 w 64"/>
                  <a:gd name="T77" fmla="*/ 56 h 66"/>
                  <a:gd name="T78" fmla="*/ 20 w 64"/>
                  <a:gd name="T79" fmla="*/ 54 h 66"/>
                  <a:gd name="T80" fmla="*/ 18 w 64"/>
                  <a:gd name="T81" fmla="*/ 52 h 66"/>
                  <a:gd name="T82" fmla="*/ 10 w 64"/>
                  <a:gd name="T83" fmla="*/ 42 h 66"/>
                  <a:gd name="T84" fmla="*/ 9 w 64"/>
                  <a:gd name="T85" fmla="*/ 41 h 66"/>
                  <a:gd name="T86" fmla="*/ 7 w 64"/>
                  <a:gd name="T87" fmla="*/ 40 h 66"/>
                  <a:gd name="T88" fmla="*/ 4 w 64"/>
                  <a:gd name="T89" fmla="*/ 39 h 66"/>
                  <a:gd name="T90" fmla="*/ 4 w 64"/>
                  <a:gd name="T91" fmla="*/ 33 h 66"/>
                  <a:gd name="T92" fmla="*/ 7 w 64"/>
                  <a:gd name="T93" fmla="*/ 32 h 66"/>
                  <a:gd name="T94" fmla="*/ 8 w 64"/>
                  <a:gd name="T95" fmla="*/ 31 h 66"/>
                  <a:gd name="T96" fmla="*/ 9 w 64"/>
                  <a:gd name="T97" fmla="*/ 30 h 66"/>
                  <a:gd name="T98" fmla="*/ 18 w 64"/>
                  <a:gd name="T99" fmla="*/ 18 h 66"/>
                  <a:gd name="T100" fmla="*/ 21 w 64"/>
                  <a:gd name="T101" fmla="*/ 15 h 66"/>
                  <a:gd name="T102" fmla="*/ 18 w 64"/>
                  <a:gd name="T103" fmla="*/ 12 h 66"/>
                  <a:gd name="T104" fmla="*/ 16 w 64"/>
                  <a:gd name="T105" fmla="*/ 7 h 66"/>
                  <a:gd name="T106" fmla="*/ 15 w 64"/>
                  <a:gd name="T107" fmla="*/ 7 h 66"/>
                  <a:gd name="T108" fmla="*/ 22 w 64"/>
                  <a:gd name="T109" fmla="*/ 8 h 66"/>
                  <a:gd name="T110" fmla="*/ 26 w 64"/>
                  <a:gd name="T111" fmla="*/ 11 h 66"/>
                  <a:gd name="T112" fmla="*/ 28 w 64"/>
                  <a:gd name="T113" fmla="*/ 13 h 66"/>
                  <a:gd name="T114" fmla="*/ 30 w 64"/>
                  <a:gd name="T115" fmla="*/ 13 h 66"/>
                  <a:gd name="T116" fmla="*/ 34 w 64"/>
                  <a:gd name="T117" fmla="*/ 12 h 66"/>
                  <a:gd name="T118" fmla="*/ 60 w 64"/>
                  <a:gd name="T119" fmla="*/ 35 h 66"/>
                  <a:gd name="T120" fmla="*/ 50 w 64"/>
                  <a:gd name="T121"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 h="66">
                    <a:moveTo>
                      <a:pt x="34" y="8"/>
                    </a:moveTo>
                    <a:cubicBezTo>
                      <a:pt x="33" y="8"/>
                      <a:pt x="31" y="9"/>
                      <a:pt x="29" y="9"/>
                    </a:cubicBezTo>
                    <a:cubicBezTo>
                      <a:pt x="28" y="7"/>
                      <a:pt x="26" y="5"/>
                      <a:pt x="23" y="5"/>
                    </a:cubicBezTo>
                    <a:cubicBezTo>
                      <a:pt x="18" y="3"/>
                      <a:pt x="8" y="0"/>
                      <a:pt x="8" y="4"/>
                    </a:cubicBezTo>
                    <a:cubicBezTo>
                      <a:pt x="10" y="5"/>
                      <a:pt x="13" y="12"/>
                      <a:pt x="16" y="15"/>
                    </a:cubicBezTo>
                    <a:cubicBezTo>
                      <a:pt x="11" y="18"/>
                      <a:pt x="8" y="23"/>
                      <a:pt x="5" y="28"/>
                    </a:cubicBezTo>
                    <a:cubicBezTo>
                      <a:pt x="5" y="28"/>
                      <a:pt x="2" y="29"/>
                      <a:pt x="1" y="30"/>
                    </a:cubicBezTo>
                    <a:cubicBezTo>
                      <a:pt x="0" y="31"/>
                      <a:pt x="0" y="41"/>
                      <a:pt x="1" y="42"/>
                    </a:cubicBezTo>
                    <a:cubicBezTo>
                      <a:pt x="2" y="43"/>
                      <a:pt x="6" y="44"/>
                      <a:pt x="6" y="44"/>
                    </a:cubicBezTo>
                    <a:cubicBezTo>
                      <a:pt x="8" y="49"/>
                      <a:pt x="11" y="53"/>
                      <a:pt x="16" y="56"/>
                    </a:cubicBezTo>
                    <a:cubicBezTo>
                      <a:pt x="15" y="59"/>
                      <a:pt x="15" y="65"/>
                      <a:pt x="16" y="65"/>
                    </a:cubicBezTo>
                    <a:cubicBezTo>
                      <a:pt x="17" y="66"/>
                      <a:pt x="25" y="66"/>
                      <a:pt x="26" y="65"/>
                    </a:cubicBezTo>
                    <a:cubicBezTo>
                      <a:pt x="27" y="65"/>
                      <a:pt x="29" y="63"/>
                      <a:pt x="30" y="61"/>
                    </a:cubicBezTo>
                    <a:cubicBezTo>
                      <a:pt x="32" y="61"/>
                      <a:pt x="33" y="61"/>
                      <a:pt x="34" y="61"/>
                    </a:cubicBezTo>
                    <a:cubicBezTo>
                      <a:pt x="36" y="61"/>
                      <a:pt x="37" y="61"/>
                      <a:pt x="38" y="61"/>
                    </a:cubicBezTo>
                    <a:cubicBezTo>
                      <a:pt x="39" y="63"/>
                      <a:pt x="41" y="65"/>
                      <a:pt x="41" y="65"/>
                    </a:cubicBezTo>
                    <a:cubicBezTo>
                      <a:pt x="42" y="66"/>
                      <a:pt x="51" y="66"/>
                      <a:pt x="52" y="65"/>
                    </a:cubicBezTo>
                    <a:cubicBezTo>
                      <a:pt x="52" y="65"/>
                      <a:pt x="52" y="59"/>
                      <a:pt x="52" y="56"/>
                    </a:cubicBezTo>
                    <a:cubicBezTo>
                      <a:pt x="59" y="51"/>
                      <a:pt x="64" y="44"/>
                      <a:pt x="64" y="35"/>
                    </a:cubicBezTo>
                    <a:cubicBezTo>
                      <a:pt x="64" y="20"/>
                      <a:pt x="51" y="8"/>
                      <a:pt x="34" y="8"/>
                    </a:cubicBezTo>
                    <a:close/>
                    <a:moveTo>
                      <a:pt x="50" y="53"/>
                    </a:moveTo>
                    <a:cubicBezTo>
                      <a:pt x="48" y="54"/>
                      <a:pt x="48" y="54"/>
                      <a:pt x="48" y="54"/>
                    </a:cubicBezTo>
                    <a:cubicBezTo>
                      <a:pt x="48" y="56"/>
                      <a:pt x="48" y="56"/>
                      <a:pt x="48" y="56"/>
                    </a:cubicBezTo>
                    <a:cubicBezTo>
                      <a:pt x="48" y="59"/>
                      <a:pt x="48" y="61"/>
                      <a:pt x="48" y="62"/>
                    </a:cubicBezTo>
                    <a:cubicBezTo>
                      <a:pt x="48" y="62"/>
                      <a:pt x="47" y="62"/>
                      <a:pt x="46" y="62"/>
                    </a:cubicBezTo>
                    <a:cubicBezTo>
                      <a:pt x="46" y="62"/>
                      <a:pt x="46" y="62"/>
                      <a:pt x="46" y="62"/>
                    </a:cubicBezTo>
                    <a:cubicBezTo>
                      <a:pt x="45" y="62"/>
                      <a:pt x="44" y="62"/>
                      <a:pt x="43" y="62"/>
                    </a:cubicBezTo>
                    <a:cubicBezTo>
                      <a:pt x="43" y="62"/>
                      <a:pt x="43" y="62"/>
                      <a:pt x="43" y="62"/>
                    </a:cubicBezTo>
                    <a:cubicBezTo>
                      <a:pt x="43" y="61"/>
                      <a:pt x="42" y="60"/>
                      <a:pt x="41" y="58"/>
                    </a:cubicBezTo>
                    <a:cubicBezTo>
                      <a:pt x="39" y="57"/>
                      <a:pt x="39" y="57"/>
                      <a:pt x="39" y="57"/>
                    </a:cubicBezTo>
                    <a:cubicBezTo>
                      <a:pt x="37" y="57"/>
                      <a:pt x="37" y="57"/>
                      <a:pt x="37" y="57"/>
                    </a:cubicBezTo>
                    <a:cubicBezTo>
                      <a:pt x="36" y="57"/>
                      <a:pt x="35" y="57"/>
                      <a:pt x="34" y="57"/>
                    </a:cubicBezTo>
                    <a:cubicBezTo>
                      <a:pt x="33" y="57"/>
                      <a:pt x="32" y="57"/>
                      <a:pt x="31" y="57"/>
                    </a:cubicBezTo>
                    <a:cubicBezTo>
                      <a:pt x="29" y="57"/>
                      <a:pt x="29" y="57"/>
                      <a:pt x="29" y="57"/>
                    </a:cubicBezTo>
                    <a:cubicBezTo>
                      <a:pt x="27" y="58"/>
                      <a:pt x="27" y="58"/>
                      <a:pt x="27" y="58"/>
                    </a:cubicBezTo>
                    <a:cubicBezTo>
                      <a:pt x="26" y="60"/>
                      <a:pt x="25" y="61"/>
                      <a:pt x="24" y="62"/>
                    </a:cubicBezTo>
                    <a:cubicBezTo>
                      <a:pt x="24" y="62"/>
                      <a:pt x="23" y="62"/>
                      <a:pt x="21" y="62"/>
                    </a:cubicBezTo>
                    <a:cubicBezTo>
                      <a:pt x="21" y="62"/>
                      <a:pt x="20" y="62"/>
                      <a:pt x="19" y="62"/>
                    </a:cubicBezTo>
                    <a:cubicBezTo>
                      <a:pt x="19" y="61"/>
                      <a:pt x="19" y="59"/>
                      <a:pt x="20" y="56"/>
                    </a:cubicBezTo>
                    <a:cubicBezTo>
                      <a:pt x="20" y="54"/>
                      <a:pt x="20" y="54"/>
                      <a:pt x="20" y="54"/>
                    </a:cubicBezTo>
                    <a:cubicBezTo>
                      <a:pt x="18" y="52"/>
                      <a:pt x="18" y="52"/>
                      <a:pt x="18" y="52"/>
                    </a:cubicBezTo>
                    <a:cubicBezTo>
                      <a:pt x="14" y="50"/>
                      <a:pt x="12" y="46"/>
                      <a:pt x="10" y="42"/>
                    </a:cubicBezTo>
                    <a:cubicBezTo>
                      <a:pt x="9" y="41"/>
                      <a:pt x="9" y="41"/>
                      <a:pt x="9" y="41"/>
                    </a:cubicBezTo>
                    <a:cubicBezTo>
                      <a:pt x="7" y="40"/>
                      <a:pt x="7" y="40"/>
                      <a:pt x="7" y="40"/>
                    </a:cubicBezTo>
                    <a:cubicBezTo>
                      <a:pt x="6" y="40"/>
                      <a:pt x="5" y="40"/>
                      <a:pt x="4" y="39"/>
                    </a:cubicBezTo>
                    <a:cubicBezTo>
                      <a:pt x="4" y="38"/>
                      <a:pt x="4" y="35"/>
                      <a:pt x="4" y="33"/>
                    </a:cubicBezTo>
                    <a:cubicBezTo>
                      <a:pt x="5" y="33"/>
                      <a:pt x="6" y="32"/>
                      <a:pt x="7" y="32"/>
                    </a:cubicBezTo>
                    <a:cubicBezTo>
                      <a:pt x="8" y="31"/>
                      <a:pt x="8" y="31"/>
                      <a:pt x="8" y="31"/>
                    </a:cubicBezTo>
                    <a:cubicBezTo>
                      <a:pt x="9" y="30"/>
                      <a:pt x="9" y="30"/>
                      <a:pt x="9" y="30"/>
                    </a:cubicBezTo>
                    <a:cubicBezTo>
                      <a:pt x="11" y="25"/>
                      <a:pt x="14" y="21"/>
                      <a:pt x="18" y="18"/>
                    </a:cubicBezTo>
                    <a:cubicBezTo>
                      <a:pt x="21" y="15"/>
                      <a:pt x="21" y="15"/>
                      <a:pt x="21" y="15"/>
                    </a:cubicBezTo>
                    <a:cubicBezTo>
                      <a:pt x="18" y="12"/>
                      <a:pt x="18" y="12"/>
                      <a:pt x="18" y="12"/>
                    </a:cubicBezTo>
                    <a:cubicBezTo>
                      <a:pt x="18" y="11"/>
                      <a:pt x="17" y="9"/>
                      <a:pt x="16" y="7"/>
                    </a:cubicBezTo>
                    <a:cubicBezTo>
                      <a:pt x="15" y="7"/>
                      <a:pt x="15" y="7"/>
                      <a:pt x="15" y="7"/>
                    </a:cubicBezTo>
                    <a:cubicBezTo>
                      <a:pt x="17" y="7"/>
                      <a:pt x="20" y="8"/>
                      <a:pt x="22" y="8"/>
                    </a:cubicBezTo>
                    <a:cubicBezTo>
                      <a:pt x="24" y="9"/>
                      <a:pt x="25" y="10"/>
                      <a:pt x="26" y="11"/>
                    </a:cubicBezTo>
                    <a:cubicBezTo>
                      <a:pt x="28" y="13"/>
                      <a:pt x="28" y="13"/>
                      <a:pt x="28" y="13"/>
                    </a:cubicBezTo>
                    <a:cubicBezTo>
                      <a:pt x="30" y="13"/>
                      <a:pt x="30" y="13"/>
                      <a:pt x="30" y="13"/>
                    </a:cubicBezTo>
                    <a:cubicBezTo>
                      <a:pt x="31" y="13"/>
                      <a:pt x="33" y="12"/>
                      <a:pt x="34" y="12"/>
                    </a:cubicBezTo>
                    <a:cubicBezTo>
                      <a:pt x="49" y="12"/>
                      <a:pt x="60" y="22"/>
                      <a:pt x="60" y="35"/>
                    </a:cubicBezTo>
                    <a:cubicBezTo>
                      <a:pt x="60" y="42"/>
                      <a:pt x="56" y="48"/>
                      <a:pt x="50" y="53"/>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222"/>
              <p:cNvSpPr/>
              <p:nvPr/>
            </p:nvSpPr>
            <p:spPr bwMode="auto">
              <a:xfrm>
                <a:off x="2594628" y="6494809"/>
                <a:ext cx="53691" cy="28124"/>
              </a:xfrm>
              <a:custGeom>
                <a:avLst/>
                <a:gdLst>
                  <a:gd name="T0" fmla="*/ 11 w 20"/>
                  <a:gd name="T1" fmla="*/ 1 h 11"/>
                  <a:gd name="T2" fmla="*/ 0 w 20"/>
                  <a:gd name="T3" fmla="*/ 3 h 11"/>
                  <a:gd name="T4" fmla="*/ 10 w 20"/>
                  <a:gd name="T5" fmla="*/ 4 h 11"/>
                  <a:gd name="T6" fmla="*/ 20 w 20"/>
                  <a:gd name="T7" fmla="*/ 10 h 11"/>
                  <a:gd name="T8" fmla="*/ 11 w 20"/>
                  <a:gd name="T9" fmla="*/ 1 h 11"/>
                </a:gdLst>
                <a:ahLst/>
                <a:cxnLst>
                  <a:cxn ang="0">
                    <a:pos x="T0" y="T1"/>
                  </a:cxn>
                  <a:cxn ang="0">
                    <a:pos x="T2" y="T3"/>
                  </a:cxn>
                  <a:cxn ang="0">
                    <a:pos x="T4" y="T5"/>
                  </a:cxn>
                  <a:cxn ang="0">
                    <a:pos x="T6" y="T7"/>
                  </a:cxn>
                  <a:cxn ang="0">
                    <a:pos x="T8" y="T9"/>
                  </a:cxn>
                </a:cxnLst>
                <a:rect l="0" t="0" r="r" b="b"/>
                <a:pathLst>
                  <a:path w="20" h="11">
                    <a:moveTo>
                      <a:pt x="11" y="1"/>
                    </a:moveTo>
                    <a:cubicBezTo>
                      <a:pt x="6" y="0"/>
                      <a:pt x="1" y="2"/>
                      <a:pt x="0" y="3"/>
                    </a:cubicBezTo>
                    <a:cubicBezTo>
                      <a:pt x="0" y="4"/>
                      <a:pt x="5" y="2"/>
                      <a:pt x="10" y="4"/>
                    </a:cubicBezTo>
                    <a:cubicBezTo>
                      <a:pt x="15" y="5"/>
                      <a:pt x="19" y="11"/>
                      <a:pt x="20" y="10"/>
                    </a:cubicBezTo>
                    <a:cubicBezTo>
                      <a:pt x="20" y="9"/>
                      <a:pt x="15" y="2"/>
                      <a:pt x="11" y="1"/>
                    </a:cubicBezTo>
                    <a:close/>
                  </a:path>
                </a:pathLst>
              </a:cu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Oval 223"/>
              <p:cNvSpPr>
                <a:spLocks noChangeArrowheads="1"/>
              </p:cNvSpPr>
              <p:nvPr/>
            </p:nvSpPr>
            <p:spPr bwMode="auto">
              <a:xfrm>
                <a:off x="2553720" y="6510149"/>
                <a:ext cx="12784" cy="12784"/>
              </a:xfrm>
              <a:prstGeom prst="ellipse">
                <a:avLst/>
              </a:prstGeom>
              <a:grp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6" name="Text Placeholder 2"/>
            <p:cNvSpPr txBox="1"/>
            <p:nvPr/>
          </p:nvSpPr>
          <p:spPr bwMode="auto">
            <a:xfrm>
              <a:off x="9048328" y="5373216"/>
              <a:ext cx="1097459"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panose="020B0606030504020204" charset="0"/>
                  <a:ea typeface="MS PGothic" panose="020B0600070205080204" charset="-128"/>
                </a:defRPr>
              </a:lvl1pPr>
              <a:lvl2pPr marL="742950" indent="-285750">
                <a:defRPr sz="1400">
                  <a:solidFill>
                    <a:schemeClr val="tx1"/>
                  </a:solidFill>
                  <a:latin typeface="Open Sans" panose="020B0606030504020204" charset="0"/>
                  <a:ea typeface="MS PGothic" panose="020B0600070205080204" charset="-128"/>
                </a:defRPr>
              </a:lvl2pPr>
              <a:lvl3pPr marL="1143000" indent="-228600">
                <a:defRPr sz="1400">
                  <a:solidFill>
                    <a:schemeClr val="tx1"/>
                  </a:solidFill>
                  <a:latin typeface="Open Sans" panose="020B0606030504020204" charset="0"/>
                  <a:ea typeface="MS PGothic" panose="020B0600070205080204" charset="-128"/>
                </a:defRPr>
              </a:lvl3pPr>
              <a:lvl4pPr marL="1600200" indent="-228600">
                <a:defRPr sz="1400">
                  <a:solidFill>
                    <a:schemeClr val="tx1"/>
                  </a:solidFill>
                  <a:latin typeface="Open Sans" panose="020B0606030504020204" charset="0"/>
                  <a:ea typeface="MS PGothic" panose="020B0600070205080204" charset="-128"/>
                </a:defRPr>
              </a:lvl4pPr>
              <a:lvl5pPr marL="2057400" indent="-228600">
                <a:defRPr sz="1400">
                  <a:solidFill>
                    <a:schemeClr val="tx1"/>
                  </a:solidFill>
                  <a:latin typeface="Open Sans" panose="020B0606030504020204" charset="0"/>
                  <a:ea typeface="MS PGothic" panose="020B0600070205080204" charset="-128"/>
                </a:defRPr>
              </a:lvl5pPr>
              <a:lvl6pPr marL="2514600" indent="-228600" fontAlgn="base">
                <a:spcBef>
                  <a:spcPct val="0"/>
                </a:spcBef>
                <a:spcAft>
                  <a:spcPct val="0"/>
                </a:spcAft>
                <a:defRPr sz="1400">
                  <a:solidFill>
                    <a:schemeClr val="tx1"/>
                  </a:solidFill>
                  <a:latin typeface="Open Sans" panose="020B0606030504020204" charset="0"/>
                  <a:ea typeface="MS PGothic" panose="020B0600070205080204" charset="-128"/>
                </a:defRPr>
              </a:lvl6pPr>
              <a:lvl7pPr marL="2971800" indent="-228600" fontAlgn="base">
                <a:spcBef>
                  <a:spcPct val="0"/>
                </a:spcBef>
                <a:spcAft>
                  <a:spcPct val="0"/>
                </a:spcAft>
                <a:defRPr sz="1400">
                  <a:solidFill>
                    <a:schemeClr val="tx1"/>
                  </a:solidFill>
                  <a:latin typeface="Open Sans" panose="020B0606030504020204" charset="0"/>
                  <a:ea typeface="MS PGothic" panose="020B0600070205080204" charset="-128"/>
                </a:defRPr>
              </a:lvl7pPr>
              <a:lvl8pPr marL="3429000" indent="-228600" fontAlgn="base">
                <a:spcBef>
                  <a:spcPct val="0"/>
                </a:spcBef>
                <a:spcAft>
                  <a:spcPct val="0"/>
                </a:spcAft>
                <a:defRPr sz="1400">
                  <a:solidFill>
                    <a:schemeClr val="tx1"/>
                  </a:solidFill>
                  <a:latin typeface="Open Sans" panose="020B0606030504020204" charset="0"/>
                  <a:ea typeface="MS PGothic" panose="020B0600070205080204" charset="-128"/>
                </a:defRPr>
              </a:lvl8pPr>
              <a:lvl9pPr marL="3886200" indent="-228600" fontAlgn="base">
                <a:spcBef>
                  <a:spcPct val="0"/>
                </a:spcBef>
                <a:spcAft>
                  <a:spcPct val="0"/>
                </a:spcAft>
                <a:defRPr sz="1400">
                  <a:solidFill>
                    <a:schemeClr val="tx1"/>
                  </a:solidFill>
                  <a:latin typeface="Open Sans" panose="020B0606030504020204" charset="0"/>
                  <a:ea typeface="MS PGothic" panose="020B0600070205080204" charset="-128"/>
                </a:defRPr>
              </a:lvl9pPr>
            </a:lstStyle>
            <a:p>
              <a:pPr algn="r">
                <a:buClr>
                  <a:srgbClr val="1EA185"/>
                </a:buClr>
                <a:buSzPct val="80000"/>
                <a:buFont typeface="Corbel" panose="020B0503020204020204" pitchFamily="34" charset="0"/>
                <a:buNone/>
                <a:defRPr/>
              </a:pPr>
              <a:r>
                <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90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 name="Group 4"/>
          <p:cNvGrpSpPr/>
          <p:nvPr/>
        </p:nvGrpSpPr>
        <p:grpSpPr bwMode="auto">
          <a:xfrm>
            <a:off x="4177978" y="3901842"/>
            <a:ext cx="665633" cy="565150"/>
            <a:chOff x="8345602" y="6132042"/>
            <a:chExt cx="884671" cy="753342"/>
          </a:xfrm>
          <a:gradFill>
            <a:gsLst>
              <a:gs pos="50000">
                <a:schemeClr val="accent3"/>
              </a:gs>
              <a:gs pos="0">
                <a:schemeClr val="accent6"/>
              </a:gs>
              <a:gs pos="100000">
                <a:schemeClr val="accent1">
                  <a:lumMod val="20000"/>
                  <a:lumOff val="80000"/>
                </a:schemeClr>
              </a:gs>
            </a:gsLst>
            <a:lin ang="5400000" scaled="1"/>
          </a:gradFill>
        </p:grpSpPr>
        <p:sp>
          <p:nvSpPr>
            <p:cNvPr id="72" name="Freeform 30"/>
            <p:cNvSpPr/>
            <p:nvPr/>
          </p:nvSpPr>
          <p:spPr bwMode="auto">
            <a:xfrm>
              <a:off x="8385815" y="6309797"/>
              <a:ext cx="802129" cy="575587"/>
            </a:xfrm>
            <a:custGeom>
              <a:avLst/>
              <a:gdLst>
                <a:gd name="T0" fmla="*/ 449 w 556"/>
                <a:gd name="T1" fmla="*/ 399 h 399"/>
                <a:gd name="T2" fmla="*/ 109 w 556"/>
                <a:gd name="T3" fmla="*/ 399 h 399"/>
                <a:gd name="T4" fmla="*/ 0 w 556"/>
                <a:gd name="T5" fmla="*/ 0 h 399"/>
                <a:gd name="T6" fmla="*/ 556 w 556"/>
                <a:gd name="T7" fmla="*/ 0 h 399"/>
                <a:gd name="T8" fmla="*/ 449 w 556"/>
                <a:gd name="T9" fmla="*/ 399 h 399"/>
              </a:gdLst>
              <a:ahLst/>
              <a:cxnLst>
                <a:cxn ang="0">
                  <a:pos x="T0" y="T1"/>
                </a:cxn>
                <a:cxn ang="0">
                  <a:pos x="T2" y="T3"/>
                </a:cxn>
                <a:cxn ang="0">
                  <a:pos x="T4" y="T5"/>
                </a:cxn>
                <a:cxn ang="0">
                  <a:pos x="T6" y="T7"/>
                </a:cxn>
                <a:cxn ang="0">
                  <a:pos x="T8" y="T9"/>
                </a:cxn>
              </a:cxnLst>
              <a:rect l="0" t="0" r="r" b="b"/>
              <a:pathLst>
                <a:path w="556" h="399">
                  <a:moveTo>
                    <a:pt x="449" y="399"/>
                  </a:moveTo>
                  <a:lnTo>
                    <a:pt x="109" y="399"/>
                  </a:lnTo>
                  <a:lnTo>
                    <a:pt x="0" y="0"/>
                  </a:lnTo>
                  <a:lnTo>
                    <a:pt x="556" y="0"/>
                  </a:lnTo>
                  <a:lnTo>
                    <a:pt x="449" y="399"/>
                  </a:lnTo>
                  <a:close/>
                </a:path>
              </a:pathLst>
            </a:custGeom>
            <a:solidFill>
              <a:schemeClr val="accent1"/>
            </a:solidFill>
            <a:ln>
              <a:noFill/>
            </a:ln>
          </p:spPr>
          <p:txBody>
            <a:bodyPr lIns="68580" tIns="34290" rIns="68580" bIns="34290"/>
            <a:lstStyle/>
            <a:p>
              <a:pPr defTabSz="713105">
                <a:defRPr/>
              </a:pPr>
              <a:endParaRPr lang="en-AU" sz="1055"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29"/>
            <p:cNvSpPr>
              <a:spLocks noChangeArrowheads="1"/>
            </p:cNvSpPr>
            <p:nvPr/>
          </p:nvSpPr>
          <p:spPr bwMode="auto">
            <a:xfrm>
              <a:off x="8345602" y="6132042"/>
              <a:ext cx="884671" cy="249703"/>
            </a:xfrm>
            <a:prstGeom prst="rect">
              <a:avLst/>
            </a:prstGeom>
            <a:solidFill>
              <a:schemeClr val="accent2"/>
            </a:solidFill>
            <a:ln>
              <a:noFill/>
            </a:ln>
          </p:spPr>
          <p:txBody>
            <a:bodyPr lIns="68580" tIns="34290" rIns="68580" bIns="34290"/>
            <a:lstStyle/>
            <a:p>
              <a:pPr>
                <a:defRPr/>
              </a:pPr>
              <a:endParaRPr lang="en-AU" sz="1000" kern="0" smtClea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4" name="Text Placeholder 2"/>
          <p:cNvSpPr txBox="1"/>
          <p:nvPr/>
        </p:nvSpPr>
        <p:spPr>
          <a:xfrm>
            <a:off x="6385657" y="3322404"/>
            <a:ext cx="2141810" cy="71278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defTabSz="685165" fontAlgn="base">
              <a:spcBef>
                <a:spcPct val="20000"/>
              </a:spcBef>
              <a:spcAft>
                <a:spcPct val="0"/>
              </a:spcAft>
              <a:buClr>
                <a:srgbClr val="C00000"/>
              </a:buClr>
              <a:defRPr/>
            </a:pPr>
            <a:r>
              <a:rPr lang="zh-CN" altLang="en-US" sz="11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输入你的标题</a:t>
            </a:r>
            <a:endParaRPr lang="en-US" altLang="zh-CN" sz="11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defTabSz="685165" fontAlgn="base">
              <a:spcBef>
                <a:spcPct val="20000"/>
              </a:spcBef>
              <a:spcAft>
                <a:spcPct val="0"/>
              </a:spcAft>
              <a:buClr>
                <a:srgbClr val="C00000"/>
              </a:buClr>
              <a:defRPr/>
            </a:pP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输入简单的文字概述里输入简单文字概述输入简单的文字概述里输入输入里这里输入简单的文字概述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75" name="Text Placeholder 2"/>
          <p:cNvSpPr txBox="1"/>
          <p:nvPr/>
        </p:nvSpPr>
        <p:spPr>
          <a:xfrm>
            <a:off x="439415" y="3322404"/>
            <a:ext cx="2140219" cy="71278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10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tx1"/>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anose="020B0503020204020204" pitchFamily="34" charset="0"/>
              <a:buNone/>
              <a:defRPr sz="900" kern="1200">
                <a:solidFill>
                  <a:schemeClr val="accent1"/>
                </a:solidFill>
                <a:latin typeface="+mn-lt"/>
                <a:ea typeface="+mn-ea"/>
                <a:cs typeface="+mn-cs"/>
              </a:defRPr>
            </a:lvl9pPr>
          </a:lstStyle>
          <a:p>
            <a:pPr algn="r" defTabSz="685165" fontAlgn="base">
              <a:spcBef>
                <a:spcPct val="20000"/>
              </a:spcBef>
              <a:spcAft>
                <a:spcPct val="0"/>
              </a:spcAft>
              <a:buClr>
                <a:srgbClr val="C00000"/>
              </a:buClr>
              <a:defRPr/>
            </a:pPr>
            <a:r>
              <a:rPr lang="zh-CN" altLang="en-US" sz="11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输入你的标题</a:t>
            </a:r>
            <a:endParaRPr lang="en-US" altLang="zh-CN" sz="11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algn="r" defTabSz="685165" fontAlgn="base">
              <a:spcBef>
                <a:spcPct val="20000"/>
              </a:spcBef>
              <a:spcAft>
                <a:spcPct val="0"/>
              </a:spcAft>
              <a:buClr>
                <a:srgbClr val="C00000"/>
              </a:buClr>
              <a:defRPr/>
            </a:pP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输入简单的文字概述里输入简单文字概述输入简单的文字概述里输入输入里这里输入简单的文字概述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76" name="矩形 75"/>
          <p:cNvSpPr/>
          <p:nvPr/>
        </p:nvSpPr>
        <p:spPr>
          <a:xfrm>
            <a:off x="0" y="-4931"/>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ppt_x"/>
                                          </p:val>
                                        </p:tav>
                                        <p:tav tm="100000">
                                          <p:val>
                                            <p:strVal val="#ppt_x"/>
                                          </p:val>
                                        </p:tav>
                                      </p:tavLst>
                                    </p:anim>
                                    <p:anim calcmode="lin" valueType="num">
                                      <p:cBhvr additive="base">
                                        <p:cTn id="8" dur="500" fill="hold"/>
                                        <p:tgtEl>
                                          <p:spTgt spid="7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ppt_x"/>
                                          </p:val>
                                        </p:tav>
                                        <p:tav tm="100000">
                                          <p:val>
                                            <p:strVal val="#ppt_x"/>
                                          </p:val>
                                        </p:tav>
                                      </p:tavLst>
                                    </p:anim>
                                    <p:anim calcmode="lin" valueType="num">
                                      <p:cBhvr additive="base">
                                        <p:cTn id="13" dur="500" fill="hold"/>
                                        <p:tgtEl>
                                          <p:spTgt spid="6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ppt_x"/>
                                          </p:val>
                                        </p:tav>
                                        <p:tav tm="100000">
                                          <p:val>
                                            <p:strVal val="#ppt_x"/>
                                          </p:val>
                                        </p:tav>
                                      </p:tavLst>
                                    </p:anim>
                                    <p:anim calcmode="lin" valueType="num">
                                      <p:cBhvr additive="base">
                                        <p:cTn id="18" dur="500" fill="hold"/>
                                        <p:tgtEl>
                                          <p:spTgt spid="5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ppt_x"/>
                                          </p:val>
                                        </p:tav>
                                        <p:tav tm="100000">
                                          <p:val>
                                            <p:strVal val="#ppt_x"/>
                                          </p:val>
                                        </p:tav>
                                      </p:tavLst>
                                    </p:anim>
                                    <p:anim calcmode="lin" valueType="num">
                                      <p:cBhvr additive="base">
                                        <p:cTn id="23" dur="500" fill="hold"/>
                                        <p:tgtEl>
                                          <p:spTgt spid="4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ppt_x"/>
                                          </p:val>
                                        </p:tav>
                                        <p:tav tm="100000">
                                          <p:val>
                                            <p:strVal val="#ppt_x"/>
                                          </p:val>
                                        </p:tav>
                                      </p:tavLst>
                                    </p:anim>
                                    <p:anim calcmode="lin" valueType="num">
                                      <p:cBhvr additive="base">
                                        <p:cTn id="28" dur="50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ppt_x"/>
                                          </p:val>
                                        </p:tav>
                                        <p:tav tm="100000">
                                          <p:val>
                                            <p:strVal val="#ppt_x"/>
                                          </p:val>
                                        </p:tav>
                                      </p:tavLst>
                                    </p:anim>
                                    <p:anim calcmode="lin" valueType="num">
                                      <p:cBhvr additive="base">
                                        <p:cTn id="48" dur="500" fill="hold"/>
                                        <p:tgtEl>
                                          <p:spTgt spid="5"/>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1000"/>
                                        <p:tgtEl>
                                          <p:spTgt spid="7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矩形 4"/>
          <p:cNvSpPr/>
          <p:nvPr/>
        </p:nvSpPr>
        <p:spPr>
          <a:xfrm>
            <a:off x="3157628" y="1572526"/>
            <a:ext cx="1136719" cy="1136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rgbClr val="025D9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4397173" y="1565316"/>
            <a:ext cx="1136719" cy="1136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rgbClr val="025D94"/>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3164236" y="2798252"/>
            <a:ext cx="1136719" cy="1136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rgbClr val="025D94"/>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4397173" y="2783831"/>
            <a:ext cx="1136719" cy="1136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rgbClr val="025D94"/>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9" name="直接连接符 8"/>
          <p:cNvCxnSpPr/>
          <p:nvPr/>
        </p:nvCxnSpPr>
        <p:spPr>
          <a:xfrm>
            <a:off x="958027" y="1781340"/>
            <a:ext cx="18722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58027" y="1433014"/>
            <a:ext cx="1872208" cy="276999"/>
          </a:xfrm>
          <a:prstGeom prst="rect">
            <a:avLst/>
          </a:prstGeom>
        </p:spPr>
        <p:txBody>
          <a:bodyPr wrap="square">
            <a:spAutoFit/>
          </a:bodyPr>
          <a:lstStyle/>
          <a:p>
            <a:pPr algn="ctr" defTabSz="685165" fontAlgn="base">
              <a:spcBef>
                <a:spcPct val="20000"/>
              </a:spcBef>
              <a:spcAft>
                <a:spcPct val="0"/>
              </a:spcAft>
              <a:defRPr/>
            </a:pPr>
            <a:r>
              <a:rPr lang="zh-CN" altLang="en-US"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输入你的标题</a:t>
            </a:r>
            <a:endParaRPr lang="en-US" altLang="zh-CN"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p:txBody>
      </p:sp>
      <p:sp>
        <p:nvSpPr>
          <p:cNvPr id="11" name="Content Placeholder 2"/>
          <p:cNvSpPr txBox="1"/>
          <p:nvPr/>
        </p:nvSpPr>
        <p:spPr bwMode="auto">
          <a:xfrm>
            <a:off x="958027" y="1853348"/>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lnSpc>
                <a:spcPct val="120000"/>
              </a:lnSpc>
              <a:spcBef>
                <a:spcPct val="20000"/>
              </a:spcBef>
              <a:spcAft>
                <a:spcPct val="0"/>
              </a:spcAft>
              <a:defRPr/>
            </a:pP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概述里输入简单的文字概述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grpSp>
        <p:nvGrpSpPr>
          <p:cNvPr id="12" name="组合 11"/>
          <p:cNvGrpSpPr/>
          <p:nvPr/>
        </p:nvGrpSpPr>
        <p:grpSpPr>
          <a:xfrm>
            <a:off x="3359345" y="1773635"/>
            <a:ext cx="728503" cy="720080"/>
            <a:chOff x="11145838" y="3187700"/>
            <a:chExt cx="549276" cy="542925"/>
          </a:xfrm>
          <a:solidFill>
            <a:schemeClr val="bg1"/>
          </a:solidFill>
        </p:grpSpPr>
        <p:sp>
          <p:nvSpPr>
            <p:cNvPr id="13"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zh-CN" alt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Freeform 120"/>
          <p:cNvSpPr>
            <a:spLocks noEditPoints="1"/>
          </p:cNvSpPr>
          <p:nvPr/>
        </p:nvSpPr>
        <p:spPr bwMode="auto">
          <a:xfrm>
            <a:off x="4624827" y="1841643"/>
            <a:ext cx="681409" cy="584063"/>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ln>
        </p:spPr>
        <p:txBody>
          <a:bodyPr vert="horz" wrap="square" lIns="68580" tIns="34290" rIns="68580" bIns="34290" numCol="1" anchor="t" anchorCtr="0" compatLnSpc="1"/>
          <a:lstStyle/>
          <a:p>
            <a:pPr fontAlgn="base">
              <a:spcBef>
                <a:spcPct val="0"/>
              </a:spcBef>
              <a:spcAft>
                <a:spcPct val="0"/>
              </a:spcAft>
            </a:pPr>
            <a:endParaRPr 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KSO_Shape"/>
          <p:cNvSpPr/>
          <p:nvPr/>
        </p:nvSpPr>
        <p:spPr bwMode="auto">
          <a:xfrm>
            <a:off x="4569909" y="3005475"/>
            <a:ext cx="742337" cy="742337"/>
          </a:xfrm>
          <a:custGeom>
            <a:avLst/>
            <a:gdLst>
              <a:gd name="T0" fmla="*/ 2147483646 w 6475"/>
              <a:gd name="T1" fmla="*/ 2147483646 h 6474"/>
              <a:gd name="T2" fmla="*/ 2147483646 w 6475"/>
              <a:gd name="T3" fmla="*/ 2147483646 h 6474"/>
              <a:gd name="T4" fmla="*/ 2147483646 w 6475"/>
              <a:gd name="T5" fmla="*/ 2147483646 h 6474"/>
              <a:gd name="T6" fmla="*/ 2147483646 w 6475"/>
              <a:gd name="T7" fmla="*/ 2147483646 h 6474"/>
              <a:gd name="T8" fmla="*/ 2147483646 w 6475"/>
              <a:gd name="T9" fmla="*/ 2147483646 h 6474"/>
              <a:gd name="T10" fmla="*/ 2147483646 w 6475"/>
              <a:gd name="T11" fmla="*/ 2147483646 h 6474"/>
              <a:gd name="T12" fmla="*/ 2147483646 w 6475"/>
              <a:gd name="T13" fmla="*/ 2147483646 h 6474"/>
              <a:gd name="T14" fmla="*/ 2147483646 w 6475"/>
              <a:gd name="T15" fmla="*/ 2147483646 h 6474"/>
              <a:gd name="T16" fmla="*/ 2147483646 w 6475"/>
              <a:gd name="T17" fmla="*/ 2147483646 h 6474"/>
              <a:gd name="T18" fmla="*/ 2147483646 w 6475"/>
              <a:gd name="T19" fmla="*/ 2147483646 h 6474"/>
              <a:gd name="T20" fmla="*/ 2147483646 w 6475"/>
              <a:gd name="T21" fmla="*/ 2147483646 h 6474"/>
              <a:gd name="T22" fmla="*/ 2147483646 w 6475"/>
              <a:gd name="T23" fmla="*/ 1987307535 h 6474"/>
              <a:gd name="T24" fmla="*/ 2147483646 w 6475"/>
              <a:gd name="T25" fmla="*/ 433100014 h 6474"/>
              <a:gd name="T26" fmla="*/ 2147483646 w 6475"/>
              <a:gd name="T27" fmla="*/ 0 h 6474"/>
              <a:gd name="T28" fmla="*/ 2147483646 w 6475"/>
              <a:gd name="T29" fmla="*/ 611465864 h 6474"/>
              <a:gd name="T30" fmla="*/ 2147483646 w 6475"/>
              <a:gd name="T31" fmla="*/ 2147483646 h 6474"/>
              <a:gd name="T32" fmla="*/ 2147483646 w 6475"/>
              <a:gd name="T33" fmla="*/ 2147483646 h 6474"/>
              <a:gd name="T34" fmla="*/ 2147483646 w 6475"/>
              <a:gd name="T35" fmla="*/ 2147483646 h 6474"/>
              <a:gd name="T36" fmla="*/ 2147483646 w 6475"/>
              <a:gd name="T37" fmla="*/ 2147483646 h 6474"/>
              <a:gd name="T38" fmla="*/ 2147483646 w 6475"/>
              <a:gd name="T39" fmla="*/ 2147483646 h 6474"/>
              <a:gd name="T40" fmla="*/ 2147483646 w 6475"/>
              <a:gd name="T41" fmla="*/ 2147483646 h 6474"/>
              <a:gd name="T42" fmla="*/ 2147483646 w 6475"/>
              <a:gd name="T43" fmla="*/ 2147483646 h 6474"/>
              <a:gd name="T44" fmla="*/ 1655347323 w 6475"/>
              <a:gd name="T45" fmla="*/ 2147483646 h 6474"/>
              <a:gd name="T46" fmla="*/ 280103845 w 6475"/>
              <a:gd name="T47" fmla="*/ 2147483646 h 6474"/>
              <a:gd name="T48" fmla="*/ 0 w 6475"/>
              <a:gd name="T49" fmla="*/ 2147483646 h 6474"/>
              <a:gd name="T50" fmla="*/ 840397737 w 6475"/>
              <a:gd name="T51" fmla="*/ 2147483646 h 6474"/>
              <a:gd name="T52" fmla="*/ 2147483646 w 6475"/>
              <a:gd name="T53" fmla="*/ 2147483646 h 6474"/>
              <a:gd name="T54" fmla="*/ 2147483646 w 6475"/>
              <a:gd name="T55" fmla="*/ 2147483646 h 6474"/>
              <a:gd name="T56" fmla="*/ 2147483646 w 6475"/>
              <a:gd name="T57" fmla="*/ 2147483646 h 6474"/>
              <a:gd name="T58" fmla="*/ 2147483646 w 6475"/>
              <a:gd name="T59" fmla="*/ 2147483646 h 6474"/>
              <a:gd name="T60" fmla="*/ 2147483646 w 6475"/>
              <a:gd name="T61" fmla="*/ 2147483646 h 6474"/>
              <a:gd name="T62" fmla="*/ 2147483646 w 6475"/>
              <a:gd name="T63" fmla="*/ 2147483646 h 6474"/>
              <a:gd name="T64" fmla="*/ 2147483646 w 6475"/>
              <a:gd name="T65" fmla="*/ 2147483646 h 6474"/>
              <a:gd name="T66" fmla="*/ 2147483646 w 6475"/>
              <a:gd name="T67" fmla="*/ 2147483646 h 6474"/>
              <a:gd name="T68" fmla="*/ 2147483646 w 6475"/>
              <a:gd name="T69" fmla="*/ 2147483646 h 6474"/>
              <a:gd name="T70" fmla="*/ 2147483646 w 6475"/>
              <a:gd name="T71" fmla="*/ 2147483646 h 6474"/>
              <a:gd name="T72" fmla="*/ 2147483646 w 6475"/>
              <a:gd name="T73" fmla="*/ 2147483646 h 6474"/>
              <a:gd name="T74" fmla="*/ 2147483646 w 6475"/>
              <a:gd name="T75" fmla="*/ 2147483646 h 6474"/>
              <a:gd name="T76" fmla="*/ 2147483646 w 6475"/>
              <a:gd name="T77" fmla="*/ 2147483646 h 6474"/>
              <a:gd name="T78" fmla="*/ 2147483646 w 6475"/>
              <a:gd name="T79" fmla="*/ 2147483646 h 6474"/>
              <a:gd name="T80" fmla="*/ 2147483646 w 6475"/>
              <a:gd name="T81" fmla="*/ 2147483646 h 6474"/>
              <a:gd name="T82" fmla="*/ 2147483646 w 6475"/>
              <a:gd name="T83" fmla="*/ 2147483646 h 6474"/>
              <a:gd name="T84" fmla="*/ 2147483646 w 6475"/>
              <a:gd name="T85" fmla="*/ 2147483646 h 6474"/>
              <a:gd name="T86" fmla="*/ 2147483646 w 6475"/>
              <a:gd name="T87" fmla="*/ 2147483646 h 6474"/>
              <a:gd name="T88" fmla="*/ 2147483646 w 6475"/>
              <a:gd name="T89" fmla="*/ 2147483646 h 6474"/>
              <a:gd name="T90" fmla="*/ 2147483646 w 6475"/>
              <a:gd name="T91" fmla="*/ 2147483646 h 6474"/>
              <a:gd name="T92" fmla="*/ 2147483646 w 6475"/>
              <a:gd name="T93" fmla="*/ 2147483646 h 6474"/>
              <a:gd name="T94" fmla="*/ 2147483646 w 6475"/>
              <a:gd name="T95" fmla="*/ 2147483646 h 6474"/>
              <a:gd name="T96" fmla="*/ 2147483646 w 6475"/>
              <a:gd name="T97" fmla="*/ 2147483646 h 6474"/>
              <a:gd name="T98" fmla="*/ 2147483646 w 6475"/>
              <a:gd name="T99" fmla="*/ 2147483646 h 6474"/>
              <a:gd name="T100" fmla="*/ 2147483646 w 6475"/>
              <a:gd name="T101" fmla="*/ 2147483646 h 6474"/>
              <a:gd name="T102" fmla="*/ 2147483646 w 6475"/>
              <a:gd name="T103" fmla="*/ 2147483646 h 6474"/>
              <a:gd name="T104" fmla="*/ 2147483646 w 6475"/>
              <a:gd name="T105" fmla="*/ 2147483646 h 6474"/>
              <a:gd name="T106" fmla="*/ 2147483646 w 6475"/>
              <a:gd name="T107" fmla="*/ 2147483646 h 6474"/>
              <a:gd name="T108" fmla="*/ 2147483646 w 6475"/>
              <a:gd name="T109" fmla="*/ 2147483646 h 6474"/>
              <a:gd name="T110" fmla="*/ 2147483646 w 6475"/>
              <a:gd name="T111" fmla="*/ 2147483646 h 6474"/>
              <a:gd name="T112" fmla="*/ 2147483646 w 6475"/>
              <a:gd name="T113" fmla="*/ 2147483646 h 6474"/>
              <a:gd name="T114" fmla="*/ 2147483646 w 6475"/>
              <a:gd name="T115" fmla="*/ 2147483646 h 6474"/>
              <a:gd name="T116" fmla="*/ 2147483646 w 6475"/>
              <a:gd name="T117" fmla="*/ 2147483646 h 6474"/>
              <a:gd name="T118" fmla="*/ 2147483646 w 6475"/>
              <a:gd name="T119" fmla="*/ 2147483646 h 6474"/>
              <a:gd name="T120" fmla="*/ 2147483646 w 6475"/>
              <a:gd name="T121" fmla="*/ 2147483646 h 6474"/>
              <a:gd name="T122" fmla="*/ 2147483646 w 6475"/>
              <a:gd name="T123" fmla="*/ 2147483646 h 64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75" h="6474">
                <a:moveTo>
                  <a:pt x="3889" y="3006"/>
                </a:moveTo>
                <a:lnTo>
                  <a:pt x="3889" y="3006"/>
                </a:lnTo>
                <a:lnTo>
                  <a:pt x="3915" y="2952"/>
                </a:lnTo>
                <a:lnTo>
                  <a:pt x="3940" y="2898"/>
                </a:lnTo>
                <a:lnTo>
                  <a:pt x="3964" y="2842"/>
                </a:lnTo>
                <a:lnTo>
                  <a:pt x="3987" y="2787"/>
                </a:lnTo>
                <a:lnTo>
                  <a:pt x="4007" y="2729"/>
                </a:lnTo>
                <a:lnTo>
                  <a:pt x="4026" y="2672"/>
                </a:lnTo>
                <a:lnTo>
                  <a:pt x="4043" y="2613"/>
                </a:lnTo>
                <a:lnTo>
                  <a:pt x="4059" y="2555"/>
                </a:lnTo>
                <a:lnTo>
                  <a:pt x="4073" y="2495"/>
                </a:lnTo>
                <a:lnTo>
                  <a:pt x="4085" y="2434"/>
                </a:lnTo>
                <a:lnTo>
                  <a:pt x="4096" y="2373"/>
                </a:lnTo>
                <a:lnTo>
                  <a:pt x="4104" y="2312"/>
                </a:lnTo>
                <a:lnTo>
                  <a:pt x="4111" y="2249"/>
                </a:lnTo>
                <a:lnTo>
                  <a:pt x="4116" y="2187"/>
                </a:lnTo>
                <a:lnTo>
                  <a:pt x="4119" y="2124"/>
                </a:lnTo>
                <a:lnTo>
                  <a:pt x="4120" y="2060"/>
                </a:lnTo>
                <a:lnTo>
                  <a:pt x="4120" y="2006"/>
                </a:lnTo>
                <a:lnTo>
                  <a:pt x="4117" y="1954"/>
                </a:lnTo>
                <a:lnTo>
                  <a:pt x="4114" y="1901"/>
                </a:lnTo>
                <a:lnTo>
                  <a:pt x="4109" y="1850"/>
                </a:lnTo>
                <a:lnTo>
                  <a:pt x="4103" y="1797"/>
                </a:lnTo>
                <a:lnTo>
                  <a:pt x="4096" y="1747"/>
                </a:lnTo>
                <a:lnTo>
                  <a:pt x="4088" y="1695"/>
                </a:lnTo>
                <a:lnTo>
                  <a:pt x="4078" y="1645"/>
                </a:lnTo>
                <a:lnTo>
                  <a:pt x="4067" y="1595"/>
                </a:lnTo>
                <a:lnTo>
                  <a:pt x="4055" y="1545"/>
                </a:lnTo>
                <a:lnTo>
                  <a:pt x="4042" y="1496"/>
                </a:lnTo>
                <a:lnTo>
                  <a:pt x="4028" y="1447"/>
                </a:lnTo>
                <a:lnTo>
                  <a:pt x="4012" y="1399"/>
                </a:lnTo>
                <a:lnTo>
                  <a:pt x="3995" y="1351"/>
                </a:lnTo>
                <a:lnTo>
                  <a:pt x="3977" y="1305"/>
                </a:lnTo>
                <a:lnTo>
                  <a:pt x="3958" y="1258"/>
                </a:lnTo>
                <a:lnTo>
                  <a:pt x="3938" y="1213"/>
                </a:lnTo>
                <a:lnTo>
                  <a:pt x="3916" y="1167"/>
                </a:lnTo>
                <a:lnTo>
                  <a:pt x="3895" y="1122"/>
                </a:lnTo>
                <a:lnTo>
                  <a:pt x="3871" y="1079"/>
                </a:lnTo>
                <a:lnTo>
                  <a:pt x="3847" y="1034"/>
                </a:lnTo>
                <a:lnTo>
                  <a:pt x="3822" y="991"/>
                </a:lnTo>
                <a:lnTo>
                  <a:pt x="3795" y="949"/>
                </a:lnTo>
                <a:lnTo>
                  <a:pt x="3768" y="909"/>
                </a:lnTo>
                <a:lnTo>
                  <a:pt x="3740" y="868"/>
                </a:lnTo>
                <a:lnTo>
                  <a:pt x="3710" y="827"/>
                </a:lnTo>
                <a:lnTo>
                  <a:pt x="3680" y="788"/>
                </a:lnTo>
                <a:lnTo>
                  <a:pt x="3649" y="749"/>
                </a:lnTo>
                <a:lnTo>
                  <a:pt x="3617" y="712"/>
                </a:lnTo>
                <a:lnTo>
                  <a:pt x="3585" y="675"/>
                </a:lnTo>
                <a:lnTo>
                  <a:pt x="3551" y="639"/>
                </a:lnTo>
                <a:lnTo>
                  <a:pt x="3516" y="603"/>
                </a:lnTo>
                <a:lnTo>
                  <a:pt x="3481" y="568"/>
                </a:lnTo>
                <a:lnTo>
                  <a:pt x="3445" y="535"/>
                </a:lnTo>
                <a:lnTo>
                  <a:pt x="3408" y="503"/>
                </a:lnTo>
                <a:lnTo>
                  <a:pt x="3370" y="470"/>
                </a:lnTo>
                <a:lnTo>
                  <a:pt x="3332" y="439"/>
                </a:lnTo>
                <a:lnTo>
                  <a:pt x="3293" y="409"/>
                </a:lnTo>
                <a:lnTo>
                  <a:pt x="3252" y="379"/>
                </a:lnTo>
                <a:lnTo>
                  <a:pt x="3211" y="352"/>
                </a:lnTo>
                <a:lnTo>
                  <a:pt x="3170" y="324"/>
                </a:lnTo>
                <a:lnTo>
                  <a:pt x="3129" y="298"/>
                </a:lnTo>
                <a:lnTo>
                  <a:pt x="3085" y="273"/>
                </a:lnTo>
                <a:lnTo>
                  <a:pt x="3041" y="249"/>
                </a:lnTo>
                <a:lnTo>
                  <a:pt x="2998" y="225"/>
                </a:lnTo>
                <a:lnTo>
                  <a:pt x="2953" y="203"/>
                </a:lnTo>
                <a:lnTo>
                  <a:pt x="2907" y="182"/>
                </a:lnTo>
                <a:lnTo>
                  <a:pt x="2862" y="161"/>
                </a:lnTo>
                <a:lnTo>
                  <a:pt x="2815" y="142"/>
                </a:lnTo>
                <a:lnTo>
                  <a:pt x="2768" y="124"/>
                </a:lnTo>
                <a:lnTo>
                  <a:pt x="2720" y="108"/>
                </a:lnTo>
                <a:lnTo>
                  <a:pt x="2672" y="92"/>
                </a:lnTo>
                <a:lnTo>
                  <a:pt x="2623" y="78"/>
                </a:lnTo>
                <a:lnTo>
                  <a:pt x="2574" y="64"/>
                </a:lnTo>
                <a:lnTo>
                  <a:pt x="2525" y="52"/>
                </a:lnTo>
                <a:lnTo>
                  <a:pt x="2475" y="42"/>
                </a:lnTo>
                <a:lnTo>
                  <a:pt x="2425" y="32"/>
                </a:lnTo>
                <a:lnTo>
                  <a:pt x="2373" y="24"/>
                </a:lnTo>
                <a:lnTo>
                  <a:pt x="2322" y="17"/>
                </a:lnTo>
                <a:lnTo>
                  <a:pt x="2270" y="11"/>
                </a:lnTo>
                <a:lnTo>
                  <a:pt x="2219" y="6"/>
                </a:lnTo>
                <a:lnTo>
                  <a:pt x="2166" y="2"/>
                </a:lnTo>
                <a:lnTo>
                  <a:pt x="2113" y="0"/>
                </a:lnTo>
                <a:lnTo>
                  <a:pt x="2060" y="0"/>
                </a:lnTo>
                <a:lnTo>
                  <a:pt x="2007" y="0"/>
                </a:lnTo>
                <a:lnTo>
                  <a:pt x="1954" y="2"/>
                </a:lnTo>
                <a:lnTo>
                  <a:pt x="1901" y="6"/>
                </a:lnTo>
                <a:lnTo>
                  <a:pt x="1849" y="11"/>
                </a:lnTo>
                <a:lnTo>
                  <a:pt x="1797" y="17"/>
                </a:lnTo>
                <a:lnTo>
                  <a:pt x="1746" y="24"/>
                </a:lnTo>
                <a:lnTo>
                  <a:pt x="1696" y="32"/>
                </a:lnTo>
                <a:lnTo>
                  <a:pt x="1645" y="42"/>
                </a:lnTo>
                <a:lnTo>
                  <a:pt x="1595" y="52"/>
                </a:lnTo>
                <a:lnTo>
                  <a:pt x="1545" y="64"/>
                </a:lnTo>
                <a:lnTo>
                  <a:pt x="1496" y="78"/>
                </a:lnTo>
                <a:lnTo>
                  <a:pt x="1448" y="92"/>
                </a:lnTo>
                <a:lnTo>
                  <a:pt x="1400" y="108"/>
                </a:lnTo>
                <a:lnTo>
                  <a:pt x="1352" y="124"/>
                </a:lnTo>
                <a:lnTo>
                  <a:pt x="1305" y="142"/>
                </a:lnTo>
                <a:lnTo>
                  <a:pt x="1259" y="161"/>
                </a:lnTo>
                <a:lnTo>
                  <a:pt x="1212" y="182"/>
                </a:lnTo>
                <a:lnTo>
                  <a:pt x="1168" y="203"/>
                </a:lnTo>
                <a:lnTo>
                  <a:pt x="1122" y="225"/>
                </a:lnTo>
                <a:lnTo>
                  <a:pt x="1078" y="249"/>
                </a:lnTo>
                <a:lnTo>
                  <a:pt x="1035" y="273"/>
                </a:lnTo>
                <a:lnTo>
                  <a:pt x="992" y="298"/>
                </a:lnTo>
                <a:lnTo>
                  <a:pt x="950" y="324"/>
                </a:lnTo>
                <a:lnTo>
                  <a:pt x="908" y="352"/>
                </a:lnTo>
                <a:lnTo>
                  <a:pt x="867" y="379"/>
                </a:lnTo>
                <a:lnTo>
                  <a:pt x="828" y="409"/>
                </a:lnTo>
                <a:lnTo>
                  <a:pt x="788" y="439"/>
                </a:lnTo>
                <a:lnTo>
                  <a:pt x="750" y="470"/>
                </a:lnTo>
                <a:lnTo>
                  <a:pt x="711" y="503"/>
                </a:lnTo>
                <a:lnTo>
                  <a:pt x="676" y="535"/>
                </a:lnTo>
                <a:lnTo>
                  <a:pt x="638" y="568"/>
                </a:lnTo>
                <a:lnTo>
                  <a:pt x="604" y="603"/>
                </a:lnTo>
                <a:lnTo>
                  <a:pt x="569" y="639"/>
                </a:lnTo>
                <a:lnTo>
                  <a:pt x="535" y="675"/>
                </a:lnTo>
                <a:lnTo>
                  <a:pt x="502" y="712"/>
                </a:lnTo>
                <a:lnTo>
                  <a:pt x="471" y="749"/>
                </a:lnTo>
                <a:lnTo>
                  <a:pt x="440" y="788"/>
                </a:lnTo>
                <a:lnTo>
                  <a:pt x="410" y="827"/>
                </a:lnTo>
                <a:lnTo>
                  <a:pt x="380" y="868"/>
                </a:lnTo>
                <a:lnTo>
                  <a:pt x="352" y="909"/>
                </a:lnTo>
                <a:lnTo>
                  <a:pt x="325" y="949"/>
                </a:lnTo>
                <a:lnTo>
                  <a:pt x="298" y="991"/>
                </a:lnTo>
                <a:lnTo>
                  <a:pt x="273" y="1034"/>
                </a:lnTo>
                <a:lnTo>
                  <a:pt x="249" y="1079"/>
                </a:lnTo>
                <a:lnTo>
                  <a:pt x="225" y="1122"/>
                </a:lnTo>
                <a:lnTo>
                  <a:pt x="204" y="1167"/>
                </a:lnTo>
                <a:lnTo>
                  <a:pt x="182" y="1213"/>
                </a:lnTo>
                <a:lnTo>
                  <a:pt x="162" y="1258"/>
                </a:lnTo>
                <a:lnTo>
                  <a:pt x="143" y="1305"/>
                </a:lnTo>
                <a:lnTo>
                  <a:pt x="125" y="1351"/>
                </a:lnTo>
                <a:lnTo>
                  <a:pt x="108" y="1399"/>
                </a:lnTo>
                <a:lnTo>
                  <a:pt x="93" y="1447"/>
                </a:lnTo>
                <a:lnTo>
                  <a:pt x="78" y="1496"/>
                </a:lnTo>
                <a:lnTo>
                  <a:pt x="65" y="1545"/>
                </a:lnTo>
                <a:lnTo>
                  <a:pt x="53" y="1595"/>
                </a:lnTo>
                <a:lnTo>
                  <a:pt x="42" y="1645"/>
                </a:lnTo>
                <a:lnTo>
                  <a:pt x="33" y="1695"/>
                </a:lnTo>
                <a:lnTo>
                  <a:pt x="24" y="1747"/>
                </a:lnTo>
                <a:lnTo>
                  <a:pt x="17" y="1797"/>
                </a:lnTo>
                <a:lnTo>
                  <a:pt x="11" y="1850"/>
                </a:lnTo>
                <a:lnTo>
                  <a:pt x="6" y="1901"/>
                </a:lnTo>
                <a:lnTo>
                  <a:pt x="3" y="1954"/>
                </a:lnTo>
                <a:lnTo>
                  <a:pt x="0" y="2006"/>
                </a:lnTo>
                <a:lnTo>
                  <a:pt x="0" y="2060"/>
                </a:lnTo>
                <a:lnTo>
                  <a:pt x="0" y="2113"/>
                </a:lnTo>
                <a:lnTo>
                  <a:pt x="3" y="2166"/>
                </a:lnTo>
                <a:lnTo>
                  <a:pt x="6" y="2218"/>
                </a:lnTo>
                <a:lnTo>
                  <a:pt x="11" y="2270"/>
                </a:lnTo>
                <a:lnTo>
                  <a:pt x="17" y="2322"/>
                </a:lnTo>
                <a:lnTo>
                  <a:pt x="24" y="2374"/>
                </a:lnTo>
                <a:lnTo>
                  <a:pt x="33" y="2424"/>
                </a:lnTo>
                <a:lnTo>
                  <a:pt x="42" y="2474"/>
                </a:lnTo>
                <a:lnTo>
                  <a:pt x="53" y="2525"/>
                </a:lnTo>
                <a:lnTo>
                  <a:pt x="65" y="2575"/>
                </a:lnTo>
                <a:lnTo>
                  <a:pt x="78" y="2624"/>
                </a:lnTo>
                <a:lnTo>
                  <a:pt x="93" y="2672"/>
                </a:lnTo>
                <a:lnTo>
                  <a:pt x="108" y="2720"/>
                </a:lnTo>
                <a:lnTo>
                  <a:pt x="125" y="2768"/>
                </a:lnTo>
                <a:lnTo>
                  <a:pt x="143" y="2816"/>
                </a:lnTo>
                <a:lnTo>
                  <a:pt x="162" y="2861"/>
                </a:lnTo>
                <a:lnTo>
                  <a:pt x="182" y="2908"/>
                </a:lnTo>
                <a:lnTo>
                  <a:pt x="204" y="2953"/>
                </a:lnTo>
                <a:lnTo>
                  <a:pt x="225" y="2998"/>
                </a:lnTo>
                <a:lnTo>
                  <a:pt x="249" y="3042"/>
                </a:lnTo>
                <a:lnTo>
                  <a:pt x="273" y="3085"/>
                </a:lnTo>
                <a:lnTo>
                  <a:pt x="298" y="3128"/>
                </a:lnTo>
                <a:lnTo>
                  <a:pt x="325" y="3170"/>
                </a:lnTo>
                <a:lnTo>
                  <a:pt x="352" y="3212"/>
                </a:lnTo>
                <a:lnTo>
                  <a:pt x="380" y="3253"/>
                </a:lnTo>
                <a:lnTo>
                  <a:pt x="410" y="3292"/>
                </a:lnTo>
                <a:lnTo>
                  <a:pt x="440" y="3332"/>
                </a:lnTo>
                <a:lnTo>
                  <a:pt x="471" y="3370"/>
                </a:lnTo>
                <a:lnTo>
                  <a:pt x="502" y="3408"/>
                </a:lnTo>
                <a:lnTo>
                  <a:pt x="535" y="3445"/>
                </a:lnTo>
                <a:lnTo>
                  <a:pt x="569" y="3481"/>
                </a:lnTo>
                <a:lnTo>
                  <a:pt x="604" y="3516"/>
                </a:lnTo>
                <a:lnTo>
                  <a:pt x="638" y="3551"/>
                </a:lnTo>
                <a:lnTo>
                  <a:pt x="676" y="3584"/>
                </a:lnTo>
                <a:lnTo>
                  <a:pt x="711" y="3618"/>
                </a:lnTo>
                <a:lnTo>
                  <a:pt x="750" y="3649"/>
                </a:lnTo>
                <a:lnTo>
                  <a:pt x="788" y="3680"/>
                </a:lnTo>
                <a:lnTo>
                  <a:pt x="828" y="3710"/>
                </a:lnTo>
                <a:lnTo>
                  <a:pt x="867" y="3740"/>
                </a:lnTo>
                <a:lnTo>
                  <a:pt x="908" y="3767"/>
                </a:lnTo>
                <a:lnTo>
                  <a:pt x="950" y="3795"/>
                </a:lnTo>
                <a:lnTo>
                  <a:pt x="992" y="3821"/>
                </a:lnTo>
                <a:lnTo>
                  <a:pt x="1035" y="3847"/>
                </a:lnTo>
                <a:lnTo>
                  <a:pt x="1078" y="3872"/>
                </a:lnTo>
                <a:lnTo>
                  <a:pt x="1122" y="3894"/>
                </a:lnTo>
                <a:lnTo>
                  <a:pt x="1168" y="3917"/>
                </a:lnTo>
                <a:lnTo>
                  <a:pt x="1212" y="3937"/>
                </a:lnTo>
                <a:lnTo>
                  <a:pt x="1259" y="3958"/>
                </a:lnTo>
                <a:lnTo>
                  <a:pt x="1305" y="3977"/>
                </a:lnTo>
                <a:lnTo>
                  <a:pt x="1352" y="3995"/>
                </a:lnTo>
                <a:lnTo>
                  <a:pt x="1400" y="4012"/>
                </a:lnTo>
                <a:lnTo>
                  <a:pt x="1448" y="4027"/>
                </a:lnTo>
                <a:lnTo>
                  <a:pt x="1496" y="4042"/>
                </a:lnTo>
                <a:lnTo>
                  <a:pt x="1545" y="4055"/>
                </a:lnTo>
                <a:lnTo>
                  <a:pt x="1595" y="4067"/>
                </a:lnTo>
                <a:lnTo>
                  <a:pt x="1645" y="4078"/>
                </a:lnTo>
                <a:lnTo>
                  <a:pt x="1696" y="4087"/>
                </a:lnTo>
                <a:lnTo>
                  <a:pt x="1746" y="4097"/>
                </a:lnTo>
                <a:lnTo>
                  <a:pt x="1797" y="4104"/>
                </a:lnTo>
                <a:lnTo>
                  <a:pt x="1849" y="4109"/>
                </a:lnTo>
                <a:lnTo>
                  <a:pt x="1901" y="4113"/>
                </a:lnTo>
                <a:lnTo>
                  <a:pt x="1954" y="4117"/>
                </a:lnTo>
                <a:lnTo>
                  <a:pt x="2007" y="4119"/>
                </a:lnTo>
                <a:lnTo>
                  <a:pt x="2060" y="4119"/>
                </a:lnTo>
                <a:lnTo>
                  <a:pt x="2124" y="4119"/>
                </a:lnTo>
                <a:lnTo>
                  <a:pt x="2186" y="4116"/>
                </a:lnTo>
                <a:lnTo>
                  <a:pt x="2250" y="4111"/>
                </a:lnTo>
                <a:lnTo>
                  <a:pt x="2312" y="4104"/>
                </a:lnTo>
                <a:lnTo>
                  <a:pt x="2373" y="4096"/>
                </a:lnTo>
                <a:lnTo>
                  <a:pt x="2434" y="4086"/>
                </a:lnTo>
                <a:lnTo>
                  <a:pt x="2495" y="4073"/>
                </a:lnTo>
                <a:lnTo>
                  <a:pt x="2555" y="4060"/>
                </a:lnTo>
                <a:lnTo>
                  <a:pt x="2614" y="4044"/>
                </a:lnTo>
                <a:lnTo>
                  <a:pt x="2672" y="4026"/>
                </a:lnTo>
                <a:lnTo>
                  <a:pt x="2730" y="4007"/>
                </a:lnTo>
                <a:lnTo>
                  <a:pt x="2786" y="3987"/>
                </a:lnTo>
                <a:lnTo>
                  <a:pt x="2842" y="3965"/>
                </a:lnTo>
                <a:lnTo>
                  <a:pt x="2898" y="3941"/>
                </a:lnTo>
                <a:lnTo>
                  <a:pt x="2953" y="3916"/>
                </a:lnTo>
                <a:lnTo>
                  <a:pt x="3005" y="3888"/>
                </a:lnTo>
                <a:lnTo>
                  <a:pt x="4120" y="5003"/>
                </a:lnTo>
                <a:lnTo>
                  <a:pt x="4709" y="5003"/>
                </a:lnTo>
                <a:lnTo>
                  <a:pt x="4709" y="5591"/>
                </a:lnTo>
                <a:lnTo>
                  <a:pt x="5297" y="5591"/>
                </a:lnTo>
                <a:lnTo>
                  <a:pt x="5297" y="6180"/>
                </a:lnTo>
                <a:lnTo>
                  <a:pt x="5591" y="6474"/>
                </a:lnTo>
                <a:lnTo>
                  <a:pt x="6475" y="6474"/>
                </a:lnTo>
                <a:lnTo>
                  <a:pt x="6475" y="5591"/>
                </a:lnTo>
                <a:lnTo>
                  <a:pt x="3889" y="3006"/>
                </a:lnTo>
                <a:close/>
                <a:moveTo>
                  <a:pt x="1472" y="2060"/>
                </a:moveTo>
                <a:lnTo>
                  <a:pt x="1472" y="2060"/>
                </a:lnTo>
                <a:lnTo>
                  <a:pt x="1441" y="2059"/>
                </a:lnTo>
                <a:lnTo>
                  <a:pt x="1411" y="2057"/>
                </a:lnTo>
                <a:lnTo>
                  <a:pt x="1382" y="2053"/>
                </a:lnTo>
                <a:lnTo>
                  <a:pt x="1353" y="2048"/>
                </a:lnTo>
                <a:lnTo>
                  <a:pt x="1324" y="2041"/>
                </a:lnTo>
                <a:lnTo>
                  <a:pt x="1297" y="2033"/>
                </a:lnTo>
                <a:lnTo>
                  <a:pt x="1269" y="2024"/>
                </a:lnTo>
                <a:lnTo>
                  <a:pt x="1242" y="2014"/>
                </a:lnTo>
                <a:lnTo>
                  <a:pt x="1217" y="2002"/>
                </a:lnTo>
                <a:lnTo>
                  <a:pt x="1190" y="1988"/>
                </a:lnTo>
                <a:lnTo>
                  <a:pt x="1166" y="1974"/>
                </a:lnTo>
                <a:lnTo>
                  <a:pt x="1142" y="1960"/>
                </a:lnTo>
                <a:lnTo>
                  <a:pt x="1120" y="1943"/>
                </a:lnTo>
                <a:lnTo>
                  <a:pt x="1097" y="1925"/>
                </a:lnTo>
                <a:lnTo>
                  <a:pt x="1075" y="1907"/>
                </a:lnTo>
                <a:lnTo>
                  <a:pt x="1055" y="1888"/>
                </a:lnTo>
                <a:lnTo>
                  <a:pt x="1036" y="1867"/>
                </a:lnTo>
                <a:lnTo>
                  <a:pt x="1017" y="1846"/>
                </a:lnTo>
                <a:lnTo>
                  <a:pt x="1000" y="1823"/>
                </a:lnTo>
                <a:lnTo>
                  <a:pt x="983" y="1800"/>
                </a:lnTo>
                <a:lnTo>
                  <a:pt x="968" y="1776"/>
                </a:lnTo>
                <a:lnTo>
                  <a:pt x="955" y="1751"/>
                </a:lnTo>
                <a:lnTo>
                  <a:pt x="941" y="1726"/>
                </a:lnTo>
                <a:lnTo>
                  <a:pt x="929" y="1700"/>
                </a:lnTo>
                <a:lnTo>
                  <a:pt x="919" y="1674"/>
                </a:lnTo>
                <a:lnTo>
                  <a:pt x="909" y="1646"/>
                </a:lnTo>
                <a:lnTo>
                  <a:pt x="902" y="1618"/>
                </a:lnTo>
                <a:lnTo>
                  <a:pt x="895" y="1590"/>
                </a:lnTo>
                <a:lnTo>
                  <a:pt x="890" y="1561"/>
                </a:lnTo>
                <a:lnTo>
                  <a:pt x="886" y="1531"/>
                </a:lnTo>
                <a:lnTo>
                  <a:pt x="884" y="1501"/>
                </a:lnTo>
                <a:lnTo>
                  <a:pt x="883" y="1471"/>
                </a:lnTo>
                <a:lnTo>
                  <a:pt x="884" y="1441"/>
                </a:lnTo>
                <a:lnTo>
                  <a:pt x="886" y="1411"/>
                </a:lnTo>
                <a:lnTo>
                  <a:pt x="890" y="1381"/>
                </a:lnTo>
                <a:lnTo>
                  <a:pt x="895" y="1353"/>
                </a:lnTo>
                <a:lnTo>
                  <a:pt x="902" y="1324"/>
                </a:lnTo>
                <a:lnTo>
                  <a:pt x="909" y="1296"/>
                </a:lnTo>
                <a:lnTo>
                  <a:pt x="919" y="1269"/>
                </a:lnTo>
                <a:lnTo>
                  <a:pt x="929" y="1243"/>
                </a:lnTo>
                <a:lnTo>
                  <a:pt x="941" y="1216"/>
                </a:lnTo>
                <a:lnTo>
                  <a:pt x="955" y="1191"/>
                </a:lnTo>
                <a:lnTo>
                  <a:pt x="968" y="1166"/>
                </a:lnTo>
                <a:lnTo>
                  <a:pt x="983" y="1142"/>
                </a:lnTo>
                <a:lnTo>
                  <a:pt x="1000" y="1119"/>
                </a:lnTo>
                <a:lnTo>
                  <a:pt x="1017" y="1096"/>
                </a:lnTo>
                <a:lnTo>
                  <a:pt x="1036" y="1075"/>
                </a:lnTo>
                <a:lnTo>
                  <a:pt x="1055" y="1055"/>
                </a:lnTo>
                <a:lnTo>
                  <a:pt x="1075" y="1035"/>
                </a:lnTo>
                <a:lnTo>
                  <a:pt x="1097" y="1017"/>
                </a:lnTo>
                <a:lnTo>
                  <a:pt x="1120" y="999"/>
                </a:lnTo>
                <a:lnTo>
                  <a:pt x="1142" y="983"/>
                </a:lnTo>
                <a:lnTo>
                  <a:pt x="1166" y="968"/>
                </a:lnTo>
                <a:lnTo>
                  <a:pt x="1190" y="954"/>
                </a:lnTo>
                <a:lnTo>
                  <a:pt x="1217" y="941"/>
                </a:lnTo>
                <a:lnTo>
                  <a:pt x="1242" y="929"/>
                </a:lnTo>
                <a:lnTo>
                  <a:pt x="1269" y="918"/>
                </a:lnTo>
                <a:lnTo>
                  <a:pt x="1297" y="910"/>
                </a:lnTo>
                <a:lnTo>
                  <a:pt x="1324" y="901"/>
                </a:lnTo>
                <a:lnTo>
                  <a:pt x="1353" y="894"/>
                </a:lnTo>
                <a:lnTo>
                  <a:pt x="1382" y="889"/>
                </a:lnTo>
                <a:lnTo>
                  <a:pt x="1411" y="886"/>
                </a:lnTo>
                <a:lnTo>
                  <a:pt x="1441" y="883"/>
                </a:lnTo>
                <a:lnTo>
                  <a:pt x="1472" y="882"/>
                </a:lnTo>
                <a:lnTo>
                  <a:pt x="1502" y="883"/>
                </a:lnTo>
                <a:lnTo>
                  <a:pt x="1532" y="886"/>
                </a:lnTo>
                <a:lnTo>
                  <a:pt x="1561" y="889"/>
                </a:lnTo>
                <a:lnTo>
                  <a:pt x="1590" y="894"/>
                </a:lnTo>
                <a:lnTo>
                  <a:pt x="1619" y="901"/>
                </a:lnTo>
                <a:lnTo>
                  <a:pt x="1646" y="910"/>
                </a:lnTo>
                <a:lnTo>
                  <a:pt x="1674" y="918"/>
                </a:lnTo>
                <a:lnTo>
                  <a:pt x="1700" y="929"/>
                </a:lnTo>
                <a:lnTo>
                  <a:pt x="1727" y="941"/>
                </a:lnTo>
                <a:lnTo>
                  <a:pt x="1752" y="954"/>
                </a:lnTo>
                <a:lnTo>
                  <a:pt x="1777" y="968"/>
                </a:lnTo>
                <a:lnTo>
                  <a:pt x="1801" y="983"/>
                </a:lnTo>
                <a:lnTo>
                  <a:pt x="1824" y="999"/>
                </a:lnTo>
                <a:lnTo>
                  <a:pt x="1845" y="1017"/>
                </a:lnTo>
                <a:lnTo>
                  <a:pt x="1867" y="1035"/>
                </a:lnTo>
                <a:lnTo>
                  <a:pt x="1887" y="1055"/>
                </a:lnTo>
                <a:lnTo>
                  <a:pt x="1907" y="1075"/>
                </a:lnTo>
                <a:lnTo>
                  <a:pt x="1925" y="1096"/>
                </a:lnTo>
                <a:lnTo>
                  <a:pt x="1943" y="1119"/>
                </a:lnTo>
                <a:lnTo>
                  <a:pt x="1959" y="1142"/>
                </a:lnTo>
                <a:lnTo>
                  <a:pt x="1975" y="1166"/>
                </a:lnTo>
                <a:lnTo>
                  <a:pt x="1989" y="1191"/>
                </a:lnTo>
                <a:lnTo>
                  <a:pt x="2002" y="1216"/>
                </a:lnTo>
                <a:lnTo>
                  <a:pt x="2014" y="1243"/>
                </a:lnTo>
                <a:lnTo>
                  <a:pt x="2025" y="1269"/>
                </a:lnTo>
                <a:lnTo>
                  <a:pt x="2033" y="1296"/>
                </a:lnTo>
                <a:lnTo>
                  <a:pt x="2042" y="1324"/>
                </a:lnTo>
                <a:lnTo>
                  <a:pt x="2048" y="1353"/>
                </a:lnTo>
                <a:lnTo>
                  <a:pt x="2054" y="1381"/>
                </a:lnTo>
                <a:lnTo>
                  <a:pt x="2057" y="1411"/>
                </a:lnTo>
                <a:lnTo>
                  <a:pt x="2060" y="1441"/>
                </a:lnTo>
                <a:lnTo>
                  <a:pt x="2060" y="1471"/>
                </a:lnTo>
                <a:lnTo>
                  <a:pt x="2060" y="1501"/>
                </a:lnTo>
                <a:lnTo>
                  <a:pt x="2057" y="1531"/>
                </a:lnTo>
                <a:lnTo>
                  <a:pt x="2054" y="1561"/>
                </a:lnTo>
                <a:lnTo>
                  <a:pt x="2048" y="1590"/>
                </a:lnTo>
                <a:lnTo>
                  <a:pt x="2042" y="1618"/>
                </a:lnTo>
                <a:lnTo>
                  <a:pt x="2033" y="1646"/>
                </a:lnTo>
                <a:lnTo>
                  <a:pt x="2025" y="1674"/>
                </a:lnTo>
                <a:lnTo>
                  <a:pt x="2014" y="1700"/>
                </a:lnTo>
                <a:lnTo>
                  <a:pt x="2002" y="1726"/>
                </a:lnTo>
                <a:lnTo>
                  <a:pt x="1989" y="1751"/>
                </a:lnTo>
                <a:lnTo>
                  <a:pt x="1975" y="1776"/>
                </a:lnTo>
                <a:lnTo>
                  <a:pt x="1959" y="1800"/>
                </a:lnTo>
                <a:lnTo>
                  <a:pt x="1943" y="1823"/>
                </a:lnTo>
                <a:lnTo>
                  <a:pt x="1925" y="1846"/>
                </a:lnTo>
                <a:lnTo>
                  <a:pt x="1907" y="1867"/>
                </a:lnTo>
                <a:lnTo>
                  <a:pt x="1887" y="1888"/>
                </a:lnTo>
                <a:lnTo>
                  <a:pt x="1867" y="1907"/>
                </a:lnTo>
                <a:lnTo>
                  <a:pt x="1845" y="1925"/>
                </a:lnTo>
                <a:lnTo>
                  <a:pt x="1824" y="1943"/>
                </a:lnTo>
                <a:lnTo>
                  <a:pt x="1801" y="1960"/>
                </a:lnTo>
                <a:lnTo>
                  <a:pt x="1777" y="1974"/>
                </a:lnTo>
                <a:lnTo>
                  <a:pt x="1752" y="1988"/>
                </a:lnTo>
                <a:lnTo>
                  <a:pt x="1727" y="2002"/>
                </a:lnTo>
                <a:lnTo>
                  <a:pt x="1700" y="2014"/>
                </a:lnTo>
                <a:lnTo>
                  <a:pt x="1674" y="2024"/>
                </a:lnTo>
                <a:lnTo>
                  <a:pt x="1646" y="2033"/>
                </a:lnTo>
                <a:lnTo>
                  <a:pt x="1619" y="2041"/>
                </a:lnTo>
                <a:lnTo>
                  <a:pt x="1590" y="2048"/>
                </a:lnTo>
                <a:lnTo>
                  <a:pt x="1561" y="2053"/>
                </a:lnTo>
                <a:lnTo>
                  <a:pt x="1532" y="2057"/>
                </a:lnTo>
                <a:lnTo>
                  <a:pt x="1502" y="2059"/>
                </a:lnTo>
                <a:lnTo>
                  <a:pt x="1472" y="206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fontAlgn="base">
              <a:spcBef>
                <a:spcPct val="0"/>
              </a:spcBef>
              <a:spcAft>
                <a:spcPct val="0"/>
              </a:spcAft>
              <a:defRPr/>
            </a:pPr>
            <a:endParaRPr lang="zh-CN" alt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25"/>
          <p:cNvGrpSpPr/>
          <p:nvPr/>
        </p:nvGrpSpPr>
        <p:grpSpPr>
          <a:xfrm>
            <a:off x="3372107" y="3031028"/>
            <a:ext cx="717725" cy="631872"/>
            <a:chOff x="6040049" y="4182118"/>
            <a:chExt cx="521619" cy="459224"/>
          </a:xfrm>
          <a:solidFill>
            <a:schemeClr val="bg1"/>
          </a:solidFill>
        </p:grpSpPr>
        <p:sp>
          <p:nvSpPr>
            <p:cNvPr id="18"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pPr>
              <a:endParaRPr lang="en-US">
                <a:solidFill>
                  <a:srgbClr val="446280"/>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23" name="直接连接符 22"/>
          <p:cNvCxnSpPr/>
          <p:nvPr/>
        </p:nvCxnSpPr>
        <p:spPr>
          <a:xfrm>
            <a:off x="5782563" y="1841643"/>
            <a:ext cx="18722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782563" y="1476193"/>
            <a:ext cx="1872208" cy="276999"/>
          </a:xfrm>
          <a:prstGeom prst="rect">
            <a:avLst/>
          </a:prstGeom>
        </p:spPr>
        <p:txBody>
          <a:bodyPr wrap="square">
            <a:spAutoFit/>
          </a:bodyPr>
          <a:lstStyle/>
          <a:p>
            <a:pPr algn="ctr" defTabSz="685165" fontAlgn="base">
              <a:spcBef>
                <a:spcPct val="20000"/>
              </a:spcBef>
              <a:spcAft>
                <a:spcPct val="0"/>
              </a:spcAft>
              <a:defRPr/>
            </a:pPr>
            <a:r>
              <a:rPr lang="zh-CN" altLang="en-US"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输入你的标题</a:t>
            </a:r>
            <a:endParaRPr lang="en-US" altLang="zh-CN"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p:txBody>
      </p:sp>
      <p:sp>
        <p:nvSpPr>
          <p:cNvPr id="25" name="Content Placeholder 2"/>
          <p:cNvSpPr txBox="1"/>
          <p:nvPr/>
        </p:nvSpPr>
        <p:spPr bwMode="auto">
          <a:xfrm>
            <a:off x="5782563" y="1978039"/>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lnSpc>
                <a:spcPct val="120000"/>
              </a:lnSpc>
              <a:spcBef>
                <a:spcPct val="20000"/>
              </a:spcBef>
              <a:spcAft>
                <a:spcPct val="0"/>
              </a:spcAft>
              <a:defRPr/>
            </a:pP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概述里输入简单的文字概述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cxnSp>
        <p:nvCxnSpPr>
          <p:cNvPr id="26" name="直接连接符 25"/>
          <p:cNvCxnSpPr/>
          <p:nvPr/>
        </p:nvCxnSpPr>
        <p:spPr>
          <a:xfrm>
            <a:off x="958027" y="3132158"/>
            <a:ext cx="18722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958027" y="2805937"/>
            <a:ext cx="1872208" cy="276999"/>
          </a:xfrm>
          <a:prstGeom prst="rect">
            <a:avLst/>
          </a:prstGeom>
        </p:spPr>
        <p:txBody>
          <a:bodyPr wrap="square">
            <a:spAutoFit/>
          </a:bodyPr>
          <a:lstStyle/>
          <a:p>
            <a:pPr algn="ctr" defTabSz="685165" fontAlgn="base">
              <a:spcBef>
                <a:spcPct val="20000"/>
              </a:spcBef>
              <a:spcAft>
                <a:spcPct val="0"/>
              </a:spcAft>
              <a:defRPr/>
            </a:pPr>
            <a:r>
              <a:rPr lang="zh-CN" altLang="en-US"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输入你的标题</a:t>
            </a:r>
            <a:endParaRPr lang="en-US" altLang="zh-CN"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p:txBody>
      </p:sp>
      <p:sp>
        <p:nvSpPr>
          <p:cNvPr id="28" name="Content Placeholder 2"/>
          <p:cNvSpPr txBox="1"/>
          <p:nvPr/>
        </p:nvSpPr>
        <p:spPr bwMode="auto">
          <a:xfrm>
            <a:off x="958027" y="3204166"/>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lnSpc>
                <a:spcPct val="120000"/>
              </a:lnSpc>
              <a:spcBef>
                <a:spcPct val="20000"/>
              </a:spcBef>
              <a:spcAft>
                <a:spcPct val="0"/>
              </a:spcAft>
              <a:defRPr/>
            </a:pP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概述里输入简单的文字概述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cxnSp>
        <p:nvCxnSpPr>
          <p:cNvPr id="30" name="直接连接符 29"/>
          <p:cNvCxnSpPr/>
          <p:nvPr/>
        </p:nvCxnSpPr>
        <p:spPr>
          <a:xfrm>
            <a:off x="5782144" y="3139086"/>
            <a:ext cx="18722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782144" y="2783831"/>
            <a:ext cx="1872208" cy="276999"/>
          </a:xfrm>
          <a:prstGeom prst="rect">
            <a:avLst/>
          </a:prstGeom>
        </p:spPr>
        <p:txBody>
          <a:bodyPr wrap="square">
            <a:spAutoFit/>
          </a:bodyPr>
          <a:lstStyle/>
          <a:p>
            <a:pPr algn="ctr" defTabSz="685165" fontAlgn="base">
              <a:spcBef>
                <a:spcPct val="20000"/>
              </a:spcBef>
              <a:spcAft>
                <a:spcPct val="0"/>
              </a:spcAft>
              <a:defRPr/>
            </a:pPr>
            <a:r>
              <a:rPr lang="zh-CN" altLang="en-US"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输入你的标题</a:t>
            </a:r>
            <a:endParaRPr lang="en-US" altLang="zh-CN" sz="1200" b="1" kern="0" dirty="0">
              <a:solidFill>
                <a:schemeClr val="accent1"/>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p:txBody>
      </p:sp>
      <p:sp>
        <p:nvSpPr>
          <p:cNvPr id="32" name="Content Placeholder 2"/>
          <p:cNvSpPr txBox="1"/>
          <p:nvPr/>
        </p:nvSpPr>
        <p:spPr bwMode="auto">
          <a:xfrm>
            <a:off x="5782144" y="3211094"/>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lnSpc>
                <a:spcPct val="120000"/>
              </a:lnSpc>
              <a:spcBef>
                <a:spcPct val="20000"/>
              </a:spcBef>
              <a:spcAft>
                <a:spcPct val="0"/>
              </a:spcAft>
              <a:defRPr/>
            </a:pP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概述里输入简单的文字概述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3" name="矩形 32"/>
          <p:cNvSpPr/>
          <p:nvPr/>
        </p:nvSpPr>
        <p:spPr>
          <a:xfrm>
            <a:off x="-13573" y="-4931"/>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p:val>
                                            <p:fltVal val="0.5"/>
                                          </p:val>
                                        </p:tav>
                                        <p:tav tm="100000">
                                          <p:val>
                                            <p:strVal val="#ppt_x"/>
                                          </p:val>
                                        </p:tav>
                                      </p:tavLst>
                                    </p:anim>
                                    <p:anim calcmode="lin" valueType="num">
                                      <p:cBhvr>
                                        <p:cTn id="10" dur="500" fill="hold"/>
                                        <p:tgtEl>
                                          <p:spTgt spid="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9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 calcmode="lin" valueType="num">
                                      <p:cBhvr>
                                        <p:cTn id="27" dur="500" fill="hold"/>
                                        <p:tgtEl>
                                          <p:spTgt spid="8"/>
                                        </p:tgtEl>
                                        <p:attrNameLst>
                                          <p:attrName>ppt_x</p:attrName>
                                        </p:attrNameLst>
                                      </p:cBhvr>
                                      <p:tavLst>
                                        <p:tav tm="0">
                                          <p:val>
                                            <p:fltVal val="0.5"/>
                                          </p:val>
                                        </p:tav>
                                        <p:tav tm="100000">
                                          <p:val>
                                            <p:strVal val="#ppt_x"/>
                                          </p:val>
                                        </p:tav>
                                      </p:tavLst>
                                    </p:anim>
                                    <p:anim calcmode="lin" valueType="num">
                                      <p:cBhvr>
                                        <p:cTn id="28" dur="500" fill="hold"/>
                                        <p:tgtEl>
                                          <p:spTgt spid="8"/>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250"/>
                                        <p:tgtEl>
                                          <p:spTgt spid="15"/>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250"/>
                                        <p:tgtEl>
                                          <p:spTgt spid="17"/>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250"/>
                                        <p:tgtEl>
                                          <p:spTgt spid="16"/>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6" presetClass="entr" presetSubtype="21"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arn(inVertical)">
                                      <p:cBhvr>
                                        <p:cTn id="51" dur="500"/>
                                        <p:tgtEl>
                                          <p:spTgt spid="9"/>
                                        </p:tgtEl>
                                      </p:cBhvr>
                                    </p:animEffect>
                                  </p:childTnLst>
                                </p:cTn>
                              </p:par>
                            </p:childTnLst>
                          </p:cTn>
                        </p:par>
                        <p:par>
                          <p:cTn id="52" fill="hold">
                            <p:stCondLst>
                              <p:cond delay="3000"/>
                            </p:stCondLst>
                            <p:childTnLst>
                              <p:par>
                                <p:cTn id="53" presetID="9"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dissolve">
                                      <p:cBhvr>
                                        <p:cTn id="55" dur="500"/>
                                        <p:tgtEl>
                                          <p:spTgt spid="1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par>
                                <p:cTn id="60" presetID="16" presetClass="entr" presetSubtype="21"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par>
                          <p:cTn id="63" fill="hold">
                            <p:stCondLst>
                              <p:cond delay="4000"/>
                            </p:stCondLst>
                            <p:childTnLst>
                              <p:par>
                                <p:cTn id="64" presetID="9"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dissolve">
                                      <p:cBhvr>
                                        <p:cTn id="66" dur="500"/>
                                        <p:tgtEl>
                                          <p:spTgt spid="25"/>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500"/>
                                        <p:tgtEl>
                                          <p:spTgt spid="27"/>
                                        </p:tgtEl>
                                      </p:cBhvr>
                                    </p:animEffect>
                                  </p:childTnLst>
                                </p:cTn>
                              </p:par>
                              <p:par>
                                <p:cTn id="71" presetID="16" presetClass="entr" presetSubtype="21" fill="hold"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barn(inVertical)">
                                      <p:cBhvr>
                                        <p:cTn id="73" dur="500"/>
                                        <p:tgtEl>
                                          <p:spTgt spid="26"/>
                                        </p:tgtEl>
                                      </p:cBhvr>
                                    </p:animEffect>
                                  </p:childTnLst>
                                </p:cTn>
                              </p:par>
                            </p:childTnLst>
                          </p:cTn>
                        </p:par>
                        <p:par>
                          <p:cTn id="74" fill="hold">
                            <p:stCondLst>
                              <p:cond delay="5000"/>
                            </p:stCondLst>
                            <p:childTnLst>
                              <p:par>
                                <p:cTn id="75" presetID="9" presetClass="entr" presetSubtype="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dissolve">
                                      <p:cBhvr>
                                        <p:cTn id="77" dur="500"/>
                                        <p:tgtEl>
                                          <p:spTgt spid="28"/>
                                        </p:tgtEl>
                                      </p:cBhvr>
                                    </p:animEffect>
                                  </p:childTnLst>
                                </p:cTn>
                              </p:par>
                            </p:childTnLst>
                          </p:cTn>
                        </p:par>
                        <p:par>
                          <p:cTn id="78" fill="hold">
                            <p:stCondLst>
                              <p:cond delay="5500"/>
                            </p:stCondLst>
                            <p:childTnLst>
                              <p:par>
                                <p:cTn id="79" presetID="10"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16" presetClass="entr" presetSubtype="21" fill="hold"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barn(inVertical)">
                                      <p:cBhvr>
                                        <p:cTn id="84" dur="500"/>
                                        <p:tgtEl>
                                          <p:spTgt spid="30"/>
                                        </p:tgtEl>
                                      </p:cBhvr>
                                    </p:animEffect>
                                  </p:childTnLst>
                                </p:cTn>
                              </p:par>
                            </p:childTnLst>
                          </p:cTn>
                        </p:par>
                        <p:par>
                          <p:cTn id="85" fill="hold">
                            <p:stCondLst>
                              <p:cond delay="6000"/>
                            </p:stCondLst>
                            <p:childTnLst>
                              <p:par>
                                <p:cTn id="86" presetID="9" presetClass="entr" presetSubtype="0"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dissolve">
                                      <p:cBhvr>
                                        <p:cTn id="8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1" grpId="0"/>
      <p:bldP spid="15" grpId="0" animBg="1"/>
      <p:bldP spid="16" grpId="0" animBg="1"/>
      <p:bldP spid="24" grpId="0"/>
      <p:bldP spid="25" grpId="0"/>
      <p:bldP spid="27" grpId="0"/>
      <p:bldP spid="28"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Freeform 64"/>
          <p:cNvSpPr/>
          <p:nvPr/>
        </p:nvSpPr>
        <p:spPr bwMode="auto">
          <a:xfrm>
            <a:off x="3162700" y="1086986"/>
            <a:ext cx="1404878" cy="125723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chemeClr val="accent2"/>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2"/>
          <p:cNvSpPr/>
          <p:nvPr/>
        </p:nvSpPr>
        <p:spPr bwMode="auto">
          <a:xfrm>
            <a:off x="2902025" y="1972819"/>
            <a:ext cx="1031167" cy="161941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chemeClr val="accent1"/>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1"/>
          <p:cNvSpPr/>
          <p:nvPr/>
        </p:nvSpPr>
        <p:spPr bwMode="auto">
          <a:xfrm>
            <a:off x="3148860" y="3209297"/>
            <a:ext cx="1409492" cy="1268772"/>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chemeClr val="accent3"/>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59"/>
          <p:cNvSpPr/>
          <p:nvPr/>
        </p:nvSpPr>
        <p:spPr bwMode="auto">
          <a:xfrm>
            <a:off x="4659850" y="1091598"/>
            <a:ext cx="1404878" cy="1278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chemeClr val="accent3"/>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58"/>
          <p:cNvSpPr/>
          <p:nvPr/>
        </p:nvSpPr>
        <p:spPr bwMode="auto">
          <a:xfrm>
            <a:off x="5275783" y="1970512"/>
            <a:ext cx="1031167" cy="1617109"/>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chemeClr val="accent1"/>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0"/>
          <p:cNvSpPr/>
          <p:nvPr/>
        </p:nvSpPr>
        <p:spPr bwMode="auto">
          <a:xfrm>
            <a:off x="4650624" y="3225442"/>
            <a:ext cx="1393343" cy="1278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chemeClr val="accent2"/>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AutoShape 112"/>
          <p:cNvSpPr/>
          <p:nvPr/>
        </p:nvSpPr>
        <p:spPr bwMode="auto">
          <a:xfrm>
            <a:off x="3746015" y="1499180"/>
            <a:ext cx="438120" cy="43887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87"/>
          <p:cNvGrpSpPr/>
          <p:nvPr/>
        </p:nvGrpSpPr>
        <p:grpSpPr>
          <a:xfrm>
            <a:off x="5028026" y="3633435"/>
            <a:ext cx="328777" cy="438870"/>
            <a:chOff x="586386" y="4508909"/>
            <a:chExt cx="261342" cy="348854"/>
          </a:xfrm>
          <a:solidFill>
            <a:srgbClr val="D0DBE6"/>
          </a:solidFill>
        </p:grpSpPr>
        <p:sp>
          <p:nvSpPr>
            <p:cNvPr id="13"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41"/>
          <p:cNvGrpSpPr/>
          <p:nvPr/>
        </p:nvGrpSpPr>
        <p:grpSpPr>
          <a:xfrm>
            <a:off x="5604285" y="2554204"/>
            <a:ext cx="383448" cy="438120"/>
            <a:chOff x="6880625" y="3111711"/>
            <a:chExt cx="304800" cy="348258"/>
          </a:xfrm>
          <a:solidFill>
            <a:schemeClr val="bg1"/>
          </a:solidFill>
        </p:grpSpPr>
        <p:sp>
          <p:nvSpPr>
            <p:cNvPr id="16"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7"/>
          <p:cNvSpPr/>
          <p:nvPr/>
        </p:nvSpPr>
        <p:spPr bwMode="auto">
          <a:xfrm>
            <a:off x="3146363" y="2612817"/>
            <a:ext cx="438120" cy="43812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rgbClr val="D0DBE6"/>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p:cNvGrpSpPr/>
          <p:nvPr/>
        </p:nvGrpSpPr>
        <p:grpSpPr>
          <a:xfrm>
            <a:off x="5008029" y="1526796"/>
            <a:ext cx="438869" cy="438120"/>
            <a:chOff x="2581673" y="3096418"/>
            <a:chExt cx="465137" cy="464344"/>
          </a:xfrm>
          <a:solidFill>
            <a:srgbClr val="D0DBE6"/>
          </a:solidFill>
        </p:grpSpPr>
        <p:sp>
          <p:nvSpPr>
            <p:cNvPr id="22"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AutoShape 46"/>
          <p:cNvSpPr/>
          <p:nvPr/>
        </p:nvSpPr>
        <p:spPr bwMode="auto">
          <a:xfrm>
            <a:off x="3746015" y="3624623"/>
            <a:ext cx="438120" cy="43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rgbClr val="87A3B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3967793" y="2155060"/>
            <a:ext cx="1266467" cy="1264159"/>
            <a:chOff x="3895785" y="1892385"/>
            <a:chExt cx="1266467" cy="1264159"/>
          </a:xfrm>
          <a:gradFill>
            <a:gsLst>
              <a:gs pos="0">
                <a:srgbClr val="FFF200"/>
              </a:gs>
              <a:gs pos="0">
                <a:srgbClr val="00B0F0"/>
              </a:gs>
              <a:gs pos="36000">
                <a:srgbClr val="0070C0"/>
              </a:gs>
              <a:gs pos="100000">
                <a:srgbClr val="0070C0"/>
              </a:gs>
            </a:gsLst>
            <a:lin ang="6000000" scaled="0"/>
          </a:gradFill>
        </p:grpSpPr>
        <p:sp>
          <p:nvSpPr>
            <p:cNvPr id="26" name="Oval 63"/>
            <p:cNvSpPr>
              <a:spLocks noChangeArrowheads="1"/>
            </p:cNvSpPr>
            <p:nvPr/>
          </p:nvSpPr>
          <p:spPr bwMode="auto">
            <a:xfrm>
              <a:off x="3895785" y="1892385"/>
              <a:ext cx="1266467" cy="1264159"/>
            </a:xfrm>
            <a:prstGeom prst="ellipse">
              <a:avLst/>
            </a:prstGeom>
            <a:solidFill>
              <a:schemeClr val="accent1"/>
            </a:solidFill>
            <a:ln>
              <a:noFill/>
            </a:ln>
          </p:spPr>
          <p:txBody>
            <a:bodyPr vert="horz" wrap="square" lIns="68580" tIns="34290" rIns="68580" bIns="34290" numCol="1" anchor="t" anchorCtr="0" compatLnSpc="1"/>
            <a:lstStyle/>
            <a:p>
              <a:pPr fontAlgn="base">
                <a:spcBef>
                  <a:spcPct val="0"/>
                </a:spcBef>
                <a:spcAft>
                  <a:spcPct val="0"/>
                </a:spcAft>
              </a:pPr>
              <a:endParaRPr 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KSO_Shape"/>
            <p:cNvSpPr/>
            <p:nvPr/>
          </p:nvSpPr>
          <p:spPr bwMode="auto">
            <a:xfrm>
              <a:off x="4248064" y="2111633"/>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w="9525">
              <a:noFill/>
              <a:round/>
            </a:ln>
          </p:spPr>
          <p:txBody>
            <a:bodyPr vert="horz" wrap="square" lIns="91440" tIns="45720" rIns="91440" bIns="45720" numCol="1" anchor="t" anchorCtr="0" compatLnSpc="1"/>
            <a:lstStyle/>
            <a:p>
              <a:pPr fontAlgn="base">
                <a:spcBef>
                  <a:spcPct val="0"/>
                </a:spcBef>
                <a:spcAft>
                  <a:spcPct val="0"/>
                </a:spcAft>
              </a:pPr>
              <a:endParaRPr lang="zh-CN" altLang="en-US">
                <a:solidFill>
                  <a:srgbClr val="87A3B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Content Placeholder 2"/>
          <p:cNvSpPr txBox="1"/>
          <p:nvPr/>
        </p:nvSpPr>
        <p:spPr bwMode="auto">
          <a:xfrm>
            <a:off x="1291926" y="1034225"/>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685165" fontAlgn="base">
              <a:spcBef>
                <a:spcPct val="20000"/>
              </a:spcBef>
              <a:spcAft>
                <a:spcPct val="0"/>
              </a:spcAft>
              <a:defRPr/>
            </a:pPr>
            <a:r>
              <a:rPr lang="zh-CN" altLang="en-US" sz="12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a:t>
            </a:r>
            <a:r>
              <a:rPr lang="zh-CN" altLang="en-US"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标题</a:t>
            </a:r>
            <a:endParaRPr lang="en-US" altLang="zh-CN"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algn="r" defTabSz="685165" fontAlgn="base">
              <a:spcBef>
                <a:spcPct val="20000"/>
              </a:spcBef>
              <a:spcAft>
                <a:spcPct val="0"/>
              </a:spcAft>
              <a:defRPr/>
            </a:pP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0" name="Content Placeholder 2"/>
          <p:cNvSpPr txBox="1"/>
          <p:nvPr/>
        </p:nvSpPr>
        <p:spPr bwMode="auto">
          <a:xfrm>
            <a:off x="776343" y="2556970"/>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685165" fontAlgn="base">
              <a:spcBef>
                <a:spcPct val="20000"/>
              </a:spcBef>
              <a:spcAft>
                <a:spcPct val="0"/>
              </a:spcAft>
              <a:defRPr/>
            </a:pPr>
            <a:r>
              <a:rPr lang="zh-CN" altLang="en-US" sz="12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a:t>
            </a:r>
            <a:r>
              <a:rPr lang="zh-CN" altLang="en-US"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标题</a:t>
            </a:r>
            <a:endParaRPr lang="en-US" altLang="zh-CN"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algn="r" defTabSz="685165" fontAlgn="base">
              <a:spcBef>
                <a:spcPct val="20000"/>
              </a:spcBef>
              <a:spcAft>
                <a:spcPct val="0"/>
              </a:spcAft>
              <a:defRPr/>
            </a:pP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1" name="Content Placeholder 2"/>
          <p:cNvSpPr txBox="1"/>
          <p:nvPr/>
        </p:nvSpPr>
        <p:spPr bwMode="auto">
          <a:xfrm>
            <a:off x="971600" y="3637624"/>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685165" fontAlgn="base">
              <a:spcBef>
                <a:spcPct val="20000"/>
              </a:spcBef>
              <a:spcAft>
                <a:spcPct val="0"/>
              </a:spcAft>
              <a:defRPr/>
            </a:pPr>
            <a:r>
              <a:rPr lang="zh-CN" altLang="en-US" sz="12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a:t>
            </a:r>
            <a:r>
              <a:rPr lang="zh-CN" altLang="en-US"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标题</a:t>
            </a:r>
            <a:endParaRPr lang="en-US" altLang="zh-CN"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algn="r" defTabSz="685165" fontAlgn="base">
              <a:spcBef>
                <a:spcPct val="20000"/>
              </a:spcBef>
              <a:spcAft>
                <a:spcPct val="0"/>
              </a:spcAft>
              <a:defRPr/>
            </a:pP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2" name="Content Placeholder 2"/>
          <p:cNvSpPr txBox="1"/>
          <p:nvPr/>
        </p:nvSpPr>
        <p:spPr bwMode="auto">
          <a:xfrm>
            <a:off x="5867888" y="1067606"/>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spcBef>
                <a:spcPct val="20000"/>
              </a:spcBef>
              <a:spcAft>
                <a:spcPct val="0"/>
              </a:spcAft>
              <a:defRPr/>
            </a:pPr>
            <a:r>
              <a:rPr lang="zh-CN" altLang="en-US" sz="12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a:t>
            </a:r>
            <a:r>
              <a:rPr lang="zh-CN" altLang="en-US"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标题</a:t>
            </a:r>
            <a:endParaRPr lang="en-US" altLang="zh-CN"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defTabSz="685165" fontAlgn="base">
              <a:spcBef>
                <a:spcPct val="20000"/>
              </a:spcBef>
              <a:spcAft>
                <a:spcPct val="0"/>
              </a:spcAft>
              <a:defRPr/>
            </a:pP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3" name="Content Placeholder 2"/>
          <p:cNvSpPr txBox="1"/>
          <p:nvPr/>
        </p:nvSpPr>
        <p:spPr bwMode="auto">
          <a:xfrm>
            <a:off x="6262742" y="2376861"/>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spcBef>
                <a:spcPct val="20000"/>
              </a:spcBef>
              <a:spcAft>
                <a:spcPct val="0"/>
              </a:spcAft>
              <a:defRPr/>
            </a:pPr>
            <a:r>
              <a:rPr lang="zh-CN" altLang="en-US" sz="12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a:t>
            </a:r>
            <a:r>
              <a:rPr lang="zh-CN" altLang="en-US"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标题</a:t>
            </a:r>
            <a:endParaRPr lang="en-US" altLang="zh-CN"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defTabSz="685165" fontAlgn="base">
              <a:spcBef>
                <a:spcPct val="20000"/>
              </a:spcBef>
              <a:spcAft>
                <a:spcPct val="0"/>
              </a:spcAft>
              <a:defRPr/>
            </a:pP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4" name="Content Placeholder 2"/>
          <p:cNvSpPr txBox="1"/>
          <p:nvPr/>
        </p:nvSpPr>
        <p:spPr bwMode="auto">
          <a:xfrm>
            <a:off x="5840178" y="3755388"/>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685165" fontAlgn="base">
              <a:spcBef>
                <a:spcPct val="20000"/>
              </a:spcBef>
              <a:spcAft>
                <a:spcPct val="0"/>
              </a:spcAft>
              <a:defRPr/>
            </a:pPr>
            <a:r>
              <a:rPr lang="zh-CN" altLang="en-US" sz="1200" b="1" kern="0" dirty="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输入你的</a:t>
            </a:r>
            <a:r>
              <a:rPr lang="zh-CN" altLang="en-US"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rPr>
              <a:t>标题</a:t>
            </a:r>
            <a:endParaRPr lang="en-US" altLang="zh-CN" sz="1200" b="1" kern="0" dirty="0" smtClean="0">
              <a:solidFill>
                <a:schemeClr val="bg1">
                  <a:lumMod val="50000"/>
                </a:schemeClr>
              </a:solidFill>
              <a:latin typeface="Arial" panose="020B0604020202020204" pitchFamily="34" charset="0"/>
              <a:ea typeface="微软雅黑" panose="020B0503020204020204" pitchFamily="34" charset="-122"/>
              <a:cs typeface="Raleway" panose="020B0003030101060003"/>
              <a:sym typeface="Arial" panose="020B0604020202020204" pitchFamily="34" charset="0"/>
            </a:endParaRPr>
          </a:p>
          <a:p>
            <a:pPr defTabSz="685165" fontAlgn="base">
              <a:spcBef>
                <a:spcPct val="20000"/>
              </a:spcBef>
              <a:spcAft>
                <a:spcPct val="0"/>
              </a:spcAft>
              <a:defRPr/>
            </a:pP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这里输入简单的文字概述里输入简单文字概述输入简单的文字概述里输入输入</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里这里</a:t>
            </a:r>
            <a:r>
              <a:rPr lang="zh-CN" altLang="en-US"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输入简单的文字概述里输入简单文字</a:t>
            </a:r>
            <a:r>
              <a:rPr lang="zh-CN" altLang="en-US" sz="800" kern="0" dirty="0" smtClean="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rPr>
              <a:t>概述</a:t>
            </a:r>
            <a:endParaRPr lang="en-US" altLang="zh-CN" sz="800" kern="0" dirty="0">
              <a:solidFill>
                <a:schemeClr val="bg1">
                  <a:lumMod val="50000"/>
                </a:schemeClr>
              </a:solidFill>
              <a:latin typeface="Arial" panose="020B0604020202020204" pitchFamily="34" charset="0"/>
              <a:ea typeface="微软雅黑" panose="020B0503020204020204" pitchFamily="34" charset="-122"/>
              <a:cs typeface="Raleway Light" panose="020B0003030101060003"/>
              <a:sym typeface="Arial" panose="020B0604020202020204" pitchFamily="34" charset="0"/>
            </a:endParaRPr>
          </a:p>
        </p:txBody>
      </p:sp>
      <p:sp>
        <p:nvSpPr>
          <p:cNvPr id="35" name="矩形 34"/>
          <p:cNvSpPr/>
          <p:nvPr/>
        </p:nvSpPr>
        <p:spPr>
          <a:xfrm>
            <a:off x="0" y="-4931"/>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3000"/>
                            </p:stCondLst>
                            <p:childTnLst>
                              <p:par>
                                <p:cTn id="43" presetID="1"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par>
                          <p:cTn id="55" fill="hold">
                            <p:stCondLst>
                              <p:cond delay="4000"/>
                            </p:stCondLst>
                            <p:childTnLst>
                              <p:par>
                                <p:cTn id="56" presetID="1" presetClass="entr" presetSubtype="0"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cBhvr>
                                        <p:cTn id="67" dur="500"/>
                                        <p:tgtEl>
                                          <p:spTgt spid="7"/>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 calcmode="lin" valueType="num">
                                      <p:cBhvr>
                                        <p:cTn id="78" dur="500" fill="hold"/>
                                        <p:tgtEl>
                                          <p:spTgt spid="6"/>
                                        </p:tgtEl>
                                        <p:attrNameLst>
                                          <p:attrName>ppt_w</p:attrName>
                                        </p:attrNameLst>
                                      </p:cBhvr>
                                      <p:tavLst>
                                        <p:tav tm="0">
                                          <p:val>
                                            <p:fltVal val="0"/>
                                          </p:val>
                                        </p:tav>
                                        <p:tav tm="100000">
                                          <p:val>
                                            <p:strVal val="#ppt_w"/>
                                          </p:val>
                                        </p:tav>
                                      </p:tavLst>
                                    </p:anim>
                                    <p:anim calcmode="lin" valueType="num">
                                      <p:cBhvr>
                                        <p:cTn id="79" dur="500" fill="hold"/>
                                        <p:tgtEl>
                                          <p:spTgt spid="6"/>
                                        </p:tgtEl>
                                        <p:attrNameLst>
                                          <p:attrName>ppt_h</p:attrName>
                                        </p:attrNameLst>
                                      </p:cBhvr>
                                      <p:tavLst>
                                        <p:tav tm="0">
                                          <p:val>
                                            <p:fltVal val="0"/>
                                          </p:val>
                                        </p:tav>
                                        <p:tav tm="100000">
                                          <p:val>
                                            <p:strVal val="#ppt_h"/>
                                          </p:val>
                                        </p:tav>
                                      </p:tavLst>
                                    </p:anim>
                                    <p:animEffect transition="in" filter="fade">
                                      <p:cBhvr>
                                        <p:cTn id="80" dur="500"/>
                                        <p:tgtEl>
                                          <p:spTgt spid="6"/>
                                        </p:tgtEl>
                                      </p:cBhvr>
                                    </p:animEffect>
                                  </p:childTnLst>
                                </p:cTn>
                              </p:par>
                            </p:childTnLst>
                          </p:cTn>
                        </p:par>
                        <p:par>
                          <p:cTn id="81" fill="hold">
                            <p:stCondLst>
                              <p:cond delay="6000"/>
                            </p:stCondLst>
                            <p:childTnLst>
                              <p:par>
                                <p:cTn id="82" presetID="1" presetClass="entr" presetSubtype="0"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20" grpId="0" animBg="1"/>
      <p:bldP spid="24" grpId="0" animBg="1"/>
      <p:bldP spid="28" grpId="0"/>
      <p:bldP spid="30" grpId="0"/>
      <p:bldP spid="31" grpId="0"/>
      <p:bldP spid="32" grpId="0"/>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3322519" y="2970994"/>
            <a:ext cx="2558105" cy="415498"/>
          </a:xfrm>
          <a:prstGeom prst="rect">
            <a:avLst/>
          </a:prstGeom>
          <a:noFill/>
          <a:ln>
            <a:noFill/>
          </a:ln>
        </p:spPr>
        <p:txBody>
          <a:bodyPr wrap="square">
            <a:spAutoFit/>
          </a:bodyPr>
          <a:lstStyle>
            <a:lvl1pPr/>
            <a:lvl2pPr marL="742950" indent="-285750"/>
            <a:lvl3pPr/>
            <a:lvl4pPr/>
            <a:lvl5pPr/>
            <a:lvl6pPr/>
            <a:lvl7pPr/>
            <a:lvl8pPr/>
            <a:lvl9pPr/>
          </a:lstStyle>
          <a:p>
            <a:pPr algn="ctr"/>
            <a:r>
              <a:rPr lang="zh-CN" altLang="en-US" sz="2100" dirty="0">
                <a:solidFill>
                  <a:schemeClr val="accent3"/>
                </a:solidFill>
                <a:latin typeface="Arial" panose="020B0604020202020204" pitchFamily="34" charset="0"/>
                <a:ea typeface="微软雅黑" panose="020B0503020204020204" pitchFamily="34" charset="-122"/>
                <a:sym typeface="Arial" panose="020B0604020202020204" pitchFamily="34" charset="0"/>
              </a:rPr>
              <a:t>点击此处添加标题</a:t>
            </a:r>
            <a:endParaRPr lang="zh-CN" altLang="en-US" sz="21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219003" y="3291830"/>
            <a:ext cx="2765137" cy="276999"/>
          </a:xfrm>
          <a:prstGeom prst="rect">
            <a:avLst/>
          </a:prstGeom>
        </p:spPr>
        <p:txBody>
          <a:bodyPr wrap="square">
            <a:spAutoFit/>
          </a:bodyPr>
          <a:lstStyle/>
          <a:p>
            <a:pPr algn="ctr"/>
            <a:r>
              <a:rPr lang="en-US" altLang="zh-CN" sz="1200" spc="225" dirty="0">
                <a:solidFill>
                  <a:schemeClr val="accent3"/>
                </a:solidFill>
                <a:latin typeface="Arial" panose="020B0604020202020204" pitchFamily="34" charset="0"/>
                <a:ea typeface="微软雅黑" panose="020B0503020204020204" pitchFamily="34" charset="-122"/>
                <a:sym typeface="Arial" panose="020B0604020202020204" pitchFamily="34" charset="0"/>
              </a:rPr>
              <a:t>Click here to add a title</a:t>
            </a:r>
            <a:endParaRPr lang="zh-CN" altLang="en-US" sz="1200" spc="22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a:off x="3635897" y="1427045"/>
            <a:ext cx="1806892" cy="1685077"/>
          </a:xfrm>
          <a:prstGeom prst="rect">
            <a:avLst/>
          </a:prstGeom>
          <a:noFill/>
        </p:spPr>
        <p:txBody>
          <a:bodyPr wrap="square" rtlCol="0">
            <a:spAutoFit/>
          </a:bodyPr>
          <a:lstStyle/>
          <a:p>
            <a:pPr algn="ctr"/>
            <a:r>
              <a:rPr lang="en-US" altLang="zh-CN" sz="10350" spc="-30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0350" spc="-3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0" y="0"/>
            <a:ext cx="9144000" cy="5143500"/>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5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anim calcmode="lin" valueType="num">
                                      <p:cBhvr>
                                        <p:cTn id="16" dur="750" fill="hold"/>
                                        <p:tgtEl>
                                          <p:spTgt spid="4"/>
                                        </p:tgtEl>
                                        <p:attrNameLst>
                                          <p:attrName>ppt_x</p:attrName>
                                        </p:attrNameLst>
                                      </p:cBhvr>
                                      <p:tavLst>
                                        <p:tav tm="0">
                                          <p:val>
                                            <p:strVal val="#ppt_x"/>
                                          </p:val>
                                        </p:tav>
                                        <p:tav tm="100000">
                                          <p:val>
                                            <p:strVal val="#ppt_x"/>
                                          </p:val>
                                        </p:tav>
                                      </p:tavLst>
                                    </p:anim>
                                    <p:anim calcmode="lin" valueType="num">
                                      <p:cBhvr>
                                        <p:cTn id="17" dur="750" fill="hold"/>
                                        <p:tgtEl>
                                          <p:spTgt spid="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anim calcmode="lin" valueType="num">
                                      <p:cBhvr>
                                        <p:cTn id="21" dur="750" fill="hold"/>
                                        <p:tgtEl>
                                          <p:spTgt spid="5"/>
                                        </p:tgtEl>
                                        <p:attrNameLst>
                                          <p:attrName>ppt_x</p:attrName>
                                        </p:attrNameLst>
                                      </p:cBhvr>
                                      <p:tavLst>
                                        <p:tav tm="0">
                                          <p:val>
                                            <p:strVal val="#ppt_x"/>
                                          </p:val>
                                        </p:tav>
                                        <p:tav tm="100000">
                                          <p:val>
                                            <p:strVal val="#ppt_x"/>
                                          </p:val>
                                        </p:tav>
                                      </p:tavLst>
                                    </p:anim>
                                    <p:anim calcmode="lin" valueType="num">
                                      <p:cBhvr>
                                        <p:cTn id="22"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Freeform 29"/>
          <p:cNvSpPr/>
          <p:nvPr/>
        </p:nvSpPr>
        <p:spPr bwMode="auto">
          <a:xfrm>
            <a:off x="2503488" y="2551113"/>
            <a:ext cx="2533650" cy="2193925"/>
          </a:xfrm>
          <a:custGeom>
            <a:avLst/>
            <a:gdLst/>
            <a:ahLst/>
            <a:cxnLst>
              <a:cxn ang="0">
                <a:pos x="1197" y="0"/>
              </a:cxn>
              <a:cxn ang="0">
                <a:pos x="1596" y="691"/>
              </a:cxn>
              <a:cxn ang="0">
                <a:pos x="1197" y="1382"/>
              </a:cxn>
              <a:cxn ang="0">
                <a:pos x="399" y="1382"/>
              </a:cxn>
              <a:cxn ang="0">
                <a:pos x="0" y="691"/>
              </a:cxn>
              <a:cxn ang="0">
                <a:pos x="399" y="0"/>
              </a:cxn>
              <a:cxn ang="0">
                <a:pos x="1197" y="0"/>
              </a:cxn>
            </a:cxnLst>
            <a:rect l="0" t="0" r="r" b="b"/>
            <a:pathLst>
              <a:path w="1596" h="1382">
                <a:moveTo>
                  <a:pt x="1197" y="0"/>
                </a:moveTo>
                <a:lnTo>
                  <a:pt x="1596" y="691"/>
                </a:lnTo>
                <a:lnTo>
                  <a:pt x="1197" y="1382"/>
                </a:lnTo>
                <a:lnTo>
                  <a:pt x="399" y="1382"/>
                </a:lnTo>
                <a:lnTo>
                  <a:pt x="0" y="691"/>
                </a:lnTo>
                <a:lnTo>
                  <a:pt x="399" y="0"/>
                </a:lnTo>
                <a:lnTo>
                  <a:pt x="1197" y="0"/>
                </a:ln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30"/>
          <p:cNvSpPr/>
          <p:nvPr/>
        </p:nvSpPr>
        <p:spPr bwMode="auto">
          <a:xfrm>
            <a:off x="3302001" y="1163638"/>
            <a:ext cx="2533650" cy="2193925"/>
          </a:xfrm>
          <a:custGeom>
            <a:avLst/>
            <a:gdLst/>
            <a:ahLst/>
            <a:cxnLst>
              <a:cxn ang="0">
                <a:pos x="1197" y="0"/>
              </a:cxn>
              <a:cxn ang="0">
                <a:pos x="1596" y="691"/>
              </a:cxn>
              <a:cxn ang="0">
                <a:pos x="1197" y="1382"/>
              </a:cxn>
              <a:cxn ang="0">
                <a:pos x="399" y="1382"/>
              </a:cxn>
              <a:cxn ang="0">
                <a:pos x="0" y="691"/>
              </a:cxn>
              <a:cxn ang="0">
                <a:pos x="399" y="0"/>
              </a:cxn>
              <a:cxn ang="0">
                <a:pos x="1197" y="0"/>
              </a:cxn>
            </a:cxnLst>
            <a:rect l="0" t="0" r="r" b="b"/>
            <a:pathLst>
              <a:path w="1596" h="1382">
                <a:moveTo>
                  <a:pt x="1197" y="0"/>
                </a:moveTo>
                <a:lnTo>
                  <a:pt x="1596" y="691"/>
                </a:lnTo>
                <a:lnTo>
                  <a:pt x="1197" y="1382"/>
                </a:lnTo>
                <a:lnTo>
                  <a:pt x="399" y="1382"/>
                </a:lnTo>
                <a:lnTo>
                  <a:pt x="0" y="691"/>
                </a:lnTo>
                <a:lnTo>
                  <a:pt x="399" y="0"/>
                </a:lnTo>
                <a:lnTo>
                  <a:pt x="1197" y="0"/>
                </a:lnTo>
                <a:close/>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31"/>
          <p:cNvSpPr/>
          <p:nvPr/>
        </p:nvSpPr>
        <p:spPr bwMode="auto">
          <a:xfrm>
            <a:off x="4211638" y="2495550"/>
            <a:ext cx="1489075" cy="862013"/>
          </a:xfrm>
          <a:custGeom>
            <a:avLst/>
            <a:gdLst/>
            <a:ahLst/>
            <a:cxnLst>
              <a:cxn ang="0">
                <a:pos x="917" y="35"/>
              </a:cxn>
              <a:cxn ang="0">
                <a:pos x="333" y="35"/>
              </a:cxn>
              <a:cxn ang="0">
                <a:pos x="41" y="543"/>
              </a:cxn>
              <a:cxn ang="0">
                <a:pos x="0" y="543"/>
              </a:cxn>
              <a:cxn ang="0">
                <a:pos x="313" y="0"/>
              </a:cxn>
              <a:cxn ang="0">
                <a:pos x="938" y="0"/>
              </a:cxn>
              <a:cxn ang="0">
                <a:pos x="917" y="35"/>
              </a:cxn>
            </a:cxnLst>
            <a:rect l="0" t="0" r="r" b="b"/>
            <a:pathLst>
              <a:path w="938" h="543">
                <a:moveTo>
                  <a:pt x="917" y="35"/>
                </a:moveTo>
                <a:lnTo>
                  <a:pt x="333" y="35"/>
                </a:lnTo>
                <a:lnTo>
                  <a:pt x="41" y="543"/>
                </a:lnTo>
                <a:lnTo>
                  <a:pt x="0" y="543"/>
                </a:lnTo>
                <a:lnTo>
                  <a:pt x="313" y="0"/>
                </a:lnTo>
                <a:lnTo>
                  <a:pt x="938" y="0"/>
                </a:lnTo>
                <a:lnTo>
                  <a:pt x="917" y="35"/>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32"/>
          <p:cNvSpPr/>
          <p:nvPr/>
        </p:nvSpPr>
        <p:spPr bwMode="auto">
          <a:xfrm>
            <a:off x="4106863" y="2551113"/>
            <a:ext cx="2533650" cy="2193925"/>
          </a:xfrm>
          <a:custGeom>
            <a:avLst/>
            <a:gdLst/>
            <a:ahLst/>
            <a:cxnLst>
              <a:cxn ang="0">
                <a:pos x="1596" y="691"/>
              </a:cxn>
              <a:cxn ang="0">
                <a:pos x="1197" y="1382"/>
              </a:cxn>
              <a:cxn ang="0">
                <a:pos x="399" y="1382"/>
              </a:cxn>
              <a:cxn ang="0">
                <a:pos x="0" y="691"/>
              </a:cxn>
              <a:cxn ang="0">
                <a:pos x="399" y="0"/>
              </a:cxn>
              <a:cxn ang="0">
                <a:pos x="1197" y="0"/>
              </a:cxn>
              <a:cxn ang="0">
                <a:pos x="1596" y="691"/>
              </a:cxn>
            </a:cxnLst>
            <a:rect l="0" t="0" r="r" b="b"/>
            <a:pathLst>
              <a:path w="1596" h="1382">
                <a:moveTo>
                  <a:pt x="1596" y="691"/>
                </a:moveTo>
                <a:lnTo>
                  <a:pt x="1197" y="1382"/>
                </a:lnTo>
                <a:lnTo>
                  <a:pt x="399" y="1382"/>
                </a:lnTo>
                <a:lnTo>
                  <a:pt x="0" y="691"/>
                </a:lnTo>
                <a:lnTo>
                  <a:pt x="399" y="0"/>
                </a:lnTo>
                <a:lnTo>
                  <a:pt x="1197" y="0"/>
                </a:lnTo>
                <a:lnTo>
                  <a:pt x="1596" y="691"/>
                </a:ln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33"/>
          <p:cNvSpPr/>
          <p:nvPr/>
        </p:nvSpPr>
        <p:spPr bwMode="auto">
          <a:xfrm>
            <a:off x="3935413" y="3357563"/>
            <a:ext cx="1101725" cy="1096963"/>
          </a:xfrm>
          <a:custGeom>
            <a:avLst/>
            <a:gdLst/>
            <a:ahLst/>
            <a:cxnLst>
              <a:cxn ang="0">
                <a:pos x="694" y="183"/>
              </a:cxn>
              <a:cxn ang="0">
                <a:pos x="402" y="691"/>
              </a:cxn>
              <a:cxn ang="0">
                <a:pos x="0" y="0"/>
              </a:cxn>
              <a:cxn ang="0">
                <a:pos x="588" y="0"/>
              </a:cxn>
              <a:cxn ang="0">
                <a:pos x="694" y="183"/>
              </a:cxn>
            </a:cxnLst>
            <a:rect l="0" t="0" r="r" b="b"/>
            <a:pathLst>
              <a:path w="694" h="691">
                <a:moveTo>
                  <a:pt x="694" y="183"/>
                </a:moveTo>
                <a:lnTo>
                  <a:pt x="402" y="691"/>
                </a:lnTo>
                <a:lnTo>
                  <a:pt x="0" y="0"/>
                </a:lnTo>
                <a:lnTo>
                  <a:pt x="588" y="0"/>
                </a:lnTo>
                <a:lnTo>
                  <a:pt x="694" y="183"/>
                </a:lnTo>
                <a:close/>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34"/>
          <p:cNvSpPr/>
          <p:nvPr/>
        </p:nvSpPr>
        <p:spPr bwMode="auto">
          <a:xfrm>
            <a:off x="3395663" y="2551113"/>
            <a:ext cx="1511300" cy="871538"/>
          </a:xfrm>
          <a:custGeom>
            <a:avLst/>
            <a:gdLst/>
            <a:ahLst/>
            <a:cxnLst>
              <a:cxn ang="0">
                <a:pos x="952" y="549"/>
              </a:cxn>
              <a:cxn ang="0">
                <a:pos x="317" y="549"/>
              </a:cxn>
              <a:cxn ang="0">
                <a:pos x="0" y="0"/>
              </a:cxn>
              <a:cxn ang="0">
                <a:pos x="47" y="0"/>
              </a:cxn>
              <a:cxn ang="0">
                <a:pos x="340" y="508"/>
              </a:cxn>
              <a:cxn ang="0">
                <a:pos x="928" y="508"/>
              </a:cxn>
              <a:cxn ang="0">
                <a:pos x="952" y="549"/>
              </a:cxn>
            </a:cxnLst>
            <a:rect l="0" t="0" r="r" b="b"/>
            <a:pathLst>
              <a:path w="952" h="549">
                <a:moveTo>
                  <a:pt x="952" y="549"/>
                </a:moveTo>
                <a:lnTo>
                  <a:pt x="317" y="549"/>
                </a:lnTo>
                <a:lnTo>
                  <a:pt x="0" y="0"/>
                </a:lnTo>
                <a:lnTo>
                  <a:pt x="47" y="0"/>
                </a:lnTo>
                <a:lnTo>
                  <a:pt x="340" y="508"/>
                </a:lnTo>
                <a:lnTo>
                  <a:pt x="928" y="508"/>
                </a:lnTo>
                <a:lnTo>
                  <a:pt x="952" y="549"/>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35"/>
          <p:cNvSpPr/>
          <p:nvPr/>
        </p:nvSpPr>
        <p:spPr bwMode="auto">
          <a:xfrm>
            <a:off x="4573588" y="2792413"/>
            <a:ext cx="523875" cy="1712913"/>
          </a:xfrm>
          <a:custGeom>
            <a:avLst/>
            <a:gdLst/>
            <a:ahLst/>
            <a:cxnLst>
              <a:cxn ang="0">
                <a:pos x="18" y="0"/>
              </a:cxn>
              <a:cxn ang="0">
                <a:pos x="330" y="539"/>
              </a:cxn>
              <a:cxn ang="0">
                <a:pos x="18" y="1079"/>
              </a:cxn>
              <a:cxn ang="0">
                <a:pos x="0" y="1047"/>
              </a:cxn>
              <a:cxn ang="0">
                <a:pos x="292" y="539"/>
              </a:cxn>
              <a:cxn ang="0">
                <a:pos x="0" y="33"/>
              </a:cxn>
              <a:cxn ang="0">
                <a:pos x="18" y="0"/>
              </a:cxn>
            </a:cxnLst>
            <a:rect l="0" t="0" r="r" b="b"/>
            <a:pathLst>
              <a:path w="330" h="1079">
                <a:moveTo>
                  <a:pt x="18" y="0"/>
                </a:moveTo>
                <a:lnTo>
                  <a:pt x="330" y="539"/>
                </a:lnTo>
                <a:lnTo>
                  <a:pt x="18" y="1079"/>
                </a:lnTo>
                <a:lnTo>
                  <a:pt x="0" y="1047"/>
                </a:lnTo>
                <a:lnTo>
                  <a:pt x="292" y="539"/>
                </a:lnTo>
                <a:lnTo>
                  <a:pt x="0" y="33"/>
                </a:lnTo>
                <a:lnTo>
                  <a:pt x="18" y="0"/>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52"/>
          <p:cNvGrpSpPr/>
          <p:nvPr/>
        </p:nvGrpSpPr>
        <p:grpSpPr>
          <a:xfrm>
            <a:off x="3949701" y="2646363"/>
            <a:ext cx="1239838" cy="1076325"/>
            <a:chOff x="3949701" y="2646363"/>
            <a:chExt cx="1239838" cy="1076325"/>
          </a:xfrm>
        </p:grpSpPr>
        <p:sp>
          <p:nvSpPr>
            <p:cNvPr id="13" name="Freeform 36"/>
            <p:cNvSpPr/>
            <p:nvPr/>
          </p:nvSpPr>
          <p:spPr bwMode="auto">
            <a:xfrm>
              <a:off x="3949701" y="2646363"/>
              <a:ext cx="1239838" cy="1076325"/>
            </a:xfrm>
            <a:custGeom>
              <a:avLst/>
              <a:gdLst/>
              <a:ahLst/>
              <a:cxnLst>
                <a:cxn ang="0">
                  <a:pos x="585" y="678"/>
                </a:cxn>
                <a:cxn ang="0">
                  <a:pos x="194" y="678"/>
                </a:cxn>
                <a:cxn ang="0">
                  <a:pos x="0" y="339"/>
                </a:cxn>
                <a:cxn ang="0">
                  <a:pos x="194" y="0"/>
                </a:cxn>
                <a:cxn ang="0">
                  <a:pos x="585" y="0"/>
                </a:cxn>
                <a:cxn ang="0">
                  <a:pos x="781" y="339"/>
                </a:cxn>
                <a:cxn ang="0">
                  <a:pos x="585" y="678"/>
                </a:cxn>
              </a:cxnLst>
              <a:rect l="0" t="0" r="r" b="b"/>
              <a:pathLst>
                <a:path w="781" h="678">
                  <a:moveTo>
                    <a:pt x="585" y="678"/>
                  </a:moveTo>
                  <a:lnTo>
                    <a:pt x="194" y="678"/>
                  </a:lnTo>
                  <a:lnTo>
                    <a:pt x="0" y="339"/>
                  </a:lnTo>
                  <a:lnTo>
                    <a:pt x="194" y="0"/>
                  </a:lnTo>
                  <a:lnTo>
                    <a:pt x="585" y="0"/>
                  </a:lnTo>
                  <a:lnTo>
                    <a:pt x="781" y="339"/>
                  </a:lnTo>
                  <a:lnTo>
                    <a:pt x="585" y="678"/>
                  </a:lnTo>
                  <a:close/>
                </a:path>
              </a:pathLst>
            </a:custGeom>
            <a:solidFill>
              <a:schemeClr val="tx1">
                <a:lumMod val="90000"/>
                <a:lumOff val="10000"/>
                <a:alpha val="30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37"/>
            <p:cNvSpPr/>
            <p:nvPr/>
          </p:nvSpPr>
          <p:spPr bwMode="auto">
            <a:xfrm>
              <a:off x="4068763" y="2752725"/>
              <a:ext cx="998538" cy="865188"/>
            </a:xfrm>
            <a:custGeom>
              <a:avLst/>
              <a:gdLst/>
              <a:ahLst/>
              <a:cxnLst>
                <a:cxn ang="0">
                  <a:pos x="472" y="545"/>
                </a:cxn>
                <a:cxn ang="0">
                  <a:pos x="158" y="545"/>
                </a:cxn>
                <a:cxn ang="0">
                  <a:pos x="0" y="272"/>
                </a:cxn>
                <a:cxn ang="0">
                  <a:pos x="158" y="0"/>
                </a:cxn>
                <a:cxn ang="0">
                  <a:pos x="472" y="0"/>
                </a:cxn>
                <a:cxn ang="0">
                  <a:pos x="629" y="272"/>
                </a:cxn>
                <a:cxn ang="0">
                  <a:pos x="472" y="545"/>
                </a:cxn>
              </a:cxnLst>
              <a:rect l="0" t="0" r="r" b="b"/>
              <a:pathLst>
                <a:path w="629" h="545">
                  <a:moveTo>
                    <a:pt x="472" y="545"/>
                  </a:moveTo>
                  <a:lnTo>
                    <a:pt x="158" y="545"/>
                  </a:lnTo>
                  <a:lnTo>
                    <a:pt x="0" y="272"/>
                  </a:lnTo>
                  <a:lnTo>
                    <a:pt x="158" y="0"/>
                  </a:lnTo>
                  <a:lnTo>
                    <a:pt x="472" y="0"/>
                  </a:lnTo>
                  <a:lnTo>
                    <a:pt x="629" y="272"/>
                  </a:lnTo>
                  <a:lnTo>
                    <a:pt x="472" y="545"/>
                  </a:lnTo>
                  <a:close/>
                </a:path>
              </a:pathLst>
            </a:custGeom>
            <a:gradFill>
              <a:gsLst>
                <a:gs pos="0">
                  <a:schemeClr val="bg1"/>
                </a:gs>
                <a:gs pos="50000">
                  <a:schemeClr val="bg1">
                    <a:lumMod val="85000"/>
                  </a:schemeClr>
                </a:gs>
              </a:gsLst>
              <a:lin ang="5400000" scaled="0"/>
            </a:gra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Freeform 31"/>
          <p:cNvSpPr>
            <a:spLocks noEditPoints="1"/>
          </p:cNvSpPr>
          <p:nvPr/>
        </p:nvSpPr>
        <p:spPr bwMode="auto">
          <a:xfrm>
            <a:off x="4323457" y="2940744"/>
            <a:ext cx="489150" cy="489150"/>
          </a:xfrm>
          <a:custGeom>
            <a:avLst/>
            <a:gdLst/>
            <a:ahLst/>
            <a:cxnLst>
              <a:cxn ang="0">
                <a:pos x="602" y="178"/>
              </a:cxn>
              <a:cxn ang="0">
                <a:pos x="450" y="390"/>
              </a:cxn>
              <a:cxn ang="0">
                <a:pos x="330" y="390"/>
              </a:cxn>
              <a:cxn ang="0">
                <a:pos x="421" y="339"/>
              </a:cxn>
              <a:cxn ang="0">
                <a:pos x="390" y="781"/>
              </a:cxn>
              <a:cxn ang="0">
                <a:pos x="390" y="0"/>
              </a:cxn>
              <a:cxn ang="0">
                <a:pos x="695" y="522"/>
              </a:cxn>
              <a:cxn ang="0">
                <a:pos x="652" y="488"/>
              </a:cxn>
              <a:cxn ang="0">
                <a:pos x="722" y="405"/>
              </a:cxn>
              <a:cxn ang="0">
                <a:pos x="669" y="375"/>
              </a:cxn>
              <a:cxn ang="0">
                <a:pos x="699" y="268"/>
              </a:cxn>
              <a:cxn ang="0">
                <a:pos x="645" y="275"/>
              </a:cxn>
              <a:cxn ang="0">
                <a:pos x="522" y="85"/>
              </a:cxn>
              <a:cxn ang="0">
                <a:pos x="488" y="129"/>
              </a:cxn>
              <a:cxn ang="0">
                <a:pos x="405" y="58"/>
              </a:cxn>
              <a:cxn ang="0">
                <a:pos x="375" y="111"/>
              </a:cxn>
              <a:cxn ang="0">
                <a:pos x="268" y="81"/>
              </a:cxn>
              <a:cxn ang="0">
                <a:pos x="275" y="136"/>
              </a:cxn>
              <a:cxn ang="0">
                <a:pos x="166" y="145"/>
              </a:cxn>
              <a:cxn ang="0">
                <a:pos x="182" y="203"/>
              </a:cxn>
              <a:cxn ang="0">
                <a:pos x="85" y="258"/>
              </a:cxn>
              <a:cxn ang="0">
                <a:pos x="129" y="292"/>
              </a:cxn>
              <a:cxn ang="0">
                <a:pos x="58" y="375"/>
              </a:cxn>
              <a:cxn ang="0">
                <a:pos x="111" y="405"/>
              </a:cxn>
              <a:cxn ang="0">
                <a:pos x="81" y="512"/>
              </a:cxn>
              <a:cxn ang="0">
                <a:pos x="136" y="506"/>
              </a:cxn>
              <a:cxn ang="0">
                <a:pos x="145" y="614"/>
              </a:cxn>
              <a:cxn ang="0">
                <a:pos x="203" y="598"/>
              </a:cxn>
              <a:cxn ang="0">
                <a:pos x="390" y="723"/>
              </a:cxn>
              <a:cxn ang="0">
                <a:pos x="577" y="598"/>
              </a:cxn>
              <a:cxn ang="0">
                <a:pos x="635" y="614"/>
              </a:cxn>
              <a:cxn ang="0">
                <a:pos x="280" y="599"/>
              </a:cxn>
              <a:cxn ang="0">
                <a:pos x="500" y="555"/>
              </a:cxn>
              <a:cxn ang="0">
                <a:pos x="280" y="599"/>
              </a:cxn>
              <a:cxn ang="0">
                <a:pos x="280" y="599"/>
              </a:cxn>
            </a:cxnLst>
            <a:rect l="0" t="0" r="r" b="b"/>
            <a:pathLst>
              <a:path w="781" h="781">
                <a:moveTo>
                  <a:pt x="421" y="339"/>
                </a:moveTo>
                <a:cubicBezTo>
                  <a:pt x="602" y="178"/>
                  <a:pt x="602" y="178"/>
                  <a:pt x="602" y="178"/>
                </a:cubicBezTo>
                <a:cubicBezTo>
                  <a:pt x="442" y="361"/>
                  <a:pt x="442" y="361"/>
                  <a:pt x="442" y="361"/>
                </a:cubicBezTo>
                <a:cubicBezTo>
                  <a:pt x="447" y="370"/>
                  <a:pt x="450" y="379"/>
                  <a:pt x="450" y="390"/>
                </a:cubicBezTo>
                <a:cubicBezTo>
                  <a:pt x="450" y="423"/>
                  <a:pt x="423" y="450"/>
                  <a:pt x="390" y="450"/>
                </a:cubicBezTo>
                <a:cubicBezTo>
                  <a:pt x="357" y="450"/>
                  <a:pt x="330" y="423"/>
                  <a:pt x="330" y="390"/>
                </a:cubicBezTo>
                <a:cubicBezTo>
                  <a:pt x="330" y="357"/>
                  <a:pt x="357" y="330"/>
                  <a:pt x="390" y="330"/>
                </a:cubicBezTo>
                <a:cubicBezTo>
                  <a:pt x="401" y="330"/>
                  <a:pt x="412" y="334"/>
                  <a:pt x="421" y="339"/>
                </a:cubicBezTo>
                <a:close/>
                <a:moveTo>
                  <a:pt x="781" y="390"/>
                </a:moveTo>
                <a:cubicBezTo>
                  <a:pt x="781" y="605"/>
                  <a:pt x="605" y="781"/>
                  <a:pt x="390" y="781"/>
                </a:cubicBezTo>
                <a:cubicBezTo>
                  <a:pt x="175" y="781"/>
                  <a:pt x="0" y="605"/>
                  <a:pt x="0" y="390"/>
                </a:cubicBezTo>
                <a:cubicBezTo>
                  <a:pt x="0" y="175"/>
                  <a:pt x="175" y="0"/>
                  <a:pt x="390" y="0"/>
                </a:cubicBezTo>
                <a:cubicBezTo>
                  <a:pt x="605" y="0"/>
                  <a:pt x="781" y="175"/>
                  <a:pt x="781" y="390"/>
                </a:cubicBezTo>
                <a:close/>
                <a:moveTo>
                  <a:pt x="695" y="522"/>
                </a:moveTo>
                <a:cubicBezTo>
                  <a:pt x="646" y="503"/>
                  <a:pt x="646" y="503"/>
                  <a:pt x="646" y="503"/>
                </a:cubicBezTo>
                <a:cubicBezTo>
                  <a:pt x="652" y="488"/>
                  <a:pt x="652" y="488"/>
                  <a:pt x="652" y="488"/>
                </a:cubicBezTo>
                <a:cubicBezTo>
                  <a:pt x="701" y="508"/>
                  <a:pt x="701" y="508"/>
                  <a:pt x="701" y="508"/>
                </a:cubicBezTo>
                <a:cubicBezTo>
                  <a:pt x="713" y="476"/>
                  <a:pt x="720" y="442"/>
                  <a:pt x="722" y="405"/>
                </a:cubicBezTo>
                <a:cubicBezTo>
                  <a:pt x="669" y="405"/>
                  <a:pt x="669" y="405"/>
                  <a:pt x="669" y="405"/>
                </a:cubicBezTo>
                <a:cubicBezTo>
                  <a:pt x="669" y="375"/>
                  <a:pt x="669" y="375"/>
                  <a:pt x="669" y="375"/>
                </a:cubicBezTo>
                <a:cubicBezTo>
                  <a:pt x="722" y="375"/>
                  <a:pt x="722" y="375"/>
                  <a:pt x="722" y="375"/>
                </a:cubicBezTo>
                <a:cubicBezTo>
                  <a:pt x="720" y="337"/>
                  <a:pt x="712" y="302"/>
                  <a:pt x="699" y="268"/>
                </a:cubicBezTo>
                <a:cubicBezTo>
                  <a:pt x="651" y="289"/>
                  <a:pt x="651" y="289"/>
                  <a:pt x="651" y="289"/>
                </a:cubicBezTo>
                <a:cubicBezTo>
                  <a:pt x="645" y="275"/>
                  <a:pt x="645" y="275"/>
                  <a:pt x="645" y="275"/>
                </a:cubicBezTo>
                <a:cubicBezTo>
                  <a:pt x="693" y="254"/>
                  <a:pt x="693" y="254"/>
                  <a:pt x="693" y="254"/>
                </a:cubicBezTo>
                <a:cubicBezTo>
                  <a:pt x="659" y="179"/>
                  <a:pt x="598" y="118"/>
                  <a:pt x="522" y="85"/>
                </a:cubicBezTo>
                <a:cubicBezTo>
                  <a:pt x="503" y="134"/>
                  <a:pt x="503" y="134"/>
                  <a:pt x="503" y="134"/>
                </a:cubicBezTo>
                <a:cubicBezTo>
                  <a:pt x="488" y="129"/>
                  <a:pt x="488" y="129"/>
                  <a:pt x="488" y="129"/>
                </a:cubicBezTo>
                <a:cubicBezTo>
                  <a:pt x="508" y="80"/>
                  <a:pt x="508" y="80"/>
                  <a:pt x="508" y="80"/>
                </a:cubicBezTo>
                <a:cubicBezTo>
                  <a:pt x="476" y="67"/>
                  <a:pt x="442" y="60"/>
                  <a:pt x="405" y="58"/>
                </a:cubicBezTo>
                <a:cubicBezTo>
                  <a:pt x="405" y="111"/>
                  <a:pt x="405" y="111"/>
                  <a:pt x="405" y="111"/>
                </a:cubicBezTo>
                <a:cubicBezTo>
                  <a:pt x="375" y="111"/>
                  <a:pt x="375" y="111"/>
                  <a:pt x="375" y="111"/>
                </a:cubicBezTo>
                <a:cubicBezTo>
                  <a:pt x="375" y="58"/>
                  <a:pt x="375" y="58"/>
                  <a:pt x="375" y="58"/>
                </a:cubicBezTo>
                <a:cubicBezTo>
                  <a:pt x="337" y="60"/>
                  <a:pt x="302" y="68"/>
                  <a:pt x="268" y="81"/>
                </a:cubicBezTo>
                <a:cubicBezTo>
                  <a:pt x="289" y="130"/>
                  <a:pt x="289" y="130"/>
                  <a:pt x="289" y="130"/>
                </a:cubicBezTo>
                <a:cubicBezTo>
                  <a:pt x="275" y="136"/>
                  <a:pt x="275" y="136"/>
                  <a:pt x="275" y="136"/>
                </a:cubicBezTo>
                <a:cubicBezTo>
                  <a:pt x="254" y="87"/>
                  <a:pt x="254" y="87"/>
                  <a:pt x="254" y="87"/>
                </a:cubicBezTo>
                <a:cubicBezTo>
                  <a:pt x="222" y="102"/>
                  <a:pt x="192" y="121"/>
                  <a:pt x="166" y="145"/>
                </a:cubicBezTo>
                <a:cubicBezTo>
                  <a:pt x="203" y="182"/>
                  <a:pt x="203" y="182"/>
                  <a:pt x="203" y="182"/>
                </a:cubicBezTo>
                <a:cubicBezTo>
                  <a:pt x="182" y="203"/>
                  <a:pt x="182" y="203"/>
                  <a:pt x="182" y="203"/>
                </a:cubicBezTo>
                <a:cubicBezTo>
                  <a:pt x="145" y="166"/>
                  <a:pt x="145" y="166"/>
                  <a:pt x="145" y="166"/>
                </a:cubicBezTo>
                <a:cubicBezTo>
                  <a:pt x="120" y="193"/>
                  <a:pt x="100" y="224"/>
                  <a:pt x="85" y="258"/>
                </a:cubicBezTo>
                <a:cubicBezTo>
                  <a:pt x="134" y="278"/>
                  <a:pt x="134" y="278"/>
                  <a:pt x="134" y="278"/>
                </a:cubicBezTo>
                <a:cubicBezTo>
                  <a:pt x="129" y="292"/>
                  <a:pt x="129" y="292"/>
                  <a:pt x="129" y="292"/>
                </a:cubicBezTo>
                <a:cubicBezTo>
                  <a:pt x="80" y="272"/>
                  <a:pt x="80" y="272"/>
                  <a:pt x="80" y="272"/>
                </a:cubicBezTo>
                <a:cubicBezTo>
                  <a:pt x="67" y="304"/>
                  <a:pt x="60" y="339"/>
                  <a:pt x="58" y="375"/>
                </a:cubicBezTo>
                <a:cubicBezTo>
                  <a:pt x="111" y="375"/>
                  <a:pt x="111" y="375"/>
                  <a:pt x="111" y="375"/>
                </a:cubicBezTo>
                <a:cubicBezTo>
                  <a:pt x="111" y="405"/>
                  <a:pt x="111" y="405"/>
                  <a:pt x="111" y="405"/>
                </a:cubicBezTo>
                <a:cubicBezTo>
                  <a:pt x="58" y="405"/>
                  <a:pt x="58" y="405"/>
                  <a:pt x="58" y="405"/>
                </a:cubicBezTo>
                <a:cubicBezTo>
                  <a:pt x="60" y="443"/>
                  <a:pt x="68" y="479"/>
                  <a:pt x="81" y="512"/>
                </a:cubicBezTo>
                <a:cubicBezTo>
                  <a:pt x="130" y="492"/>
                  <a:pt x="130" y="492"/>
                  <a:pt x="130" y="492"/>
                </a:cubicBezTo>
                <a:cubicBezTo>
                  <a:pt x="136" y="506"/>
                  <a:pt x="136" y="506"/>
                  <a:pt x="136" y="506"/>
                </a:cubicBezTo>
                <a:cubicBezTo>
                  <a:pt x="87" y="526"/>
                  <a:pt x="87" y="526"/>
                  <a:pt x="87" y="526"/>
                </a:cubicBezTo>
                <a:cubicBezTo>
                  <a:pt x="102" y="558"/>
                  <a:pt x="121" y="588"/>
                  <a:pt x="145" y="614"/>
                </a:cubicBezTo>
                <a:cubicBezTo>
                  <a:pt x="182" y="577"/>
                  <a:pt x="182" y="577"/>
                  <a:pt x="182" y="577"/>
                </a:cubicBezTo>
                <a:cubicBezTo>
                  <a:pt x="203" y="598"/>
                  <a:pt x="203" y="598"/>
                  <a:pt x="203" y="598"/>
                </a:cubicBezTo>
                <a:cubicBezTo>
                  <a:pt x="166" y="635"/>
                  <a:pt x="166" y="635"/>
                  <a:pt x="166" y="635"/>
                </a:cubicBezTo>
                <a:cubicBezTo>
                  <a:pt x="226" y="689"/>
                  <a:pt x="304" y="723"/>
                  <a:pt x="390" y="723"/>
                </a:cubicBezTo>
                <a:cubicBezTo>
                  <a:pt x="476" y="723"/>
                  <a:pt x="555" y="689"/>
                  <a:pt x="614" y="635"/>
                </a:cubicBezTo>
                <a:cubicBezTo>
                  <a:pt x="577" y="598"/>
                  <a:pt x="577" y="598"/>
                  <a:pt x="577" y="598"/>
                </a:cubicBezTo>
                <a:cubicBezTo>
                  <a:pt x="598" y="577"/>
                  <a:pt x="598" y="577"/>
                  <a:pt x="598" y="577"/>
                </a:cubicBezTo>
                <a:cubicBezTo>
                  <a:pt x="635" y="614"/>
                  <a:pt x="635" y="614"/>
                  <a:pt x="635" y="614"/>
                </a:cubicBezTo>
                <a:cubicBezTo>
                  <a:pt x="660" y="587"/>
                  <a:pt x="680" y="556"/>
                  <a:pt x="695" y="522"/>
                </a:cubicBezTo>
                <a:close/>
                <a:moveTo>
                  <a:pt x="280" y="599"/>
                </a:moveTo>
                <a:cubicBezTo>
                  <a:pt x="500" y="599"/>
                  <a:pt x="500" y="599"/>
                  <a:pt x="500" y="599"/>
                </a:cubicBezTo>
                <a:cubicBezTo>
                  <a:pt x="500" y="555"/>
                  <a:pt x="500" y="555"/>
                  <a:pt x="500" y="555"/>
                </a:cubicBezTo>
                <a:cubicBezTo>
                  <a:pt x="280" y="555"/>
                  <a:pt x="280" y="555"/>
                  <a:pt x="280" y="555"/>
                </a:cubicBezTo>
                <a:lnTo>
                  <a:pt x="280" y="599"/>
                </a:lnTo>
                <a:close/>
                <a:moveTo>
                  <a:pt x="280" y="599"/>
                </a:moveTo>
                <a:cubicBezTo>
                  <a:pt x="280" y="599"/>
                  <a:pt x="280" y="599"/>
                  <a:pt x="280" y="599"/>
                </a:cubicBezTo>
              </a:path>
            </a:pathLst>
          </a:custGeom>
          <a:solidFill>
            <a:schemeClr val="tx1">
              <a:lumMod val="90000"/>
              <a:lumOff val="10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3569222" y="2010748"/>
            <a:ext cx="1999208" cy="307777"/>
          </a:xfrm>
          <a:prstGeom prst="rect">
            <a:avLst/>
          </a:prstGeom>
          <a:noFill/>
        </p:spPr>
        <p:txBody>
          <a:bodyPr wrap="square" lIns="0" tIns="0" rIns="0" bIns="0" rtlCol="0">
            <a:spAutoFit/>
          </a:bodyPr>
          <a:lstStyle/>
          <a:p>
            <a:pPr lvl="0" algn="ctr" defTabSz="914400">
              <a:spcBef>
                <a:spcPct val="20000"/>
              </a:spcBef>
              <a:defRPr/>
            </a:pPr>
            <a:r>
              <a:rPr lang="zh-CN" altLang="en-US" sz="1000"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4184907" y="1762945"/>
            <a:ext cx="767839" cy="215444"/>
          </a:xfrm>
          <a:prstGeom prst="rect">
            <a:avLst/>
          </a:prstGeom>
        </p:spPr>
        <p:txBody>
          <a:bodyPr wrap="none" lIns="0" tIns="0" rIns="0" bIns="0">
            <a:spAutoFit/>
          </a:bodyPr>
          <a:lstStyle/>
          <a:p>
            <a:pPr algn="ctr"/>
            <a:r>
              <a:rPr lang="zh-CN" alt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添加标题</a:t>
            </a:r>
            <a:r>
              <a:rPr 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a:t>
            </a:r>
            <a:endParaRPr 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2786183" y="3836416"/>
            <a:ext cx="1729798"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18"/>
          <p:cNvSpPr/>
          <p:nvPr/>
        </p:nvSpPr>
        <p:spPr>
          <a:xfrm>
            <a:off x="2732865" y="3590492"/>
            <a:ext cx="718145" cy="215444"/>
          </a:xfrm>
          <a:prstGeom prst="rect">
            <a:avLst/>
          </a:prstGeom>
        </p:spPr>
        <p:txBody>
          <a:bodyPr wrap="none" lIns="0" tIns="0" rIns="0" bIns="0">
            <a:spAutoFit/>
          </a:bodyPr>
          <a:lstStyle/>
          <a:p>
            <a:r>
              <a:rPr lang="zh-CN" alt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0"/>
          <p:cNvSpPr/>
          <p:nvPr/>
        </p:nvSpPr>
        <p:spPr>
          <a:xfrm>
            <a:off x="5697279" y="3570800"/>
            <a:ext cx="718145" cy="215444"/>
          </a:xfrm>
          <a:prstGeom prst="rect">
            <a:avLst/>
          </a:prstGeom>
        </p:spPr>
        <p:txBody>
          <a:bodyPr wrap="none" lIns="0" tIns="0" rIns="0" bIns="0">
            <a:spAutoFit/>
          </a:bodyPr>
          <a:lstStyle/>
          <a:p>
            <a:pPr algn="r"/>
            <a:r>
              <a:rPr lang="zh-CN" alt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en-US" sz="1400" b="1" dirty="0" smtClean="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54"/>
          <p:cNvSpPr/>
          <p:nvPr/>
        </p:nvSpPr>
        <p:spPr bwMode="auto">
          <a:xfrm>
            <a:off x="5839354" y="3168797"/>
            <a:ext cx="443729" cy="353697"/>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83"/>
          <p:cNvSpPr/>
          <p:nvPr/>
        </p:nvSpPr>
        <p:spPr bwMode="auto">
          <a:xfrm>
            <a:off x="2957416" y="3176935"/>
            <a:ext cx="361256" cy="361256"/>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04"/>
          <p:cNvSpPr>
            <a:spLocks noEditPoints="1"/>
          </p:cNvSpPr>
          <p:nvPr/>
        </p:nvSpPr>
        <p:spPr bwMode="auto">
          <a:xfrm>
            <a:off x="4406106" y="1325662"/>
            <a:ext cx="396321" cy="396321"/>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4"/>
          <p:cNvSpPr txBox="1"/>
          <p:nvPr/>
        </p:nvSpPr>
        <p:spPr>
          <a:xfrm>
            <a:off x="5132721" y="3800548"/>
            <a:ext cx="1282703" cy="461665"/>
          </a:xfrm>
          <a:prstGeom prst="rect">
            <a:avLst/>
          </a:prstGeom>
          <a:noFill/>
        </p:spPr>
        <p:txBody>
          <a:bodyPr wrap="square" lIns="0" tIns="0" rIns="0" bIns="0" rtlCol="0">
            <a:spAutoFit/>
          </a:bodyPr>
          <a:lstStyle/>
          <a:p>
            <a:pPr lvl="0">
              <a:spcBef>
                <a:spcPct val="20000"/>
              </a:spcBef>
              <a:defRPr/>
            </a:pPr>
            <a:r>
              <a:rPr lang="zh-CN" altLang="en-US" sz="1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 Placeholder 3"/>
          <p:cNvSpPr txBox="1"/>
          <p:nvPr/>
        </p:nvSpPr>
        <p:spPr>
          <a:xfrm>
            <a:off x="5700713" y="1279897"/>
            <a:ext cx="1384995" cy="8309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5400" i="0" u="none" strike="noStrike" kern="1200" cap="none" spc="0" normalizeH="0" baseline="0" noProof="0" dirty="0" smtClean="0">
                <a:ln>
                  <a:noFill/>
                </a:ln>
                <a:solidFill>
                  <a:schemeClr val="accent3"/>
                </a:solidFill>
                <a:effectLst/>
                <a:uLnTx/>
                <a:uFillTx/>
                <a:latin typeface="Arial" panose="020B0604020202020204" pitchFamily="34" charset="0"/>
                <a:ea typeface="微软雅黑" panose="020B0503020204020204" pitchFamily="34" charset="-122"/>
                <a:sym typeface="Arial" panose="020B0604020202020204" pitchFamily="34" charset="0"/>
              </a:rPr>
              <a:t>15%</a:t>
            </a:r>
            <a:endParaRPr kumimoji="0" lang="en-US" sz="5400" i="0" u="none" strike="noStrike" kern="1200" cap="none" spc="0" normalizeH="0" baseline="0" noProof="0" dirty="0" smtClean="0">
              <a:ln>
                <a:noFill/>
              </a:ln>
              <a:solidFill>
                <a:schemeClr val="accent3"/>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91"/>
          <p:cNvSpPr>
            <a:spLocks noEditPoints="1"/>
          </p:cNvSpPr>
          <p:nvPr/>
        </p:nvSpPr>
        <p:spPr bwMode="auto">
          <a:xfrm>
            <a:off x="8119965" y="1152840"/>
            <a:ext cx="327939" cy="327939"/>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61"/>
          <p:cNvSpPr>
            <a:spLocks noEditPoints="1"/>
          </p:cNvSpPr>
          <p:nvPr/>
        </p:nvSpPr>
        <p:spPr bwMode="auto">
          <a:xfrm>
            <a:off x="8129490" y="1559262"/>
            <a:ext cx="327939" cy="352740"/>
          </a:xfrm>
          <a:custGeom>
            <a:avLst/>
            <a:gdLst/>
            <a:ahLst/>
            <a:cxnLst>
              <a:cxn ang="0">
                <a:pos x="53" y="33"/>
              </a:cxn>
              <a:cxn ang="0">
                <a:pos x="53" y="36"/>
              </a:cxn>
              <a:cxn ang="0">
                <a:pos x="52" y="41"/>
              </a:cxn>
              <a:cxn ang="0">
                <a:pos x="52" y="42"/>
              </a:cxn>
              <a:cxn ang="0">
                <a:pos x="50" y="49"/>
              </a:cxn>
              <a:cxn ang="0">
                <a:pos x="39" y="59"/>
              </a:cxn>
              <a:cxn ang="0">
                <a:pos x="37" y="59"/>
              </a:cxn>
              <a:cxn ang="0">
                <a:pos x="34" y="59"/>
              </a:cxn>
              <a:cxn ang="0">
                <a:pos x="20" y="56"/>
              </a:cxn>
              <a:cxn ang="0">
                <a:pos x="15" y="55"/>
              </a:cxn>
              <a:cxn ang="0">
                <a:pos x="4" y="55"/>
              </a:cxn>
              <a:cxn ang="0">
                <a:pos x="0" y="50"/>
              </a:cxn>
              <a:cxn ang="0">
                <a:pos x="0" y="27"/>
              </a:cxn>
              <a:cxn ang="0">
                <a:pos x="4" y="23"/>
              </a:cxn>
              <a:cxn ang="0">
                <a:pos x="14" y="23"/>
              </a:cxn>
              <a:cxn ang="0">
                <a:pos x="19" y="17"/>
              </a:cxn>
              <a:cxn ang="0">
                <a:pos x="23" y="13"/>
              </a:cxn>
              <a:cxn ang="0">
                <a:pos x="27" y="1"/>
              </a:cxn>
              <a:cxn ang="0">
                <a:pos x="31" y="0"/>
              </a:cxn>
              <a:cxn ang="0">
                <a:pos x="40" y="5"/>
              </a:cxn>
              <a:cxn ang="0">
                <a:pos x="41" y="11"/>
              </a:cxn>
              <a:cxn ang="0">
                <a:pos x="39" y="18"/>
              </a:cxn>
              <a:cxn ang="0">
                <a:pos x="45" y="18"/>
              </a:cxn>
              <a:cxn ang="0">
                <a:pos x="55" y="27"/>
              </a:cxn>
              <a:cxn ang="0">
                <a:pos x="53" y="33"/>
              </a:cxn>
              <a:cxn ang="0">
                <a:pos x="7" y="46"/>
              </a:cxn>
              <a:cxn ang="0">
                <a:pos x="4" y="48"/>
              </a:cxn>
              <a:cxn ang="0">
                <a:pos x="7" y="50"/>
              </a:cxn>
              <a:cxn ang="0">
                <a:pos x="9" y="48"/>
              </a:cxn>
              <a:cxn ang="0">
                <a:pos x="7" y="46"/>
              </a:cxn>
              <a:cxn ang="0">
                <a:pos x="45" y="23"/>
              </a:cxn>
              <a:cxn ang="0">
                <a:pos x="33" y="23"/>
              </a:cxn>
              <a:cxn ang="0">
                <a:pos x="36" y="11"/>
              </a:cxn>
              <a:cxn ang="0">
                <a:pos x="31" y="5"/>
              </a:cxn>
              <a:cxn ang="0">
                <a:pos x="26" y="16"/>
              </a:cxn>
              <a:cxn ang="0">
                <a:pos x="23" y="19"/>
              </a:cxn>
              <a:cxn ang="0">
                <a:pos x="15" y="27"/>
              </a:cxn>
              <a:cxn ang="0">
                <a:pos x="13" y="27"/>
              </a:cxn>
              <a:cxn ang="0">
                <a:pos x="13" y="50"/>
              </a:cxn>
              <a:cxn ang="0">
                <a:pos x="15" y="50"/>
              </a:cxn>
              <a:cxn ang="0">
                <a:pos x="22" y="52"/>
              </a:cxn>
              <a:cxn ang="0">
                <a:pos x="34" y="55"/>
              </a:cxn>
              <a:cxn ang="0">
                <a:pos x="38" y="55"/>
              </a:cxn>
              <a:cxn ang="0">
                <a:pos x="45" y="49"/>
              </a:cxn>
              <a:cxn ang="0">
                <a:pos x="45" y="47"/>
              </a:cxn>
              <a:cxn ang="0">
                <a:pos x="47" y="42"/>
              </a:cxn>
              <a:cxn ang="0">
                <a:pos x="47" y="40"/>
              </a:cxn>
              <a:cxn ang="0">
                <a:pos x="49" y="36"/>
              </a:cxn>
              <a:cxn ang="0">
                <a:pos x="47" y="32"/>
              </a:cxn>
              <a:cxn ang="0">
                <a:pos x="50" y="27"/>
              </a:cxn>
              <a:cxn ang="0">
                <a:pos x="45" y="23"/>
              </a:cxn>
            </a:cxnLst>
            <a:rect l="0" t="0" r="r" b="b"/>
            <a:pathLst>
              <a:path w="55" h="59">
                <a:moveTo>
                  <a:pt x="53" y="33"/>
                </a:moveTo>
                <a:cubicBezTo>
                  <a:pt x="53" y="34"/>
                  <a:pt x="53" y="35"/>
                  <a:pt x="53" y="36"/>
                </a:cubicBezTo>
                <a:cubicBezTo>
                  <a:pt x="53" y="37"/>
                  <a:pt x="53" y="39"/>
                  <a:pt x="52" y="41"/>
                </a:cubicBezTo>
                <a:cubicBezTo>
                  <a:pt x="52" y="41"/>
                  <a:pt x="52" y="42"/>
                  <a:pt x="52" y="42"/>
                </a:cubicBezTo>
                <a:cubicBezTo>
                  <a:pt x="52" y="45"/>
                  <a:pt x="51" y="47"/>
                  <a:pt x="50" y="49"/>
                </a:cubicBezTo>
                <a:cubicBezTo>
                  <a:pt x="50" y="55"/>
                  <a:pt x="45" y="59"/>
                  <a:pt x="39" y="59"/>
                </a:cubicBezTo>
                <a:cubicBezTo>
                  <a:pt x="37" y="59"/>
                  <a:pt x="37" y="59"/>
                  <a:pt x="37" y="59"/>
                </a:cubicBezTo>
                <a:cubicBezTo>
                  <a:pt x="34" y="59"/>
                  <a:pt x="34" y="59"/>
                  <a:pt x="34" y="59"/>
                </a:cubicBezTo>
                <a:cubicBezTo>
                  <a:pt x="29" y="59"/>
                  <a:pt x="24" y="58"/>
                  <a:pt x="20" y="56"/>
                </a:cubicBezTo>
                <a:cubicBezTo>
                  <a:pt x="19" y="56"/>
                  <a:pt x="16" y="55"/>
                  <a:pt x="15" y="55"/>
                </a:cubicBezTo>
                <a:cubicBezTo>
                  <a:pt x="4" y="55"/>
                  <a:pt x="4" y="55"/>
                  <a:pt x="4" y="55"/>
                </a:cubicBezTo>
                <a:cubicBezTo>
                  <a:pt x="2" y="55"/>
                  <a:pt x="0" y="53"/>
                  <a:pt x="0" y="50"/>
                </a:cubicBezTo>
                <a:cubicBezTo>
                  <a:pt x="0" y="27"/>
                  <a:pt x="0" y="27"/>
                  <a:pt x="0" y="27"/>
                </a:cubicBezTo>
                <a:cubicBezTo>
                  <a:pt x="0" y="25"/>
                  <a:pt x="2" y="23"/>
                  <a:pt x="4" y="23"/>
                </a:cubicBezTo>
                <a:cubicBezTo>
                  <a:pt x="14" y="23"/>
                  <a:pt x="14" y="23"/>
                  <a:pt x="14" y="23"/>
                </a:cubicBezTo>
                <a:cubicBezTo>
                  <a:pt x="16" y="22"/>
                  <a:pt x="18" y="19"/>
                  <a:pt x="19" y="17"/>
                </a:cubicBezTo>
                <a:cubicBezTo>
                  <a:pt x="20" y="16"/>
                  <a:pt x="21" y="14"/>
                  <a:pt x="23" y="13"/>
                </a:cubicBezTo>
                <a:cubicBezTo>
                  <a:pt x="25" y="10"/>
                  <a:pt x="24" y="5"/>
                  <a:pt x="27" y="1"/>
                </a:cubicBezTo>
                <a:cubicBezTo>
                  <a:pt x="28" y="0"/>
                  <a:pt x="29" y="0"/>
                  <a:pt x="31" y="0"/>
                </a:cubicBezTo>
                <a:cubicBezTo>
                  <a:pt x="34" y="0"/>
                  <a:pt x="38" y="1"/>
                  <a:pt x="40" y="5"/>
                </a:cubicBezTo>
                <a:cubicBezTo>
                  <a:pt x="41" y="7"/>
                  <a:pt x="41" y="9"/>
                  <a:pt x="41" y="11"/>
                </a:cubicBezTo>
                <a:cubicBezTo>
                  <a:pt x="41" y="14"/>
                  <a:pt x="40" y="16"/>
                  <a:pt x="39" y="18"/>
                </a:cubicBezTo>
                <a:cubicBezTo>
                  <a:pt x="45" y="18"/>
                  <a:pt x="45" y="18"/>
                  <a:pt x="45" y="18"/>
                </a:cubicBezTo>
                <a:cubicBezTo>
                  <a:pt x="50" y="18"/>
                  <a:pt x="55" y="22"/>
                  <a:pt x="55" y="27"/>
                </a:cubicBezTo>
                <a:cubicBezTo>
                  <a:pt x="55" y="29"/>
                  <a:pt x="54" y="31"/>
                  <a:pt x="53" y="33"/>
                </a:cubicBezTo>
                <a:close/>
                <a:moveTo>
                  <a:pt x="7" y="46"/>
                </a:moveTo>
                <a:cubicBezTo>
                  <a:pt x="5" y="46"/>
                  <a:pt x="4" y="47"/>
                  <a:pt x="4" y="48"/>
                </a:cubicBezTo>
                <a:cubicBezTo>
                  <a:pt x="4" y="49"/>
                  <a:pt x="5" y="50"/>
                  <a:pt x="7" y="50"/>
                </a:cubicBezTo>
                <a:cubicBezTo>
                  <a:pt x="8" y="50"/>
                  <a:pt x="9" y="49"/>
                  <a:pt x="9" y="48"/>
                </a:cubicBezTo>
                <a:cubicBezTo>
                  <a:pt x="9" y="47"/>
                  <a:pt x="8" y="46"/>
                  <a:pt x="7" y="46"/>
                </a:cubicBezTo>
                <a:close/>
                <a:moveTo>
                  <a:pt x="45" y="23"/>
                </a:moveTo>
                <a:cubicBezTo>
                  <a:pt x="33" y="23"/>
                  <a:pt x="33" y="23"/>
                  <a:pt x="33" y="23"/>
                </a:cubicBezTo>
                <a:cubicBezTo>
                  <a:pt x="33" y="19"/>
                  <a:pt x="36" y="16"/>
                  <a:pt x="36" y="11"/>
                </a:cubicBezTo>
                <a:cubicBezTo>
                  <a:pt x="36" y="7"/>
                  <a:pt x="36" y="5"/>
                  <a:pt x="31" y="5"/>
                </a:cubicBezTo>
                <a:cubicBezTo>
                  <a:pt x="28" y="7"/>
                  <a:pt x="30" y="12"/>
                  <a:pt x="26" y="16"/>
                </a:cubicBezTo>
                <a:cubicBezTo>
                  <a:pt x="25" y="17"/>
                  <a:pt x="24" y="18"/>
                  <a:pt x="23" y="19"/>
                </a:cubicBezTo>
                <a:cubicBezTo>
                  <a:pt x="22" y="21"/>
                  <a:pt x="17" y="27"/>
                  <a:pt x="15" y="27"/>
                </a:cubicBezTo>
                <a:cubicBezTo>
                  <a:pt x="13" y="27"/>
                  <a:pt x="13" y="27"/>
                  <a:pt x="13" y="27"/>
                </a:cubicBezTo>
                <a:cubicBezTo>
                  <a:pt x="13" y="50"/>
                  <a:pt x="13" y="50"/>
                  <a:pt x="13" y="50"/>
                </a:cubicBezTo>
                <a:cubicBezTo>
                  <a:pt x="15" y="50"/>
                  <a:pt x="15" y="50"/>
                  <a:pt x="15" y="50"/>
                </a:cubicBezTo>
                <a:cubicBezTo>
                  <a:pt x="17" y="50"/>
                  <a:pt x="20" y="52"/>
                  <a:pt x="22" y="52"/>
                </a:cubicBezTo>
                <a:cubicBezTo>
                  <a:pt x="26" y="54"/>
                  <a:pt x="30" y="55"/>
                  <a:pt x="34" y="55"/>
                </a:cubicBezTo>
                <a:cubicBezTo>
                  <a:pt x="38" y="55"/>
                  <a:pt x="38" y="55"/>
                  <a:pt x="38" y="55"/>
                </a:cubicBezTo>
                <a:cubicBezTo>
                  <a:pt x="42" y="55"/>
                  <a:pt x="45" y="53"/>
                  <a:pt x="45" y="49"/>
                </a:cubicBezTo>
                <a:cubicBezTo>
                  <a:pt x="45" y="48"/>
                  <a:pt x="45" y="47"/>
                  <a:pt x="45" y="47"/>
                </a:cubicBezTo>
                <a:cubicBezTo>
                  <a:pt x="47" y="46"/>
                  <a:pt x="47" y="44"/>
                  <a:pt x="47" y="42"/>
                </a:cubicBezTo>
                <a:cubicBezTo>
                  <a:pt x="47" y="41"/>
                  <a:pt x="47" y="41"/>
                  <a:pt x="47" y="40"/>
                </a:cubicBezTo>
                <a:cubicBezTo>
                  <a:pt x="48" y="39"/>
                  <a:pt x="49" y="37"/>
                  <a:pt x="49" y="36"/>
                </a:cubicBezTo>
                <a:cubicBezTo>
                  <a:pt x="49" y="34"/>
                  <a:pt x="48" y="33"/>
                  <a:pt x="47" y="32"/>
                </a:cubicBezTo>
                <a:cubicBezTo>
                  <a:pt x="49" y="32"/>
                  <a:pt x="50" y="29"/>
                  <a:pt x="50" y="27"/>
                </a:cubicBezTo>
                <a:cubicBezTo>
                  <a:pt x="50" y="25"/>
                  <a:pt x="48" y="23"/>
                  <a:pt x="45" y="23"/>
                </a:cubicBezTo>
                <a:close/>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71"/>
          <p:cNvSpPr/>
          <p:nvPr/>
        </p:nvSpPr>
        <p:spPr bwMode="auto">
          <a:xfrm>
            <a:off x="8119965" y="2084462"/>
            <a:ext cx="326111" cy="236312"/>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
          <p:cNvSpPr txBox="1"/>
          <p:nvPr/>
        </p:nvSpPr>
        <p:spPr>
          <a:xfrm>
            <a:off x="7337136" y="1247762"/>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125.25K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
          <p:cNvSpPr txBox="1"/>
          <p:nvPr/>
        </p:nvSpPr>
        <p:spPr>
          <a:xfrm>
            <a:off x="7337136" y="1681169"/>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525.25K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
          <p:cNvSpPr txBox="1"/>
          <p:nvPr/>
        </p:nvSpPr>
        <p:spPr>
          <a:xfrm>
            <a:off x="7337136" y="2089941"/>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925.25K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Text Placeholder 3"/>
          <p:cNvSpPr txBox="1"/>
          <p:nvPr/>
        </p:nvSpPr>
        <p:spPr>
          <a:xfrm>
            <a:off x="6633163" y="2539127"/>
            <a:ext cx="1232710" cy="7386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800" i="0" u="none" strike="noStrike" kern="1200" cap="none" spc="0" normalizeH="0" baseline="0" noProof="0" dirty="0" smtClean="0">
                <a:ln>
                  <a:noFill/>
                </a:ln>
                <a:solidFill>
                  <a:schemeClr val="accent4"/>
                </a:solidFill>
                <a:effectLst/>
                <a:uLnTx/>
                <a:uFillTx/>
                <a:latin typeface="Arial" panose="020B0604020202020204" pitchFamily="34" charset="0"/>
                <a:ea typeface="微软雅黑" panose="020B0503020204020204" pitchFamily="34" charset="-122"/>
                <a:sym typeface="Arial" panose="020B0604020202020204" pitchFamily="34" charset="0"/>
              </a:rPr>
              <a:t>55%</a:t>
            </a:r>
            <a:endParaRPr kumimoji="0" lang="en-US" sz="4800" i="0" u="none" strike="noStrike" kern="1200" cap="none" spc="0" normalizeH="0" baseline="0" noProof="0" dirty="0" smtClean="0">
              <a:ln>
                <a:noFill/>
              </a:ln>
              <a:solidFill>
                <a:schemeClr val="accent4"/>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91"/>
          <p:cNvSpPr>
            <a:spLocks noEditPoints="1"/>
          </p:cNvSpPr>
          <p:nvPr/>
        </p:nvSpPr>
        <p:spPr bwMode="auto">
          <a:xfrm>
            <a:off x="7543895" y="3362454"/>
            <a:ext cx="327939" cy="327939"/>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61"/>
          <p:cNvSpPr>
            <a:spLocks noEditPoints="1"/>
          </p:cNvSpPr>
          <p:nvPr/>
        </p:nvSpPr>
        <p:spPr bwMode="auto">
          <a:xfrm>
            <a:off x="7553420" y="3768876"/>
            <a:ext cx="327939" cy="352740"/>
          </a:xfrm>
          <a:custGeom>
            <a:avLst/>
            <a:gdLst/>
            <a:ahLst/>
            <a:cxnLst>
              <a:cxn ang="0">
                <a:pos x="53" y="33"/>
              </a:cxn>
              <a:cxn ang="0">
                <a:pos x="53" y="36"/>
              </a:cxn>
              <a:cxn ang="0">
                <a:pos x="52" y="41"/>
              </a:cxn>
              <a:cxn ang="0">
                <a:pos x="52" y="42"/>
              </a:cxn>
              <a:cxn ang="0">
                <a:pos x="50" y="49"/>
              </a:cxn>
              <a:cxn ang="0">
                <a:pos x="39" y="59"/>
              </a:cxn>
              <a:cxn ang="0">
                <a:pos x="37" y="59"/>
              </a:cxn>
              <a:cxn ang="0">
                <a:pos x="34" y="59"/>
              </a:cxn>
              <a:cxn ang="0">
                <a:pos x="20" y="56"/>
              </a:cxn>
              <a:cxn ang="0">
                <a:pos x="15" y="55"/>
              </a:cxn>
              <a:cxn ang="0">
                <a:pos x="4" y="55"/>
              </a:cxn>
              <a:cxn ang="0">
                <a:pos x="0" y="50"/>
              </a:cxn>
              <a:cxn ang="0">
                <a:pos x="0" y="27"/>
              </a:cxn>
              <a:cxn ang="0">
                <a:pos x="4" y="23"/>
              </a:cxn>
              <a:cxn ang="0">
                <a:pos x="14" y="23"/>
              </a:cxn>
              <a:cxn ang="0">
                <a:pos x="19" y="17"/>
              </a:cxn>
              <a:cxn ang="0">
                <a:pos x="23" y="13"/>
              </a:cxn>
              <a:cxn ang="0">
                <a:pos x="27" y="1"/>
              </a:cxn>
              <a:cxn ang="0">
                <a:pos x="31" y="0"/>
              </a:cxn>
              <a:cxn ang="0">
                <a:pos x="40" y="5"/>
              </a:cxn>
              <a:cxn ang="0">
                <a:pos x="41" y="11"/>
              </a:cxn>
              <a:cxn ang="0">
                <a:pos x="39" y="18"/>
              </a:cxn>
              <a:cxn ang="0">
                <a:pos x="45" y="18"/>
              </a:cxn>
              <a:cxn ang="0">
                <a:pos x="55" y="27"/>
              </a:cxn>
              <a:cxn ang="0">
                <a:pos x="53" y="33"/>
              </a:cxn>
              <a:cxn ang="0">
                <a:pos x="7" y="46"/>
              </a:cxn>
              <a:cxn ang="0">
                <a:pos x="4" y="48"/>
              </a:cxn>
              <a:cxn ang="0">
                <a:pos x="7" y="50"/>
              </a:cxn>
              <a:cxn ang="0">
                <a:pos x="9" y="48"/>
              </a:cxn>
              <a:cxn ang="0">
                <a:pos x="7" y="46"/>
              </a:cxn>
              <a:cxn ang="0">
                <a:pos x="45" y="23"/>
              </a:cxn>
              <a:cxn ang="0">
                <a:pos x="33" y="23"/>
              </a:cxn>
              <a:cxn ang="0">
                <a:pos x="36" y="11"/>
              </a:cxn>
              <a:cxn ang="0">
                <a:pos x="31" y="5"/>
              </a:cxn>
              <a:cxn ang="0">
                <a:pos x="26" y="16"/>
              </a:cxn>
              <a:cxn ang="0">
                <a:pos x="23" y="19"/>
              </a:cxn>
              <a:cxn ang="0">
                <a:pos x="15" y="27"/>
              </a:cxn>
              <a:cxn ang="0">
                <a:pos x="13" y="27"/>
              </a:cxn>
              <a:cxn ang="0">
                <a:pos x="13" y="50"/>
              </a:cxn>
              <a:cxn ang="0">
                <a:pos x="15" y="50"/>
              </a:cxn>
              <a:cxn ang="0">
                <a:pos x="22" y="52"/>
              </a:cxn>
              <a:cxn ang="0">
                <a:pos x="34" y="55"/>
              </a:cxn>
              <a:cxn ang="0">
                <a:pos x="38" y="55"/>
              </a:cxn>
              <a:cxn ang="0">
                <a:pos x="45" y="49"/>
              </a:cxn>
              <a:cxn ang="0">
                <a:pos x="45" y="47"/>
              </a:cxn>
              <a:cxn ang="0">
                <a:pos x="47" y="42"/>
              </a:cxn>
              <a:cxn ang="0">
                <a:pos x="47" y="40"/>
              </a:cxn>
              <a:cxn ang="0">
                <a:pos x="49" y="36"/>
              </a:cxn>
              <a:cxn ang="0">
                <a:pos x="47" y="32"/>
              </a:cxn>
              <a:cxn ang="0">
                <a:pos x="50" y="27"/>
              </a:cxn>
              <a:cxn ang="0">
                <a:pos x="45" y="23"/>
              </a:cxn>
            </a:cxnLst>
            <a:rect l="0" t="0" r="r" b="b"/>
            <a:pathLst>
              <a:path w="55" h="59">
                <a:moveTo>
                  <a:pt x="53" y="33"/>
                </a:moveTo>
                <a:cubicBezTo>
                  <a:pt x="53" y="34"/>
                  <a:pt x="53" y="35"/>
                  <a:pt x="53" y="36"/>
                </a:cubicBezTo>
                <a:cubicBezTo>
                  <a:pt x="53" y="37"/>
                  <a:pt x="53" y="39"/>
                  <a:pt x="52" y="41"/>
                </a:cubicBezTo>
                <a:cubicBezTo>
                  <a:pt x="52" y="41"/>
                  <a:pt x="52" y="42"/>
                  <a:pt x="52" y="42"/>
                </a:cubicBezTo>
                <a:cubicBezTo>
                  <a:pt x="52" y="45"/>
                  <a:pt x="51" y="47"/>
                  <a:pt x="50" y="49"/>
                </a:cubicBezTo>
                <a:cubicBezTo>
                  <a:pt x="50" y="55"/>
                  <a:pt x="45" y="59"/>
                  <a:pt x="39" y="59"/>
                </a:cubicBezTo>
                <a:cubicBezTo>
                  <a:pt x="37" y="59"/>
                  <a:pt x="37" y="59"/>
                  <a:pt x="37" y="59"/>
                </a:cubicBezTo>
                <a:cubicBezTo>
                  <a:pt x="34" y="59"/>
                  <a:pt x="34" y="59"/>
                  <a:pt x="34" y="59"/>
                </a:cubicBezTo>
                <a:cubicBezTo>
                  <a:pt x="29" y="59"/>
                  <a:pt x="24" y="58"/>
                  <a:pt x="20" y="56"/>
                </a:cubicBezTo>
                <a:cubicBezTo>
                  <a:pt x="19" y="56"/>
                  <a:pt x="16" y="55"/>
                  <a:pt x="15" y="55"/>
                </a:cubicBezTo>
                <a:cubicBezTo>
                  <a:pt x="4" y="55"/>
                  <a:pt x="4" y="55"/>
                  <a:pt x="4" y="55"/>
                </a:cubicBezTo>
                <a:cubicBezTo>
                  <a:pt x="2" y="55"/>
                  <a:pt x="0" y="53"/>
                  <a:pt x="0" y="50"/>
                </a:cubicBezTo>
                <a:cubicBezTo>
                  <a:pt x="0" y="27"/>
                  <a:pt x="0" y="27"/>
                  <a:pt x="0" y="27"/>
                </a:cubicBezTo>
                <a:cubicBezTo>
                  <a:pt x="0" y="25"/>
                  <a:pt x="2" y="23"/>
                  <a:pt x="4" y="23"/>
                </a:cubicBezTo>
                <a:cubicBezTo>
                  <a:pt x="14" y="23"/>
                  <a:pt x="14" y="23"/>
                  <a:pt x="14" y="23"/>
                </a:cubicBezTo>
                <a:cubicBezTo>
                  <a:pt x="16" y="22"/>
                  <a:pt x="18" y="19"/>
                  <a:pt x="19" y="17"/>
                </a:cubicBezTo>
                <a:cubicBezTo>
                  <a:pt x="20" y="16"/>
                  <a:pt x="21" y="14"/>
                  <a:pt x="23" y="13"/>
                </a:cubicBezTo>
                <a:cubicBezTo>
                  <a:pt x="25" y="10"/>
                  <a:pt x="24" y="5"/>
                  <a:pt x="27" y="1"/>
                </a:cubicBezTo>
                <a:cubicBezTo>
                  <a:pt x="28" y="0"/>
                  <a:pt x="29" y="0"/>
                  <a:pt x="31" y="0"/>
                </a:cubicBezTo>
                <a:cubicBezTo>
                  <a:pt x="34" y="0"/>
                  <a:pt x="38" y="1"/>
                  <a:pt x="40" y="5"/>
                </a:cubicBezTo>
                <a:cubicBezTo>
                  <a:pt x="41" y="7"/>
                  <a:pt x="41" y="9"/>
                  <a:pt x="41" y="11"/>
                </a:cubicBezTo>
                <a:cubicBezTo>
                  <a:pt x="41" y="14"/>
                  <a:pt x="40" y="16"/>
                  <a:pt x="39" y="18"/>
                </a:cubicBezTo>
                <a:cubicBezTo>
                  <a:pt x="45" y="18"/>
                  <a:pt x="45" y="18"/>
                  <a:pt x="45" y="18"/>
                </a:cubicBezTo>
                <a:cubicBezTo>
                  <a:pt x="50" y="18"/>
                  <a:pt x="55" y="22"/>
                  <a:pt x="55" y="27"/>
                </a:cubicBezTo>
                <a:cubicBezTo>
                  <a:pt x="55" y="29"/>
                  <a:pt x="54" y="31"/>
                  <a:pt x="53" y="33"/>
                </a:cubicBezTo>
                <a:close/>
                <a:moveTo>
                  <a:pt x="7" y="46"/>
                </a:moveTo>
                <a:cubicBezTo>
                  <a:pt x="5" y="46"/>
                  <a:pt x="4" y="47"/>
                  <a:pt x="4" y="48"/>
                </a:cubicBezTo>
                <a:cubicBezTo>
                  <a:pt x="4" y="49"/>
                  <a:pt x="5" y="50"/>
                  <a:pt x="7" y="50"/>
                </a:cubicBezTo>
                <a:cubicBezTo>
                  <a:pt x="8" y="50"/>
                  <a:pt x="9" y="49"/>
                  <a:pt x="9" y="48"/>
                </a:cubicBezTo>
                <a:cubicBezTo>
                  <a:pt x="9" y="47"/>
                  <a:pt x="8" y="46"/>
                  <a:pt x="7" y="46"/>
                </a:cubicBezTo>
                <a:close/>
                <a:moveTo>
                  <a:pt x="45" y="23"/>
                </a:moveTo>
                <a:cubicBezTo>
                  <a:pt x="33" y="23"/>
                  <a:pt x="33" y="23"/>
                  <a:pt x="33" y="23"/>
                </a:cubicBezTo>
                <a:cubicBezTo>
                  <a:pt x="33" y="19"/>
                  <a:pt x="36" y="16"/>
                  <a:pt x="36" y="11"/>
                </a:cubicBezTo>
                <a:cubicBezTo>
                  <a:pt x="36" y="7"/>
                  <a:pt x="36" y="5"/>
                  <a:pt x="31" y="5"/>
                </a:cubicBezTo>
                <a:cubicBezTo>
                  <a:pt x="28" y="7"/>
                  <a:pt x="30" y="12"/>
                  <a:pt x="26" y="16"/>
                </a:cubicBezTo>
                <a:cubicBezTo>
                  <a:pt x="25" y="17"/>
                  <a:pt x="24" y="18"/>
                  <a:pt x="23" y="19"/>
                </a:cubicBezTo>
                <a:cubicBezTo>
                  <a:pt x="22" y="21"/>
                  <a:pt x="17" y="27"/>
                  <a:pt x="15" y="27"/>
                </a:cubicBezTo>
                <a:cubicBezTo>
                  <a:pt x="13" y="27"/>
                  <a:pt x="13" y="27"/>
                  <a:pt x="13" y="27"/>
                </a:cubicBezTo>
                <a:cubicBezTo>
                  <a:pt x="13" y="50"/>
                  <a:pt x="13" y="50"/>
                  <a:pt x="13" y="50"/>
                </a:cubicBezTo>
                <a:cubicBezTo>
                  <a:pt x="15" y="50"/>
                  <a:pt x="15" y="50"/>
                  <a:pt x="15" y="50"/>
                </a:cubicBezTo>
                <a:cubicBezTo>
                  <a:pt x="17" y="50"/>
                  <a:pt x="20" y="52"/>
                  <a:pt x="22" y="52"/>
                </a:cubicBezTo>
                <a:cubicBezTo>
                  <a:pt x="26" y="54"/>
                  <a:pt x="30" y="55"/>
                  <a:pt x="34" y="55"/>
                </a:cubicBezTo>
                <a:cubicBezTo>
                  <a:pt x="38" y="55"/>
                  <a:pt x="38" y="55"/>
                  <a:pt x="38" y="55"/>
                </a:cubicBezTo>
                <a:cubicBezTo>
                  <a:pt x="42" y="55"/>
                  <a:pt x="45" y="53"/>
                  <a:pt x="45" y="49"/>
                </a:cubicBezTo>
                <a:cubicBezTo>
                  <a:pt x="45" y="48"/>
                  <a:pt x="45" y="47"/>
                  <a:pt x="45" y="47"/>
                </a:cubicBezTo>
                <a:cubicBezTo>
                  <a:pt x="47" y="46"/>
                  <a:pt x="47" y="44"/>
                  <a:pt x="47" y="42"/>
                </a:cubicBezTo>
                <a:cubicBezTo>
                  <a:pt x="47" y="41"/>
                  <a:pt x="47" y="41"/>
                  <a:pt x="47" y="40"/>
                </a:cubicBezTo>
                <a:cubicBezTo>
                  <a:pt x="48" y="39"/>
                  <a:pt x="49" y="37"/>
                  <a:pt x="49" y="36"/>
                </a:cubicBezTo>
                <a:cubicBezTo>
                  <a:pt x="49" y="34"/>
                  <a:pt x="48" y="33"/>
                  <a:pt x="47" y="32"/>
                </a:cubicBezTo>
                <a:cubicBezTo>
                  <a:pt x="49" y="32"/>
                  <a:pt x="50" y="29"/>
                  <a:pt x="50" y="27"/>
                </a:cubicBezTo>
                <a:cubicBezTo>
                  <a:pt x="50" y="25"/>
                  <a:pt x="48" y="23"/>
                  <a:pt x="45" y="23"/>
                </a:cubicBez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71"/>
          <p:cNvSpPr/>
          <p:nvPr/>
        </p:nvSpPr>
        <p:spPr bwMode="auto">
          <a:xfrm>
            <a:off x="7543895" y="4294076"/>
            <a:ext cx="326111" cy="236312"/>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Text Placeholder 3"/>
          <p:cNvSpPr txBox="1"/>
          <p:nvPr/>
        </p:nvSpPr>
        <p:spPr>
          <a:xfrm>
            <a:off x="6761066" y="3457376"/>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125.25K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3"/>
          <p:cNvSpPr txBox="1"/>
          <p:nvPr/>
        </p:nvSpPr>
        <p:spPr>
          <a:xfrm>
            <a:off x="6761066" y="3890783"/>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525.25K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3"/>
          <p:cNvSpPr txBox="1"/>
          <p:nvPr/>
        </p:nvSpPr>
        <p:spPr>
          <a:xfrm>
            <a:off x="6761066" y="4299555"/>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925.25K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3"/>
          <p:cNvSpPr txBox="1"/>
          <p:nvPr/>
        </p:nvSpPr>
        <p:spPr>
          <a:xfrm>
            <a:off x="1255292" y="2539127"/>
            <a:ext cx="1232710" cy="7386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80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95%</a:t>
            </a:r>
            <a:endParaRPr kumimoji="0" lang="en-US" sz="480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91"/>
          <p:cNvSpPr>
            <a:spLocks noEditPoints="1"/>
          </p:cNvSpPr>
          <p:nvPr/>
        </p:nvSpPr>
        <p:spPr bwMode="auto">
          <a:xfrm>
            <a:off x="1266031" y="3362454"/>
            <a:ext cx="327939" cy="327939"/>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61"/>
          <p:cNvSpPr>
            <a:spLocks noEditPoints="1"/>
          </p:cNvSpPr>
          <p:nvPr/>
        </p:nvSpPr>
        <p:spPr bwMode="auto">
          <a:xfrm>
            <a:off x="1275556" y="3768876"/>
            <a:ext cx="327939" cy="352740"/>
          </a:xfrm>
          <a:custGeom>
            <a:avLst/>
            <a:gdLst/>
            <a:ahLst/>
            <a:cxnLst>
              <a:cxn ang="0">
                <a:pos x="53" y="33"/>
              </a:cxn>
              <a:cxn ang="0">
                <a:pos x="53" y="36"/>
              </a:cxn>
              <a:cxn ang="0">
                <a:pos x="52" y="41"/>
              </a:cxn>
              <a:cxn ang="0">
                <a:pos x="52" y="42"/>
              </a:cxn>
              <a:cxn ang="0">
                <a:pos x="50" y="49"/>
              </a:cxn>
              <a:cxn ang="0">
                <a:pos x="39" y="59"/>
              </a:cxn>
              <a:cxn ang="0">
                <a:pos x="37" y="59"/>
              </a:cxn>
              <a:cxn ang="0">
                <a:pos x="34" y="59"/>
              </a:cxn>
              <a:cxn ang="0">
                <a:pos x="20" y="56"/>
              </a:cxn>
              <a:cxn ang="0">
                <a:pos x="15" y="55"/>
              </a:cxn>
              <a:cxn ang="0">
                <a:pos x="4" y="55"/>
              </a:cxn>
              <a:cxn ang="0">
                <a:pos x="0" y="50"/>
              </a:cxn>
              <a:cxn ang="0">
                <a:pos x="0" y="27"/>
              </a:cxn>
              <a:cxn ang="0">
                <a:pos x="4" y="23"/>
              </a:cxn>
              <a:cxn ang="0">
                <a:pos x="14" y="23"/>
              </a:cxn>
              <a:cxn ang="0">
                <a:pos x="19" y="17"/>
              </a:cxn>
              <a:cxn ang="0">
                <a:pos x="23" y="13"/>
              </a:cxn>
              <a:cxn ang="0">
                <a:pos x="27" y="1"/>
              </a:cxn>
              <a:cxn ang="0">
                <a:pos x="31" y="0"/>
              </a:cxn>
              <a:cxn ang="0">
                <a:pos x="40" y="5"/>
              </a:cxn>
              <a:cxn ang="0">
                <a:pos x="41" y="11"/>
              </a:cxn>
              <a:cxn ang="0">
                <a:pos x="39" y="18"/>
              </a:cxn>
              <a:cxn ang="0">
                <a:pos x="45" y="18"/>
              </a:cxn>
              <a:cxn ang="0">
                <a:pos x="55" y="27"/>
              </a:cxn>
              <a:cxn ang="0">
                <a:pos x="53" y="33"/>
              </a:cxn>
              <a:cxn ang="0">
                <a:pos x="7" y="46"/>
              </a:cxn>
              <a:cxn ang="0">
                <a:pos x="4" y="48"/>
              </a:cxn>
              <a:cxn ang="0">
                <a:pos x="7" y="50"/>
              </a:cxn>
              <a:cxn ang="0">
                <a:pos x="9" y="48"/>
              </a:cxn>
              <a:cxn ang="0">
                <a:pos x="7" y="46"/>
              </a:cxn>
              <a:cxn ang="0">
                <a:pos x="45" y="23"/>
              </a:cxn>
              <a:cxn ang="0">
                <a:pos x="33" y="23"/>
              </a:cxn>
              <a:cxn ang="0">
                <a:pos x="36" y="11"/>
              </a:cxn>
              <a:cxn ang="0">
                <a:pos x="31" y="5"/>
              </a:cxn>
              <a:cxn ang="0">
                <a:pos x="26" y="16"/>
              </a:cxn>
              <a:cxn ang="0">
                <a:pos x="23" y="19"/>
              </a:cxn>
              <a:cxn ang="0">
                <a:pos x="15" y="27"/>
              </a:cxn>
              <a:cxn ang="0">
                <a:pos x="13" y="27"/>
              </a:cxn>
              <a:cxn ang="0">
                <a:pos x="13" y="50"/>
              </a:cxn>
              <a:cxn ang="0">
                <a:pos x="15" y="50"/>
              </a:cxn>
              <a:cxn ang="0">
                <a:pos x="22" y="52"/>
              </a:cxn>
              <a:cxn ang="0">
                <a:pos x="34" y="55"/>
              </a:cxn>
              <a:cxn ang="0">
                <a:pos x="38" y="55"/>
              </a:cxn>
              <a:cxn ang="0">
                <a:pos x="45" y="49"/>
              </a:cxn>
              <a:cxn ang="0">
                <a:pos x="45" y="47"/>
              </a:cxn>
              <a:cxn ang="0">
                <a:pos x="47" y="42"/>
              </a:cxn>
              <a:cxn ang="0">
                <a:pos x="47" y="40"/>
              </a:cxn>
              <a:cxn ang="0">
                <a:pos x="49" y="36"/>
              </a:cxn>
              <a:cxn ang="0">
                <a:pos x="47" y="32"/>
              </a:cxn>
              <a:cxn ang="0">
                <a:pos x="50" y="27"/>
              </a:cxn>
              <a:cxn ang="0">
                <a:pos x="45" y="23"/>
              </a:cxn>
            </a:cxnLst>
            <a:rect l="0" t="0" r="r" b="b"/>
            <a:pathLst>
              <a:path w="55" h="59">
                <a:moveTo>
                  <a:pt x="53" y="33"/>
                </a:moveTo>
                <a:cubicBezTo>
                  <a:pt x="53" y="34"/>
                  <a:pt x="53" y="35"/>
                  <a:pt x="53" y="36"/>
                </a:cubicBezTo>
                <a:cubicBezTo>
                  <a:pt x="53" y="37"/>
                  <a:pt x="53" y="39"/>
                  <a:pt x="52" y="41"/>
                </a:cubicBezTo>
                <a:cubicBezTo>
                  <a:pt x="52" y="41"/>
                  <a:pt x="52" y="42"/>
                  <a:pt x="52" y="42"/>
                </a:cubicBezTo>
                <a:cubicBezTo>
                  <a:pt x="52" y="45"/>
                  <a:pt x="51" y="47"/>
                  <a:pt x="50" y="49"/>
                </a:cubicBezTo>
                <a:cubicBezTo>
                  <a:pt x="50" y="55"/>
                  <a:pt x="45" y="59"/>
                  <a:pt x="39" y="59"/>
                </a:cubicBezTo>
                <a:cubicBezTo>
                  <a:pt x="37" y="59"/>
                  <a:pt x="37" y="59"/>
                  <a:pt x="37" y="59"/>
                </a:cubicBezTo>
                <a:cubicBezTo>
                  <a:pt x="34" y="59"/>
                  <a:pt x="34" y="59"/>
                  <a:pt x="34" y="59"/>
                </a:cubicBezTo>
                <a:cubicBezTo>
                  <a:pt x="29" y="59"/>
                  <a:pt x="24" y="58"/>
                  <a:pt x="20" y="56"/>
                </a:cubicBezTo>
                <a:cubicBezTo>
                  <a:pt x="19" y="56"/>
                  <a:pt x="16" y="55"/>
                  <a:pt x="15" y="55"/>
                </a:cubicBezTo>
                <a:cubicBezTo>
                  <a:pt x="4" y="55"/>
                  <a:pt x="4" y="55"/>
                  <a:pt x="4" y="55"/>
                </a:cubicBezTo>
                <a:cubicBezTo>
                  <a:pt x="2" y="55"/>
                  <a:pt x="0" y="53"/>
                  <a:pt x="0" y="50"/>
                </a:cubicBezTo>
                <a:cubicBezTo>
                  <a:pt x="0" y="27"/>
                  <a:pt x="0" y="27"/>
                  <a:pt x="0" y="27"/>
                </a:cubicBezTo>
                <a:cubicBezTo>
                  <a:pt x="0" y="25"/>
                  <a:pt x="2" y="23"/>
                  <a:pt x="4" y="23"/>
                </a:cubicBezTo>
                <a:cubicBezTo>
                  <a:pt x="14" y="23"/>
                  <a:pt x="14" y="23"/>
                  <a:pt x="14" y="23"/>
                </a:cubicBezTo>
                <a:cubicBezTo>
                  <a:pt x="16" y="22"/>
                  <a:pt x="18" y="19"/>
                  <a:pt x="19" y="17"/>
                </a:cubicBezTo>
                <a:cubicBezTo>
                  <a:pt x="20" y="16"/>
                  <a:pt x="21" y="14"/>
                  <a:pt x="23" y="13"/>
                </a:cubicBezTo>
                <a:cubicBezTo>
                  <a:pt x="25" y="10"/>
                  <a:pt x="24" y="5"/>
                  <a:pt x="27" y="1"/>
                </a:cubicBezTo>
                <a:cubicBezTo>
                  <a:pt x="28" y="0"/>
                  <a:pt x="29" y="0"/>
                  <a:pt x="31" y="0"/>
                </a:cubicBezTo>
                <a:cubicBezTo>
                  <a:pt x="34" y="0"/>
                  <a:pt x="38" y="1"/>
                  <a:pt x="40" y="5"/>
                </a:cubicBezTo>
                <a:cubicBezTo>
                  <a:pt x="41" y="7"/>
                  <a:pt x="41" y="9"/>
                  <a:pt x="41" y="11"/>
                </a:cubicBezTo>
                <a:cubicBezTo>
                  <a:pt x="41" y="14"/>
                  <a:pt x="40" y="16"/>
                  <a:pt x="39" y="18"/>
                </a:cubicBezTo>
                <a:cubicBezTo>
                  <a:pt x="45" y="18"/>
                  <a:pt x="45" y="18"/>
                  <a:pt x="45" y="18"/>
                </a:cubicBezTo>
                <a:cubicBezTo>
                  <a:pt x="50" y="18"/>
                  <a:pt x="55" y="22"/>
                  <a:pt x="55" y="27"/>
                </a:cubicBezTo>
                <a:cubicBezTo>
                  <a:pt x="55" y="29"/>
                  <a:pt x="54" y="31"/>
                  <a:pt x="53" y="33"/>
                </a:cubicBezTo>
                <a:close/>
                <a:moveTo>
                  <a:pt x="7" y="46"/>
                </a:moveTo>
                <a:cubicBezTo>
                  <a:pt x="5" y="46"/>
                  <a:pt x="4" y="47"/>
                  <a:pt x="4" y="48"/>
                </a:cubicBezTo>
                <a:cubicBezTo>
                  <a:pt x="4" y="49"/>
                  <a:pt x="5" y="50"/>
                  <a:pt x="7" y="50"/>
                </a:cubicBezTo>
                <a:cubicBezTo>
                  <a:pt x="8" y="50"/>
                  <a:pt x="9" y="49"/>
                  <a:pt x="9" y="48"/>
                </a:cubicBezTo>
                <a:cubicBezTo>
                  <a:pt x="9" y="47"/>
                  <a:pt x="8" y="46"/>
                  <a:pt x="7" y="46"/>
                </a:cubicBezTo>
                <a:close/>
                <a:moveTo>
                  <a:pt x="45" y="23"/>
                </a:moveTo>
                <a:cubicBezTo>
                  <a:pt x="33" y="23"/>
                  <a:pt x="33" y="23"/>
                  <a:pt x="33" y="23"/>
                </a:cubicBezTo>
                <a:cubicBezTo>
                  <a:pt x="33" y="19"/>
                  <a:pt x="36" y="16"/>
                  <a:pt x="36" y="11"/>
                </a:cubicBezTo>
                <a:cubicBezTo>
                  <a:pt x="36" y="7"/>
                  <a:pt x="36" y="5"/>
                  <a:pt x="31" y="5"/>
                </a:cubicBezTo>
                <a:cubicBezTo>
                  <a:pt x="28" y="7"/>
                  <a:pt x="30" y="12"/>
                  <a:pt x="26" y="16"/>
                </a:cubicBezTo>
                <a:cubicBezTo>
                  <a:pt x="25" y="17"/>
                  <a:pt x="24" y="18"/>
                  <a:pt x="23" y="19"/>
                </a:cubicBezTo>
                <a:cubicBezTo>
                  <a:pt x="22" y="21"/>
                  <a:pt x="17" y="27"/>
                  <a:pt x="15" y="27"/>
                </a:cubicBezTo>
                <a:cubicBezTo>
                  <a:pt x="13" y="27"/>
                  <a:pt x="13" y="27"/>
                  <a:pt x="13" y="27"/>
                </a:cubicBezTo>
                <a:cubicBezTo>
                  <a:pt x="13" y="50"/>
                  <a:pt x="13" y="50"/>
                  <a:pt x="13" y="50"/>
                </a:cubicBezTo>
                <a:cubicBezTo>
                  <a:pt x="15" y="50"/>
                  <a:pt x="15" y="50"/>
                  <a:pt x="15" y="50"/>
                </a:cubicBezTo>
                <a:cubicBezTo>
                  <a:pt x="17" y="50"/>
                  <a:pt x="20" y="52"/>
                  <a:pt x="22" y="52"/>
                </a:cubicBezTo>
                <a:cubicBezTo>
                  <a:pt x="26" y="54"/>
                  <a:pt x="30" y="55"/>
                  <a:pt x="34" y="55"/>
                </a:cubicBezTo>
                <a:cubicBezTo>
                  <a:pt x="38" y="55"/>
                  <a:pt x="38" y="55"/>
                  <a:pt x="38" y="55"/>
                </a:cubicBezTo>
                <a:cubicBezTo>
                  <a:pt x="42" y="55"/>
                  <a:pt x="45" y="53"/>
                  <a:pt x="45" y="49"/>
                </a:cubicBezTo>
                <a:cubicBezTo>
                  <a:pt x="45" y="48"/>
                  <a:pt x="45" y="47"/>
                  <a:pt x="45" y="47"/>
                </a:cubicBezTo>
                <a:cubicBezTo>
                  <a:pt x="47" y="46"/>
                  <a:pt x="47" y="44"/>
                  <a:pt x="47" y="42"/>
                </a:cubicBezTo>
                <a:cubicBezTo>
                  <a:pt x="47" y="41"/>
                  <a:pt x="47" y="41"/>
                  <a:pt x="47" y="40"/>
                </a:cubicBezTo>
                <a:cubicBezTo>
                  <a:pt x="48" y="39"/>
                  <a:pt x="49" y="37"/>
                  <a:pt x="49" y="36"/>
                </a:cubicBezTo>
                <a:cubicBezTo>
                  <a:pt x="49" y="34"/>
                  <a:pt x="48" y="33"/>
                  <a:pt x="47" y="32"/>
                </a:cubicBezTo>
                <a:cubicBezTo>
                  <a:pt x="49" y="32"/>
                  <a:pt x="50" y="29"/>
                  <a:pt x="50" y="27"/>
                </a:cubicBezTo>
                <a:cubicBezTo>
                  <a:pt x="50" y="25"/>
                  <a:pt x="48" y="23"/>
                  <a:pt x="45" y="23"/>
                </a:cubicBezTo>
                <a:close/>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71"/>
          <p:cNvSpPr/>
          <p:nvPr/>
        </p:nvSpPr>
        <p:spPr bwMode="auto">
          <a:xfrm>
            <a:off x="1266031" y="4294076"/>
            <a:ext cx="326111" cy="236312"/>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accent1"/>
          </a:solidFill>
          <a:ln w="9525">
            <a:noFill/>
            <a:round/>
          </a:ln>
        </p:spPr>
        <p:txBody>
          <a:bodyPr vert="horz" wrap="square" lIns="91440" tIns="45720" rIns="91440" bIns="45720" numCol="1" anchor="t" anchorCtr="0" compatLnSpc="1"/>
          <a:lstStyle/>
          <a:p>
            <a:endParaRPr 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 Placeholder 3"/>
          <p:cNvSpPr txBox="1"/>
          <p:nvPr/>
        </p:nvSpPr>
        <p:spPr>
          <a:xfrm>
            <a:off x="1706467" y="3457376"/>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125.25K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3"/>
          <p:cNvSpPr txBox="1"/>
          <p:nvPr/>
        </p:nvSpPr>
        <p:spPr>
          <a:xfrm>
            <a:off x="1706467" y="3890783"/>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525.25K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3"/>
          <p:cNvSpPr txBox="1"/>
          <p:nvPr/>
        </p:nvSpPr>
        <p:spPr>
          <a:xfrm>
            <a:off x="1706467" y="4299555"/>
            <a:ext cx="578685" cy="18466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rPr>
              <a:t>925.25K</a:t>
            </a:r>
            <a:endParaRPr kumimoji="0" lang="en-US" sz="1200" i="0" u="none" strike="noStrike" kern="1200" cap="none" spc="0" normalizeH="0" baseline="0" noProof="0" dirty="0" smtClean="0">
              <a:ln>
                <a:noFill/>
              </a:ln>
              <a:solidFill>
                <a:schemeClr val="bg1">
                  <a:lumMod val="5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500" fill="hold"/>
                                        <p:tgtEl>
                                          <p:spTgt spid="22"/>
                                        </p:tgtEl>
                                        <p:attrNameLst>
                                          <p:attrName>ppt_w</p:attrName>
                                        </p:attrNameLst>
                                      </p:cBhvr>
                                      <p:tavLst>
                                        <p:tav tm="0">
                                          <p:val>
                                            <p:fltVal val="0"/>
                                          </p:val>
                                        </p:tav>
                                        <p:tav tm="100000">
                                          <p:val>
                                            <p:strVal val="#ppt_w"/>
                                          </p:val>
                                        </p:tav>
                                      </p:tavLst>
                                    </p:anim>
                                    <p:anim calcmode="lin" valueType="num">
                                      <p:cBhvr>
                                        <p:cTn id="76" dur="500" fill="hold"/>
                                        <p:tgtEl>
                                          <p:spTgt spid="22"/>
                                        </p:tgtEl>
                                        <p:attrNameLst>
                                          <p:attrName>ppt_h</p:attrName>
                                        </p:attrNameLst>
                                      </p:cBhvr>
                                      <p:tavLst>
                                        <p:tav tm="0">
                                          <p:val>
                                            <p:fltVal val="0"/>
                                          </p:val>
                                        </p:tav>
                                        <p:tav tm="100000">
                                          <p:val>
                                            <p:strVal val="#ppt_h"/>
                                          </p:val>
                                        </p:tav>
                                      </p:tavLst>
                                    </p:anim>
                                    <p:animEffect transition="in" filter="fade">
                                      <p:cBhvr>
                                        <p:cTn id="77" dur="500"/>
                                        <p:tgtEl>
                                          <p:spTgt spid="22"/>
                                        </p:tgtEl>
                                      </p:cBhvr>
                                    </p:animEffect>
                                  </p:childTnLst>
                                </p:cTn>
                              </p:par>
                            </p:childTnLst>
                          </p:cTn>
                        </p:par>
                        <p:par>
                          <p:cTn id="78" fill="hold">
                            <p:stCondLst>
                              <p:cond delay="7000"/>
                            </p:stCondLst>
                            <p:childTnLst>
                              <p:par>
                                <p:cTn id="79" presetID="10" presetClass="entr" presetSubtype="0"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childTnLst>
                                </p:cTn>
                              </p:par>
                            </p:childTnLst>
                          </p:cTn>
                        </p:par>
                        <p:par>
                          <p:cTn id="82" fill="hold">
                            <p:stCondLst>
                              <p:cond delay="8000"/>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par>
                          <p:cTn id="86" fill="hold">
                            <p:stCondLst>
                              <p:cond delay="8500"/>
                            </p:stCondLst>
                            <p:childTnLst>
                              <p:par>
                                <p:cTn id="87" presetID="53" presetClass="entr" presetSubtype="16"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500" fill="hold"/>
                                        <p:tgtEl>
                                          <p:spTgt spid="21"/>
                                        </p:tgtEl>
                                        <p:attrNameLst>
                                          <p:attrName>ppt_w</p:attrName>
                                        </p:attrNameLst>
                                      </p:cBhvr>
                                      <p:tavLst>
                                        <p:tav tm="0">
                                          <p:val>
                                            <p:fltVal val="0"/>
                                          </p:val>
                                        </p:tav>
                                        <p:tav tm="100000">
                                          <p:val>
                                            <p:strVal val="#ppt_w"/>
                                          </p:val>
                                        </p:tav>
                                      </p:tavLst>
                                    </p:anim>
                                    <p:anim calcmode="lin" valueType="num">
                                      <p:cBhvr>
                                        <p:cTn id="90" dur="500" fill="hold"/>
                                        <p:tgtEl>
                                          <p:spTgt spid="21"/>
                                        </p:tgtEl>
                                        <p:attrNameLst>
                                          <p:attrName>ppt_h</p:attrName>
                                        </p:attrNameLst>
                                      </p:cBhvr>
                                      <p:tavLst>
                                        <p:tav tm="0">
                                          <p:val>
                                            <p:fltVal val="0"/>
                                          </p:val>
                                        </p:tav>
                                        <p:tav tm="100000">
                                          <p:val>
                                            <p:strVal val="#ppt_h"/>
                                          </p:val>
                                        </p:tav>
                                      </p:tavLst>
                                    </p:anim>
                                    <p:animEffect transition="in" filter="fade">
                                      <p:cBhvr>
                                        <p:cTn id="91" dur="500"/>
                                        <p:tgtEl>
                                          <p:spTgt spid="21"/>
                                        </p:tgtEl>
                                      </p:cBhvr>
                                    </p:animEffect>
                                  </p:childTnLst>
                                </p:cTn>
                              </p:par>
                            </p:childTnLst>
                          </p:cTn>
                        </p:par>
                        <p:par>
                          <p:cTn id="92" fill="hold">
                            <p:stCondLst>
                              <p:cond delay="9000"/>
                            </p:stCondLst>
                            <p:childTnLst>
                              <p:par>
                                <p:cTn id="93" presetID="10" presetClass="entr" presetSubtype="0"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1000"/>
                                        <p:tgtEl>
                                          <p:spTgt spid="20"/>
                                        </p:tgtEl>
                                      </p:cBhvr>
                                    </p:animEffect>
                                  </p:childTnLst>
                                </p:cTn>
                              </p:par>
                            </p:childTnLst>
                          </p:cTn>
                        </p:par>
                        <p:par>
                          <p:cTn id="96" fill="hold">
                            <p:stCondLst>
                              <p:cond delay="10000"/>
                            </p:stCondLst>
                            <p:childTnLst>
                              <p:par>
                                <p:cTn id="97" presetID="10" presetClass="entr" presetSubtype="0"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500"/>
                                        <p:tgtEl>
                                          <p:spTgt spid="24"/>
                                        </p:tgtEl>
                                      </p:cBhvr>
                                    </p:animEffect>
                                  </p:childTnLst>
                                </p:cTn>
                              </p:par>
                            </p:childTnLst>
                          </p:cTn>
                        </p:par>
                        <p:par>
                          <p:cTn id="100" fill="hold">
                            <p:stCondLst>
                              <p:cond delay="105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11000"/>
                            </p:stCondLst>
                            <p:childTnLst>
                              <p:par>
                                <p:cTn id="107" presetID="2" presetClass="entr" presetSubtype="2" accel="50000" decel="5000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1+#ppt_w/2"/>
                                          </p:val>
                                        </p:tav>
                                        <p:tav tm="100000">
                                          <p:val>
                                            <p:strVal val="#ppt_x"/>
                                          </p:val>
                                        </p:tav>
                                      </p:tavLst>
                                    </p:anim>
                                    <p:anim calcmode="lin" valueType="num">
                                      <p:cBhvr additive="base">
                                        <p:cTn id="110" dur="500" fill="hold"/>
                                        <p:tgtEl>
                                          <p:spTgt spid="26"/>
                                        </p:tgtEl>
                                        <p:attrNameLst>
                                          <p:attrName>ppt_y</p:attrName>
                                        </p:attrNameLst>
                                      </p:cBhvr>
                                      <p:tavLst>
                                        <p:tav tm="0">
                                          <p:val>
                                            <p:strVal val="#ppt_y"/>
                                          </p:val>
                                        </p:tav>
                                        <p:tav tm="100000">
                                          <p:val>
                                            <p:strVal val="#ppt_y"/>
                                          </p:val>
                                        </p:tav>
                                      </p:tavLst>
                                    </p:anim>
                                  </p:childTnLst>
                                </p:cTn>
                              </p:par>
                              <p:par>
                                <p:cTn id="111" presetID="53" presetClass="entr" presetSubtype="16"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childTnLst>
                                </p:cTn>
                              </p:par>
                            </p:childTnLst>
                          </p:cTn>
                        </p:par>
                        <p:par>
                          <p:cTn id="116" fill="hold">
                            <p:stCondLst>
                              <p:cond delay="11500"/>
                            </p:stCondLst>
                            <p:childTnLst>
                              <p:par>
                                <p:cTn id="117" presetID="2" presetClass="entr" presetSubtype="2" accel="50000" decel="50000" fill="hold" grpId="0" nodeType="afterEffect">
                                  <p:stCondLst>
                                    <p:cond delay="0"/>
                                  </p:stCondLst>
                                  <p:childTnLst>
                                    <p:set>
                                      <p:cBhvr>
                                        <p:cTn id="118" dur="1" fill="hold">
                                          <p:stCondLst>
                                            <p:cond delay="0"/>
                                          </p:stCondLst>
                                        </p:cTn>
                                        <p:tgtEl>
                                          <p:spTgt spid="27"/>
                                        </p:tgtEl>
                                        <p:attrNameLst>
                                          <p:attrName>style.visibility</p:attrName>
                                        </p:attrNameLst>
                                      </p:cBhvr>
                                      <p:to>
                                        <p:strVal val="visible"/>
                                      </p:to>
                                    </p:set>
                                    <p:anim calcmode="lin" valueType="num">
                                      <p:cBhvr additive="base">
                                        <p:cTn id="119" dur="500" fill="hold"/>
                                        <p:tgtEl>
                                          <p:spTgt spid="27"/>
                                        </p:tgtEl>
                                        <p:attrNameLst>
                                          <p:attrName>ppt_x</p:attrName>
                                        </p:attrNameLst>
                                      </p:cBhvr>
                                      <p:tavLst>
                                        <p:tav tm="0">
                                          <p:val>
                                            <p:strVal val="1+#ppt_w/2"/>
                                          </p:val>
                                        </p:tav>
                                        <p:tav tm="100000">
                                          <p:val>
                                            <p:strVal val="#ppt_x"/>
                                          </p:val>
                                        </p:tav>
                                      </p:tavLst>
                                    </p:anim>
                                    <p:anim calcmode="lin" valueType="num">
                                      <p:cBhvr additive="base">
                                        <p:cTn id="120" dur="500" fill="hold"/>
                                        <p:tgtEl>
                                          <p:spTgt spid="27"/>
                                        </p:tgtEl>
                                        <p:attrNameLst>
                                          <p:attrName>ppt_y</p:attrName>
                                        </p:attrNameLst>
                                      </p:cBhvr>
                                      <p:tavLst>
                                        <p:tav tm="0">
                                          <p:val>
                                            <p:strVal val="#ppt_y"/>
                                          </p:val>
                                        </p:tav>
                                        <p:tav tm="100000">
                                          <p:val>
                                            <p:strVal val="#ppt_y"/>
                                          </p:val>
                                        </p:tav>
                                      </p:tavLst>
                                    </p:anim>
                                  </p:childTnLst>
                                </p:cTn>
                              </p:par>
                              <p:par>
                                <p:cTn id="121" presetID="53" presetClass="entr" presetSubtype="16"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 calcmode="lin" valueType="num">
                                      <p:cBhvr>
                                        <p:cTn id="123" dur="500" fill="hold"/>
                                        <p:tgtEl>
                                          <p:spTgt spid="31"/>
                                        </p:tgtEl>
                                        <p:attrNameLst>
                                          <p:attrName>ppt_w</p:attrName>
                                        </p:attrNameLst>
                                      </p:cBhvr>
                                      <p:tavLst>
                                        <p:tav tm="0">
                                          <p:val>
                                            <p:fltVal val="0"/>
                                          </p:val>
                                        </p:tav>
                                        <p:tav tm="100000">
                                          <p:val>
                                            <p:strVal val="#ppt_w"/>
                                          </p:val>
                                        </p:tav>
                                      </p:tavLst>
                                    </p:anim>
                                    <p:anim calcmode="lin" valueType="num">
                                      <p:cBhvr>
                                        <p:cTn id="124" dur="500" fill="hold"/>
                                        <p:tgtEl>
                                          <p:spTgt spid="31"/>
                                        </p:tgtEl>
                                        <p:attrNameLst>
                                          <p:attrName>ppt_h</p:attrName>
                                        </p:attrNameLst>
                                      </p:cBhvr>
                                      <p:tavLst>
                                        <p:tav tm="0">
                                          <p:val>
                                            <p:fltVal val="0"/>
                                          </p:val>
                                        </p:tav>
                                        <p:tav tm="100000">
                                          <p:val>
                                            <p:strVal val="#ppt_h"/>
                                          </p:val>
                                        </p:tav>
                                      </p:tavLst>
                                    </p:anim>
                                    <p:animEffect transition="in" filter="fade">
                                      <p:cBhvr>
                                        <p:cTn id="125" dur="500"/>
                                        <p:tgtEl>
                                          <p:spTgt spid="31"/>
                                        </p:tgtEl>
                                      </p:cBhvr>
                                    </p:animEffect>
                                  </p:childTnLst>
                                </p:cTn>
                              </p:par>
                            </p:childTnLst>
                          </p:cTn>
                        </p:par>
                        <p:par>
                          <p:cTn id="126" fill="hold">
                            <p:stCondLst>
                              <p:cond delay="12000"/>
                            </p:stCondLst>
                            <p:childTnLst>
                              <p:par>
                                <p:cTn id="127" presetID="2" presetClass="entr" presetSubtype="2" accel="50000" decel="50000" fill="hold" grpId="0" nodeType="afterEffect">
                                  <p:stCondLst>
                                    <p:cond delay="0"/>
                                  </p:stCondLst>
                                  <p:childTnLst>
                                    <p:set>
                                      <p:cBhvr>
                                        <p:cTn id="128" dur="1" fill="hold">
                                          <p:stCondLst>
                                            <p:cond delay="0"/>
                                          </p:stCondLst>
                                        </p:cTn>
                                        <p:tgtEl>
                                          <p:spTgt spid="28"/>
                                        </p:tgtEl>
                                        <p:attrNameLst>
                                          <p:attrName>style.visibility</p:attrName>
                                        </p:attrNameLst>
                                      </p:cBhvr>
                                      <p:to>
                                        <p:strVal val="visible"/>
                                      </p:to>
                                    </p:set>
                                    <p:anim calcmode="lin" valueType="num">
                                      <p:cBhvr additive="base">
                                        <p:cTn id="129" dur="500" fill="hold"/>
                                        <p:tgtEl>
                                          <p:spTgt spid="28"/>
                                        </p:tgtEl>
                                        <p:attrNameLst>
                                          <p:attrName>ppt_x</p:attrName>
                                        </p:attrNameLst>
                                      </p:cBhvr>
                                      <p:tavLst>
                                        <p:tav tm="0">
                                          <p:val>
                                            <p:strVal val="1+#ppt_w/2"/>
                                          </p:val>
                                        </p:tav>
                                        <p:tav tm="100000">
                                          <p:val>
                                            <p:strVal val="#ppt_x"/>
                                          </p:val>
                                        </p:tav>
                                      </p:tavLst>
                                    </p:anim>
                                    <p:anim calcmode="lin" valueType="num">
                                      <p:cBhvr additive="base">
                                        <p:cTn id="130" dur="500" fill="hold"/>
                                        <p:tgtEl>
                                          <p:spTgt spid="28"/>
                                        </p:tgtEl>
                                        <p:attrNameLst>
                                          <p:attrName>ppt_y</p:attrName>
                                        </p:attrNameLst>
                                      </p:cBhvr>
                                      <p:tavLst>
                                        <p:tav tm="0">
                                          <p:val>
                                            <p:strVal val="#ppt_y"/>
                                          </p:val>
                                        </p:tav>
                                        <p:tav tm="100000">
                                          <p:val>
                                            <p:strVal val="#ppt_y"/>
                                          </p:val>
                                        </p:tav>
                                      </p:tavLst>
                                    </p:anim>
                                  </p:childTnLst>
                                </p:cTn>
                              </p:par>
                              <p:par>
                                <p:cTn id="131" presetID="53" presetClass="entr" presetSubtype="16" fill="hold" grpId="0" nodeType="withEffect">
                                  <p:stCondLst>
                                    <p:cond delay="0"/>
                                  </p:stCondLst>
                                  <p:childTnLst>
                                    <p:set>
                                      <p:cBhvr>
                                        <p:cTn id="132" dur="1" fill="hold">
                                          <p:stCondLst>
                                            <p:cond delay="0"/>
                                          </p:stCondLst>
                                        </p:cTn>
                                        <p:tgtEl>
                                          <p:spTgt spid="32"/>
                                        </p:tgtEl>
                                        <p:attrNameLst>
                                          <p:attrName>style.visibility</p:attrName>
                                        </p:attrNameLst>
                                      </p:cBhvr>
                                      <p:to>
                                        <p:strVal val="visible"/>
                                      </p:to>
                                    </p:set>
                                    <p:anim calcmode="lin" valueType="num">
                                      <p:cBhvr>
                                        <p:cTn id="133" dur="500" fill="hold"/>
                                        <p:tgtEl>
                                          <p:spTgt spid="32"/>
                                        </p:tgtEl>
                                        <p:attrNameLst>
                                          <p:attrName>ppt_w</p:attrName>
                                        </p:attrNameLst>
                                      </p:cBhvr>
                                      <p:tavLst>
                                        <p:tav tm="0">
                                          <p:val>
                                            <p:fltVal val="0"/>
                                          </p:val>
                                        </p:tav>
                                        <p:tav tm="100000">
                                          <p:val>
                                            <p:strVal val="#ppt_w"/>
                                          </p:val>
                                        </p:tav>
                                      </p:tavLst>
                                    </p:anim>
                                    <p:anim calcmode="lin" valueType="num">
                                      <p:cBhvr>
                                        <p:cTn id="134" dur="500" fill="hold"/>
                                        <p:tgtEl>
                                          <p:spTgt spid="32"/>
                                        </p:tgtEl>
                                        <p:attrNameLst>
                                          <p:attrName>ppt_h</p:attrName>
                                        </p:attrNameLst>
                                      </p:cBhvr>
                                      <p:tavLst>
                                        <p:tav tm="0">
                                          <p:val>
                                            <p:fltVal val="0"/>
                                          </p:val>
                                        </p:tav>
                                        <p:tav tm="100000">
                                          <p:val>
                                            <p:strVal val="#ppt_h"/>
                                          </p:val>
                                        </p:tav>
                                      </p:tavLst>
                                    </p:anim>
                                    <p:animEffect transition="in" filter="fade">
                                      <p:cBhvr>
                                        <p:cTn id="135" dur="500"/>
                                        <p:tgtEl>
                                          <p:spTgt spid="32"/>
                                        </p:tgtEl>
                                      </p:cBhvr>
                                    </p:animEffect>
                                  </p:childTnLst>
                                </p:cTn>
                              </p:par>
                            </p:childTnLst>
                          </p:cTn>
                        </p:par>
                        <p:par>
                          <p:cTn id="136" fill="hold">
                            <p:stCondLst>
                              <p:cond delay="12500"/>
                            </p:stCondLst>
                            <p:childTnLst>
                              <p:par>
                                <p:cTn id="137" presetID="53" presetClass="entr" presetSubtype="16"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 calcmode="lin" valueType="num">
                                      <p:cBhvr>
                                        <p:cTn id="139" dur="500" fill="hold"/>
                                        <p:tgtEl>
                                          <p:spTgt spid="40"/>
                                        </p:tgtEl>
                                        <p:attrNameLst>
                                          <p:attrName>ppt_w</p:attrName>
                                        </p:attrNameLst>
                                      </p:cBhvr>
                                      <p:tavLst>
                                        <p:tav tm="0">
                                          <p:val>
                                            <p:fltVal val="0"/>
                                          </p:val>
                                        </p:tav>
                                        <p:tav tm="100000">
                                          <p:val>
                                            <p:strVal val="#ppt_w"/>
                                          </p:val>
                                        </p:tav>
                                      </p:tavLst>
                                    </p:anim>
                                    <p:anim calcmode="lin" valueType="num">
                                      <p:cBhvr>
                                        <p:cTn id="140" dur="500" fill="hold"/>
                                        <p:tgtEl>
                                          <p:spTgt spid="40"/>
                                        </p:tgtEl>
                                        <p:attrNameLst>
                                          <p:attrName>ppt_h</p:attrName>
                                        </p:attrNameLst>
                                      </p:cBhvr>
                                      <p:tavLst>
                                        <p:tav tm="0">
                                          <p:val>
                                            <p:fltVal val="0"/>
                                          </p:val>
                                        </p:tav>
                                        <p:tav tm="100000">
                                          <p:val>
                                            <p:strVal val="#ppt_h"/>
                                          </p:val>
                                        </p:tav>
                                      </p:tavLst>
                                    </p:anim>
                                    <p:animEffect transition="in" filter="fade">
                                      <p:cBhvr>
                                        <p:cTn id="141" dur="500"/>
                                        <p:tgtEl>
                                          <p:spTgt spid="40"/>
                                        </p:tgtEl>
                                      </p:cBhvr>
                                    </p:animEffect>
                                  </p:childTnLst>
                                </p:cTn>
                              </p:par>
                            </p:childTnLst>
                          </p:cTn>
                        </p:par>
                        <p:par>
                          <p:cTn id="142" fill="hold">
                            <p:stCondLst>
                              <p:cond delay="13000"/>
                            </p:stCondLst>
                            <p:childTnLst>
                              <p:par>
                                <p:cTn id="143" presetID="2" presetClass="entr" presetSubtype="8" accel="50000" decel="50000" fill="hold" grpId="0" nodeType="after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additive="base">
                                        <p:cTn id="145" dur="500" fill="hold"/>
                                        <p:tgtEl>
                                          <p:spTgt spid="41"/>
                                        </p:tgtEl>
                                        <p:attrNameLst>
                                          <p:attrName>ppt_x</p:attrName>
                                        </p:attrNameLst>
                                      </p:cBhvr>
                                      <p:tavLst>
                                        <p:tav tm="0">
                                          <p:val>
                                            <p:strVal val="0-#ppt_w/2"/>
                                          </p:val>
                                        </p:tav>
                                        <p:tav tm="100000">
                                          <p:val>
                                            <p:strVal val="#ppt_x"/>
                                          </p:val>
                                        </p:tav>
                                      </p:tavLst>
                                    </p:anim>
                                    <p:anim calcmode="lin" valueType="num">
                                      <p:cBhvr additive="base">
                                        <p:cTn id="146" dur="500" fill="hold"/>
                                        <p:tgtEl>
                                          <p:spTgt spid="41"/>
                                        </p:tgtEl>
                                        <p:attrNameLst>
                                          <p:attrName>ppt_y</p:attrName>
                                        </p:attrNameLst>
                                      </p:cBhvr>
                                      <p:tavLst>
                                        <p:tav tm="0">
                                          <p:val>
                                            <p:strVal val="#ppt_y"/>
                                          </p:val>
                                        </p:tav>
                                        <p:tav tm="100000">
                                          <p:val>
                                            <p:strVal val="#ppt_y"/>
                                          </p:val>
                                        </p:tav>
                                      </p:tavLst>
                                    </p:anim>
                                  </p:childTnLst>
                                </p:cTn>
                              </p:par>
                              <p:par>
                                <p:cTn id="147" presetID="53" presetClass="entr" presetSubtype="16" fill="hold" grpId="0" nodeType="withEffect">
                                  <p:stCondLst>
                                    <p:cond delay="0"/>
                                  </p:stCondLst>
                                  <p:childTnLst>
                                    <p:set>
                                      <p:cBhvr>
                                        <p:cTn id="148" dur="1" fill="hold">
                                          <p:stCondLst>
                                            <p:cond delay="0"/>
                                          </p:stCondLst>
                                        </p:cTn>
                                        <p:tgtEl>
                                          <p:spTgt spid="44"/>
                                        </p:tgtEl>
                                        <p:attrNameLst>
                                          <p:attrName>style.visibility</p:attrName>
                                        </p:attrNameLst>
                                      </p:cBhvr>
                                      <p:to>
                                        <p:strVal val="visible"/>
                                      </p:to>
                                    </p:set>
                                    <p:anim calcmode="lin" valueType="num">
                                      <p:cBhvr>
                                        <p:cTn id="149" dur="500" fill="hold"/>
                                        <p:tgtEl>
                                          <p:spTgt spid="44"/>
                                        </p:tgtEl>
                                        <p:attrNameLst>
                                          <p:attrName>ppt_w</p:attrName>
                                        </p:attrNameLst>
                                      </p:cBhvr>
                                      <p:tavLst>
                                        <p:tav tm="0">
                                          <p:val>
                                            <p:fltVal val="0"/>
                                          </p:val>
                                        </p:tav>
                                        <p:tav tm="100000">
                                          <p:val>
                                            <p:strVal val="#ppt_w"/>
                                          </p:val>
                                        </p:tav>
                                      </p:tavLst>
                                    </p:anim>
                                    <p:anim calcmode="lin" valueType="num">
                                      <p:cBhvr>
                                        <p:cTn id="150" dur="500" fill="hold"/>
                                        <p:tgtEl>
                                          <p:spTgt spid="44"/>
                                        </p:tgtEl>
                                        <p:attrNameLst>
                                          <p:attrName>ppt_h</p:attrName>
                                        </p:attrNameLst>
                                      </p:cBhvr>
                                      <p:tavLst>
                                        <p:tav tm="0">
                                          <p:val>
                                            <p:fltVal val="0"/>
                                          </p:val>
                                        </p:tav>
                                        <p:tav tm="100000">
                                          <p:val>
                                            <p:strVal val="#ppt_h"/>
                                          </p:val>
                                        </p:tav>
                                      </p:tavLst>
                                    </p:anim>
                                    <p:animEffect transition="in" filter="fade">
                                      <p:cBhvr>
                                        <p:cTn id="151" dur="500"/>
                                        <p:tgtEl>
                                          <p:spTgt spid="44"/>
                                        </p:tgtEl>
                                      </p:cBhvr>
                                    </p:animEffect>
                                  </p:childTnLst>
                                </p:cTn>
                              </p:par>
                            </p:childTnLst>
                          </p:cTn>
                        </p:par>
                        <p:par>
                          <p:cTn id="152" fill="hold">
                            <p:stCondLst>
                              <p:cond delay="13500"/>
                            </p:stCondLst>
                            <p:childTnLst>
                              <p:par>
                                <p:cTn id="153" presetID="2" presetClass="entr" presetSubtype="8" accel="50000" decel="50000" fill="hold" grpId="0" nodeType="afterEffect">
                                  <p:stCondLst>
                                    <p:cond delay="0"/>
                                  </p:stCondLst>
                                  <p:childTnLst>
                                    <p:set>
                                      <p:cBhvr>
                                        <p:cTn id="154" dur="1" fill="hold">
                                          <p:stCondLst>
                                            <p:cond delay="0"/>
                                          </p:stCondLst>
                                        </p:cTn>
                                        <p:tgtEl>
                                          <p:spTgt spid="42"/>
                                        </p:tgtEl>
                                        <p:attrNameLst>
                                          <p:attrName>style.visibility</p:attrName>
                                        </p:attrNameLst>
                                      </p:cBhvr>
                                      <p:to>
                                        <p:strVal val="visible"/>
                                      </p:to>
                                    </p:set>
                                    <p:anim calcmode="lin" valueType="num">
                                      <p:cBhvr additive="base">
                                        <p:cTn id="155" dur="500" fill="hold"/>
                                        <p:tgtEl>
                                          <p:spTgt spid="42"/>
                                        </p:tgtEl>
                                        <p:attrNameLst>
                                          <p:attrName>ppt_x</p:attrName>
                                        </p:attrNameLst>
                                      </p:cBhvr>
                                      <p:tavLst>
                                        <p:tav tm="0">
                                          <p:val>
                                            <p:strVal val="0-#ppt_w/2"/>
                                          </p:val>
                                        </p:tav>
                                        <p:tav tm="100000">
                                          <p:val>
                                            <p:strVal val="#ppt_x"/>
                                          </p:val>
                                        </p:tav>
                                      </p:tavLst>
                                    </p:anim>
                                    <p:anim calcmode="lin" valueType="num">
                                      <p:cBhvr additive="base">
                                        <p:cTn id="156" dur="500" fill="hold"/>
                                        <p:tgtEl>
                                          <p:spTgt spid="42"/>
                                        </p:tgtEl>
                                        <p:attrNameLst>
                                          <p:attrName>ppt_y</p:attrName>
                                        </p:attrNameLst>
                                      </p:cBhvr>
                                      <p:tavLst>
                                        <p:tav tm="0">
                                          <p:val>
                                            <p:strVal val="#ppt_y"/>
                                          </p:val>
                                        </p:tav>
                                        <p:tav tm="100000">
                                          <p:val>
                                            <p:strVal val="#ppt_y"/>
                                          </p:val>
                                        </p:tav>
                                      </p:tavLst>
                                    </p:anim>
                                  </p:childTnLst>
                                </p:cTn>
                              </p:par>
                              <p:par>
                                <p:cTn id="157" presetID="53" presetClass="entr" presetSubtype="16" fill="hold" grpId="0" nodeType="withEffect">
                                  <p:stCondLst>
                                    <p:cond delay="0"/>
                                  </p:stCondLst>
                                  <p:childTnLst>
                                    <p:set>
                                      <p:cBhvr>
                                        <p:cTn id="158" dur="1" fill="hold">
                                          <p:stCondLst>
                                            <p:cond delay="0"/>
                                          </p:stCondLst>
                                        </p:cTn>
                                        <p:tgtEl>
                                          <p:spTgt spid="45"/>
                                        </p:tgtEl>
                                        <p:attrNameLst>
                                          <p:attrName>style.visibility</p:attrName>
                                        </p:attrNameLst>
                                      </p:cBhvr>
                                      <p:to>
                                        <p:strVal val="visible"/>
                                      </p:to>
                                    </p:set>
                                    <p:anim calcmode="lin" valueType="num">
                                      <p:cBhvr>
                                        <p:cTn id="159" dur="500" fill="hold"/>
                                        <p:tgtEl>
                                          <p:spTgt spid="45"/>
                                        </p:tgtEl>
                                        <p:attrNameLst>
                                          <p:attrName>ppt_w</p:attrName>
                                        </p:attrNameLst>
                                      </p:cBhvr>
                                      <p:tavLst>
                                        <p:tav tm="0">
                                          <p:val>
                                            <p:fltVal val="0"/>
                                          </p:val>
                                        </p:tav>
                                        <p:tav tm="100000">
                                          <p:val>
                                            <p:strVal val="#ppt_w"/>
                                          </p:val>
                                        </p:tav>
                                      </p:tavLst>
                                    </p:anim>
                                    <p:anim calcmode="lin" valueType="num">
                                      <p:cBhvr>
                                        <p:cTn id="160" dur="500" fill="hold"/>
                                        <p:tgtEl>
                                          <p:spTgt spid="45"/>
                                        </p:tgtEl>
                                        <p:attrNameLst>
                                          <p:attrName>ppt_h</p:attrName>
                                        </p:attrNameLst>
                                      </p:cBhvr>
                                      <p:tavLst>
                                        <p:tav tm="0">
                                          <p:val>
                                            <p:fltVal val="0"/>
                                          </p:val>
                                        </p:tav>
                                        <p:tav tm="100000">
                                          <p:val>
                                            <p:strVal val="#ppt_h"/>
                                          </p:val>
                                        </p:tav>
                                      </p:tavLst>
                                    </p:anim>
                                    <p:animEffect transition="in" filter="fade">
                                      <p:cBhvr>
                                        <p:cTn id="161" dur="500"/>
                                        <p:tgtEl>
                                          <p:spTgt spid="45"/>
                                        </p:tgtEl>
                                      </p:cBhvr>
                                    </p:animEffect>
                                  </p:childTnLst>
                                </p:cTn>
                              </p:par>
                            </p:childTnLst>
                          </p:cTn>
                        </p:par>
                        <p:par>
                          <p:cTn id="162" fill="hold">
                            <p:stCondLst>
                              <p:cond delay="14000"/>
                            </p:stCondLst>
                            <p:childTnLst>
                              <p:par>
                                <p:cTn id="163" presetID="2" presetClass="entr" presetSubtype="8" accel="50000" decel="50000" fill="hold" grpId="0" nodeType="afterEffect">
                                  <p:stCondLst>
                                    <p:cond delay="0"/>
                                  </p:stCondLst>
                                  <p:childTnLst>
                                    <p:set>
                                      <p:cBhvr>
                                        <p:cTn id="164" dur="1" fill="hold">
                                          <p:stCondLst>
                                            <p:cond delay="0"/>
                                          </p:stCondLst>
                                        </p:cTn>
                                        <p:tgtEl>
                                          <p:spTgt spid="43"/>
                                        </p:tgtEl>
                                        <p:attrNameLst>
                                          <p:attrName>style.visibility</p:attrName>
                                        </p:attrNameLst>
                                      </p:cBhvr>
                                      <p:to>
                                        <p:strVal val="visible"/>
                                      </p:to>
                                    </p:set>
                                    <p:anim calcmode="lin" valueType="num">
                                      <p:cBhvr additive="base">
                                        <p:cTn id="165" dur="500" fill="hold"/>
                                        <p:tgtEl>
                                          <p:spTgt spid="43"/>
                                        </p:tgtEl>
                                        <p:attrNameLst>
                                          <p:attrName>ppt_x</p:attrName>
                                        </p:attrNameLst>
                                      </p:cBhvr>
                                      <p:tavLst>
                                        <p:tav tm="0">
                                          <p:val>
                                            <p:strVal val="0-#ppt_w/2"/>
                                          </p:val>
                                        </p:tav>
                                        <p:tav tm="100000">
                                          <p:val>
                                            <p:strVal val="#ppt_x"/>
                                          </p:val>
                                        </p:tav>
                                      </p:tavLst>
                                    </p:anim>
                                    <p:anim calcmode="lin" valueType="num">
                                      <p:cBhvr additive="base">
                                        <p:cTn id="166" dur="500" fill="hold"/>
                                        <p:tgtEl>
                                          <p:spTgt spid="43"/>
                                        </p:tgtEl>
                                        <p:attrNameLst>
                                          <p:attrName>ppt_y</p:attrName>
                                        </p:attrNameLst>
                                      </p:cBhvr>
                                      <p:tavLst>
                                        <p:tav tm="0">
                                          <p:val>
                                            <p:strVal val="#ppt_y"/>
                                          </p:val>
                                        </p:tav>
                                        <p:tav tm="100000">
                                          <p:val>
                                            <p:strVal val="#ppt_y"/>
                                          </p:val>
                                        </p:tav>
                                      </p:tavLst>
                                    </p:anim>
                                  </p:childTnLst>
                                </p:cTn>
                              </p:par>
                              <p:par>
                                <p:cTn id="167" presetID="53" presetClass="entr" presetSubtype="16"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 calcmode="lin" valueType="num">
                                      <p:cBhvr>
                                        <p:cTn id="169" dur="500" fill="hold"/>
                                        <p:tgtEl>
                                          <p:spTgt spid="46"/>
                                        </p:tgtEl>
                                        <p:attrNameLst>
                                          <p:attrName>ppt_w</p:attrName>
                                        </p:attrNameLst>
                                      </p:cBhvr>
                                      <p:tavLst>
                                        <p:tav tm="0">
                                          <p:val>
                                            <p:fltVal val="0"/>
                                          </p:val>
                                        </p:tav>
                                        <p:tav tm="100000">
                                          <p:val>
                                            <p:strVal val="#ppt_w"/>
                                          </p:val>
                                        </p:tav>
                                      </p:tavLst>
                                    </p:anim>
                                    <p:anim calcmode="lin" valueType="num">
                                      <p:cBhvr>
                                        <p:cTn id="170" dur="500" fill="hold"/>
                                        <p:tgtEl>
                                          <p:spTgt spid="46"/>
                                        </p:tgtEl>
                                        <p:attrNameLst>
                                          <p:attrName>ppt_h</p:attrName>
                                        </p:attrNameLst>
                                      </p:cBhvr>
                                      <p:tavLst>
                                        <p:tav tm="0">
                                          <p:val>
                                            <p:fltVal val="0"/>
                                          </p:val>
                                        </p:tav>
                                        <p:tav tm="100000">
                                          <p:val>
                                            <p:strVal val="#ppt_h"/>
                                          </p:val>
                                        </p:tav>
                                      </p:tavLst>
                                    </p:anim>
                                    <p:animEffect transition="in" filter="fade">
                                      <p:cBhvr>
                                        <p:cTn id="171" dur="500"/>
                                        <p:tgtEl>
                                          <p:spTgt spid="46"/>
                                        </p:tgtEl>
                                      </p:cBhvr>
                                    </p:animEffect>
                                  </p:childTnLst>
                                </p:cTn>
                              </p:par>
                            </p:childTnLst>
                          </p:cTn>
                        </p:par>
                        <p:par>
                          <p:cTn id="172" fill="hold">
                            <p:stCondLst>
                              <p:cond delay="14500"/>
                            </p:stCondLst>
                            <p:childTnLst>
                              <p:par>
                                <p:cTn id="173" presetID="53" presetClass="entr" presetSubtype="16" fill="hold" grpId="0" nodeType="afterEffect">
                                  <p:stCondLst>
                                    <p:cond delay="0"/>
                                  </p:stCondLst>
                                  <p:childTnLst>
                                    <p:set>
                                      <p:cBhvr>
                                        <p:cTn id="174" dur="1" fill="hold">
                                          <p:stCondLst>
                                            <p:cond delay="0"/>
                                          </p:stCondLst>
                                        </p:cTn>
                                        <p:tgtEl>
                                          <p:spTgt spid="33"/>
                                        </p:tgtEl>
                                        <p:attrNameLst>
                                          <p:attrName>style.visibility</p:attrName>
                                        </p:attrNameLst>
                                      </p:cBhvr>
                                      <p:to>
                                        <p:strVal val="visible"/>
                                      </p:to>
                                    </p:set>
                                    <p:anim calcmode="lin" valueType="num">
                                      <p:cBhvr>
                                        <p:cTn id="175" dur="500" fill="hold"/>
                                        <p:tgtEl>
                                          <p:spTgt spid="33"/>
                                        </p:tgtEl>
                                        <p:attrNameLst>
                                          <p:attrName>ppt_w</p:attrName>
                                        </p:attrNameLst>
                                      </p:cBhvr>
                                      <p:tavLst>
                                        <p:tav tm="0">
                                          <p:val>
                                            <p:fltVal val="0"/>
                                          </p:val>
                                        </p:tav>
                                        <p:tav tm="100000">
                                          <p:val>
                                            <p:strVal val="#ppt_w"/>
                                          </p:val>
                                        </p:tav>
                                      </p:tavLst>
                                    </p:anim>
                                    <p:anim calcmode="lin" valueType="num">
                                      <p:cBhvr>
                                        <p:cTn id="176" dur="500" fill="hold"/>
                                        <p:tgtEl>
                                          <p:spTgt spid="33"/>
                                        </p:tgtEl>
                                        <p:attrNameLst>
                                          <p:attrName>ppt_h</p:attrName>
                                        </p:attrNameLst>
                                      </p:cBhvr>
                                      <p:tavLst>
                                        <p:tav tm="0">
                                          <p:val>
                                            <p:fltVal val="0"/>
                                          </p:val>
                                        </p:tav>
                                        <p:tav tm="100000">
                                          <p:val>
                                            <p:strVal val="#ppt_h"/>
                                          </p:val>
                                        </p:tav>
                                      </p:tavLst>
                                    </p:anim>
                                    <p:animEffect transition="in" filter="fade">
                                      <p:cBhvr>
                                        <p:cTn id="177" dur="500"/>
                                        <p:tgtEl>
                                          <p:spTgt spid="33"/>
                                        </p:tgtEl>
                                      </p:cBhvr>
                                    </p:animEffect>
                                  </p:childTnLst>
                                </p:cTn>
                              </p:par>
                            </p:childTnLst>
                          </p:cTn>
                        </p:par>
                        <p:par>
                          <p:cTn id="178" fill="hold">
                            <p:stCondLst>
                              <p:cond delay="15000"/>
                            </p:stCondLst>
                            <p:childTnLst>
                              <p:par>
                                <p:cTn id="179" presetID="2" presetClass="entr" presetSubtype="2" accel="50000" decel="50000" fill="hold" grpId="0" nodeType="afterEffect">
                                  <p:stCondLst>
                                    <p:cond delay="0"/>
                                  </p:stCondLst>
                                  <p:childTnLst>
                                    <p:set>
                                      <p:cBhvr>
                                        <p:cTn id="180" dur="1" fill="hold">
                                          <p:stCondLst>
                                            <p:cond delay="0"/>
                                          </p:stCondLst>
                                        </p:cTn>
                                        <p:tgtEl>
                                          <p:spTgt spid="34"/>
                                        </p:tgtEl>
                                        <p:attrNameLst>
                                          <p:attrName>style.visibility</p:attrName>
                                        </p:attrNameLst>
                                      </p:cBhvr>
                                      <p:to>
                                        <p:strVal val="visible"/>
                                      </p:to>
                                    </p:set>
                                    <p:anim calcmode="lin" valueType="num">
                                      <p:cBhvr additive="base">
                                        <p:cTn id="181" dur="500" fill="hold"/>
                                        <p:tgtEl>
                                          <p:spTgt spid="34"/>
                                        </p:tgtEl>
                                        <p:attrNameLst>
                                          <p:attrName>ppt_x</p:attrName>
                                        </p:attrNameLst>
                                      </p:cBhvr>
                                      <p:tavLst>
                                        <p:tav tm="0">
                                          <p:val>
                                            <p:strVal val="1+#ppt_w/2"/>
                                          </p:val>
                                        </p:tav>
                                        <p:tav tm="100000">
                                          <p:val>
                                            <p:strVal val="#ppt_x"/>
                                          </p:val>
                                        </p:tav>
                                      </p:tavLst>
                                    </p:anim>
                                    <p:anim calcmode="lin" valueType="num">
                                      <p:cBhvr additive="base">
                                        <p:cTn id="182" dur="500" fill="hold"/>
                                        <p:tgtEl>
                                          <p:spTgt spid="34"/>
                                        </p:tgtEl>
                                        <p:attrNameLst>
                                          <p:attrName>ppt_y</p:attrName>
                                        </p:attrNameLst>
                                      </p:cBhvr>
                                      <p:tavLst>
                                        <p:tav tm="0">
                                          <p:val>
                                            <p:strVal val="#ppt_y"/>
                                          </p:val>
                                        </p:tav>
                                        <p:tav tm="100000">
                                          <p:val>
                                            <p:strVal val="#ppt_y"/>
                                          </p:val>
                                        </p:tav>
                                      </p:tavLst>
                                    </p:anim>
                                  </p:childTnLst>
                                </p:cTn>
                              </p:par>
                              <p:par>
                                <p:cTn id="183" presetID="53" presetClass="entr" presetSubtype="16" fill="hold" grpId="0" nodeType="withEffect">
                                  <p:stCondLst>
                                    <p:cond delay="0"/>
                                  </p:stCondLst>
                                  <p:childTnLst>
                                    <p:set>
                                      <p:cBhvr>
                                        <p:cTn id="184" dur="1" fill="hold">
                                          <p:stCondLst>
                                            <p:cond delay="0"/>
                                          </p:stCondLst>
                                        </p:cTn>
                                        <p:tgtEl>
                                          <p:spTgt spid="37"/>
                                        </p:tgtEl>
                                        <p:attrNameLst>
                                          <p:attrName>style.visibility</p:attrName>
                                        </p:attrNameLst>
                                      </p:cBhvr>
                                      <p:to>
                                        <p:strVal val="visible"/>
                                      </p:to>
                                    </p:set>
                                    <p:anim calcmode="lin" valueType="num">
                                      <p:cBhvr>
                                        <p:cTn id="185" dur="500" fill="hold"/>
                                        <p:tgtEl>
                                          <p:spTgt spid="37"/>
                                        </p:tgtEl>
                                        <p:attrNameLst>
                                          <p:attrName>ppt_w</p:attrName>
                                        </p:attrNameLst>
                                      </p:cBhvr>
                                      <p:tavLst>
                                        <p:tav tm="0">
                                          <p:val>
                                            <p:fltVal val="0"/>
                                          </p:val>
                                        </p:tav>
                                        <p:tav tm="100000">
                                          <p:val>
                                            <p:strVal val="#ppt_w"/>
                                          </p:val>
                                        </p:tav>
                                      </p:tavLst>
                                    </p:anim>
                                    <p:anim calcmode="lin" valueType="num">
                                      <p:cBhvr>
                                        <p:cTn id="186" dur="500" fill="hold"/>
                                        <p:tgtEl>
                                          <p:spTgt spid="37"/>
                                        </p:tgtEl>
                                        <p:attrNameLst>
                                          <p:attrName>ppt_h</p:attrName>
                                        </p:attrNameLst>
                                      </p:cBhvr>
                                      <p:tavLst>
                                        <p:tav tm="0">
                                          <p:val>
                                            <p:fltVal val="0"/>
                                          </p:val>
                                        </p:tav>
                                        <p:tav tm="100000">
                                          <p:val>
                                            <p:strVal val="#ppt_h"/>
                                          </p:val>
                                        </p:tav>
                                      </p:tavLst>
                                    </p:anim>
                                    <p:animEffect transition="in" filter="fade">
                                      <p:cBhvr>
                                        <p:cTn id="187" dur="500"/>
                                        <p:tgtEl>
                                          <p:spTgt spid="37"/>
                                        </p:tgtEl>
                                      </p:cBhvr>
                                    </p:animEffect>
                                  </p:childTnLst>
                                </p:cTn>
                              </p:par>
                            </p:childTnLst>
                          </p:cTn>
                        </p:par>
                        <p:par>
                          <p:cTn id="188" fill="hold">
                            <p:stCondLst>
                              <p:cond delay="15500"/>
                            </p:stCondLst>
                            <p:childTnLst>
                              <p:par>
                                <p:cTn id="189" presetID="2" presetClass="entr" presetSubtype="2" accel="50000" decel="50000" fill="hold" grpId="0" nodeType="afterEffect">
                                  <p:stCondLst>
                                    <p:cond delay="0"/>
                                  </p:stCondLst>
                                  <p:childTnLst>
                                    <p:set>
                                      <p:cBhvr>
                                        <p:cTn id="190" dur="1" fill="hold">
                                          <p:stCondLst>
                                            <p:cond delay="0"/>
                                          </p:stCondLst>
                                        </p:cTn>
                                        <p:tgtEl>
                                          <p:spTgt spid="35"/>
                                        </p:tgtEl>
                                        <p:attrNameLst>
                                          <p:attrName>style.visibility</p:attrName>
                                        </p:attrNameLst>
                                      </p:cBhvr>
                                      <p:to>
                                        <p:strVal val="visible"/>
                                      </p:to>
                                    </p:set>
                                    <p:anim calcmode="lin" valueType="num">
                                      <p:cBhvr additive="base">
                                        <p:cTn id="191" dur="500" fill="hold"/>
                                        <p:tgtEl>
                                          <p:spTgt spid="35"/>
                                        </p:tgtEl>
                                        <p:attrNameLst>
                                          <p:attrName>ppt_x</p:attrName>
                                        </p:attrNameLst>
                                      </p:cBhvr>
                                      <p:tavLst>
                                        <p:tav tm="0">
                                          <p:val>
                                            <p:strVal val="1+#ppt_w/2"/>
                                          </p:val>
                                        </p:tav>
                                        <p:tav tm="100000">
                                          <p:val>
                                            <p:strVal val="#ppt_x"/>
                                          </p:val>
                                        </p:tav>
                                      </p:tavLst>
                                    </p:anim>
                                    <p:anim calcmode="lin" valueType="num">
                                      <p:cBhvr additive="base">
                                        <p:cTn id="192" dur="500" fill="hold"/>
                                        <p:tgtEl>
                                          <p:spTgt spid="35"/>
                                        </p:tgtEl>
                                        <p:attrNameLst>
                                          <p:attrName>ppt_y</p:attrName>
                                        </p:attrNameLst>
                                      </p:cBhvr>
                                      <p:tavLst>
                                        <p:tav tm="0">
                                          <p:val>
                                            <p:strVal val="#ppt_y"/>
                                          </p:val>
                                        </p:tav>
                                        <p:tav tm="100000">
                                          <p:val>
                                            <p:strVal val="#ppt_y"/>
                                          </p:val>
                                        </p:tav>
                                      </p:tavLst>
                                    </p:anim>
                                  </p:childTnLst>
                                </p:cTn>
                              </p:par>
                              <p:par>
                                <p:cTn id="193" presetID="53" presetClass="entr" presetSubtype="16" fill="hold" grpId="0" nodeType="withEffect">
                                  <p:stCondLst>
                                    <p:cond delay="0"/>
                                  </p:stCondLst>
                                  <p:childTnLst>
                                    <p:set>
                                      <p:cBhvr>
                                        <p:cTn id="194" dur="1" fill="hold">
                                          <p:stCondLst>
                                            <p:cond delay="0"/>
                                          </p:stCondLst>
                                        </p:cTn>
                                        <p:tgtEl>
                                          <p:spTgt spid="38"/>
                                        </p:tgtEl>
                                        <p:attrNameLst>
                                          <p:attrName>style.visibility</p:attrName>
                                        </p:attrNameLst>
                                      </p:cBhvr>
                                      <p:to>
                                        <p:strVal val="visible"/>
                                      </p:to>
                                    </p:set>
                                    <p:anim calcmode="lin" valueType="num">
                                      <p:cBhvr>
                                        <p:cTn id="195" dur="500" fill="hold"/>
                                        <p:tgtEl>
                                          <p:spTgt spid="38"/>
                                        </p:tgtEl>
                                        <p:attrNameLst>
                                          <p:attrName>ppt_w</p:attrName>
                                        </p:attrNameLst>
                                      </p:cBhvr>
                                      <p:tavLst>
                                        <p:tav tm="0">
                                          <p:val>
                                            <p:fltVal val="0"/>
                                          </p:val>
                                        </p:tav>
                                        <p:tav tm="100000">
                                          <p:val>
                                            <p:strVal val="#ppt_w"/>
                                          </p:val>
                                        </p:tav>
                                      </p:tavLst>
                                    </p:anim>
                                    <p:anim calcmode="lin" valueType="num">
                                      <p:cBhvr>
                                        <p:cTn id="196" dur="500" fill="hold"/>
                                        <p:tgtEl>
                                          <p:spTgt spid="38"/>
                                        </p:tgtEl>
                                        <p:attrNameLst>
                                          <p:attrName>ppt_h</p:attrName>
                                        </p:attrNameLst>
                                      </p:cBhvr>
                                      <p:tavLst>
                                        <p:tav tm="0">
                                          <p:val>
                                            <p:fltVal val="0"/>
                                          </p:val>
                                        </p:tav>
                                        <p:tav tm="100000">
                                          <p:val>
                                            <p:strVal val="#ppt_h"/>
                                          </p:val>
                                        </p:tav>
                                      </p:tavLst>
                                    </p:anim>
                                    <p:animEffect transition="in" filter="fade">
                                      <p:cBhvr>
                                        <p:cTn id="197" dur="500"/>
                                        <p:tgtEl>
                                          <p:spTgt spid="38"/>
                                        </p:tgtEl>
                                      </p:cBhvr>
                                    </p:animEffect>
                                  </p:childTnLst>
                                </p:cTn>
                              </p:par>
                            </p:childTnLst>
                          </p:cTn>
                        </p:par>
                        <p:par>
                          <p:cTn id="198" fill="hold">
                            <p:stCondLst>
                              <p:cond delay="16000"/>
                            </p:stCondLst>
                            <p:childTnLst>
                              <p:par>
                                <p:cTn id="199" presetID="2" presetClass="entr" presetSubtype="2" accel="50000" decel="50000" fill="hold" grpId="0" nodeType="afterEffect">
                                  <p:stCondLst>
                                    <p:cond delay="0"/>
                                  </p:stCondLst>
                                  <p:childTnLst>
                                    <p:set>
                                      <p:cBhvr>
                                        <p:cTn id="200" dur="1" fill="hold">
                                          <p:stCondLst>
                                            <p:cond delay="0"/>
                                          </p:stCondLst>
                                        </p:cTn>
                                        <p:tgtEl>
                                          <p:spTgt spid="36"/>
                                        </p:tgtEl>
                                        <p:attrNameLst>
                                          <p:attrName>style.visibility</p:attrName>
                                        </p:attrNameLst>
                                      </p:cBhvr>
                                      <p:to>
                                        <p:strVal val="visible"/>
                                      </p:to>
                                    </p:set>
                                    <p:anim calcmode="lin" valueType="num">
                                      <p:cBhvr additive="base">
                                        <p:cTn id="201" dur="500" fill="hold"/>
                                        <p:tgtEl>
                                          <p:spTgt spid="36"/>
                                        </p:tgtEl>
                                        <p:attrNameLst>
                                          <p:attrName>ppt_x</p:attrName>
                                        </p:attrNameLst>
                                      </p:cBhvr>
                                      <p:tavLst>
                                        <p:tav tm="0">
                                          <p:val>
                                            <p:strVal val="1+#ppt_w/2"/>
                                          </p:val>
                                        </p:tav>
                                        <p:tav tm="100000">
                                          <p:val>
                                            <p:strVal val="#ppt_x"/>
                                          </p:val>
                                        </p:tav>
                                      </p:tavLst>
                                    </p:anim>
                                    <p:anim calcmode="lin" valueType="num">
                                      <p:cBhvr additive="base">
                                        <p:cTn id="202" dur="500" fill="hold"/>
                                        <p:tgtEl>
                                          <p:spTgt spid="36"/>
                                        </p:tgtEl>
                                        <p:attrNameLst>
                                          <p:attrName>ppt_y</p:attrName>
                                        </p:attrNameLst>
                                      </p:cBhvr>
                                      <p:tavLst>
                                        <p:tav tm="0">
                                          <p:val>
                                            <p:strVal val="#ppt_y"/>
                                          </p:val>
                                        </p:tav>
                                        <p:tav tm="100000">
                                          <p:val>
                                            <p:strVal val="#ppt_y"/>
                                          </p:val>
                                        </p:tav>
                                      </p:tavLst>
                                    </p:anim>
                                  </p:childTnLst>
                                </p:cTn>
                              </p:par>
                              <p:par>
                                <p:cTn id="203" presetID="53" presetClass="entr" presetSubtype="16" fill="hold" grpId="0" nodeType="withEffect">
                                  <p:stCondLst>
                                    <p:cond delay="0"/>
                                  </p:stCondLst>
                                  <p:childTnLst>
                                    <p:set>
                                      <p:cBhvr>
                                        <p:cTn id="204" dur="1" fill="hold">
                                          <p:stCondLst>
                                            <p:cond delay="0"/>
                                          </p:stCondLst>
                                        </p:cTn>
                                        <p:tgtEl>
                                          <p:spTgt spid="39"/>
                                        </p:tgtEl>
                                        <p:attrNameLst>
                                          <p:attrName>style.visibility</p:attrName>
                                        </p:attrNameLst>
                                      </p:cBhvr>
                                      <p:to>
                                        <p:strVal val="visible"/>
                                      </p:to>
                                    </p:set>
                                    <p:anim calcmode="lin" valueType="num">
                                      <p:cBhvr>
                                        <p:cTn id="205" dur="500" fill="hold"/>
                                        <p:tgtEl>
                                          <p:spTgt spid="39"/>
                                        </p:tgtEl>
                                        <p:attrNameLst>
                                          <p:attrName>ppt_w</p:attrName>
                                        </p:attrNameLst>
                                      </p:cBhvr>
                                      <p:tavLst>
                                        <p:tav tm="0">
                                          <p:val>
                                            <p:fltVal val="0"/>
                                          </p:val>
                                        </p:tav>
                                        <p:tav tm="100000">
                                          <p:val>
                                            <p:strVal val="#ppt_w"/>
                                          </p:val>
                                        </p:tav>
                                      </p:tavLst>
                                    </p:anim>
                                    <p:anim calcmode="lin" valueType="num">
                                      <p:cBhvr>
                                        <p:cTn id="206" dur="500" fill="hold"/>
                                        <p:tgtEl>
                                          <p:spTgt spid="39"/>
                                        </p:tgtEl>
                                        <p:attrNameLst>
                                          <p:attrName>ppt_h</p:attrName>
                                        </p:attrNameLst>
                                      </p:cBhvr>
                                      <p:tavLst>
                                        <p:tav tm="0">
                                          <p:val>
                                            <p:fltVal val="0"/>
                                          </p:val>
                                        </p:tav>
                                        <p:tav tm="100000">
                                          <p:val>
                                            <p:strVal val="#ppt_h"/>
                                          </p:val>
                                        </p:tav>
                                      </p:tavLst>
                                    </p:anim>
                                    <p:animEffect transition="in" filter="fade">
                                      <p:cBhvr>
                                        <p:cTn id="20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5" grpId="0" animBg="1"/>
      <p:bldP spid="16" grpId="0"/>
      <p:bldP spid="17" grpId="0"/>
      <p:bldP spid="18" grpId="0"/>
      <p:bldP spid="19" grpId="0"/>
      <p:bldP spid="20" grpId="0"/>
      <p:bldP spid="21" grpId="0" animBg="1"/>
      <p:bldP spid="22" grpId="0" animBg="1"/>
      <p:bldP spid="23" grpId="0" animBg="1"/>
      <p:bldP spid="24" grpId="0"/>
      <p:bldP spid="25" grpId="0"/>
      <p:bldP spid="26" grpId="0" animBg="1"/>
      <p:bldP spid="27" grpId="0" animBg="1"/>
      <p:bldP spid="28" grpId="0" animBg="1"/>
      <p:bldP spid="30" grpId="0"/>
      <p:bldP spid="31" grpId="0"/>
      <p:bldP spid="32" grpId="0"/>
      <p:bldP spid="33" grpId="0"/>
      <p:bldP spid="34" grpId="0" animBg="1"/>
      <p:bldP spid="35" grpId="0" animBg="1"/>
      <p:bldP spid="36" grpId="0" animBg="1"/>
      <p:bldP spid="37" grpId="0"/>
      <p:bldP spid="38" grpId="0"/>
      <p:bldP spid="39" grpId="0"/>
      <p:bldP spid="40" grpId="0"/>
      <p:bldP spid="41" grpId="0" animBg="1"/>
      <p:bldP spid="42" grpId="0" animBg="1"/>
      <p:bldP spid="43" grpId="0" animBg="1"/>
      <p:bldP spid="44" grpId="0"/>
      <p:bldP spid="45"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pic>
        <p:nvPicPr>
          <p:cNvPr id="5" name="图片占位符 23"/>
          <p:cNvPicPr>
            <a:picLocks noChangeAspect="1"/>
          </p:cNvPicPr>
          <p:nvPr/>
        </p:nvPicPr>
        <p:blipFill>
          <a:blip r:embed="rId1">
            <a:extLst>
              <a:ext uri="{28A0092B-C50C-407E-A947-70E740481C1C}">
                <a14:useLocalDpi xmlns:a14="http://schemas.microsoft.com/office/drawing/2010/main" val="0"/>
              </a:ext>
            </a:extLst>
          </a:blip>
          <a:srcRect t="32640" b="32640"/>
          <a:stretch>
            <a:fillRect/>
          </a:stretch>
        </p:blipFill>
        <p:spPr>
          <a:xfrm>
            <a:off x="656035" y="1421955"/>
            <a:ext cx="7831931" cy="1814513"/>
          </a:xfrm>
          <a:custGeom>
            <a:avLst/>
            <a:gdLst>
              <a:gd name="connsiteX0" fmla="*/ 0 w 10442575"/>
              <a:gd name="connsiteY0" fmla="*/ 0 h 2419350"/>
              <a:gd name="connsiteX1" fmla="*/ 10442575 w 10442575"/>
              <a:gd name="connsiteY1" fmla="*/ 0 h 2419350"/>
              <a:gd name="connsiteX2" fmla="*/ 10442575 w 10442575"/>
              <a:gd name="connsiteY2" fmla="*/ 2419350 h 2419350"/>
              <a:gd name="connsiteX3" fmla="*/ 0 w 10442575"/>
              <a:gd name="connsiteY3" fmla="*/ 2419350 h 2419350"/>
            </a:gdLst>
            <a:ahLst/>
            <a:cxnLst>
              <a:cxn ang="0">
                <a:pos x="connsiteX0" y="connsiteY0"/>
              </a:cxn>
              <a:cxn ang="0">
                <a:pos x="connsiteX1" y="connsiteY1"/>
              </a:cxn>
              <a:cxn ang="0">
                <a:pos x="connsiteX2" y="connsiteY2"/>
              </a:cxn>
              <a:cxn ang="0">
                <a:pos x="connsiteX3" y="connsiteY3"/>
              </a:cxn>
            </a:cxnLst>
            <a:rect l="l" t="t" r="r" b="b"/>
            <a:pathLst>
              <a:path w="10442575" h="2419350">
                <a:moveTo>
                  <a:pt x="0" y="0"/>
                </a:moveTo>
                <a:lnTo>
                  <a:pt x="10442575" y="0"/>
                </a:lnTo>
                <a:lnTo>
                  <a:pt x="10442575" y="2419350"/>
                </a:lnTo>
                <a:lnTo>
                  <a:pt x="0" y="2419350"/>
                </a:lnTo>
                <a:close/>
              </a:path>
            </a:pathLst>
          </a:custGeom>
        </p:spPr>
      </p:pic>
      <p:grpSp>
        <p:nvGrpSpPr>
          <p:cNvPr id="6" name="组合 5"/>
          <p:cNvGrpSpPr/>
          <p:nvPr/>
        </p:nvGrpSpPr>
        <p:grpSpPr>
          <a:xfrm>
            <a:off x="5063552" y="2833023"/>
            <a:ext cx="732058" cy="732058"/>
            <a:chOff x="6096000" y="1269580"/>
            <a:chExt cx="800100" cy="800100"/>
          </a:xfrm>
        </p:grpSpPr>
        <p:sp>
          <p:nvSpPr>
            <p:cNvPr id="7" name="矩形: 圆角 25"/>
            <p:cNvSpPr/>
            <p:nvPr/>
          </p:nvSpPr>
          <p:spPr>
            <a:xfrm>
              <a:off x="6096000" y="1269580"/>
              <a:ext cx="800100" cy="8001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8" name="椭圆 9"/>
            <p:cNvSpPr/>
            <p:nvPr/>
          </p:nvSpPr>
          <p:spPr>
            <a:xfrm>
              <a:off x="6280015" y="1455662"/>
              <a:ext cx="432070" cy="427935"/>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6158927" y="2833023"/>
            <a:ext cx="732058" cy="732058"/>
            <a:chOff x="6096000" y="1269580"/>
            <a:chExt cx="800100" cy="800100"/>
          </a:xfrm>
        </p:grpSpPr>
        <p:sp>
          <p:nvSpPr>
            <p:cNvPr id="10" name="矩形: 圆角 28"/>
            <p:cNvSpPr/>
            <p:nvPr/>
          </p:nvSpPr>
          <p:spPr>
            <a:xfrm>
              <a:off x="6096000" y="1269580"/>
              <a:ext cx="800100" cy="8001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2"/>
            <p:cNvSpPr/>
            <p:nvPr/>
          </p:nvSpPr>
          <p:spPr>
            <a:xfrm>
              <a:off x="6280015" y="1467394"/>
              <a:ext cx="432070" cy="404471"/>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7254302" y="2833023"/>
            <a:ext cx="732058" cy="732058"/>
            <a:chOff x="6096000" y="1269580"/>
            <a:chExt cx="800100" cy="800100"/>
          </a:xfrm>
        </p:grpSpPr>
        <p:sp>
          <p:nvSpPr>
            <p:cNvPr id="13" name="矩形: 圆角 34"/>
            <p:cNvSpPr/>
            <p:nvPr/>
          </p:nvSpPr>
          <p:spPr>
            <a:xfrm>
              <a:off x="6096000" y="1269580"/>
              <a:ext cx="800100" cy="8001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5"/>
            <p:cNvSpPr/>
            <p:nvPr/>
          </p:nvSpPr>
          <p:spPr>
            <a:xfrm>
              <a:off x="6280015" y="1509379"/>
              <a:ext cx="432070" cy="32050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938019" y="3626994"/>
            <a:ext cx="7186806" cy="421283"/>
            <a:chOff x="2850227" y="1996460"/>
            <a:chExt cx="9582408" cy="561710"/>
          </a:xfrm>
        </p:grpSpPr>
        <p:sp>
          <p:nvSpPr>
            <p:cNvPr id="16" name="TextBox 11"/>
            <p:cNvSpPr txBox="1"/>
            <p:nvPr/>
          </p:nvSpPr>
          <p:spPr>
            <a:xfrm>
              <a:off x="2850227" y="2336571"/>
              <a:ext cx="9582408" cy="221599"/>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9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r>
                <a:rPr lang="en-US" sz="9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a:t>
              </a:r>
              <a:r>
                <a:rPr lang="zh-CN" altLang="en-US" sz="9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en-US" sz="135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矩形 17"/>
          <p:cNvSpPr/>
          <p:nvPr/>
        </p:nvSpPr>
        <p:spPr>
          <a:xfrm>
            <a:off x="0" y="5086"/>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59"/>
          <p:cNvGrpSpPr/>
          <p:nvPr/>
        </p:nvGrpSpPr>
        <p:grpSpPr>
          <a:xfrm>
            <a:off x="6309735" y="3913274"/>
            <a:ext cx="2276195" cy="555580"/>
            <a:chOff x="7154104" y="3206176"/>
            <a:chExt cx="2276195" cy="555580"/>
          </a:xfrm>
        </p:grpSpPr>
        <p:sp>
          <p:nvSpPr>
            <p:cNvPr id="6" name="TextBox 180"/>
            <p:cNvSpPr txBox="1"/>
            <p:nvPr/>
          </p:nvSpPr>
          <p:spPr>
            <a:xfrm>
              <a:off x="7154105" y="3453979"/>
              <a:ext cx="2276194"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181"/>
            <p:cNvSpPr/>
            <p:nvPr/>
          </p:nvSpPr>
          <p:spPr>
            <a:xfrm>
              <a:off x="7154104" y="3206176"/>
              <a:ext cx="897682" cy="215444"/>
            </a:xfrm>
            <a:prstGeom prst="rect">
              <a:avLst/>
            </a:prstGeom>
          </p:spPr>
          <p:txBody>
            <a:bodyPr wrap="none" lIns="0" tIns="0" rIns="0" bIns="0">
              <a:spAutoFit/>
            </a:bodyPr>
            <a:lstStyle/>
            <a:p>
              <a:r>
                <a:rPr lang="zh-CN" altLang="en-US" sz="1400" b="1"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57"/>
          <p:cNvGrpSpPr/>
          <p:nvPr/>
        </p:nvGrpSpPr>
        <p:grpSpPr>
          <a:xfrm>
            <a:off x="424296" y="2462975"/>
            <a:ext cx="2247089" cy="555580"/>
            <a:chOff x="-267404" y="3168889"/>
            <a:chExt cx="2247089" cy="555580"/>
          </a:xfrm>
        </p:grpSpPr>
        <p:sp>
          <p:nvSpPr>
            <p:cNvPr id="9" name="TextBox 183"/>
            <p:cNvSpPr txBox="1"/>
            <p:nvPr/>
          </p:nvSpPr>
          <p:spPr>
            <a:xfrm>
              <a:off x="-267404" y="3416692"/>
              <a:ext cx="2247089"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184"/>
            <p:cNvSpPr/>
            <p:nvPr/>
          </p:nvSpPr>
          <p:spPr>
            <a:xfrm>
              <a:off x="1082003" y="3168889"/>
              <a:ext cx="897682" cy="215444"/>
            </a:xfrm>
            <a:prstGeom prst="rect">
              <a:avLst/>
            </a:prstGeom>
          </p:spPr>
          <p:txBody>
            <a:bodyPr wrap="none" lIns="0" tIns="0" rIns="0" bIns="0">
              <a:spAutoFit/>
            </a:bodyPr>
            <a:lstStyle/>
            <a:p>
              <a:pPr algn="r"/>
              <a:r>
                <a:rPr lang="zh-CN" altLang="en-US" sz="1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58"/>
          <p:cNvGrpSpPr/>
          <p:nvPr/>
        </p:nvGrpSpPr>
        <p:grpSpPr>
          <a:xfrm>
            <a:off x="6309735" y="1189182"/>
            <a:ext cx="2276195" cy="555580"/>
            <a:chOff x="7174424" y="1352592"/>
            <a:chExt cx="2276195" cy="555580"/>
          </a:xfrm>
        </p:grpSpPr>
        <p:sp>
          <p:nvSpPr>
            <p:cNvPr id="12" name="TextBox 186"/>
            <p:cNvSpPr txBox="1"/>
            <p:nvPr/>
          </p:nvSpPr>
          <p:spPr>
            <a:xfrm>
              <a:off x="7174424" y="1600395"/>
              <a:ext cx="2276195"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87"/>
            <p:cNvSpPr/>
            <p:nvPr/>
          </p:nvSpPr>
          <p:spPr>
            <a:xfrm>
              <a:off x="7174424" y="1352592"/>
              <a:ext cx="897682" cy="215444"/>
            </a:xfrm>
            <a:prstGeom prst="rect">
              <a:avLst/>
            </a:prstGeom>
          </p:spPr>
          <p:txBody>
            <a:bodyPr wrap="none" lIns="0" tIns="0" rIns="0" bIns="0">
              <a:spAutoFit/>
            </a:bodyPr>
            <a:lstStyle/>
            <a:p>
              <a:r>
                <a:rPr lang="zh-CN" altLang="en-US" sz="14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56"/>
          <p:cNvGrpSpPr/>
          <p:nvPr/>
        </p:nvGrpSpPr>
        <p:grpSpPr>
          <a:xfrm>
            <a:off x="481903" y="1162397"/>
            <a:ext cx="2276196" cy="555580"/>
            <a:chOff x="-296510" y="1363501"/>
            <a:chExt cx="2276196" cy="555580"/>
          </a:xfrm>
        </p:grpSpPr>
        <p:sp>
          <p:nvSpPr>
            <p:cNvPr id="15" name="TextBox 189"/>
            <p:cNvSpPr txBox="1"/>
            <p:nvPr/>
          </p:nvSpPr>
          <p:spPr>
            <a:xfrm>
              <a:off x="-296510" y="1611304"/>
              <a:ext cx="2276196"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90"/>
            <p:cNvSpPr/>
            <p:nvPr/>
          </p:nvSpPr>
          <p:spPr>
            <a:xfrm>
              <a:off x="1082003" y="1363501"/>
              <a:ext cx="897682" cy="215444"/>
            </a:xfrm>
            <a:prstGeom prst="rect">
              <a:avLst/>
            </a:prstGeom>
          </p:spPr>
          <p:txBody>
            <a:bodyPr wrap="none" lIns="0" tIns="0" rIns="0" bIns="0">
              <a:spAutoFit/>
            </a:bodyPr>
            <a:lstStyle/>
            <a:p>
              <a:pPr algn="r"/>
              <a:r>
                <a:rPr lang="zh-CN" alt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56"/>
          <p:cNvGrpSpPr/>
          <p:nvPr/>
        </p:nvGrpSpPr>
        <p:grpSpPr>
          <a:xfrm>
            <a:off x="481903" y="3832692"/>
            <a:ext cx="2276196" cy="555580"/>
            <a:chOff x="-296510" y="1363501"/>
            <a:chExt cx="2276196" cy="555580"/>
          </a:xfrm>
        </p:grpSpPr>
        <p:sp>
          <p:nvSpPr>
            <p:cNvPr id="18" name="TextBox 192"/>
            <p:cNvSpPr txBox="1"/>
            <p:nvPr/>
          </p:nvSpPr>
          <p:spPr>
            <a:xfrm>
              <a:off x="-296510" y="1611304"/>
              <a:ext cx="2276196" cy="307777"/>
            </a:xfrm>
            <a:prstGeom prst="rect">
              <a:avLst/>
            </a:prstGeom>
            <a:noFill/>
          </p:spPr>
          <p:txBody>
            <a:bodyPr wrap="square" lIns="0" tIns="0" rIns="0" bIns="0" rtlCol="0">
              <a:spAutoFit/>
            </a:bodyPr>
            <a:lstStyle/>
            <a:p>
              <a:pPr lvl="0" algn="r"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193"/>
            <p:cNvSpPr/>
            <p:nvPr/>
          </p:nvSpPr>
          <p:spPr>
            <a:xfrm>
              <a:off x="1082003" y="1363501"/>
              <a:ext cx="897682" cy="215444"/>
            </a:xfrm>
            <a:prstGeom prst="rect">
              <a:avLst/>
            </a:prstGeom>
          </p:spPr>
          <p:txBody>
            <a:bodyPr wrap="none" lIns="0" tIns="0" rIns="0" bIns="0">
              <a:spAutoFit/>
            </a:bodyPr>
            <a:lstStyle/>
            <a:p>
              <a:pPr algn="r"/>
              <a:r>
                <a:rPr lang="zh-CN" altLang="en-US" sz="1400" b="1"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58"/>
          <p:cNvGrpSpPr/>
          <p:nvPr/>
        </p:nvGrpSpPr>
        <p:grpSpPr>
          <a:xfrm>
            <a:off x="6473031" y="2466900"/>
            <a:ext cx="2276195" cy="555580"/>
            <a:chOff x="7174424" y="1352592"/>
            <a:chExt cx="2276195" cy="555580"/>
          </a:xfrm>
        </p:grpSpPr>
        <p:sp>
          <p:nvSpPr>
            <p:cNvPr id="21" name="TextBox 195"/>
            <p:cNvSpPr txBox="1"/>
            <p:nvPr/>
          </p:nvSpPr>
          <p:spPr>
            <a:xfrm>
              <a:off x="7174424" y="1600395"/>
              <a:ext cx="2276195" cy="307777"/>
            </a:xfrm>
            <a:prstGeom prst="rect">
              <a:avLst/>
            </a:prstGeom>
            <a:noFill/>
          </p:spPr>
          <p:txBody>
            <a:bodyPr wrap="square" lIns="0" tIns="0" rIns="0" bIns="0" rtlCol="0">
              <a:spAutoFit/>
            </a:bodyPr>
            <a:lstStyle/>
            <a:p>
              <a:pPr lvl="0" defTabSz="914400">
                <a:spcBef>
                  <a:spcPct val="20000"/>
                </a:spcBef>
                <a:defRPr/>
              </a:pPr>
              <a:r>
                <a:rPr lang="zh-CN" altLang="en-US" sz="1000"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196"/>
            <p:cNvSpPr/>
            <p:nvPr/>
          </p:nvSpPr>
          <p:spPr>
            <a:xfrm>
              <a:off x="7174424" y="1352592"/>
              <a:ext cx="897682" cy="215444"/>
            </a:xfrm>
            <a:prstGeom prst="rect">
              <a:avLst/>
            </a:prstGeom>
          </p:spPr>
          <p:txBody>
            <a:bodyPr wrap="none" lIns="0" tIns="0" rIns="0" bIns="0">
              <a:spAutoFit/>
            </a:bodyPr>
            <a:lstStyle/>
            <a:p>
              <a:r>
                <a:rPr lang="zh-CN" altLang="en-US" sz="14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添加小标题</a:t>
              </a:r>
              <a:endParaRPr lang="en-US" sz="1400" b="1"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73"/>
          <p:cNvGrpSpPr/>
          <p:nvPr/>
        </p:nvGrpSpPr>
        <p:grpSpPr>
          <a:xfrm>
            <a:off x="2901397" y="1494740"/>
            <a:ext cx="930338" cy="216600"/>
            <a:chOff x="2901397" y="1460250"/>
            <a:chExt cx="930338" cy="220268"/>
          </a:xfrm>
        </p:grpSpPr>
        <p:cxnSp>
          <p:nvCxnSpPr>
            <p:cNvPr id="24" name="Straight Connector 69"/>
            <p:cNvCxnSpPr/>
            <p:nvPr/>
          </p:nvCxnSpPr>
          <p:spPr>
            <a:xfrm flipH="1" flipV="1">
              <a:off x="3592681" y="1460250"/>
              <a:ext cx="239054" cy="220268"/>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flipH="1">
              <a:off x="2901397" y="1461496"/>
              <a:ext cx="691284" cy="0"/>
            </a:xfrm>
            <a:prstGeom prst="line">
              <a:avLst/>
            </a:prstGeom>
            <a:ln w="19050" cap="rnd">
              <a:solidFill>
                <a:schemeClr val="accent2"/>
              </a:solidFill>
              <a:prstDash val="solid"/>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6" name="Group 74"/>
          <p:cNvGrpSpPr/>
          <p:nvPr/>
        </p:nvGrpSpPr>
        <p:grpSpPr>
          <a:xfrm flipH="1">
            <a:off x="5247205" y="1489978"/>
            <a:ext cx="932719" cy="221362"/>
            <a:chOff x="2899016" y="1459156"/>
            <a:chExt cx="932719" cy="221362"/>
          </a:xfrm>
        </p:grpSpPr>
        <p:cxnSp>
          <p:nvCxnSpPr>
            <p:cNvPr id="27" name="Straight Connector 75"/>
            <p:cNvCxnSpPr/>
            <p:nvPr/>
          </p:nvCxnSpPr>
          <p:spPr>
            <a:xfrm flipH="1" flipV="1">
              <a:off x="3592681" y="1460250"/>
              <a:ext cx="239054" cy="220268"/>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76"/>
            <p:cNvCxnSpPr/>
            <p:nvPr/>
          </p:nvCxnSpPr>
          <p:spPr>
            <a:xfrm flipH="1">
              <a:off x="2899016" y="1459156"/>
              <a:ext cx="691284" cy="0"/>
            </a:xfrm>
            <a:prstGeom prst="line">
              <a:avLst/>
            </a:prstGeom>
            <a:ln w="19050" cap="rnd">
              <a:solidFill>
                <a:schemeClr val="accent3"/>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30" name="Group 81"/>
          <p:cNvGrpSpPr/>
          <p:nvPr/>
        </p:nvGrpSpPr>
        <p:grpSpPr>
          <a:xfrm flipV="1">
            <a:off x="2899016" y="3960868"/>
            <a:ext cx="932719" cy="216600"/>
            <a:chOff x="2899016" y="1460250"/>
            <a:chExt cx="932719" cy="220268"/>
          </a:xfrm>
        </p:grpSpPr>
        <p:cxnSp>
          <p:nvCxnSpPr>
            <p:cNvPr id="31" name="Straight Connector 82"/>
            <p:cNvCxnSpPr/>
            <p:nvPr/>
          </p:nvCxnSpPr>
          <p:spPr>
            <a:xfrm flipH="1" flipV="1">
              <a:off x="3592681" y="1460250"/>
              <a:ext cx="239054" cy="220268"/>
            </a:xfrm>
            <a:prstGeom prst="line">
              <a:avLst/>
            </a:prstGeom>
            <a:ln w="19050" cap="rnd">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83"/>
            <p:cNvCxnSpPr/>
            <p:nvPr/>
          </p:nvCxnSpPr>
          <p:spPr>
            <a:xfrm flipH="1">
              <a:off x="2899016" y="1461496"/>
              <a:ext cx="691284" cy="0"/>
            </a:xfrm>
            <a:prstGeom prst="line">
              <a:avLst/>
            </a:prstGeom>
            <a:ln w="19050" cap="rnd">
              <a:solidFill>
                <a:schemeClr val="accent6"/>
              </a:solidFill>
              <a:prstDash val="solid"/>
              <a:tailEnd type="oval"/>
            </a:ln>
          </p:spPr>
          <p:style>
            <a:lnRef idx="1">
              <a:schemeClr val="accent1"/>
            </a:lnRef>
            <a:fillRef idx="0">
              <a:schemeClr val="accent1"/>
            </a:fillRef>
            <a:effectRef idx="0">
              <a:schemeClr val="accent1"/>
            </a:effectRef>
            <a:fontRef idx="minor">
              <a:schemeClr val="tx1"/>
            </a:fontRef>
          </p:style>
        </p:cxnSp>
      </p:grpSp>
      <p:grpSp>
        <p:nvGrpSpPr>
          <p:cNvPr id="33" name="Group 84"/>
          <p:cNvGrpSpPr/>
          <p:nvPr/>
        </p:nvGrpSpPr>
        <p:grpSpPr>
          <a:xfrm flipH="1" flipV="1">
            <a:off x="5247205" y="3995300"/>
            <a:ext cx="930338" cy="221362"/>
            <a:chOff x="2901397" y="1459156"/>
            <a:chExt cx="930338" cy="221362"/>
          </a:xfrm>
        </p:grpSpPr>
        <p:cxnSp>
          <p:nvCxnSpPr>
            <p:cNvPr id="34" name="Straight Connector 85"/>
            <p:cNvCxnSpPr/>
            <p:nvPr/>
          </p:nvCxnSpPr>
          <p:spPr>
            <a:xfrm flipH="1" flipV="1">
              <a:off x="3592681" y="1460250"/>
              <a:ext cx="239054" cy="220268"/>
            </a:xfrm>
            <a:prstGeom prst="line">
              <a:avLst/>
            </a:prstGeom>
            <a:ln w="19050" cap="rnd">
              <a:solidFill>
                <a:schemeClr val="accent5"/>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86"/>
            <p:cNvCxnSpPr/>
            <p:nvPr/>
          </p:nvCxnSpPr>
          <p:spPr>
            <a:xfrm flipH="1">
              <a:off x="2901397" y="1459156"/>
              <a:ext cx="691284" cy="0"/>
            </a:xfrm>
            <a:prstGeom prst="line">
              <a:avLst/>
            </a:prstGeom>
            <a:ln w="19050" cap="rnd">
              <a:solidFill>
                <a:schemeClr val="accent5"/>
              </a:solidFill>
              <a:prstDash val="solid"/>
              <a:tailEnd type="oval"/>
            </a:ln>
          </p:spPr>
          <p:style>
            <a:lnRef idx="1">
              <a:schemeClr val="accent1"/>
            </a:lnRef>
            <a:fillRef idx="0">
              <a:schemeClr val="accent1"/>
            </a:fillRef>
            <a:effectRef idx="0">
              <a:schemeClr val="accent1"/>
            </a:effectRef>
            <a:fontRef idx="minor">
              <a:schemeClr val="tx1"/>
            </a:fontRef>
          </p:style>
        </p:cxnSp>
      </p:grpSp>
      <p:cxnSp>
        <p:nvCxnSpPr>
          <p:cNvPr id="36" name="Straight Connector 87"/>
          <p:cNvCxnSpPr/>
          <p:nvPr/>
        </p:nvCxnSpPr>
        <p:spPr>
          <a:xfrm flipH="1">
            <a:off x="2767624" y="2833000"/>
            <a:ext cx="460627" cy="0"/>
          </a:xfrm>
          <a:prstGeom prst="line">
            <a:avLst/>
          </a:prstGeom>
          <a:ln w="19050" cap="rnd">
            <a:solidFill>
              <a:schemeClr val="accent1"/>
            </a:solidFill>
            <a:prstDash val="solid"/>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89"/>
          <p:cNvCxnSpPr/>
          <p:nvPr/>
        </p:nvCxnSpPr>
        <p:spPr>
          <a:xfrm flipH="1">
            <a:off x="5915749" y="2833000"/>
            <a:ext cx="460627" cy="0"/>
          </a:xfrm>
          <a:prstGeom prst="line">
            <a:avLst/>
          </a:prstGeom>
          <a:ln w="19050" cap="rnd">
            <a:solidFill>
              <a:schemeClr val="accent4"/>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38" name="Group 98"/>
          <p:cNvGrpSpPr/>
          <p:nvPr/>
        </p:nvGrpSpPr>
        <p:grpSpPr>
          <a:xfrm>
            <a:off x="4616008" y="1494739"/>
            <a:ext cx="1116726" cy="1015872"/>
            <a:chOff x="4616008" y="1463917"/>
            <a:chExt cx="1116726" cy="1015872"/>
          </a:xfrm>
        </p:grpSpPr>
        <p:sp>
          <p:nvSpPr>
            <p:cNvPr id="39" name="Freeform 59"/>
            <p:cNvSpPr/>
            <p:nvPr/>
          </p:nvSpPr>
          <p:spPr bwMode="auto">
            <a:xfrm>
              <a:off x="4616008" y="1463917"/>
              <a:ext cx="1116726" cy="1015872"/>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chemeClr val="accent3"/>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0" name="Group 57"/>
            <p:cNvGrpSpPr/>
            <p:nvPr/>
          </p:nvGrpSpPr>
          <p:grpSpPr>
            <a:xfrm>
              <a:off x="4743404" y="1718036"/>
              <a:ext cx="535010" cy="517313"/>
              <a:chOff x="5659438" y="2249488"/>
              <a:chExt cx="623887" cy="603250"/>
            </a:xfrm>
            <a:solidFill>
              <a:schemeClr val="accent3">
                <a:lumMod val="50000"/>
              </a:schemeClr>
            </a:solidFill>
          </p:grpSpPr>
          <p:sp>
            <p:nvSpPr>
              <p:cNvPr id="41"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5" name="Group 100"/>
          <p:cNvGrpSpPr/>
          <p:nvPr/>
        </p:nvGrpSpPr>
        <p:grpSpPr>
          <a:xfrm>
            <a:off x="3218726" y="2195214"/>
            <a:ext cx="819666" cy="1287260"/>
            <a:chOff x="3218726" y="2164392"/>
            <a:chExt cx="819666" cy="1287260"/>
          </a:xfrm>
        </p:grpSpPr>
        <p:sp>
          <p:nvSpPr>
            <p:cNvPr id="46" name="Freeform 62"/>
            <p:cNvSpPr/>
            <p:nvPr/>
          </p:nvSpPr>
          <p:spPr bwMode="auto">
            <a:xfrm>
              <a:off x="3218726" y="2164392"/>
              <a:ext cx="819666" cy="128726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chemeClr val="accent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4"/>
            <p:cNvSpPr>
              <a:spLocks noEditPoints="1"/>
            </p:cNvSpPr>
            <p:nvPr/>
          </p:nvSpPr>
          <p:spPr bwMode="auto">
            <a:xfrm>
              <a:off x="3392943" y="2597627"/>
              <a:ext cx="471233" cy="420791"/>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Group 99"/>
          <p:cNvGrpSpPr/>
          <p:nvPr/>
        </p:nvGrpSpPr>
        <p:grpSpPr>
          <a:xfrm>
            <a:off x="3425935" y="1491072"/>
            <a:ext cx="1116726" cy="999369"/>
            <a:chOff x="3425935" y="1460250"/>
            <a:chExt cx="1116726" cy="999369"/>
          </a:xfrm>
        </p:grpSpPr>
        <p:sp>
          <p:nvSpPr>
            <p:cNvPr id="49" name="Freeform 64"/>
            <p:cNvSpPr/>
            <p:nvPr/>
          </p:nvSpPr>
          <p:spPr bwMode="auto">
            <a:xfrm>
              <a:off x="3425935" y="1460250"/>
              <a:ext cx="1116726" cy="99936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chemeClr val="accent2"/>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21"/>
            <p:cNvSpPr>
              <a:spLocks noEditPoints="1"/>
            </p:cNvSpPr>
            <p:nvPr/>
          </p:nvSpPr>
          <p:spPr bwMode="auto">
            <a:xfrm>
              <a:off x="3823326" y="1680519"/>
              <a:ext cx="484906" cy="557590"/>
            </a:xfrm>
            <a:custGeom>
              <a:avLst/>
              <a:gdLst/>
              <a:ahLst/>
              <a:cxnLst>
                <a:cxn ang="0">
                  <a:pos x="227" y="284"/>
                </a:cxn>
                <a:cxn ang="0">
                  <a:pos x="214" y="284"/>
                </a:cxn>
                <a:cxn ang="0">
                  <a:pos x="264" y="189"/>
                </a:cxn>
                <a:cxn ang="0">
                  <a:pos x="179" y="80"/>
                </a:cxn>
                <a:cxn ang="0">
                  <a:pos x="200" y="39"/>
                </a:cxn>
                <a:cxn ang="0">
                  <a:pos x="196" y="26"/>
                </a:cxn>
                <a:cxn ang="0">
                  <a:pos x="145" y="2"/>
                </a:cxn>
                <a:cxn ang="0">
                  <a:pos x="138" y="1"/>
                </a:cxn>
                <a:cxn ang="0">
                  <a:pos x="132" y="7"/>
                </a:cxn>
                <a:cxn ang="0">
                  <a:pos x="72" y="121"/>
                </a:cxn>
                <a:cxn ang="0">
                  <a:pos x="80" y="147"/>
                </a:cxn>
                <a:cxn ang="0">
                  <a:pos x="72" y="164"/>
                </a:cxn>
                <a:cxn ang="0">
                  <a:pos x="106" y="180"/>
                </a:cxn>
                <a:cxn ang="0">
                  <a:pos x="114" y="164"/>
                </a:cxn>
                <a:cxn ang="0">
                  <a:pos x="114" y="164"/>
                </a:cxn>
                <a:cxn ang="0">
                  <a:pos x="140" y="154"/>
                </a:cxn>
                <a:cxn ang="0">
                  <a:pos x="161" y="115"/>
                </a:cxn>
                <a:cxn ang="0">
                  <a:pos x="227" y="189"/>
                </a:cxn>
                <a:cxn ang="0">
                  <a:pos x="151" y="265"/>
                </a:cxn>
                <a:cxn ang="0">
                  <a:pos x="95" y="246"/>
                </a:cxn>
                <a:cxn ang="0">
                  <a:pos x="95" y="237"/>
                </a:cxn>
                <a:cxn ang="0">
                  <a:pos x="104" y="227"/>
                </a:cxn>
                <a:cxn ang="0">
                  <a:pos x="151" y="227"/>
                </a:cxn>
                <a:cxn ang="0">
                  <a:pos x="151" y="208"/>
                </a:cxn>
                <a:cxn ang="0">
                  <a:pos x="79" y="208"/>
                </a:cxn>
                <a:cxn ang="0">
                  <a:pos x="40" y="208"/>
                </a:cxn>
                <a:cxn ang="0">
                  <a:pos x="0" y="208"/>
                </a:cxn>
                <a:cxn ang="0">
                  <a:pos x="0" y="227"/>
                </a:cxn>
                <a:cxn ang="0">
                  <a:pos x="45" y="227"/>
                </a:cxn>
                <a:cxn ang="0">
                  <a:pos x="48" y="227"/>
                </a:cxn>
                <a:cxn ang="0">
                  <a:pos x="57" y="237"/>
                </a:cxn>
                <a:cxn ang="0">
                  <a:pos x="57" y="246"/>
                </a:cxn>
                <a:cxn ang="0">
                  <a:pos x="57" y="284"/>
                </a:cxn>
                <a:cxn ang="0">
                  <a:pos x="19" y="303"/>
                </a:cxn>
                <a:cxn ang="0">
                  <a:pos x="264" y="303"/>
                </a:cxn>
                <a:cxn ang="0">
                  <a:pos x="227" y="284"/>
                </a:cxn>
                <a:cxn ang="0">
                  <a:pos x="161" y="26"/>
                </a:cxn>
                <a:cxn ang="0">
                  <a:pos x="155" y="32"/>
                </a:cxn>
                <a:cxn ang="0">
                  <a:pos x="111" y="114"/>
                </a:cxn>
                <a:cxn ang="0">
                  <a:pos x="95" y="106"/>
                </a:cxn>
                <a:cxn ang="0">
                  <a:pos x="96" y="102"/>
                </a:cxn>
                <a:cxn ang="0">
                  <a:pos x="137" y="25"/>
                </a:cxn>
                <a:cxn ang="0">
                  <a:pos x="143" y="20"/>
                </a:cxn>
                <a:cxn ang="0">
                  <a:pos x="150" y="21"/>
                </a:cxn>
                <a:cxn ang="0">
                  <a:pos x="161" y="26"/>
                </a:cxn>
                <a:cxn ang="0">
                  <a:pos x="161" y="26"/>
                </a:cxn>
              </a:cxnLst>
              <a:rect l="0" t="0" r="r" b="b"/>
              <a:pathLst>
                <a:path w="264" h="303">
                  <a:moveTo>
                    <a:pt x="227" y="284"/>
                  </a:moveTo>
                  <a:cubicBezTo>
                    <a:pt x="214" y="284"/>
                    <a:pt x="214" y="284"/>
                    <a:pt x="214" y="284"/>
                  </a:cubicBezTo>
                  <a:cubicBezTo>
                    <a:pt x="244" y="263"/>
                    <a:pt x="264" y="229"/>
                    <a:pt x="264" y="189"/>
                  </a:cubicBezTo>
                  <a:cubicBezTo>
                    <a:pt x="264" y="136"/>
                    <a:pt x="228" y="92"/>
                    <a:pt x="179" y="80"/>
                  </a:cubicBezTo>
                  <a:cubicBezTo>
                    <a:pt x="200" y="39"/>
                    <a:pt x="200" y="39"/>
                    <a:pt x="200" y="39"/>
                  </a:cubicBezTo>
                  <a:cubicBezTo>
                    <a:pt x="203" y="34"/>
                    <a:pt x="201" y="29"/>
                    <a:pt x="196" y="26"/>
                  </a:cubicBezTo>
                  <a:cubicBezTo>
                    <a:pt x="145" y="2"/>
                    <a:pt x="145" y="2"/>
                    <a:pt x="145" y="2"/>
                  </a:cubicBezTo>
                  <a:cubicBezTo>
                    <a:pt x="143" y="1"/>
                    <a:pt x="140" y="0"/>
                    <a:pt x="138" y="1"/>
                  </a:cubicBezTo>
                  <a:cubicBezTo>
                    <a:pt x="136" y="2"/>
                    <a:pt x="134" y="4"/>
                    <a:pt x="132" y="7"/>
                  </a:cubicBezTo>
                  <a:cubicBezTo>
                    <a:pt x="72" y="121"/>
                    <a:pt x="72" y="121"/>
                    <a:pt x="72" y="121"/>
                  </a:cubicBezTo>
                  <a:cubicBezTo>
                    <a:pt x="67" y="131"/>
                    <a:pt x="71" y="143"/>
                    <a:pt x="80" y="147"/>
                  </a:cubicBezTo>
                  <a:cubicBezTo>
                    <a:pt x="72" y="164"/>
                    <a:pt x="72" y="164"/>
                    <a:pt x="72" y="164"/>
                  </a:cubicBezTo>
                  <a:cubicBezTo>
                    <a:pt x="106" y="180"/>
                    <a:pt x="106" y="180"/>
                    <a:pt x="106" y="180"/>
                  </a:cubicBezTo>
                  <a:cubicBezTo>
                    <a:pt x="114" y="164"/>
                    <a:pt x="114" y="164"/>
                    <a:pt x="114" y="164"/>
                  </a:cubicBezTo>
                  <a:cubicBezTo>
                    <a:pt x="114" y="164"/>
                    <a:pt x="114" y="164"/>
                    <a:pt x="114" y="164"/>
                  </a:cubicBezTo>
                  <a:cubicBezTo>
                    <a:pt x="124" y="168"/>
                    <a:pt x="135" y="164"/>
                    <a:pt x="140" y="154"/>
                  </a:cubicBezTo>
                  <a:cubicBezTo>
                    <a:pt x="161" y="115"/>
                    <a:pt x="161" y="115"/>
                    <a:pt x="161" y="115"/>
                  </a:cubicBezTo>
                  <a:cubicBezTo>
                    <a:pt x="198" y="119"/>
                    <a:pt x="227" y="151"/>
                    <a:pt x="227" y="189"/>
                  </a:cubicBezTo>
                  <a:cubicBezTo>
                    <a:pt x="227" y="231"/>
                    <a:pt x="193" y="265"/>
                    <a:pt x="151" y="265"/>
                  </a:cubicBezTo>
                  <a:cubicBezTo>
                    <a:pt x="132" y="265"/>
                    <a:pt x="108" y="258"/>
                    <a:pt x="95" y="246"/>
                  </a:cubicBezTo>
                  <a:cubicBezTo>
                    <a:pt x="95" y="237"/>
                    <a:pt x="95" y="237"/>
                    <a:pt x="95" y="237"/>
                  </a:cubicBezTo>
                  <a:cubicBezTo>
                    <a:pt x="95" y="231"/>
                    <a:pt x="99" y="227"/>
                    <a:pt x="104" y="227"/>
                  </a:cubicBezTo>
                  <a:cubicBezTo>
                    <a:pt x="151" y="227"/>
                    <a:pt x="151" y="227"/>
                    <a:pt x="151" y="227"/>
                  </a:cubicBezTo>
                  <a:cubicBezTo>
                    <a:pt x="151" y="208"/>
                    <a:pt x="151" y="208"/>
                    <a:pt x="151" y="208"/>
                  </a:cubicBezTo>
                  <a:cubicBezTo>
                    <a:pt x="79" y="208"/>
                    <a:pt x="79" y="208"/>
                    <a:pt x="79" y="208"/>
                  </a:cubicBezTo>
                  <a:cubicBezTo>
                    <a:pt x="40" y="208"/>
                    <a:pt x="40" y="208"/>
                    <a:pt x="40" y="208"/>
                  </a:cubicBezTo>
                  <a:cubicBezTo>
                    <a:pt x="0" y="208"/>
                    <a:pt x="0" y="208"/>
                    <a:pt x="0" y="208"/>
                  </a:cubicBezTo>
                  <a:cubicBezTo>
                    <a:pt x="0" y="227"/>
                    <a:pt x="0" y="227"/>
                    <a:pt x="0" y="227"/>
                  </a:cubicBezTo>
                  <a:cubicBezTo>
                    <a:pt x="45" y="227"/>
                    <a:pt x="45" y="227"/>
                    <a:pt x="45" y="227"/>
                  </a:cubicBezTo>
                  <a:cubicBezTo>
                    <a:pt x="48" y="227"/>
                    <a:pt x="48" y="227"/>
                    <a:pt x="48" y="227"/>
                  </a:cubicBezTo>
                  <a:cubicBezTo>
                    <a:pt x="53" y="227"/>
                    <a:pt x="57" y="231"/>
                    <a:pt x="57" y="237"/>
                  </a:cubicBezTo>
                  <a:cubicBezTo>
                    <a:pt x="57" y="246"/>
                    <a:pt x="57" y="246"/>
                    <a:pt x="57" y="246"/>
                  </a:cubicBezTo>
                  <a:cubicBezTo>
                    <a:pt x="57" y="284"/>
                    <a:pt x="57" y="284"/>
                    <a:pt x="57" y="284"/>
                  </a:cubicBezTo>
                  <a:cubicBezTo>
                    <a:pt x="36" y="284"/>
                    <a:pt x="19" y="282"/>
                    <a:pt x="19" y="303"/>
                  </a:cubicBezTo>
                  <a:cubicBezTo>
                    <a:pt x="264" y="303"/>
                    <a:pt x="264" y="303"/>
                    <a:pt x="264" y="303"/>
                  </a:cubicBezTo>
                  <a:cubicBezTo>
                    <a:pt x="264" y="282"/>
                    <a:pt x="248" y="284"/>
                    <a:pt x="227" y="284"/>
                  </a:cubicBezTo>
                  <a:close/>
                  <a:moveTo>
                    <a:pt x="161" y="26"/>
                  </a:moveTo>
                  <a:cubicBezTo>
                    <a:pt x="158" y="27"/>
                    <a:pt x="156" y="29"/>
                    <a:pt x="155" y="32"/>
                  </a:cubicBezTo>
                  <a:cubicBezTo>
                    <a:pt x="111" y="114"/>
                    <a:pt x="111" y="114"/>
                    <a:pt x="111" y="114"/>
                  </a:cubicBezTo>
                  <a:cubicBezTo>
                    <a:pt x="95" y="106"/>
                    <a:pt x="95" y="106"/>
                    <a:pt x="95" y="106"/>
                  </a:cubicBezTo>
                  <a:cubicBezTo>
                    <a:pt x="95" y="105"/>
                    <a:pt x="95" y="103"/>
                    <a:pt x="96" y="102"/>
                  </a:cubicBezTo>
                  <a:cubicBezTo>
                    <a:pt x="137" y="25"/>
                    <a:pt x="137" y="25"/>
                    <a:pt x="137" y="25"/>
                  </a:cubicBezTo>
                  <a:cubicBezTo>
                    <a:pt x="138" y="23"/>
                    <a:pt x="140" y="21"/>
                    <a:pt x="143" y="20"/>
                  </a:cubicBezTo>
                  <a:cubicBezTo>
                    <a:pt x="145" y="19"/>
                    <a:pt x="148" y="19"/>
                    <a:pt x="150" y="21"/>
                  </a:cubicBezTo>
                  <a:cubicBezTo>
                    <a:pt x="161" y="26"/>
                    <a:pt x="161" y="26"/>
                    <a:pt x="161" y="26"/>
                  </a:cubicBezTo>
                  <a:cubicBezTo>
                    <a:pt x="161" y="26"/>
                    <a:pt x="161" y="26"/>
                    <a:pt x="161" y="26"/>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01"/>
          <p:cNvGrpSpPr/>
          <p:nvPr/>
        </p:nvGrpSpPr>
        <p:grpSpPr>
          <a:xfrm>
            <a:off x="3414933" y="3178080"/>
            <a:ext cx="1120394" cy="1008537"/>
            <a:chOff x="3414933" y="3147258"/>
            <a:chExt cx="1120394" cy="1008537"/>
          </a:xfrm>
        </p:grpSpPr>
        <p:sp>
          <p:nvSpPr>
            <p:cNvPr id="52" name="Freeform 61"/>
            <p:cNvSpPr/>
            <p:nvPr/>
          </p:nvSpPr>
          <p:spPr bwMode="auto">
            <a:xfrm>
              <a:off x="3414933" y="3147258"/>
              <a:ext cx="1120394" cy="1008537"/>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chemeClr val="accent6"/>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70"/>
            <p:cNvGrpSpPr/>
            <p:nvPr/>
          </p:nvGrpSpPr>
          <p:grpSpPr>
            <a:xfrm>
              <a:off x="3786015" y="3459473"/>
              <a:ext cx="580546" cy="365363"/>
              <a:chOff x="3871913" y="3771900"/>
              <a:chExt cx="411163" cy="258763"/>
            </a:xfrm>
            <a:solidFill>
              <a:schemeClr val="accent6">
                <a:lumMod val="50000"/>
              </a:schemeClr>
            </a:solidFill>
          </p:grpSpPr>
          <p:sp>
            <p:nvSpPr>
              <p:cNvPr id="54" name="Freeform 92"/>
              <p:cNvSpPr>
                <a:spLocks noEditPoints="1"/>
              </p:cNvSpPr>
              <p:nvPr/>
            </p:nvSpPr>
            <p:spPr bwMode="auto">
              <a:xfrm>
                <a:off x="3871913" y="3771900"/>
                <a:ext cx="411163" cy="231775"/>
              </a:xfrm>
              <a:custGeom>
                <a:avLst/>
                <a:gdLst/>
                <a:ahLst/>
                <a:cxnLst>
                  <a:cxn ang="0">
                    <a:pos x="128" y="7"/>
                  </a:cxn>
                  <a:cxn ang="0">
                    <a:pos x="53" y="7"/>
                  </a:cxn>
                  <a:cxn ang="0">
                    <a:pos x="53" y="7"/>
                  </a:cxn>
                  <a:cxn ang="0">
                    <a:pos x="46" y="0"/>
                  </a:cxn>
                  <a:cxn ang="0">
                    <a:pos x="39" y="7"/>
                  </a:cxn>
                  <a:cxn ang="0">
                    <a:pos x="39" y="7"/>
                  </a:cxn>
                  <a:cxn ang="0">
                    <a:pos x="34" y="7"/>
                  </a:cxn>
                  <a:cxn ang="0">
                    <a:pos x="7" y="29"/>
                  </a:cxn>
                  <a:cxn ang="0">
                    <a:pos x="0" y="59"/>
                  </a:cxn>
                  <a:cxn ang="0">
                    <a:pos x="15" y="79"/>
                  </a:cxn>
                  <a:cxn ang="0">
                    <a:pos x="15" y="77"/>
                  </a:cxn>
                  <a:cxn ang="0">
                    <a:pos x="30" y="61"/>
                  </a:cxn>
                  <a:cxn ang="0">
                    <a:pos x="46" y="77"/>
                  </a:cxn>
                  <a:cxn ang="0">
                    <a:pos x="45" y="80"/>
                  </a:cxn>
                  <a:cxn ang="0">
                    <a:pos x="93" y="80"/>
                  </a:cxn>
                  <a:cxn ang="0">
                    <a:pos x="92" y="77"/>
                  </a:cxn>
                  <a:cxn ang="0">
                    <a:pos x="108" y="61"/>
                  </a:cxn>
                  <a:cxn ang="0">
                    <a:pos x="123" y="77"/>
                  </a:cxn>
                  <a:cxn ang="0">
                    <a:pos x="123" y="80"/>
                  </a:cxn>
                  <a:cxn ang="0">
                    <a:pos x="142" y="59"/>
                  </a:cxn>
                  <a:cxn ang="0">
                    <a:pos x="142" y="29"/>
                  </a:cxn>
                  <a:cxn ang="0">
                    <a:pos x="128" y="7"/>
                  </a:cxn>
                  <a:cxn ang="0">
                    <a:pos x="45" y="40"/>
                  </a:cxn>
                  <a:cxn ang="0">
                    <a:pos x="16" y="40"/>
                  </a:cxn>
                  <a:cxn ang="0">
                    <a:pos x="19" y="25"/>
                  </a:cxn>
                  <a:cxn ang="0">
                    <a:pos x="20" y="22"/>
                  </a:cxn>
                  <a:cxn ang="0">
                    <a:pos x="30" y="16"/>
                  </a:cxn>
                  <a:cxn ang="0">
                    <a:pos x="45" y="16"/>
                  </a:cxn>
                  <a:cxn ang="0">
                    <a:pos x="45" y="40"/>
                  </a:cxn>
                  <a:cxn ang="0">
                    <a:pos x="104" y="46"/>
                  </a:cxn>
                  <a:cxn ang="0">
                    <a:pos x="91" y="46"/>
                  </a:cxn>
                  <a:cxn ang="0">
                    <a:pos x="91" y="60"/>
                  </a:cxn>
                  <a:cxn ang="0">
                    <a:pos x="78" y="60"/>
                  </a:cxn>
                  <a:cxn ang="0">
                    <a:pos x="78" y="46"/>
                  </a:cxn>
                  <a:cxn ang="0">
                    <a:pos x="65" y="46"/>
                  </a:cxn>
                  <a:cxn ang="0">
                    <a:pos x="65" y="33"/>
                  </a:cxn>
                  <a:cxn ang="0">
                    <a:pos x="78" y="33"/>
                  </a:cxn>
                  <a:cxn ang="0">
                    <a:pos x="78" y="20"/>
                  </a:cxn>
                  <a:cxn ang="0">
                    <a:pos x="91" y="20"/>
                  </a:cxn>
                  <a:cxn ang="0">
                    <a:pos x="91" y="33"/>
                  </a:cxn>
                  <a:cxn ang="0">
                    <a:pos x="104" y="33"/>
                  </a:cxn>
                  <a:cxn ang="0">
                    <a:pos x="104" y="46"/>
                  </a:cxn>
                  <a:cxn ang="0">
                    <a:pos x="104" y="46"/>
                  </a:cxn>
                  <a:cxn ang="0">
                    <a:pos x="104" y="46"/>
                  </a:cxn>
                </a:cxnLst>
                <a:rect l="0" t="0" r="r" b="b"/>
                <a:pathLst>
                  <a:path w="142" h="80">
                    <a:moveTo>
                      <a:pt x="128" y="7"/>
                    </a:moveTo>
                    <a:cubicBezTo>
                      <a:pt x="53" y="7"/>
                      <a:pt x="53" y="7"/>
                      <a:pt x="53" y="7"/>
                    </a:cubicBezTo>
                    <a:cubicBezTo>
                      <a:pt x="53" y="7"/>
                      <a:pt x="53" y="7"/>
                      <a:pt x="53" y="7"/>
                    </a:cubicBezTo>
                    <a:cubicBezTo>
                      <a:pt x="53" y="3"/>
                      <a:pt x="50" y="0"/>
                      <a:pt x="46" y="0"/>
                    </a:cubicBezTo>
                    <a:cubicBezTo>
                      <a:pt x="42" y="0"/>
                      <a:pt x="39" y="3"/>
                      <a:pt x="39" y="7"/>
                    </a:cubicBezTo>
                    <a:cubicBezTo>
                      <a:pt x="39" y="7"/>
                      <a:pt x="39" y="7"/>
                      <a:pt x="39" y="7"/>
                    </a:cubicBezTo>
                    <a:cubicBezTo>
                      <a:pt x="34" y="7"/>
                      <a:pt x="34" y="7"/>
                      <a:pt x="34" y="7"/>
                    </a:cubicBezTo>
                    <a:cubicBezTo>
                      <a:pt x="22" y="7"/>
                      <a:pt x="12" y="13"/>
                      <a:pt x="7" y="29"/>
                    </a:cubicBezTo>
                    <a:cubicBezTo>
                      <a:pt x="0" y="59"/>
                      <a:pt x="0" y="59"/>
                      <a:pt x="0" y="59"/>
                    </a:cubicBezTo>
                    <a:cubicBezTo>
                      <a:pt x="0" y="68"/>
                      <a:pt x="6" y="76"/>
                      <a:pt x="15" y="79"/>
                    </a:cubicBezTo>
                    <a:cubicBezTo>
                      <a:pt x="15" y="78"/>
                      <a:pt x="15" y="77"/>
                      <a:pt x="15" y="77"/>
                    </a:cubicBezTo>
                    <a:cubicBezTo>
                      <a:pt x="15" y="68"/>
                      <a:pt x="22" y="61"/>
                      <a:pt x="30" y="61"/>
                    </a:cubicBezTo>
                    <a:cubicBezTo>
                      <a:pt x="39" y="61"/>
                      <a:pt x="46" y="68"/>
                      <a:pt x="46" y="77"/>
                    </a:cubicBezTo>
                    <a:cubicBezTo>
                      <a:pt x="46" y="78"/>
                      <a:pt x="46" y="79"/>
                      <a:pt x="45" y="80"/>
                    </a:cubicBezTo>
                    <a:cubicBezTo>
                      <a:pt x="93" y="80"/>
                      <a:pt x="93" y="80"/>
                      <a:pt x="93" y="80"/>
                    </a:cubicBezTo>
                    <a:cubicBezTo>
                      <a:pt x="92" y="79"/>
                      <a:pt x="92" y="78"/>
                      <a:pt x="92" y="77"/>
                    </a:cubicBezTo>
                    <a:cubicBezTo>
                      <a:pt x="92" y="68"/>
                      <a:pt x="99" y="61"/>
                      <a:pt x="108" y="61"/>
                    </a:cubicBezTo>
                    <a:cubicBezTo>
                      <a:pt x="116" y="61"/>
                      <a:pt x="123" y="68"/>
                      <a:pt x="123" y="77"/>
                    </a:cubicBezTo>
                    <a:cubicBezTo>
                      <a:pt x="123" y="78"/>
                      <a:pt x="123" y="79"/>
                      <a:pt x="123" y="80"/>
                    </a:cubicBezTo>
                    <a:cubicBezTo>
                      <a:pt x="134" y="79"/>
                      <a:pt x="142" y="70"/>
                      <a:pt x="142" y="59"/>
                    </a:cubicBezTo>
                    <a:cubicBezTo>
                      <a:pt x="142" y="29"/>
                      <a:pt x="142" y="29"/>
                      <a:pt x="142" y="29"/>
                    </a:cubicBezTo>
                    <a:cubicBezTo>
                      <a:pt x="142" y="17"/>
                      <a:pt x="140" y="7"/>
                      <a:pt x="128" y="7"/>
                    </a:cubicBezTo>
                    <a:close/>
                    <a:moveTo>
                      <a:pt x="45" y="40"/>
                    </a:moveTo>
                    <a:cubicBezTo>
                      <a:pt x="16" y="40"/>
                      <a:pt x="16" y="40"/>
                      <a:pt x="16" y="40"/>
                    </a:cubicBezTo>
                    <a:cubicBezTo>
                      <a:pt x="19" y="25"/>
                      <a:pt x="19" y="25"/>
                      <a:pt x="19" y="25"/>
                    </a:cubicBezTo>
                    <a:cubicBezTo>
                      <a:pt x="20" y="25"/>
                      <a:pt x="20" y="24"/>
                      <a:pt x="20" y="22"/>
                    </a:cubicBezTo>
                    <a:cubicBezTo>
                      <a:pt x="22" y="15"/>
                      <a:pt x="30" y="16"/>
                      <a:pt x="30" y="16"/>
                    </a:cubicBezTo>
                    <a:cubicBezTo>
                      <a:pt x="45" y="16"/>
                      <a:pt x="45" y="16"/>
                      <a:pt x="45" y="16"/>
                    </a:cubicBezTo>
                    <a:lnTo>
                      <a:pt x="45" y="40"/>
                    </a:lnTo>
                    <a:close/>
                    <a:moveTo>
                      <a:pt x="104" y="46"/>
                    </a:moveTo>
                    <a:cubicBezTo>
                      <a:pt x="91" y="46"/>
                      <a:pt x="91" y="46"/>
                      <a:pt x="91" y="46"/>
                    </a:cubicBezTo>
                    <a:cubicBezTo>
                      <a:pt x="91" y="60"/>
                      <a:pt x="91" y="60"/>
                      <a:pt x="91" y="60"/>
                    </a:cubicBezTo>
                    <a:cubicBezTo>
                      <a:pt x="78" y="60"/>
                      <a:pt x="78" y="60"/>
                      <a:pt x="78" y="60"/>
                    </a:cubicBezTo>
                    <a:cubicBezTo>
                      <a:pt x="78" y="46"/>
                      <a:pt x="78" y="46"/>
                      <a:pt x="78" y="46"/>
                    </a:cubicBezTo>
                    <a:cubicBezTo>
                      <a:pt x="65" y="46"/>
                      <a:pt x="65" y="46"/>
                      <a:pt x="65" y="46"/>
                    </a:cubicBezTo>
                    <a:cubicBezTo>
                      <a:pt x="65" y="33"/>
                      <a:pt x="65" y="33"/>
                      <a:pt x="65" y="33"/>
                    </a:cubicBezTo>
                    <a:cubicBezTo>
                      <a:pt x="78" y="33"/>
                      <a:pt x="78" y="33"/>
                      <a:pt x="78" y="33"/>
                    </a:cubicBezTo>
                    <a:cubicBezTo>
                      <a:pt x="78" y="20"/>
                      <a:pt x="78" y="20"/>
                      <a:pt x="78" y="20"/>
                    </a:cubicBezTo>
                    <a:cubicBezTo>
                      <a:pt x="91" y="20"/>
                      <a:pt x="91" y="20"/>
                      <a:pt x="91" y="20"/>
                    </a:cubicBezTo>
                    <a:cubicBezTo>
                      <a:pt x="91" y="33"/>
                      <a:pt x="91" y="33"/>
                      <a:pt x="91" y="33"/>
                    </a:cubicBezTo>
                    <a:cubicBezTo>
                      <a:pt x="104" y="33"/>
                      <a:pt x="104" y="33"/>
                      <a:pt x="104" y="33"/>
                    </a:cubicBezTo>
                    <a:lnTo>
                      <a:pt x="104" y="46"/>
                    </a:lnTo>
                    <a:close/>
                    <a:moveTo>
                      <a:pt x="104" y="46"/>
                    </a:moveTo>
                    <a:cubicBezTo>
                      <a:pt x="104" y="46"/>
                      <a:pt x="104" y="46"/>
                      <a:pt x="104" y="46"/>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93"/>
              <p:cNvSpPr>
                <a:spLocks noEditPoints="1"/>
              </p:cNvSpPr>
              <p:nvPr/>
            </p:nvSpPr>
            <p:spPr bwMode="auto">
              <a:xfrm>
                <a:off x="3924300" y="3960813"/>
                <a:ext cx="69850" cy="69850"/>
              </a:xfrm>
              <a:custGeom>
                <a:avLst/>
                <a:gdLst/>
                <a:ahLst/>
                <a:cxnLst>
                  <a:cxn ang="0">
                    <a:pos x="24" y="12"/>
                  </a:cxn>
                  <a:cxn ang="0">
                    <a:pos x="12" y="24"/>
                  </a:cxn>
                  <a:cxn ang="0">
                    <a:pos x="0" y="12"/>
                  </a:cxn>
                  <a:cxn ang="0">
                    <a:pos x="12" y="0"/>
                  </a:cxn>
                  <a:cxn ang="0">
                    <a:pos x="24" y="12"/>
                  </a:cxn>
                  <a:cxn ang="0">
                    <a:pos x="24" y="12"/>
                  </a:cxn>
                  <a:cxn ang="0">
                    <a:pos x="24" y="12"/>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24" y="12"/>
                    </a:moveTo>
                    <a:cubicBezTo>
                      <a:pt x="24" y="12"/>
                      <a:pt x="24" y="12"/>
                      <a:pt x="24" y="12"/>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94"/>
              <p:cNvSpPr>
                <a:spLocks noEditPoints="1"/>
              </p:cNvSpPr>
              <p:nvPr/>
            </p:nvSpPr>
            <p:spPr bwMode="auto">
              <a:xfrm>
                <a:off x="4149725" y="3960813"/>
                <a:ext cx="73025" cy="69850"/>
              </a:xfrm>
              <a:custGeom>
                <a:avLst/>
                <a:gdLst/>
                <a:ahLst/>
                <a:cxnLst>
                  <a:cxn ang="0">
                    <a:pos x="25" y="12"/>
                  </a:cxn>
                  <a:cxn ang="0">
                    <a:pos x="12" y="24"/>
                  </a:cxn>
                  <a:cxn ang="0">
                    <a:pos x="0" y="12"/>
                  </a:cxn>
                  <a:cxn ang="0">
                    <a:pos x="12" y="0"/>
                  </a:cxn>
                  <a:cxn ang="0">
                    <a:pos x="25" y="12"/>
                  </a:cxn>
                  <a:cxn ang="0">
                    <a:pos x="25" y="12"/>
                  </a:cxn>
                  <a:cxn ang="0">
                    <a:pos x="25" y="12"/>
                  </a:cxn>
                </a:cxnLst>
                <a:rect l="0" t="0" r="r" b="b"/>
                <a:pathLst>
                  <a:path w="25" h="24">
                    <a:moveTo>
                      <a:pt x="25" y="12"/>
                    </a:moveTo>
                    <a:cubicBezTo>
                      <a:pt x="25" y="19"/>
                      <a:pt x="19" y="24"/>
                      <a:pt x="12" y="24"/>
                    </a:cubicBezTo>
                    <a:cubicBezTo>
                      <a:pt x="6" y="24"/>
                      <a:pt x="0" y="19"/>
                      <a:pt x="0" y="12"/>
                    </a:cubicBezTo>
                    <a:cubicBezTo>
                      <a:pt x="0" y="5"/>
                      <a:pt x="6" y="0"/>
                      <a:pt x="12" y="0"/>
                    </a:cubicBezTo>
                    <a:cubicBezTo>
                      <a:pt x="19" y="0"/>
                      <a:pt x="25" y="5"/>
                      <a:pt x="25" y="12"/>
                    </a:cubicBezTo>
                    <a:close/>
                    <a:moveTo>
                      <a:pt x="25" y="12"/>
                    </a:moveTo>
                    <a:cubicBezTo>
                      <a:pt x="25" y="12"/>
                      <a:pt x="25" y="12"/>
                      <a:pt x="25" y="12"/>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Group 102"/>
          <p:cNvGrpSpPr/>
          <p:nvPr/>
        </p:nvGrpSpPr>
        <p:grpSpPr>
          <a:xfrm>
            <a:off x="4608673" y="3190915"/>
            <a:ext cx="1107557" cy="1015872"/>
            <a:chOff x="4608673" y="3160093"/>
            <a:chExt cx="1107557" cy="1015872"/>
          </a:xfrm>
        </p:grpSpPr>
        <p:sp>
          <p:nvSpPr>
            <p:cNvPr id="58" name="Freeform 60"/>
            <p:cNvSpPr/>
            <p:nvPr/>
          </p:nvSpPr>
          <p:spPr bwMode="auto">
            <a:xfrm>
              <a:off x="4608673" y="3160093"/>
              <a:ext cx="1107557" cy="1015872"/>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chemeClr val="accent5"/>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78"/>
            <p:cNvGrpSpPr/>
            <p:nvPr/>
          </p:nvGrpSpPr>
          <p:grpSpPr>
            <a:xfrm>
              <a:off x="4888721" y="3416805"/>
              <a:ext cx="336006" cy="470573"/>
              <a:chOff x="4938713" y="2352675"/>
              <a:chExt cx="646113" cy="904875"/>
            </a:xfrm>
            <a:solidFill>
              <a:schemeClr val="accent5">
                <a:lumMod val="50000"/>
              </a:schemeClr>
            </a:solidFill>
          </p:grpSpPr>
          <p:sp>
            <p:nvSpPr>
              <p:cNvPr id="60" name="Freeform 111"/>
              <p:cNvSpPr>
                <a:spLocks noEditPoints="1"/>
              </p:cNvSpPr>
              <p:nvPr/>
            </p:nvSpPr>
            <p:spPr bwMode="auto">
              <a:xfrm>
                <a:off x="4938713" y="2352675"/>
                <a:ext cx="646113" cy="904875"/>
              </a:xfrm>
              <a:custGeom>
                <a:avLst/>
                <a:gdLst/>
                <a:ahLst/>
                <a:cxnLst>
                  <a:cxn ang="0">
                    <a:pos x="209" y="53"/>
                  </a:cxn>
                  <a:cxn ang="0">
                    <a:pos x="188" y="53"/>
                  </a:cxn>
                  <a:cxn ang="0">
                    <a:pos x="188" y="24"/>
                  </a:cxn>
                  <a:cxn ang="0">
                    <a:pos x="174" y="10"/>
                  </a:cxn>
                  <a:cxn ang="0">
                    <a:pos x="130" y="10"/>
                  </a:cxn>
                  <a:cxn ang="0">
                    <a:pos x="130" y="6"/>
                  </a:cxn>
                  <a:cxn ang="0">
                    <a:pos x="123" y="0"/>
                  </a:cxn>
                  <a:cxn ang="0">
                    <a:pos x="65" y="0"/>
                  </a:cxn>
                  <a:cxn ang="0">
                    <a:pos x="59" y="6"/>
                  </a:cxn>
                  <a:cxn ang="0">
                    <a:pos x="59" y="10"/>
                  </a:cxn>
                  <a:cxn ang="0">
                    <a:pos x="14" y="10"/>
                  </a:cxn>
                  <a:cxn ang="0">
                    <a:pos x="0" y="24"/>
                  </a:cxn>
                  <a:cxn ang="0">
                    <a:pos x="0" y="254"/>
                  </a:cxn>
                  <a:cxn ang="0">
                    <a:pos x="14" y="268"/>
                  </a:cxn>
                  <a:cxn ang="0">
                    <a:pos x="35" y="268"/>
                  </a:cxn>
                  <a:cxn ang="0">
                    <a:pos x="35" y="298"/>
                  </a:cxn>
                  <a:cxn ang="0">
                    <a:pos x="49" y="312"/>
                  </a:cxn>
                  <a:cxn ang="0">
                    <a:pos x="209" y="312"/>
                  </a:cxn>
                  <a:cxn ang="0">
                    <a:pos x="223" y="298"/>
                  </a:cxn>
                  <a:cxn ang="0">
                    <a:pos x="223" y="67"/>
                  </a:cxn>
                  <a:cxn ang="0">
                    <a:pos x="209" y="53"/>
                  </a:cxn>
                  <a:cxn ang="0">
                    <a:pos x="35" y="67"/>
                  </a:cxn>
                  <a:cxn ang="0">
                    <a:pos x="35" y="253"/>
                  </a:cxn>
                  <a:cxn ang="0">
                    <a:pos x="15" y="253"/>
                  </a:cxn>
                  <a:cxn ang="0">
                    <a:pos x="15" y="25"/>
                  </a:cxn>
                  <a:cxn ang="0">
                    <a:pos x="59" y="25"/>
                  </a:cxn>
                  <a:cxn ang="0">
                    <a:pos x="59" y="27"/>
                  </a:cxn>
                  <a:cxn ang="0">
                    <a:pos x="65" y="33"/>
                  </a:cxn>
                  <a:cxn ang="0">
                    <a:pos x="123" y="33"/>
                  </a:cxn>
                  <a:cxn ang="0">
                    <a:pos x="130" y="27"/>
                  </a:cxn>
                  <a:cxn ang="0">
                    <a:pos x="130" y="25"/>
                  </a:cxn>
                  <a:cxn ang="0">
                    <a:pos x="173" y="25"/>
                  </a:cxn>
                  <a:cxn ang="0">
                    <a:pos x="173" y="53"/>
                  </a:cxn>
                  <a:cxn ang="0">
                    <a:pos x="164" y="53"/>
                  </a:cxn>
                  <a:cxn ang="0">
                    <a:pos x="164" y="50"/>
                  </a:cxn>
                  <a:cxn ang="0">
                    <a:pos x="158" y="44"/>
                  </a:cxn>
                  <a:cxn ang="0">
                    <a:pos x="100" y="44"/>
                  </a:cxn>
                  <a:cxn ang="0">
                    <a:pos x="93" y="50"/>
                  </a:cxn>
                  <a:cxn ang="0">
                    <a:pos x="93" y="53"/>
                  </a:cxn>
                  <a:cxn ang="0">
                    <a:pos x="49" y="53"/>
                  </a:cxn>
                  <a:cxn ang="0">
                    <a:pos x="35" y="67"/>
                  </a:cxn>
                  <a:cxn ang="0">
                    <a:pos x="208" y="296"/>
                  </a:cxn>
                  <a:cxn ang="0">
                    <a:pos x="50" y="296"/>
                  </a:cxn>
                  <a:cxn ang="0">
                    <a:pos x="50" y="69"/>
                  </a:cxn>
                  <a:cxn ang="0">
                    <a:pos x="93" y="69"/>
                  </a:cxn>
                  <a:cxn ang="0">
                    <a:pos x="93" y="70"/>
                  </a:cxn>
                  <a:cxn ang="0">
                    <a:pos x="100" y="77"/>
                  </a:cxn>
                  <a:cxn ang="0">
                    <a:pos x="158" y="77"/>
                  </a:cxn>
                  <a:cxn ang="0">
                    <a:pos x="164" y="70"/>
                  </a:cxn>
                  <a:cxn ang="0">
                    <a:pos x="164" y="69"/>
                  </a:cxn>
                  <a:cxn ang="0">
                    <a:pos x="208" y="69"/>
                  </a:cxn>
                  <a:cxn ang="0">
                    <a:pos x="208" y="296"/>
                  </a:cxn>
                  <a:cxn ang="0">
                    <a:pos x="208" y="296"/>
                  </a:cxn>
                  <a:cxn ang="0">
                    <a:pos x="208" y="296"/>
                  </a:cxn>
                </a:cxnLst>
                <a:rect l="0" t="0" r="r" b="b"/>
                <a:pathLst>
                  <a:path w="223" h="312">
                    <a:moveTo>
                      <a:pt x="209" y="53"/>
                    </a:moveTo>
                    <a:cubicBezTo>
                      <a:pt x="188" y="53"/>
                      <a:pt x="188" y="53"/>
                      <a:pt x="188" y="53"/>
                    </a:cubicBezTo>
                    <a:cubicBezTo>
                      <a:pt x="188" y="24"/>
                      <a:pt x="188" y="24"/>
                      <a:pt x="188" y="24"/>
                    </a:cubicBezTo>
                    <a:cubicBezTo>
                      <a:pt x="188" y="16"/>
                      <a:pt x="182" y="10"/>
                      <a:pt x="174" y="10"/>
                    </a:cubicBezTo>
                    <a:cubicBezTo>
                      <a:pt x="130" y="10"/>
                      <a:pt x="130" y="10"/>
                      <a:pt x="130" y="10"/>
                    </a:cubicBezTo>
                    <a:cubicBezTo>
                      <a:pt x="130" y="6"/>
                      <a:pt x="130" y="6"/>
                      <a:pt x="130" y="6"/>
                    </a:cubicBezTo>
                    <a:cubicBezTo>
                      <a:pt x="130" y="3"/>
                      <a:pt x="127" y="0"/>
                      <a:pt x="123" y="0"/>
                    </a:cubicBezTo>
                    <a:cubicBezTo>
                      <a:pt x="65" y="0"/>
                      <a:pt x="65" y="0"/>
                      <a:pt x="65" y="0"/>
                    </a:cubicBezTo>
                    <a:cubicBezTo>
                      <a:pt x="61" y="0"/>
                      <a:pt x="59" y="3"/>
                      <a:pt x="59" y="6"/>
                    </a:cubicBezTo>
                    <a:cubicBezTo>
                      <a:pt x="59" y="10"/>
                      <a:pt x="59" y="10"/>
                      <a:pt x="59" y="10"/>
                    </a:cubicBezTo>
                    <a:cubicBezTo>
                      <a:pt x="14" y="10"/>
                      <a:pt x="14" y="10"/>
                      <a:pt x="14" y="10"/>
                    </a:cubicBezTo>
                    <a:cubicBezTo>
                      <a:pt x="6" y="10"/>
                      <a:pt x="0" y="16"/>
                      <a:pt x="0" y="24"/>
                    </a:cubicBezTo>
                    <a:cubicBezTo>
                      <a:pt x="0" y="254"/>
                      <a:pt x="0" y="254"/>
                      <a:pt x="0" y="254"/>
                    </a:cubicBezTo>
                    <a:cubicBezTo>
                      <a:pt x="0" y="262"/>
                      <a:pt x="6" y="268"/>
                      <a:pt x="14" y="268"/>
                    </a:cubicBezTo>
                    <a:cubicBezTo>
                      <a:pt x="35" y="268"/>
                      <a:pt x="35" y="268"/>
                      <a:pt x="35" y="268"/>
                    </a:cubicBezTo>
                    <a:cubicBezTo>
                      <a:pt x="35" y="298"/>
                      <a:pt x="35" y="298"/>
                      <a:pt x="35" y="298"/>
                    </a:cubicBezTo>
                    <a:cubicBezTo>
                      <a:pt x="35" y="306"/>
                      <a:pt x="41" y="312"/>
                      <a:pt x="49" y="312"/>
                    </a:cubicBezTo>
                    <a:cubicBezTo>
                      <a:pt x="209" y="312"/>
                      <a:pt x="209" y="312"/>
                      <a:pt x="209" y="312"/>
                    </a:cubicBezTo>
                    <a:cubicBezTo>
                      <a:pt x="217" y="312"/>
                      <a:pt x="223" y="306"/>
                      <a:pt x="223" y="298"/>
                    </a:cubicBezTo>
                    <a:cubicBezTo>
                      <a:pt x="223" y="67"/>
                      <a:pt x="223" y="67"/>
                      <a:pt x="223" y="67"/>
                    </a:cubicBezTo>
                    <a:cubicBezTo>
                      <a:pt x="223" y="59"/>
                      <a:pt x="217" y="53"/>
                      <a:pt x="209" y="53"/>
                    </a:cubicBezTo>
                    <a:close/>
                    <a:moveTo>
                      <a:pt x="35" y="67"/>
                    </a:moveTo>
                    <a:cubicBezTo>
                      <a:pt x="35" y="253"/>
                      <a:pt x="35" y="253"/>
                      <a:pt x="35" y="253"/>
                    </a:cubicBezTo>
                    <a:cubicBezTo>
                      <a:pt x="15" y="253"/>
                      <a:pt x="15" y="253"/>
                      <a:pt x="15" y="253"/>
                    </a:cubicBezTo>
                    <a:cubicBezTo>
                      <a:pt x="15" y="25"/>
                      <a:pt x="15" y="25"/>
                      <a:pt x="15" y="25"/>
                    </a:cubicBezTo>
                    <a:cubicBezTo>
                      <a:pt x="59" y="25"/>
                      <a:pt x="59" y="25"/>
                      <a:pt x="59" y="25"/>
                    </a:cubicBezTo>
                    <a:cubicBezTo>
                      <a:pt x="59" y="27"/>
                      <a:pt x="59" y="27"/>
                      <a:pt x="59" y="27"/>
                    </a:cubicBezTo>
                    <a:cubicBezTo>
                      <a:pt x="59" y="30"/>
                      <a:pt x="61" y="33"/>
                      <a:pt x="65" y="33"/>
                    </a:cubicBezTo>
                    <a:cubicBezTo>
                      <a:pt x="123" y="33"/>
                      <a:pt x="123" y="33"/>
                      <a:pt x="123" y="33"/>
                    </a:cubicBezTo>
                    <a:cubicBezTo>
                      <a:pt x="127" y="33"/>
                      <a:pt x="130" y="30"/>
                      <a:pt x="130" y="27"/>
                    </a:cubicBezTo>
                    <a:cubicBezTo>
                      <a:pt x="130" y="25"/>
                      <a:pt x="130" y="25"/>
                      <a:pt x="130" y="25"/>
                    </a:cubicBezTo>
                    <a:cubicBezTo>
                      <a:pt x="173" y="25"/>
                      <a:pt x="173" y="25"/>
                      <a:pt x="173" y="25"/>
                    </a:cubicBezTo>
                    <a:cubicBezTo>
                      <a:pt x="173" y="53"/>
                      <a:pt x="173" y="53"/>
                      <a:pt x="173" y="53"/>
                    </a:cubicBezTo>
                    <a:cubicBezTo>
                      <a:pt x="164" y="53"/>
                      <a:pt x="164" y="53"/>
                      <a:pt x="164" y="53"/>
                    </a:cubicBezTo>
                    <a:cubicBezTo>
                      <a:pt x="164" y="50"/>
                      <a:pt x="164" y="50"/>
                      <a:pt x="164" y="50"/>
                    </a:cubicBezTo>
                    <a:cubicBezTo>
                      <a:pt x="164" y="46"/>
                      <a:pt x="162" y="44"/>
                      <a:pt x="158" y="44"/>
                    </a:cubicBezTo>
                    <a:cubicBezTo>
                      <a:pt x="100" y="44"/>
                      <a:pt x="100" y="44"/>
                      <a:pt x="100" y="44"/>
                    </a:cubicBezTo>
                    <a:cubicBezTo>
                      <a:pt x="96" y="44"/>
                      <a:pt x="93" y="46"/>
                      <a:pt x="93" y="50"/>
                    </a:cubicBezTo>
                    <a:cubicBezTo>
                      <a:pt x="93" y="53"/>
                      <a:pt x="93" y="53"/>
                      <a:pt x="93" y="53"/>
                    </a:cubicBezTo>
                    <a:cubicBezTo>
                      <a:pt x="49" y="53"/>
                      <a:pt x="49" y="53"/>
                      <a:pt x="49" y="53"/>
                    </a:cubicBezTo>
                    <a:cubicBezTo>
                      <a:pt x="41" y="53"/>
                      <a:pt x="35" y="59"/>
                      <a:pt x="35" y="67"/>
                    </a:cubicBezTo>
                    <a:close/>
                    <a:moveTo>
                      <a:pt x="208" y="296"/>
                    </a:moveTo>
                    <a:cubicBezTo>
                      <a:pt x="50" y="296"/>
                      <a:pt x="50" y="296"/>
                      <a:pt x="50" y="296"/>
                    </a:cubicBezTo>
                    <a:cubicBezTo>
                      <a:pt x="50" y="69"/>
                      <a:pt x="50" y="69"/>
                      <a:pt x="50" y="69"/>
                    </a:cubicBezTo>
                    <a:cubicBezTo>
                      <a:pt x="93" y="69"/>
                      <a:pt x="93" y="69"/>
                      <a:pt x="93" y="69"/>
                    </a:cubicBezTo>
                    <a:cubicBezTo>
                      <a:pt x="93" y="70"/>
                      <a:pt x="93" y="70"/>
                      <a:pt x="93" y="70"/>
                    </a:cubicBezTo>
                    <a:cubicBezTo>
                      <a:pt x="93" y="74"/>
                      <a:pt x="96" y="77"/>
                      <a:pt x="100" y="77"/>
                    </a:cubicBezTo>
                    <a:cubicBezTo>
                      <a:pt x="158" y="77"/>
                      <a:pt x="158" y="77"/>
                      <a:pt x="158" y="77"/>
                    </a:cubicBezTo>
                    <a:cubicBezTo>
                      <a:pt x="162" y="77"/>
                      <a:pt x="164" y="74"/>
                      <a:pt x="164" y="70"/>
                    </a:cubicBezTo>
                    <a:cubicBezTo>
                      <a:pt x="164" y="69"/>
                      <a:pt x="164" y="69"/>
                      <a:pt x="164" y="69"/>
                    </a:cubicBezTo>
                    <a:cubicBezTo>
                      <a:pt x="208" y="69"/>
                      <a:pt x="208" y="69"/>
                      <a:pt x="208" y="69"/>
                    </a:cubicBezTo>
                    <a:cubicBezTo>
                      <a:pt x="208" y="296"/>
                      <a:pt x="208" y="296"/>
                      <a:pt x="208" y="296"/>
                    </a:cubicBezTo>
                    <a:close/>
                    <a:moveTo>
                      <a:pt x="208" y="296"/>
                    </a:moveTo>
                    <a:cubicBezTo>
                      <a:pt x="208" y="296"/>
                      <a:pt x="208" y="296"/>
                      <a:pt x="208" y="296"/>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112"/>
              <p:cNvSpPr>
                <a:spLocks noChangeArrowheads="1"/>
              </p:cNvSpPr>
              <p:nvPr/>
            </p:nvSpPr>
            <p:spPr bwMode="auto">
              <a:xfrm>
                <a:off x="5156200" y="2906713"/>
                <a:ext cx="312738" cy="63500"/>
              </a:xfrm>
              <a:prstGeom prst="rect">
                <a:avLst/>
              </a:prstGeom>
              <a:solidFill>
                <a:schemeClr val="bg1"/>
              </a:solidFill>
              <a:ln w="9525">
                <a:noFill/>
                <a:miter lim="800000"/>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113"/>
              <p:cNvSpPr>
                <a:spLocks noChangeArrowheads="1"/>
              </p:cNvSpPr>
              <p:nvPr/>
            </p:nvSpPr>
            <p:spPr bwMode="auto">
              <a:xfrm>
                <a:off x="5156200" y="3036888"/>
                <a:ext cx="312738" cy="63500"/>
              </a:xfrm>
              <a:prstGeom prst="rect">
                <a:avLst/>
              </a:prstGeom>
              <a:solidFill>
                <a:schemeClr val="bg1"/>
              </a:solidFill>
              <a:ln w="9525">
                <a:noFill/>
                <a:miter lim="800000"/>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14"/>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close/>
                    <a:moveTo>
                      <a:pt x="44" y="124"/>
                    </a:moveTo>
                    <a:lnTo>
                      <a:pt x="44" y="124"/>
                    </a:lnTo>
                    <a:close/>
                  </a:path>
                </a:pathLst>
              </a:custGeom>
              <a:grp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15"/>
              <p:cNvSpPr>
                <a:spLocks noEditPoints="1"/>
              </p:cNvSpPr>
              <p:nvPr/>
            </p:nvSpPr>
            <p:spPr bwMode="auto">
              <a:xfrm>
                <a:off x="5213350" y="2643188"/>
                <a:ext cx="196850" cy="196850"/>
              </a:xfrm>
              <a:custGeom>
                <a:avLst/>
                <a:gdLst/>
                <a:ahLst/>
                <a:cxnLst>
                  <a:cxn ang="0">
                    <a:pos x="44" y="124"/>
                  </a:cxn>
                  <a:cxn ang="0">
                    <a:pos x="81" y="124"/>
                  </a:cxn>
                  <a:cxn ang="0">
                    <a:pos x="81" y="78"/>
                  </a:cxn>
                  <a:cxn ang="0">
                    <a:pos x="124" y="78"/>
                  </a:cxn>
                  <a:cxn ang="0">
                    <a:pos x="124" y="44"/>
                  </a:cxn>
                  <a:cxn ang="0">
                    <a:pos x="81" y="44"/>
                  </a:cxn>
                  <a:cxn ang="0">
                    <a:pos x="81" y="0"/>
                  </a:cxn>
                  <a:cxn ang="0">
                    <a:pos x="44" y="0"/>
                  </a:cxn>
                  <a:cxn ang="0">
                    <a:pos x="44" y="44"/>
                  </a:cxn>
                  <a:cxn ang="0">
                    <a:pos x="0" y="44"/>
                  </a:cxn>
                  <a:cxn ang="0">
                    <a:pos x="0" y="78"/>
                  </a:cxn>
                  <a:cxn ang="0">
                    <a:pos x="44" y="78"/>
                  </a:cxn>
                  <a:cxn ang="0">
                    <a:pos x="44" y="124"/>
                  </a:cxn>
                  <a:cxn ang="0">
                    <a:pos x="44" y="124"/>
                  </a:cxn>
                  <a:cxn ang="0">
                    <a:pos x="44" y="124"/>
                  </a:cxn>
                </a:cxnLst>
                <a:rect l="0" t="0" r="r" b="b"/>
                <a:pathLst>
                  <a:path w="124" h="124">
                    <a:moveTo>
                      <a:pt x="44" y="124"/>
                    </a:moveTo>
                    <a:lnTo>
                      <a:pt x="81" y="124"/>
                    </a:lnTo>
                    <a:lnTo>
                      <a:pt x="81" y="78"/>
                    </a:lnTo>
                    <a:lnTo>
                      <a:pt x="124" y="78"/>
                    </a:lnTo>
                    <a:lnTo>
                      <a:pt x="124" y="44"/>
                    </a:lnTo>
                    <a:lnTo>
                      <a:pt x="81" y="44"/>
                    </a:lnTo>
                    <a:lnTo>
                      <a:pt x="81" y="0"/>
                    </a:lnTo>
                    <a:lnTo>
                      <a:pt x="44" y="0"/>
                    </a:lnTo>
                    <a:lnTo>
                      <a:pt x="44" y="44"/>
                    </a:lnTo>
                    <a:lnTo>
                      <a:pt x="0" y="44"/>
                    </a:lnTo>
                    <a:lnTo>
                      <a:pt x="0" y="78"/>
                    </a:lnTo>
                    <a:lnTo>
                      <a:pt x="44" y="78"/>
                    </a:lnTo>
                    <a:lnTo>
                      <a:pt x="44" y="124"/>
                    </a:lnTo>
                    <a:moveTo>
                      <a:pt x="44" y="124"/>
                    </a:moveTo>
                    <a:lnTo>
                      <a:pt x="44" y="124"/>
                    </a:ln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5" name="Group 103"/>
          <p:cNvGrpSpPr/>
          <p:nvPr/>
        </p:nvGrpSpPr>
        <p:grpSpPr>
          <a:xfrm>
            <a:off x="5105608" y="2193380"/>
            <a:ext cx="819666" cy="1285427"/>
            <a:chOff x="5105608" y="2162558"/>
            <a:chExt cx="819666" cy="1285427"/>
          </a:xfrm>
        </p:grpSpPr>
        <p:sp>
          <p:nvSpPr>
            <p:cNvPr id="66" name="Freeform 58"/>
            <p:cNvSpPr/>
            <p:nvPr/>
          </p:nvSpPr>
          <p:spPr bwMode="auto">
            <a:xfrm>
              <a:off x="5105608" y="2162558"/>
              <a:ext cx="819666" cy="1285427"/>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chemeClr val="accent4"/>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7" name="Group 90"/>
            <p:cNvGrpSpPr/>
            <p:nvPr/>
          </p:nvGrpSpPr>
          <p:grpSpPr>
            <a:xfrm>
              <a:off x="5287939" y="2561768"/>
              <a:ext cx="473076" cy="457200"/>
              <a:chOff x="8048625" y="3005138"/>
              <a:chExt cx="473076" cy="457200"/>
            </a:xfrm>
            <a:solidFill>
              <a:schemeClr val="accent4">
                <a:lumMod val="50000"/>
              </a:schemeClr>
            </a:solidFill>
          </p:grpSpPr>
          <p:sp>
            <p:nvSpPr>
              <p:cNvPr id="68" name="Freeform 81"/>
              <p:cNvSpPr>
                <a:spLocks noEditPoints="1"/>
              </p:cNvSpPr>
              <p:nvPr/>
            </p:nvSpPr>
            <p:spPr bwMode="auto">
              <a:xfrm>
                <a:off x="8148638" y="3338513"/>
                <a:ext cx="373063" cy="123825"/>
              </a:xfrm>
              <a:custGeom>
                <a:avLst/>
                <a:gdLst/>
                <a:ahLst/>
                <a:cxnLst>
                  <a:cxn ang="0">
                    <a:pos x="128" y="2"/>
                  </a:cxn>
                  <a:cxn ang="0">
                    <a:pos x="65" y="24"/>
                  </a:cxn>
                  <a:cxn ang="0">
                    <a:pos x="1" y="2"/>
                  </a:cxn>
                  <a:cxn ang="0">
                    <a:pos x="0" y="2"/>
                  </a:cxn>
                  <a:cxn ang="0">
                    <a:pos x="0" y="16"/>
                  </a:cxn>
                  <a:cxn ang="0">
                    <a:pos x="65" y="43"/>
                  </a:cxn>
                  <a:cxn ang="0">
                    <a:pos x="129" y="16"/>
                  </a:cxn>
                  <a:cxn ang="0">
                    <a:pos x="129" y="2"/>
                  </a:cxn>
                  <a:cxn ang="0">
                    <a:pos x="128" y="2"/>
                  </a:cxn>
                  <a:cxn ang="0">
                    <a:pos x="128" y="2"/>
                  </a:cxn>
                  <a:cxn ang="0">
                    <a:pos x="128" y="2"/>
                  </a:cxn>
                </a:cxnLst>
                <a:rect l="0" t="0" r="r" b="b"/>
                <a:pathLst>
                  <a:path w="129" h="43">
                    <a:moveTo>
                      <a:pt x="128" y="2"/>
                    </a:moveTo>
                    <a:cubicBezTo>
                      <a:pt x="124" y="15"/>
                      <a:pt x="96" y="24"/>
                      <a:pt x="65" y="24"/>
                    </a:cubicBezTo>
                    <a:cubicBezTo>
                      <a:pt x="34" y="24"/>
                      <a:pt x="6" y="15"/>
                      <a:pt x="1" y="2"/>
                    </a:cubicBezTo>
                    <a:cubicBezTo>
                      <a:pt x="0" y="0"/>
                      <a:pt x="0" y="0"/>
                      <a:pt x="0" y="2"/>
                    </a:cubicBezTo>
                    <a:cubicBezTo>
                      <a:pt x="0" y="16"/>
                      <a:pt x="0" y="16"/>
                      <a:pt x="0" y="16"/>
                    </a:cubicBezTo>
                    <a:cubicBezTo>
                      <a:pt x="0" y="31"/>
                      <a:pt x="31" y="43"/>
                      <a:pt x="65" y="43"/>
                    </a:cubicBezTo>
                    <a:cubicBezTo>
                      <a:pt x="99" y="43"/>
                      <a:pt x="129" y="31"/>
                      <a:pt x="129" y="16"/>
                    </a:cubicBezTo>
                    <a:cubicBezTo>
                      <a:pt x="129" y="2"/>
                      <a:pt x="129" y="2"/>
                      <a:pt x="129" y="2"/>
                    </a:cubicBezTo>
                    <a:cubicBezTo>
                      <a:pt x="129" y="0"/>
                      <a:pt x="129" y="0"/>
                      <a:pt x="128" y="2"/>
                    </a:cubicBezTo>
                    <a:close/>
                    <a:moveTo>
                      <a:pt x="128" y="2"/>
                    </a:moveTo>
                    <a:cubicBezTo>
                      <a:pt x="128" y="2"/>
                      <a:pt x="128" y="2"/>
                      <a:pt x="128" y="2"/>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82"/>
              <p:cNvSpPr>
                <a:spLocks noEditPoints="1"/>
              </p:cNvSpPr>
              <p:nvPr/>
            </p:nvSpPr>
            <p:spPr bwMode="auto">
              <a:xfrm>
                <a:off x="8229600" y="3268663"/>
                <a:ext cx="290513" cy="127000"/>
              </a:xfrm>
              <a:custGeom>
                <a:avLst/>
                <a:gdLst/>
                <a:ahLst/>
                <a:cxnLst>
                  <a:cxn ang="0">
                    <a:pos x="2" y="40"/>
                  </a:cxn>
                  <a:cxn ang="0">
                    <a:pos x="37" y="44"/>
                  </a:cxn>
                  <a:cxn ang="0">
                    <a:pos x="100" y="18"/>
                  </a:cxn>
                  <a:cxn ang="0">
                    <a:pos x="86" y="1"/>
                  </a:cxn>
                  <a:cxn ang="0">
                    <a:pos x="79" y="1"/>
                  </a:cxn>
                  <a:cxn ang="0">
                    <a:pos x="2" y="37"/>
                  </a:cxn>
                  <a:cxn ang="0">
                    <a:pos x="2" y="40"/>
                  </a:cxn>
                  <a:cxn ang="0">
                    <a:pos x="2" y="40"/>
                  </a:cxn>
                  <a:cxn ang="0">
                    <a:pos x="2" y="40"/>
                  </a:cxn>
                </a:cxnLst>
                <a:rect l="0" t="0" r="r" b="b"/>
                <a:pathLst>
                  <a:path w="100" h="44">
                    <a:moveTo>
                      <a:pt x="2" y="40"/>
                    </a:moveTo>
                    <a:cubicBezTo>
                      <a:pt x="12" y="43"/>
                      <a:pt x="24" y="44"/>
                      <a:pt x="37" y="44"/>
                    </a:cubicBezTo>
                    <a:cubicBezTo>
                      <a:pt x="72" y="44"/>
                      <a:pt x="100" y="32"/>
                      <a:pt x="100" y="18"/>
                    </a:cubicBezTo>
                    <a:cubicBezTo>
                      <a:pt x="100" y="11"/>
                      <a:pt x="95" y="6"/>
                      <a:pt x="86" y="1"/>
                    </a:cubicBezTo>
                    <a:cubicBezTo>
                      <a:pt x="84" y="0"/>
                      <a:pt x="81" y="0"/>
                      <a:pt x="79" y="1"/>
                    </a:cubicBezTo>
                    <a:cubicBezTo>
                      <a:pt x="2" y="37"/>
                      <a:pt x="2" y="37"/>
                      <a:pt x="2" y="37"/>
                    </a:cubicBezTo>
                    <a:cubicBezTo>
                      <a:pt x="0" y="38"/>
                      <a:pt x="0" y="39"/>
                      <a:pt x="2" y="40"/>
                    </a:cubicBezTo>
                    <a:close/>
                    <a:moveTo>
                      <a:pt x="2" y="40"/>
                    </a:moveTo>
                    <a:cubicBezTo>
                      <a:pt x="2" y="40"/>
                      <a:pt x="2" y="40"/>
                      <a:pt x="2" y="40"/>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83"/>
              <p:cNvSpPr>
                <a:spLocks noEditPoints="1"/>
              </p:cNvSpPr>
              <p:nvPr/>
            </p:nvSpPr>
            <p:spPr bwMode="auto">
              <a:xfrm>
                <a:off x="8151813" y="3241675"/>
                <a:ext cx="284163" cy="125413"/>
              </a:xfrm>
              <a:custGeom>
                <a:avLst/>
                <a:gdLst/>
                <a:ahLst/>
                <a:cxnLst>
                  <a:cxn ang="0">
                    <a:pos x="0" y="27"/>
                  </a:cxn>
                  <a:cxn ang="0">
                    <a:pos x="12" y="42"/>
                  </a:cxn>
                  <a:cxn ang="0">
                    <a:pos x="19" y="42"/>
                  </a:cxn>
                  <a:cxn ang="0">
                    <a:pos x="96" y="7"/>
                  </a:cxn>
                  <a:cxn ang="0">
                    <a:pos x="96" y="4"/>
                  </a:cxn>
                  <a:cxn ang="0">
                    <a:pos x="64" y="0"/>
                  </a:cxn>
                  <a:cxn ang="0">
                    <a:pos x="0" y="27"/>
                  </a:cxn>
                  <a:cxn ang="0">
                    <a:pos x="0" y="27"/>
                  </a:cxn>
                  <a:cxn ang="0">
                    <a:pos x="0" y="27"/>
                  </a:cxn>
                </a:cxnLst>
                <a:rect l="0" t="0" r="r" b="b"/>
                <a:pathLst>
                  <a:path w="98" h="43">
                    <a:moveTo>
                      <a:pt x="0" y="27"/>
                    </a:moveTo>
                    <a:cubicBezTo>
                      <a:pt x="0" y="32"/>
                      <a:pt x="5" y="38"/>
                      <a:pt x="12" y="42"/>
                    </a:cubicBezTo>
                    <a:cubicBezTo>
                      <a:pt x="14" y="43"/>
                      <a:pt x="17" y="43"/>
                      <a:pt x="19" y="42"/>
                    </a:cubicBezTo>
                    <a:cubicBezTo>
                      <a:pt x="96" y="7"/>
                      <a:pt x="96" y="7"/>
                      <a:pt x="96" y="7"/>
                    </a:cubicBezTo>
                    <a:cubicBezTo>
                      <a:pt x="98" y="6"/>
                      <a:pt x="98" y="4"/>
                      <a:pt x="96" y="4"/>
                    </a:cubicBezTo>
                    <a:cubicBezTo>
                      <a:pt x="86" y="2"/>
                      <a:pt x="75" y="0"/>
                      <a:pt x="64" y="0"/>
                    </a:cubicBezTo>
                    <a:cubicBezTo>
                      <a:pt x="29" y="0"/>
                      <a:pt x="0" y="12"/>
                      <a:pt x="0" y="27"/>
                    </a:cubicBezTo>
                    <a:close/>
                    <a:moveTo>
                      <a:pt x="0" y="27"/>
                    </a:moveTo>
                    <a:cubicBezTo>
                      <a:pt x="0" y="27"/>
                      <a:pt x="0" y="27"/>
                      <a:pt x="0" y="27"/>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84"/>
              <p:cNvSpPr>
                <a:spLocks noEditPoints="1"/>
              </p:cNvSpPr>
              <p:nvPr/>
            </p:nvSpPr>
            <p:spPr bwMode="auto">
              <a:xfrm>
                <a:off x="8228013" y="3005138"/>
                <a:ext cx="155575" cy="236538"/>
              </a:xfrm>
              <a:custGeom>
                <a:avLst/>
                <a:gdLst/>
                <a:ahLst/>
                <a:cxnLst>
                  <a:cxn ang="0">
                    <a:pos x="3" y="81"/>
                  </a:cxn>
                  <a:cxn ang="0">
                    <a:pos x="41" y="77"/>
                  </a:cxn>
                  <a:cxn ang="0">
                    <a:pos x="48" y="77"/>
                  </a:cxn>
                  <a:cxn ang="0">
                    <a:pos x="52" y="74"/>
                  </a:cxn>
                  <a:cxn ang="0">
                    <a:pos x="54" y="58"/>
                  </a:cxn>
                  <a:cxn ang="0">
                    <a:pos x="4" y="0"/>
                  </a:cxn>
                  <a:cxn ang="0">
                    <a:pos x="0" y="4"/>
                  </a:cxn>
                  <a:cxn ang="0">
                    <a:pos x="0" y="79"/>
                  </a:cxn>
                  <a:cxn ang="0">
                    <a:pos x="3" y="81"/>
                  </a:cxn>
                  <a:cxn ang="0">
                    <a:pos x="3" y="81"/>
                  </a:cxn>
                  <a:cxn ang="0">
                    <a:pos x="3" y="81"/>
                  </a:cxn>
                </a:cxnLst>
                <a:rect l="0" t="0" r="r" b="b"/>
                <a:pathLst>
                  <a:path w="54" h="82">
                    <a:moveTo>
                      <a:pt x="3" y="81"/>
                    </a:moveTo>
                    <a:cubicBezTo>
                      <a:pt x="14" y="79"/>
                      <a:pt x="27" y="77"/>
                      <a:pt x="41" y="77"/>
                    </a:cubicBezTo>
                    <a:cubicBezTo>
                      <a:pt x="43" y="77"/>
                      <a:pt x="46" y="77"/>
                      <a:pt x="48" y="77"/>
                    </a:cubicBezTo>
                    <a:cubicBezTo>
                      <a:pt x="50" y="77"/>
                      <a:pt x="51" y="76"/>
                      <a:pt x="52" y="74"/>
                    </a:cubicBezTo>
                    <a:cubicBezTo>
                      <a:pt x="54" y="69"/>
                      <a:pt x="54" y="64"/>
                      <a:pt x="54" y="58"/>
                    </a:cubicBezTo>
                    <a:cubicBezTo>
                      <a:pt x="54" y="28"/>
                      <a:pt x="32" y="4"/>
                      <a:pt x="4" y="0"/>
                    </a:cubicBezTo>
                    <a:cubicBezTo>
                      <a:pt x="2" y="0"/>
                      <a:pt x="0" y="2"/>
                      <a:pt x="0" y="4"/>
                    </a:cubicBezTo>
                    <a:cubicBezTo>
                      <a:pt x="0" y="79"/>
                      <a:pt x="0" y="79"/>
                      <a:pt x="0" y="79"/>
                    </a:cubicBezTo>
                    <a:cubicBezTo>
                      <a:pt x="0" y="81"/>
                      <a:pt x="1" y="82"/>
                      <a:pt x="3" y="81"/>
                    </a:cubicBezTo>
                    <a:close/>
                    <a:moveTo>
                      <a:pt x="3" y="81"/>
                    </a:moveTo>
                    <a:cubicBezTo>
                      <a:pt x="3" y="81"/>
                      <a:pt x="3" y="81"/>
                      <a:pt x="3" y="81"/>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85"/>
              <p:cNvSpPr>
                <a:spLocks noEditPoints="1"/>
              </p:cNvSpPr>
              <p:nvPr/>
            </p:nvSpPr>
            <p:spPr bwMode="auto">
              <a:xfrm>
                <a:off x="8048625" y="3005138"/>
                <a:ext cx="155575" cy="312738"/>
              </a:xfrm>
              <a:custGeom>
                <a:avLst/>
                <a:gdLst/>
                <a:ahLst/>
                <a:cxnLst>
                  <a:cxn ang="0">
                    <a:pos x="51" y="86"/>
                  </a:cxn>
                  <a:cxn ang="0">
                    <a:pos x="54" y="81"/>
                  </a:cxn>
                  <a:cxn ang="0">
                    <a:pos x="54" y="4"/>
                  </a:cxn>
                  <a:cxn ang="0">
                    <a:pos x="51" y="0"/>
                  </a:cxn>
                  <a:cxn ang="0">
                    <a:pos x="0" y="58"/>
                  </a:cxn>
                  <a:cxn ang="0">
                    <a:pos x="27" y="107"/>
                  </a:cxn>
                  <a:cxn ang="0">
                    <a:pos x="29" y="108"/>
                  </a:cxn>
                  <a:cxn ang="0">
                    <a:pos x="29" y="108"/>
                  </a:cxn>
                  <a:cxn ang="0">
                    <a:pos x="51" y="86"/>
                  </a:cxn>
                  <a:cxn ang="0">
                    <a:pos x="51" y="86"/>
                  </a:cxn>
                  <a:cxn ang="0">
                    <a:pos x="51" y="86"/>
                  </a:cxn>
                </a:cxnLst>
                <a:rect l="0" t="0" r="r" b="b"/>
                <a:pathLst>
                  <a:path w="54" h="108">
                    <a:moveTo>
                      <a:pt x="51" y="86"/>
                    </a:moveTo>
                    <a:cubicBezTo>
                      <a:pt x="53" y="85"/>
                      <a:pt x="54" y="83"/>
                      <a:pt x="54" y="81"/>
                    </a:cubicBezTo>
                    <a:cubicBezTo>
                      <a:pt x="54" y="4"/>
                      <a:pt x="54" y="4"/>
                      <a:pt x="54" y="4"/>
                    </a:cubicBezTo>
                    <a:cubicBezTo>
                      <a:pt x="54" y="2"/>
                      <a:pt x="53" y="0"/>
                      <a:pt x="51" y="0"/>
                    </a:cubicBezTo>
                    <a:cubicBezTo>
                      <a:pt x="22" y="4"/>
                      <a:pt x="0" y="28"/>
                      <a:pt x="0" y="58"/>
                    </a:cubicBezTo>
                    <a:cubicBezTo>
                      <a:pt x="0" y="78"/>
                      <a:pt x="11" y="96"/>
                      <a:pt x="27" y="107"/>
                    </a:cubicBezTo>
                    <a:cubicBezTo>
                      <a:pt x="28" y="108"/>
                      <a:pt x="29" y="108"/>
                      <a:pt x="29" y="108"/>
                    </a:cubicBezTo>
                    <a:cubicBezTo>
                      <a:pt x="29" y="108"/>
                      <a:pt x="29" y="108"/>
                      <a:pt x="29" y="108"/>
                    </a:cubicBezTo>
                    <a:cubicBezTo>
                      <a:pt x="29" y="99"/>
                      <a:pt x="38" y="91"/>
                      <a:pt x="51" y="86"/>
                    </a:cubicBezTo>
                    <a:close/>
                    <a:moveTo>
                      <a:pt x="51" y="86"/>
                    </a:moveTo>
                    <a:cubicBezTo>
                      <a:pt x="51" y="86"/>
                      <a:pt x="51" y="86"/>
                      <a:pt x="51" y="86"/>
                    </a:cubicBezTo>
                  </a:path>
                </a:pathLst>
              </a:custGeom>
              <a:solidFill>
                <a:schemeClr val="bg1"/>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73" name="Freeform 110"/>
          <p:cNvSpPr>
            <a:spLocks noEditPoints="1"/>
          </p:cNvSpPr>
          <p:nvPr/>
        </p:nvSpPr>
        <p:spPr bwMode="auto">
          <a:xfrm>
            <a:off x="4212155" y="2574364"/>
            <a:ext cx="714189" cy="489064"/>
          </a:xfrm>
          <a:custGeom>
            <a:avLst/>
            <a:gdLst/>
            <a:ahLst/>
            <a:cxnLst>
              <a:cxn ang="0">
                <a:pos x="286" y="182"/>
              </a:cxn>
              <a:cxn ang="0">
                <a:pos x="276" y="47"/>
              </a:cxn>
              <a:cxn ang="0">
                <a:pos x="216" y="179"/>
              </a:cxn>
              <a:cxn ang="0">
                <a:pos x="208" y="185"/>
              </a:cxn>
              <a:cxn ang="0">
                <a:pos x="209" y="11"/>
              </a:cxn>
              <a:cxn ang="0">
                <a:pos x="105" y="0"/>
              </a:cxn>
              <a:cxn ang="0">
                <a:pos x="94" y="182"/>
              </a:cxn>
              <a:cxn ang="0">
                <a:pos x="88" y="185"/>
              </a:cxn>
              <a:cxn ang="0">
                <a:pos x="87" y="47"/>
              </a:cxn>
              <a:cxn ang="0">
                <a:pos x="18" y="57"/>
              </a:cxn>
              <a:cxn ang="0">
                <a:pos x="19" y="185"/>
              </a:cxn>
              <a:cxn ang="0">
                <a:pos x="0" y="207"/>
              </a:cxn>
              <a:cxn ang="0">
                <a:pos x="303" y="185"/>
              </a:cxn>
              <a:cxn ang="0">
                <a:pos x="50" y="142"/>
              </a:cxn>
              <a:cxn ang="0">
                <a:pos x="35" y="126"/>
              </a:cxn>
              <a:cxn ang="0">
                <a:pos x="50" y="142"/>
              </a:cxn>
              <a:cxn ang="0">
                <a:pos x="35" y="115"/>
              </a:cxn>
              <a:cxn ang="0">
                <a:pos x="50" y="99"/>
              </a:cxn>
              <a:cxn ang="0">
                <a:pos x="50" y="89"/>
              </a:cxn>
              <a:cxn ang="0">
                <a:pos x="35" y="73"/>
              </a:cxn>
              <a:cxn ang="0">
                <a:pos x="50" y="89"/>
              </a:cxn>
              <a:cxn ang="0">
                <a:pos x="59" y="142"/>
              </a:cxn>
              <a:cxn ang="0">
                <a:pos x="74" y="126"/>
              </a:cxn>
              <a:cxn ang="0">
                <a:pos x="74" y="115"/>
              </a:cxn>
              <a:cxn ang="0">
                <a:pos x="59" y="99"/>
              </a:cxn>
              <a:cxn ang="0">
                <a:pos x="74" y="115"/>
              </a:cxn>
              <a:cxn ang="0">
                <a:pos x="59" y="89"/>
              </a:cxn>
              <a:cxn ang="0">
                <a:pos x="74" y="73"/>
              </a:cxn>
              <a:cxn ang="0">
                <a:pos x="175" y="184"/>
              </a:cxn>
              <a:cxn ang="0">
                <a:pos x="130" y="128"/>
              </a:cxn>
              <a:cxn ang="0">
                <a:pos x="175" y="184"/>
              </a:cxn>
              <a:cxn ang="0">
                <a:pos x="114" y="43"/>
              </a:cxn>
              <a:cxn ang="0">
                <a:pos x="189" y="43"/>
              </a:cxn>
              <a:cxn ang="0">
                <a:pos x="249" y="142"/>
              </a:cxn>
              <a:cxn ang="0">
                <a:pos x="233" y="126"/>
              </a:cxn>
              <a:cxn ang="0">
                <a:pos x="249" y="142"/>
              </a:cxn>
              <a:cxn ang="0">
                <a:pos x="233" y="115"/>
              </a:cxn>
              <a:cxn ang="0">
                <a:pos x="249" y="99"/>
              </a:cxn>
              <a:cxn ang="0">
                <a:pos x="249" y="89"/>
              </a:cxn>
              <a:cxn ang="0">
                <a:pos x="233" y="73"/>
              </a:cxn>
              <a:cxn ang="0">
                <a:pos x="249" y="89"/>
              </a:cxn>
              <a:cxn ang="0">
                <a:pos x="257" y="142"/>
              </a:cxn>
              <a:cxn ang="0">
                <a:pos x="272" y="126"/>
              </a:cxn>
              <a:cxn ang="0">
                <a:pos x="272" y="115"/>
              </a:cxn>
              <a:cxn ang="0">
                <a:pos x="257" y="99"/>
              </a:cxn>
              <a:cxn ang="0">
                <a:pos x="272" y="115"/>
              </a:cxn>
              <a:cxn ang="0">
                <a:pos x="257" y="89"/>
              </a:cxn>
              <a:cxn ang="0">
                <a:pos x="272" y="73"/>
              </a:cxn>
              <a:cxn ang="0">
                <a:pos x="161" y="33"/>
              </a:cxn>
              <a:cxn ang="0">
                <a:pos x="175" y="52"/>
              </a:cxn>
              <a:cxn ang="0">
                <a:pos x="161" y="66"/>
              </a:cxn>
              <a:cxn ang="0">
                <a:pos x="142" y="52"/>
              </a:cxn>
              <a:cxn ang="0">
                <a:pos x="128" y="33"/>
              </a:cxn>
              <a:cxn ang="0">
                <a:pos x="142" y="19"/>
              </a:cxn>
              <a:cxn ang="0">
                <a:pos x="161" y="33"/>
              </a:cxn>
              <a:cxn ang="0">
                <a:pos x="161" y="33"/>
              </a:cxn>
            </a:cxnLst>
            <a:rect l="0" t="0" r="r" b="b"/>
            <a:pathLst>
              <a:path w="303" h="207">
                <a:moveTo>
                  <a:pt x="286" y="185"/>
                </a:moveTo>
                <a:cubicBezTo>
                  <a:pt x="286" y="184"/>
                  <a:pt x="286" y="183"/>
                  <a:pt x="286" y="182"/>
                </a:cubicBezTo>
                <a:cubicBezTo>
                  <a:pt x="286" y="57"/>
                  <a:pt x="286" y="57"/>
                  <a:pt x="286" y="57"/>
                </a:cubicBezTo>
                <a:cubicBezTo>
                  <a:pt x="286" y="51"/>
                  <a:pt x="282" y="47"/>
                  <a:pt x="276" y="47"/>
                </a:cubicBezTo>
                <a:cubicBezTo>
                  <a:pt x="216" y="47"/>
                  <a:pt x="216" y="47"/>
                  <a:pt x="216" y="47"/>
                </a:cubicBezTo>
                <a:cubicBezTo>
                  <a:pt x="216" y="179"/>
                  <a:pt x="216" y="179"/>
                  <a:pt x="216" y="179"/>
                </a:cubicBezTo>
                <a:cubicBezTo>
                  <a:pt x="216" y="181"/>
                  <a:pt x="216" y="183"/>
                  <a:pt x="215" y="185"/>
                </a:cubicBezTo>
                <a:cubicBezTo>
                  <a:pt x="208" y="185"/>
                  <a:pt x="208" y="185"/>
                  <a:pt x="208" y="185"/>
                </a:cubicBezTo>
                <a:cubicBezTo>
                  <a:pt x="209" y="184"/>
                  <a:pt x="209" y="183"/>
                  <a:pt x="209" y="182"/>
                </a:cubicBezTo>
                <a:cubicBezTo>
                  <a:pt x="209" y="11"/>
                  <a:pt x="209" y="11"/>
                  <a:pt x="209" y="11"/>
                </a:cubicBezTo>
                <a:cubicBezTo>
                  <a:pt x="209" y="5"/>
                  <a:pt x="204" y="0"/>
                  <a:pt x="198" y="0"/>
                </a:cubicBezTo>
                <a:cubicBezTo>
                  <a:pt x="105" y="0"/>
                  <a:pt x="105" y="0"/>
                  <a:pt x="105" y="0"/>
                </a:cubicBezTo>
                <a:cubicBezTo>
                  <a:pt x="99" y="0"/>
                  <a:pt x="94" y="5"/>
                  <a:pt x="94" y="11"/>
                </a:cubicBezTo>
                <a:cubicBezTo>
                  <a:pt x="94" y="182"/>
                  <a:pt x="94" y="182"/>
                  <a:pt x="94" y="182"/>
                </a:cubicBezTo>
                <a:cubicBezTo>
                  <a:pt x="94" y="183"/>
                  <a:pt x="94" y="184"/>
                  <a:pt x="95" y="185"/>
                </a:cubicBezTo>
                <a:cubicBezTo>
                  <a:pt x="88" y="185"/>
                  <a:pt x="88" y="185"/>
                  <a:pt x="88" y="185"/>
                </a:cubicBezTo>
                <a:cubicBezTo>
                  <a:pt x="87" y="183"/>
                  <a:pt x="87" y="181"/>
                  <a:pt x="87" y="179"/>
                </a:cubicBezTo>
                <a:cubicBezTo>
                  <a:pt x="87" y="47"/>
                  <a:pt x="87" y="47"/>
                  <a:pt x="87" y="47"/>
                </a:cubicBezTo>
                <a:cubicBezTo>
                  <a:pt x="29" y="47"/>
                  <a:pt x="29" y="47"/>
                  <a:pt x="29" y="47"/>
                </a:cubicBezTo>
                <a:cubicBezTo>
                  <a:pt x="23" y="47"/>
                  <a:pt x="18" y="51"/>
                  <a:pt x="18" y="57"/>
                </a:cubicBezTo>
                <a:cubicBezTo>
                  <a:pt x="18" y="182"/>
                  <a:pt x="18" y="182"/>
                  <a:pt x="18" y="182"/>
                </a:cubicBezTo>
                <a:cubicBezTo>
                  <a:pt x="18" y="183"/>
                  <a:pt x="18" y="184"/>
                  <a:pt x="19" y="185"/>
                </a:cubicBezTo>
                <a:cubicBezTo>
                  <a:pt x="0" y="185"/>
                  <a:pt x="0" y="185"/>
                  <a:pt x="0" y="185"/>
                </a:cubicBezTo>
                <a:cubicBezTo>
                  <a:pt x="0" y="207"/>
                  <a:pt x="0" y="207"/>
                  <a:pt x="0" y="207"/>
                </a:cubicBezTo>
                <a:cubicBezTo>
                  <a:pt x="303" y="207"/>
                  <a:pt x="303" y="207"/>
                  <a:pt x="303" y="207"/>
                </a:cubicBezTo>
                <a:cubicBezTo>
                  <a:pt x="303" y="185"/>
                  <a:pt x="303" y="185"/>
                  <a:pt x="303" y="185"/>
                </a:cubicBezTo>
                <a:lnTo>
                  <a:pt x="286" y="185"/>
                </a:lnTo>
                <a:close/>
                <a:moveTo>
                  <a:pt x="50" y="142"/>
                </a:moveTo>
                <a:cubicBezTo>
                  <a:pt x="35" y="142"/>
                  <a:pt x="35" y="142"/>
                  <a:pt x="35" y="142"/>
                </a:cubicBezTo>
                <a:cubicBezTo>
                  <a:pt x="35" y="126"/>
                  <a:pt x="35" y="126"/>
                  <a:pt x="35" y="126"/>
                </a:cubicBezTo>
                <a:cubicBezTo>
                  <a:pt x="50" y="126"/>
                  <a:pt x="50" y="126"/>
                  <a:pt x="50" y="126"/>
                </a:cubicBezTo>
                <a:lnTo>
                  <a:pt x="50" y="142"/>
                </a:lnTo>
                <a:close/>
                <a:moveTo>
                  <a:pt x="50" y="115"/>
                </a:moveTo>
                <a:cubicBezTo>
                  <a:pt x="35" y="115"/>
                  <a:pt x="35" y="115"/>
                  <a:pt x="35" y="115"/>
                </a:cubicBezTo>
                <a:cubicBezTo>
                  <a:pt x="35" y="99"/>
                  <a:pt x="35" y="99"/>
                  <a:pt x="35" y="99"/>
                </a:cubicBezTo>
                <a:cubicBezTo>
                  <a:pt x="50" y="99"/>
                  <a:pt x="50" y="99"/>
                  <a:pt x="50" y="99"/>
                </a:cubicBezTo>
                <a:lnTo>
                  <a:pt x="50" y="115"/>
                </a:lnTo>
                <a:close/>
                <a:moveTo>
                  <a:pt x="50" y="89"/>
                </a:moveTo>
                <a:cubicBezTo>
                  <a:pt x="35" y="89"/>
                  <a:pt x="35" y="89"/>
                  <a:pt x="35" y="89"/>
                </a:cubicBezTo>
                <a:cubicBezTo>
                  <a:pt x="35" y="73"/>
                  <a:pt x="35" y="73"/>
                  <a:pt x="35" y="73"/>
                </a:cubicBezTo>
                <a:cubicBezTo>
                  <a:pt x="50" y="73"/>
                  <a:pt x="50" y="73"/>
                  <a:pt x="50" y="73"/>
                </a:cubicBezTo>
                <a:lnTo>
                  <a:pt x="50" y="89"/>
                </a:lnTo>
                <a:close/>
                <a:moveTo>
                  <a:pt x="74" y="142"/>
                </a:moveTo>
                <a:cubicBezTo>
                  <a:pt x="59" y="142"/>
                  <a:pt x="59" y="142"/>
                  <a:pt x="59" y="142"/>
                </a:cubicBezTo>
                <a:cubicBezTo>
                  <a:pt x="59" y="126"/>
                  <a:pt x="59" y="126"/>
                  <a:pt x="59" y="126"/>
                </a:cubicBezTo>
                <a:cubicBezTo>
                  <a:pt x="74" y="126"/>
                  <a:pt x="74" y="126"/>
                  <a:pt x="74" y="126"/>
                </a:cubicBezTo>
                <a:lnTo>
                  <a:pt x="74" y="142"/>
                </a:lnTo>
                <a:close/>
                <a:moveTo>
                  <a:pt x="74" y="115"/>
                </a:moveTo>
                <a:cubicBezTo>
                  <a:pt x="59" y="115"/>
                  <a:pt x="59" y="115"/>
                  <a:pt x="59" y="115"/>
                </a:cubicBezTo>
                <a:cubicBezTo>
                  <a:pt x="59" y="99"/>
                  <a:pt x="59" y="99"/>
                  <a:pt x="59" y="99"/>
                </a:cubicBezTo>
                <a:cubicBezTo>
                  <a:pt x="74" y="99"/>
                  <a:pt x="74" y="99"/>
                  <a:pt x="74" y="99"/>
                </a:cubicBezTo>
                <a:lnTo>
                  <a:pt x="74" y="115"/>
                </a:lnTo>
                <a:close/>
                <a:moveTo>
                  <a:pt x="74" y="89"/>
                </a:moveTo>
                <a:cubicBezTo>
                  <a:pt x="59" y="89"/>
                  <a:pt x="59" y="89"/>
                  <a:pt x="59" y="89"/>
                </a:cubicBezTo>
                <a:cubicBezTo>
                  <a:pt x="59" y="73"/>
                  <a:pt x="59" y="73"/>
                  <a:pt x="59" y="73"/>
                </a:cubicBezTo>
                <a:cubicBezTo>
                  <a:pt x="74" y="73"/>
                  <a:pt x="74" y="73"/>
                  <a:pt x="74" y="73"/>
                </a:cubicBezTo>
                <a:lnTo>
                  <a:pt x="74" y="89"/>
                </a:lnTo>
                <a:close/>
                <a:moveTo>
                  <a:pt x="175" y="184"/>
                </a:moveTo>
                <a:cubicBezTo>
                  <a:pt x="130" y="184"/>
                  <a:pt x="130" y="184"/>
                  <a:pt x="130" y="184"/>
                </a:cubicBezTo>
                <a:cubicBezTo>
                  <a:pt x="130" y="128"/>
                  <a:pt x="130" y="128"/>
                  <a:pt x="130" y="128"/>
                </a:cubicBezTo>
                <a:cubicBezTo>
                  <a:pt x="175" y="128"/>
                  <a:pt x="175" y="128"/>
                  <a:pt x="175" y="128"/>
                </a:cubicBezTo>
                <a:lnTo>
                  <a:pt x="175" y="184"/>
                </a:lnTo>
                <a:close/>
                <a:moveTo>
                  <a:pt x="152" y="80"/>
                </a:moveTo>
                <a:cubicBezTo>
                  <a:pt x="131" y="80"/>
                  <a:pt x="114" y="63"/>
                  <a:pt x="114" y="43"/>
                </a:cubicBezTo>
                <a:cubicBezTo>
                  <a:pt x="114" y="22"/>
                  <a:pt x="131" y="5"/>
                  <a:pt x="152" y="5"/>
                </a:cubicBezTo>
                <a:cubicBezTo>
                  <a:pt x="172" y="5"/>
                  <a:pt x="189" y="22"/>
                  <a:pt x="189" y="43"/>
                </a:cubicBezTo>
                <a:cubicBezTo>
                  <a:pt x="189" y="63"/>
                  <a:pt x="172" y="80"/>
                  <a:pt x="152" y="80"/>
                </a:cubicBezTo>
                <a:close/>
                <a:moveTo>
                  <a:pt x="249" y="142"/>
                </a:moveTo>
                <a:cubicBezTo>
                  <a:pt x="233" y="142"/>
                  <a:pt x="233" y="142"/>
                  <a:pt x="233" y="142"/>
                </a:cubicBezTo>
                <a:cubicBezTo>
                  <a:pt x="233" y="126"/>
                  <a:pt x="233" y="126"/>
                  <a:pt x="233" y="126"/>
                </a:cubicBezTo>
                <a:cubicBezTo>
                  <a:pt x="249" y="126"/>
                  <a:pt x="249" y="126"/>
                  <a:pt x="249" y="126"/>
                </a:cubicBezTo>
                <a:lnTo>
                  <a:pt x="249" y="142"/>
                </a:lnTo>
                <a:close/>
                <a:moveTo>
                  <a:pt x="249" y="115"/>
                </a:moveTo>
                <a:cubicBezTo>
                  <a:pt x="233" y="115"/>
                  <a:pt x="233" y="115"/>
                  <a:pt x="233" y="115"/>
                </a:cubicBezTo>
                <a:cubicBezTo>
                  <a:pt x="233" y="99"/>
                  <a:pt x="233" y="99"/>
                  <a:pt x="233" y="99"/>
                </a:cubicBezTo>
                <a:cubicBezTo>
                  <a:pt x="249" y="99"/>
                  <a:pt x="249" y="99"/>
                  <a:pt x="249" y="99"/>
                </a:cubicBezTo>
                <a:lnTo>
                  <a:pt x="249" y="115"/>
                </a:lnTo>
                <a:close/>
                <a:moveTo>
                  <a:pt x="249" y="89"/>
                </a:moveTo>
                <a:cubicBezTo>
                  <a:pt x="233" y="89"/>
                  <a:pt x="233" y="89"/>
                  <a:pt x="233" y="89"/>
                </a:cubicBezTo>
                <a:cubicBezTo>
                  <a:pt x="233" y="73"/>
                  <a:pt x="233" y="73"/>
                  <a:pt x="233" y="73"/>
                </a:cubicBezTo>
                <a:cubicBezTo>
                  <a:pt x="249" y="73"/>
                  <a:pt x="249" y="73"/>
                  <a:pt x="249" y="73"/>
                </a:cubicBezTo>
                <a:lnTo>
                  <a:pt x="249" y="89"/>
                </a:lnTo>
                <a:close/>
                <a:moveTo>
                  <a:pt x="272" y="142"/>
                </a:moveTo>
                <a:cubicBezTo>
                  <a:pt x="257" y="142"/>
                  <a:pt x="257" y="142"/>
                  <a:pt x="257" y="142"/>
                </a:cubicBezTo>
                <a:cubicBezTo>
                  <a:pt x="257" y="126"/>
                  <a:pt x="257" y="126"/>
                  <a:pt x="257" y="126"/>
                </a:cubicBezTo>
                <a:cubicBezTo>
                  <a:pt x="272" y="126"/>
                  <a:pt x="272" y="126"/>
                  <a:pt x="272" y="126"/>
                </a:cubicBezTo>
                <a:lnTo>
                  <a:pt x="272" y="142"/>
                </a:lnTo>
                <a:close/>
                <a:moveTo>
                  <a:pt x="272" y="115"/>
                </a:moveTo>
                <a:cubicBezTo>
                  <a:pt x="257" y="115"/>
                  <a:pt x="257" y="115"/>
                  <a:pt x="257" y="115"/>
                </a:cubicBezTo>
                <a:cubicBezTo>
                  <a:pt x="257" y="99"/>
                  <a:pt x="257" y="99"/>
                  <a:pt x="257" y="99"/>
                </a:cubicBezTo>
                <a:cubicBezTo>
                  <a:pt x="272" y="99"/>
                  <a:pt x="272" y="99"/>
                  <a:pt x="272" y="99"/>
                </a:cubicBezTo>
                <a:lnTo>
                  <a:pt x="272" y="115"/>
                </a:lnTo>
                <a:close/>
                <a:moveTo>
                  <a:pt x="272" y="89"/>
                </a:moveTo>
                <a:cubicBezTo>
                  <a:pt x="257" y="89"/>
                  <a:pt x="257" y="89"/>
                  <a:pt x="257" y="89"/>
                </a:cubicBezTo>
                <a:cubicBezTo>
                  <a:pt x="257" y="73"/>
                  <a:pt x="257" y="73"/>
                  <a:pt x="257" y="73"/>
                </a:cubicBezTo>
                <a:cubicBezTo>
                  <a:pt x="272" y="73"/>
                  <a:pt x="272" y="73"/>
                  <a:pt x="272" y="73"/>
                </a:cubicBezTo>
                <a:lnTo>
                  <a:pt x="272" y="89"/>
                </a:lnTo>
                <a:close/>
                <a:moveTo>
                  <a:pt x="161" y="33"/>
                </a:moveTo>
                <a:cubicBezTo>
                  <a:pt x="175" y="33"/>
                  <a:pt x="175" y="33"/>
                  <a:pt x="175" y="33"/>
                </a:cubicBezTo>
                <a:cubicBezTo>
                  <a:pt x="175" y="52"/>
                  <a:pt x="175" y="52"/>
                  <a:pt x="175" y="52"/>
                </a:cubicBezTo>
                <a:cubicBezTo>
                  <a:pt x="161" y="52"/>
                  <a:pt x="161" y="52"/>
                  <a:pt x="161" y="52"/>
                </a:cubicBezTo>
                <a:cubicBezTo>
                  <a:pt x="161" y="66"/>
                  <a:pt x="161" y="66"/>
                  <a:pt x="161" y="66"/>
                </a:cubicBezTo>
                <a:cubicBezTo>
                  <a:pt x="142" y="66"/>
                  <a:pt x="142" y="66"/>
                  <a:pt x="142" y="66"/>
                </a:cubicBezTo>
                <a:cubicBezTo>
                  <a:pt x="142" y="52"/>
                  <a:pt x="142" y="52"/>
                  <a:pt x="142" y="52"/>
                </a:cubicBezTo>
                <a:cubicBezTo>
                  <a:pt x="128" y="52"/>
                  <a:pt x="128" y="52"/>
                  <a:pt x="128" y="52"/>
                </a:cubicBezTo>
                <a:cubicBezTo>
                  <a:pt x="128" y="33"/>
                  <a:pt x="128" y="33"/>
                  <a:pt x="128" y="33"/>
                </a:cubicBezTo>
                <a:cubicBezTo>
                  <a:pt x="142" y="33"/>
                  <a:pt x="142" y="33"/>
                  <a:pt x="142" y="33"/>
                </a:cubicBezTo>
                <a:cubicBezTo>
                  <a:pt x="142" y="19"/>
                  <a:pt x="142" y="19"/>
                  <a:pt x="142" y="19"/>
                </a:cubicBezTo>
                <a:cubicBezTo>
                  <a:pt x="161" y="19"/>
                  <a:pt x="161" y="19"/>
                  <a:pt x="161" y="19"/>
                </a:cubicBezTo>
                <a:lnTo>
                  <a:pt x="161" y="33"/>
                </a:lnTo>
                <a:close/>
                <a:moveTo>
                  <a:pt x="161" y="33"/>
                </a:moveTo>
                <a:cubicBezTo>
                  <a:pt x="161" y="33"/>
                  <a:pt x="161" y="33"/>
                  <a:pt x="161" y="33"/>
                </a:cubicBezTo>
              </a:path>
            </a:pathLst>
          </a:custGeom>
          <a:solidFill>
            <a:schemeClr val="bg1">
              <a:lumMod val="65000"/>
            </a:schemeClr>
          </a:solidFill>
          <a:ln w="9525">
            <a:noFill/>
            <a:round/>
          </a:ln>
        </p:spPr>
        <p:txBody>
          <a:bodyPr vert="horz" wrap="square" lIns="91440" tIns="45720" rIns="91440" bIns="45720" numCol="1" anchor="t" anchorCtr="0" compatLnSpc="1"/>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4" name="矩形 73"/>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23" presetClass="entr" presetSubtype="52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 calcmode="lin" valueType="num">
                                      <p:cBhvr>
                                        <p:cTn id="15" dur="500" fill="hold"/>
                                        <p:tgtEl>
                                          <p:spTgt spid="45"/>
                                        </p:tgtEl>
                                        <p:attrNameLst>
                                          <p:attrName>ppt_x</p:attrName>
                                        </p:attrNameLst>
                                      </p:cBhvr>
                                      <p:tavLst>
                                        <p:tav tm="0">
                                          <p:val>
                                            <p:fltVal val="0.5"/>
                                          </p:val>
                                        </p:tav>
                                        <p:tav tm="100000">
                                          <p:val>
                                            <p:strVal val="#ppt_x"/>
                                          </p:val>
                                        </p:tav>
                                      </p:tavLst>
                                    </p:anim>
                                    <p:anim calcmode="lin" valueType="num">
                                      <p:cBhvr>
                                        <p:cTn id="16" dur="500" fill="hold"/>
                                        <p:tgtEl>
                                          <p:spTgt spid="45"/>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23" presetClass="entr" presetSubtype="528" fill="hold"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ppt_w</p:attrName>
                                        </p:attrNameLst>
                                      </p:cBhvr>
                                      <p:tavLst>
                                        <p:tav tm="0">
                                          <p:val>
                                            <p:fltVal val="0"/>
                                          </p:val>
                                        </p:tav>
                                        <p:tav tm="100000">
                                          <p:val>
                                            <p:strVal val="#ppt_w"/>
                                          </p:val>
                                        </p:tav>
                                      </p:tavLst>
                                    </p:anim>
                                    <p:anim calcmode="lin" valueType="num">
                                      <p:cBhvr>
                                        <p:cTn id="21" dur="500" fill="hold"/>
                                        <p:tgtEl>
                                          <p:spTgt spid="48"/>
                                        </p:tgtEl>
                                        <p:attrNameLst>
                                          <p:attrName>ppt_h</p:attrName>
                                        </p:attrNameLst>
                                      </p:cBhvr>
                                      <p:tavLst>
                                        <p:tav tm="0">
                                          <p:val>
                                            <p:fltVal val="0"/>
                                          </p:val>
                                        </p:tav>
                                        <p:tav tm="100000">
                                          <p:val>
                                            <p:strVal val="#ppt_h"/>
                                          </p:val>
                                        </p:tav>
                                      </p:tavLst>
                                    </p:anim>
                                    <p:anim calcmode="lin" valueType="num">
                                      <p:cBhvr>
                                        <p:cTn id="22" dur="500" fill="hold"/>
                                        <p:tgtEl>
                                          <p:spTgt spid="48"/>
                                        </p:tgtEl>
                                        <p:attrNameLst>
                                          <p:attrName>ppt_x</p:attrName>
                                        </p:attrNameLst>
                                      </p:cBhvr>
                                      <p:tavLst>
                                        <p:tav tm="0">
                                          <p:val>
                                            <p:fltVal val="0.5"/>
                                          </p:val>
                                        </p:tav>
                                        <p:tav tm="100000">
                                          <p:val>
                                            <p:strVal val="#ppt_x"/>
                                          </p:val>
                                        </p:tav>
                                      </p:tavLst>
                                    </p:anim>
                                    <p:anim calcmode="lin" valueType="num">
                                      <p:cBhvr>
                                        <p:cTn id="23" dur="500" fill="hold"/>
                                        <p:tgtEl>
                                          <p:spTgt spid="48"/>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3" presetClass="entr" presetSubtype="528"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 calcmode="lin" valueType="num">
                                      <p:cBhvr>
                                        <p:cTn id="29" dur="500" fill="hold"/>
                                        <p:tgtEl>
                                          <p:spTgt spid="38"/>
                                        </p:tgtEl>
                                        <p:attrNameLst>
                                          <p:attrName>ppt_x</p:attrName>
                                        </p:attrNameLst>
                                      </p:cBhvr>
                                      <p:tavLst>
                                        <p:tav tm="0">
                                          <p:val>
                                            <p:fltVal val="0.5"/>
                                          </p:val>
                                        </p:tav>
                                        <p:tav tm="100000">
                                          <p:val>
                                            <p:strVal val="#ppt_x"/>
                                          </p:val>
                                        </p:tav>
                                      </p:tavLst>
                                    </p:anim>
                                    <p:anim calcmode="lin" valueType="num">
                                      <p:cBhvr>
                                        <p:cTn id="30" dur="500" fill="hold"/>
                                        <p:tgtEl>
                                          <p:spTgt spid="38"/>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3" presetClass="entr" presetSubtype="528"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 calcmode="lin" valueType="num">
                                      <p:cBhvr>
                                        <p:cTn id="36" dur="500" fill="hold"/>
                                        <p:tgtEl>
                                          <p:spTgt spid="65"/>
                                        </p:tgtEl>
                                        <p:attrNameLst>
                                          <p:attrName>ppt_x</p:attrName>
                                        </p:attrNameLst>
                                      </p:cBhvr>
                                      <p:tavLst>
                                        <p:tav tm="0">
                                          <p:val>
                                            <p:fltVal val="0.5"/>
                                          </p:val>
                                        </p:tav>
                                        <p:tav tm="100000">
                                          <p:val>
                                            <p:strVal val="#ppt_x"/>
                                          </p:val>
                                        </p:tav>
                                      </p:tavLst>
                                    </p:anim>
                                    <p:anim calcmode="lin" valueType="num">
                                      <p:cBhvr>
                                        <p:cTn id="37" dur="500" fill="hold"/>
                                        <p:tgtEl>
                                          <p:spTgt spid="65"/>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23" presetClass="entr" presetSubtype="528" fill="hold"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 calcmode="lin" valueType="num">
                                      <p:cBhvr>
                                        <p:cTn id="43" dur="500" fill="hold"/>
                                        <p:tgtEl>
                                          <p:spTgt spid="57"/>
                                        </p:tgtEl>
                                        <p:attrNameLst>
                                          <p:attrName>ppt_x</p:attrName>
                                        </p:attrNameLst>
                                      </p:cBhvr>
                                      <p:tavLst>
                                        <p:tav tm="0">
                                          <p:val>
                                            <p:fltVal val="0.5"/>
                                          </p:val>
                                        </p:tav>
                                        <p:tav tm="100000">
                                          <p:val>
                                            <p:strVal val="#ppt_x"/>
                                          </p:val>
                                        </p:tav>
                                      </p:tavLst>
                                    </p:anim>
                                    <p:anim calcmode="lin" valueType="num">
                                      <p:cBhvr>
                                        <p:cTn id="44" dur="500" fill="hold"/>
                                        <p:tgtEl>
                                          <p:spTgt spid="57"/>
                                        </p:tgtEl>
                                        <p:attrNameLst>
                                          <p:attrName>ppt_y</p:attrName>
                                        </p:attrNameLst>
                                      </p:cBhvr>
                                      <p:tavLst>
                                        <p:tav tm="0">
                                          <p:val>
                                            <p:fltVal val="0.5"/>
                                          </p:val>
                                        </p:tav>
                                        <p:tav tm="100000">
                                          <p:val>
                                            <p:strVal val="#ppt_y"/>
                                          </p:val>
                                        </p:tav>
                                      </p:tavLst>
                                    </p:anim>
                                  </p:childTnLst>
                                </p:cTn>
                              </p:par>
                            </p:childTnLst>
                          </p:cTn>
                        </p:par>
                        <p:par>
                          <p:cTn id="45" fill="hold">
                            <p:stCondLst>
                              <p:cond delay="3000"/>
                            </p:stCondLst>
                            <p:childTnLst>
                              <p:par>
                                <p:cTn id="46" presetID="23" presetClass="entr" presetSubtype="528"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p:cTn id="48" dur="500" fill="hold"/>
                                        <p:tgtEl>
                                          <p:spTgt spid="51"/>
                                        </p:tgtEl>
                                        <p:attrNameLst>
                                          <p:attrName>ppt_w</p:attrName>
                                        </p:attrNameLst>
                                      </p:cBhvr>
                                      <p:tavLst>
                                        <p:tav tm="0">
                                          <p:val>
                                            <p:fltVal val="0"/>
                                          </p:val>
                                        </p:tav>
                                        <p:tav tm="100000">
                                          <p:val>
                                            <p:strVal val="#ppt_w"/>
                                          </p:val>
                                        </p:tav>
                                      </p:tavLst>
                                    </p:anim>
                                    <p:anim calcmode="lin" valueType="num">
                                      <p:cBhvr>
                                        <p:cTn id="49" dur="500" fill="hold"/>
                                        <p:tgtEl>
                                          <p:spTgt spid="51"/>
                                        </p:tgtEl>
                                        <p:attrNameLst>
                                          <p:attrName>ppt_h</p:attrName>
                                        </p:attrNameLst>
                                      </p:cBhvr>
                                      <p:tavLst>
                                        <p:tav tm="0">
                                          <p:val>
                                            <p:fltVal val="0"/>
                                          </p:val>
                                        </p:tav>
                                        <p:tav tm="100000">
                                          <p:val>
                                            <p:strVal val="#ppt_h"/>
                                          </p:val>
                                        </p:tav>
                                      </p:tavLst>
                                    </p:anim>
                                    <p:anim calcmode="lin" valueType="num">
                                      <p:cBhvr>
                                        <p:cTn id="50" dur="500" fill="hold"/>
                                        <p:tgtEl>
                                          <p:spTgt spid="51"/>
                                        </p:tgtEl>
                                        <p:attrNameLst>
                                          <p:attrName>ppt_x</p:attrName>
                                        </p:attrNameLst>
                                      </p:cBhvr>
                                      <p:tavLst>
                                        <p:tav tm="0">
                                          <p:val>
                                            <p:fltVal val="0.5"/>
                                          </p:val>
                                        </p:tav>
                                        <p:tav tm="100000">
                                          <p:val>
                                            <p:strVal val="#ppt_x"/>
                                          </p:val>
                                        </p:tav>
                                      </p:tavLst>
                                    </p:anim>
                                    <p:anim calcmode="lin" valueType="num">
                                      <p:cBhvr>
                                        <p:cTn id="51" dur="500" fill="hold"/>
                                        <p:tgtEl>
                                          <p:spTgt spid="51"/>
                                        </p:tgtEl>
                                        <p:attrNameLst>
                                          <p:attrName>ppt_y</p:attrName>
                                        </p:attrNameLst>
                                      </p:cBhvr>
                                      <p:tavLst>
                                        <p:tav tm="0">
                                          <p:val>
                                            <p:fltVal val="0.5"/>
                                          </p:val>
                                        </p:tav>
                                        <p:tav tm="100000">
                                          <p:val>
                                            <p:strVal val="#ppt_y"/>
                                          </p:val>
                                        </p:tav>
                                      </p:tavLst>
                                    </p:anim>
                                  </p:childTnLst>
                                </p:cTn>
                              </p:par>
                            </p:childTnLst>
                          </p:cTn>
                        </p:par>
                        <p:par>
                          <p:cTn id="52" fill="hold">
                            <p:stCondLst>
                              <p:cond delay="3500"/>
                            </p:stCondLst>
                            <p:childTnLst>
                              <p:par>
                                <p:cTn id="53" presetID="18" presetClass="entr" presetSubtype="12"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strips(downLeft)">
                                      <p:cBhvr>
                                        <p:cTn id="55" dur="500"/>
                                        <p:tgtEl>
                                          <p:spTgt spid="36"/>
                                        </p:tgtEl>
                                      </p:cBhvr>
                                    </p:animEffect>
                                  </p:childTnLst>
                                </p:cTn>
                              </p:par>
                              <p:par>
                                <p:cTn id="56" presetID="2" presetClass="entr" presetSubtype="8" accel="50000" decel="5000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fill="hold"/>
                                        <p:tgtEl>
                                          <p:spTgt spid="8"/>
                                        </p:tgtEl>
                                        <p:attrNameLst>
                                          <p:attrName>ppt_x</p:attrName>
                                        </p:attrNameLst>
                                      </p:cBhvr>
                                      <p:tavLst>
                                        <p:tav tm="0">
                                          <p:val>
                                            <p:strVal val="0-#ppt_w/2"/>
                                          </p:val>
                                        </p:tav>
                                        <p:tav tm="100000">
                                          <p:val>
                                            <p:strVal val="#ppt_x"/>
                                          </p:val>
                                        </p:tav>
                                      </p:tavLst>
                                    </p:anim>
                                    <p:anim calcmode="lin" valueType="num">
                                      <p:cBhvr additive="base">
                                        <p:cTn id="59" dur="500" fill="hold"/>
                                        <p:tgtEl>
                                          <p:spTgt spid="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8" presetClass="entr" presetSubtype="12"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strips(downLeft)">
                                      <p:cBhvr>
                                        <p:cTn id="63" dur="500"/>
                                        <p:tgtEl>
                                          <p:spTgt spid="23"/>
                                        </p:tgtEl>
                                      </p:cBhvr>
                                    </p:animEffect>
                                  </p:childTnLst>
                                </p:cTn>
                              </p:par>
                              <p:par>
                                <p:cTn id="64" presetID="2" presetClass="entr" presetSubtype="8" accel="50000" decel="50000"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0-#ppt_w/2"/>
                                          </p:val>
                                        </p:tav>
                                        <p:tav tm="100000">
                                          <p:val>
                                            <p:strVal val="#ppt_x"/>
                                          </p:val>
                                        </p:tav>
                                      </p:tavLst>
                                    </p:anim>
                                    <p:anim calcmode="lin" valueType="num">
                                      <p:cBhvr additive="base">
                                        <p:cTn id="67" dur="500" fill="hold"/>
                                        <p:tgtEl>
                                          <p:spTgt spid="14"/>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18" presetClass="entr" presetSubtype="6"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strips(downRight)">
                                      <p:cBhvr>
                                        <p:cTn id="71" dur="500"/>
                                        <p:tgtEl>
                                          <p:spTgt spid="26"/>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additive="base">
                                        <p:cTn id="74" dur="500" fill="hold"/>
                                        <p:tgtEl>
                                          <p:spTgt spid="11"/>
                                        </p:tgtEl>
                                        <p:attrNameLst>
                                          <p:attrName>ppt_x</p:attrName>
                                        </p:attrNameLst>
                                      </p:cBhvr>
                                      <p:tavLst>
                                        <p:tav tm="0">
                                          <p:val>
                                            <p:strVal val="1+#ppt_w/2"/>
                                          </p:val>
                                        </p:tav>
                                        <p:tav tm="100000">
                                          <p:val>
                                            <p:strVal val="#ppt_x"/>
                                          </p:val>
                                        </p:tav>
                                      </p:tavLst>
                                    </p:anim>
                                    <p:anim calcmode="lin" valueType="num">
                                      <p:cBhvr additive="base">
                                        <p:cTn id="75" dur="500" fill="hold"/>
                                        <p:tgtEl>
                                          <p:spTgt spid="11"/>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8" presetClass="entr" presetSubtype="6"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strips(downRight)">
                                      <p:cBhvr>
                                        <p:cTn id="79" dur="500"/>
                                        <p:tgtEl>
                                          <p:spTgt spid="37"/>
                                        </p:tgtEl>
                                      </p:cBhvr>
                                    </p:animEffect>
                                  </p:childTnLst>
                                </p:cTn>
                              </p:par>
                              <p:par>
                                <p:cTn id="80" presetID="2" presetClass="entr" presetSubtype="2" accel="50000" decel="50000"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fill="hold"/>
                                        <p:tgtEl>
                                          <p:spTgt spid="20"/>
                                        </p:tgtEl>
                                        <p:attrNameLst>
                                          <p:attrName>ppt_x</p:attrName>
                                        </p:attrNameLst>
                                      </p:cBhvr>
                                      <p:tavLst>
                                        <p:tav tm="0">
                                          <p:val>
                                            <p:strVal val="1+#ppt_w/2"/>
                                          </p:val>
                                        </p:tav>
                                        <p:tav tm="100000">
                                          <p:val>
                                            <p:strVal val="#ppt_x"/>
                                          </p:val>
                                        </p:tav>
                                      </p:tavLst>
                                    </p:anim>
                                    <p:anim calcmode="lin" valueType="num">
                                      <p:cBhvr additive="base">
                                        <p:cTn id="83" dur="500" fill="hold"/>
                                        <p:tgtEl>
                                          <p:spTgt spid="2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18" presetClass="entr" presetSubtype="3" fill="hold"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strips(upRight)">
                                      <p:cBhvr>
                                        <p:cTn id="87" dur="500"/>
                                        <p:tgtEl>
                                          <p:spTgt spid="33"/>
                                        </p:tgtEl>
                                      </p:cBhvr>
                                    </p:animEffect>
                                  </p:childTnLst>
                                </p:cTn>
                              </p:par>
                              <p:par>
                                <p:cTn id="88" presetID="2" presetClass="entr" presetSubtype="2" accel="50000" decel="50000" fill="hold" nodeType="withEffect">
                                  <p:stCondLst>
                                    <p:cond delay="0"/>
                                  </p:stCondLst>
                                  <p:childTnLst>
                                    <p:set>
                                      <p:cBhvr>
                                        <p:cTn id="89" dur="1" fill="hold">
                                          <p:stCondLst>
                                            <p:cond delay="0"/>
                                          </p:stCondLst>
                                        </p:cTn>
                                        <p:tgtEl>
                                          <p:spTgt spid="5"/>
                                        </p:tgtEl>
                                        <p:attrNameLst>
                                          <p:attrName>style.visibility</p:attrName>
                                        </p:attrNameLst>
                                      </p:cBhvr>
                                      <p:to>
                                        <p:strVal val="visible"/>
                                      </p:to>
                                    </p:set>
                                    <p:anim calcmode="lin" valueType="num">
                                      <p:cBhvr additive="base">
                                        <p:cTn id="90" dur="500" fill="hold"/>
                                        <p:tgtEl>
                                          <p:spTgt spid="5"/>
                                        </p:tgtEl>
                                        <p:attrNameLst>
                                          <p:attrName>ppt_x</p:attrName>
                                        </p:attrNameLst>
                                      </p:cBhvr>
                                      <p:tavLst>
                                        <p:tav tm="0">
                                          <p:val>
                                            <p:strVal val="1+#ppt_w/2"/>
                                          </p:val>
                                        </p:tav>
                                        <p:tav tm="100000">
                                          <p:val>
                                            <p:strVal val="#ppt_x"/>
                                          </p:val>
                                        </p:tav>
                                      </p:tavLst>
                                    </p:anim>
                                    <p:anim calcmode="lin" valueType="num">
                                      <p:cBhvr additive="base">
                                        <p:cTn id="91" dur="500" fill="hold"/>
                                        <p:tgtEl>
                                          <p:spTgt spid="5"/>
                                        </p:tgtEl>
                                        <p:attrNameLst>
                                          <p:attrName>ppt_y</p:attrName>
                                        </p:attrNameLst>
                                      </p:cBhvr>
                                      <p:tavLst>
                                        <p:tav tm="0">
                                          <p:val>
                                            <p:strVal val="#ppt_y"/>
                                          </p:val>
                                        </p:tav>
                                        <p:tav tm="100000">
                                          <p:val>
                                            <p:strVal val="#ppt_y"/>
                                          </p:val>
                                        </p:tav>
                                      </p:tavLst>
                                    </p:anim>
                                  </p:childTnLst>
                                </p:cTn>
                              </p:par>
                            </p:childTnLst>
                          </p:cTn>
                        </p:par>
                        <p:par>
                          <p:cTn id="92" fill="hold">
                            <p:stCondLst>
                              <p:cond delay="6000"/>
                            </p:stCondLst>
                            <p:childTnLst>
                              <p:par>
                                <p:cTn id="93" presetID="18" presetClass="entr" presetSubtype="12" fill="hold"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strips(downLeft)">
                                      <p:cBhvr>
                                        <p:cTn id="95" dur="500"/>
                                        <p:tgtEl>
                                          <p:spTgt spid="30"/>
                                        </p:tgtEl>
                                      </p:cBhvr>
                                    </p:animEffect>
                                  </p:childTnLst>
                                </p:cTn>
                              </p:par>
                              <p:par>
                                <p:cTn id="96" presetID="2" presetClass="entr" presetSubtype="8" accel="50000" decel="50000" fill="hold" nodeType="with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additive="base">
                                        <p:cTn id="98" dur="500" fill="hold"/>
                                        <p:tgtEl>
                                          <p:spTgt spid="17"/>
                                        </p:tgtEl>
                                        <p:attrNameLst>
                                          <p:attrName>ppt_x</p:attrName>
                                        </p:attrNameLst>
                                      </p:cBhvr>
                                      <p:tavLst>
                                        <p:tav tm="0">
                                          <p:val>
                                            <p:strVal val="0-#ppt_w/2"/>
                                          </p:val>
                                        </p:tav>
                                        <p:tav tm="100000">
                                          <p:val>
                                            <p:strVal val="#ppt_x"/>
                                          </p:val>
                                        </p:tav>
                                      </p:tavLst>
                                    </p:anim>
                                    <p:anim calcmode="lin" valueType="num">
                                      <p:cBhvr additive="base">
                                        <p:cTn id="99"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70"/>
          <p:cNvGrpSpPr/>
          <p:nvPr/>
        </p:nvGrpSpPr>
        <p:grpSpPr>
          <a:xfrm>
            <a:off x="251520" y="1649502"/>
            <a:ext cx="3019207" cy="2498339"/>
            <a:chOff x="262396" y="1733961"/>
            <a:chExt cx="1256433" cy="2269279"/>
          </a:xfrm>
        </p:grpSpPr>
        <p:sp>
          <p:nvSpPr>
            <p:cNvPr id="6" name="Rectangle 64"/>
            <p:cNvSpPr/>
            <p:nvPr/>
          </p:nvSpPr>
          <p:spPr>
            <a:xfrm>
              <a:off x="262396" y="173396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5"/>
            <p:cNvSpPr/>
            <p:nvPr/>
          </p:nvSpPr>
          <p:spPr>
            <a:xfrm>
              <a:off x="262396" y="2301281"/>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66"/>
            <p:cNvSpPr/>
            <p:nvPr/>
          </p:nvSpPr>
          <p:spPr>
            <a:xfrm>
              <a:off x="262396" y="286860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69"/>
            <p:cNvSpPr/>
            <p:nvPr/>
          </p:nvSpPr>
          <p:spPr>
            <a:xfrm>
              <a:off x="262396" y="3435920"/>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19"/>
          <p:cNvGrpSpPr/>
          <p:nvPr/>
        </p:nvGrpSpPr>
        <p:grpSpPr>
          <a:xfrm>
            <a:off x="3262334" y="1649502"/>
            <a:ext cx="1743957" cy="2498340"/>
            <a:chOff x="2993744" y="1682239"/>
            <a:chExt cx="1576437" cy="2269279"/>
          </a:xfrm>
        </p:grpSpPr>
        <p:sp>
          <p:nvSpPr>
            <p:cNvPr id="11" name="Rectangle 72"/>
            <p:cNvSpPr/>
            <p:nvPr/>
          </p:nvSpPr>
          <p:spPr>
            <a:xfrm>
              <a:off x="2993744" y="1682239"/>
              <a:ext cx="1576436" cy="567320"/>
            </a:xfrm>
            <a:prstGeom prst="homePlate">
              <a:avLst/>
            </a:prstGeom>
            <a:gradFill>
              <a:gsLst>
                <a:gs pos="0">
                  <a:schemeClr val="accent1">
                    <a:lumMod val="75000"/>
                  </a:schemeClr>
                </a:gs>
                <a:gs pos="5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74"/>
            <p:cNvSpPr/>
            <p:nvPr/>
          </p:nvSpPr>
          <p:spPr>
            <a:xfrm>
              <a:off x="2993745" y="2249559"/>
              <a:ext cx="1576436" cy="56732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77"/>
            <p:cNvSpPr/>
            <p:nvPr/>
          </p:nvSpPr>
          <p:spPr>
            <a:xfrm>
              <a:off x="2993745" y="2816879"/>
              <a:ext cx="1576436" cy="56732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78"/>
            <p:cNvSpPr/>
            <p:nvPr/>
          </p:nvSpPr>
          <p:spPr>
            <a:xfrm>
              <a:off x="2993745" y="3384198"/>
              <a:ext cx="1576436" cy="56732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80"/>
          <p:cNvGrpSpPr/>
          <p:nvPr/>
        </p:nvGrpSpPr>
        <p:grpSpPr>
          <a:xfrm>
            <a:off x="1647224" y="1170098"/>
            <a:ext cx="1623795" cy="3431260"/>
            <a:chOff x="1518829" y="1246789"/>
            <a:chExt cx="1474916" cy="3116663"/>
          </a:xfrm>
        </p:grpSpPr>
        <p:grpSp>
          <p:nvGrpSpPr>
            <p:cNvPr id="16" name="Group 29"/>
            <p:cNvGrpSpPr/>
            <p:nvPr/>
          </p:nvGrpSpPr>
          <p:grpSpPr>
            <a:xfrm>
              <a:off x="1518829" y="1246789"/>
              <a:ext cx="1474916" cy="3116663"/>
              <a:chOff x="3189614" y="1562392"/>
              <a:chExt cx="1474916" cy="3116662"/>
            </a:xfrm>
            <a:effectLst/>
          </p:grpSpPr>
          <p:sp>
            <p:nvSpPr>
              <p:cNvPr id="21"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20"/>
              <p:cNvGrpSpPr/>
              <p:nvPr/>
            </p:nvGrpSpPr>
            <p:grpSpPr>
              <a:xfrm>
                <a:off x="3189614" y="1991493"/>
                <a:ext cx="23662" cy="645898"/>
                <a:chOff x="3392428" y="1951545"/>
                <a:chExt cx="27432" cy="735419"/>
              </a:xfrm>
            </p:grpSpPr>
            <p:sp>
              <p:nvSpPr>
                <p:cNvPr id="28"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Rectangle 82"/>
            <p:cNvSpPr/>
            <p:nvPr/>
          </p:nvSpPr>
          <p:spPr>
            <a:xfrm>
              <a:off x="1635957" y="168223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a:t>
              </a:r>
              <a:r>
                <a:rPr lang="en-US"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sz="16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en-US" sz="165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Rectangle 83"/>
            <p:cNvSpPr/>
            <p:nvPr/>
          </p:nvSpPr>
          <p:spPr>
            <a:xfrm>
              <a:off x="1635957" y="2249559"/>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a:t>
              </a:r>
              <a:r>
                <a:rPr lang="en-US" altLang="zh-CN"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6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en-US" altLang="zh-CN" sz="165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Rectangle 84"/>
            <p:cNvSpPr/>
            <p:nvPr/>
          </p:nvSpPr>
          <p:spPr>
            <a:xfrm>
              <a:off x="1635957" y="281687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a:t>
              </a:r>
              <a:r>
                <a:rPr lang="en-US" altLang="zh-CN"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6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en-US" altLang="zh-CN" sz="165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 name="Rectangle 85"/>
            <p:cNvSpPr/>
            <p:nvPr/>
          </p:nvSpPr>
          <p:spPr>
            <a:xfrm>
              <a:off x="1635957" y="3384198"/>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a:t>
              </a:r>
              <a:r>
                <a:rPr lang="en-US" altLang="zh-CN" sz="165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65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en-US" altLang="zh-CN" sz="1650" b="1"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32" name="TextBox 59"/>
          <p:cNvSpPr txBox="1">
            <a:spLocks noChangeArrowheads="1"/>
          </p:cNvSpPr>
          <p:nvPr/>
        </p:nvSpPr>
        <p:spPr bwMode="auto">
          <a:xfrm flipH="1">
            <a:off x="5201447" y="1677283"/>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ko-KR" sz="15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a:spLocks noChangeArrowheads="1"/>
          </p:cNvSpPr>
          <p:nvPr/>
        </p:nvSpPr>
        <p:spPr bwMode="auto">
          <a:xfrm>
            <a:off x="5201448" y="1977358"/>
            <a:ext cx="3472178" cy="23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a:t>
            </a:r>
            <a:endPar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59"/>
          <p:cNvSpPr txBox="1">
            <a:spLocks noChangeArrowheads="1"/>
          </p:cNvSpPr>
          <p:nvPr/>
        </p:nvSpPr>
        <p:spPr bwMode="auto">
          <a:xfrm flipH="1">
            <a:off x="5201447" y="2328476"/>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ko-KR" sz="15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a:spLocks noChangeArrowheads="1"/>
          </p:cNvSpPr>
          <p:nvPr/>
        </p:nvSpPr>
        <p:spPr bwMode="auto">
          <a:xfrm>
            <a:off x="5201448" y="2623733"/>
            <a:ext cx="3472178" cy="23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a:t>
            </a:r>
            <a:endPar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59"/>
          <p:cNvSpPr txBox="1">
            <a:spLocks noChangeArrowheads="1"/>
          </p:cNvSpPr>
          <p:nvPr/>
        </p:nvSpPr>
        <p:spPr bwMode="auto">
          <a:xfrm flipH="1">
            <a:off x="5201447" y="2974851"/>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ko-KR" sz="15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a:spLocks noChangeArrowheads="1"/>
          </p:cNvSpPr>
          <p:nvPr/>
        </p:nvSpPr>
        <p:spPr bwMode="auto">
          <a:xfrm>
            <a:off x="5201448" y="3270108"/>
            <a:ext cx="3472178" cy="23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a:t>
            </a:r>
            <a:endPar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59"/>
          <p:cNvSpPr txBox="1">
            <a:spLocks noChangeArrowheads="1"/>
          </p:cNvSpPr>
          <p:nvPr/>
        </p:nvSpPr>
        <p:spPr bwMode="auto">
          <a:xfrm flipH="1">
            <a:off x="5201447" y="3621225"/>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点击输入内容</a:t>
            </a:r>
            <a:endParaRPr lang="en-US" altLang="ko-KR" sz="15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a:spLocks noChangeArrowheads="1"/>
          </p:cNvSpPr>
          <p:nvPr/>
        </p:nvSpPr>
        <p:spPr bwMode="auto">
          <a:xfrm>
            <a:off x="5201448" y="3916483"/>
            <a:ext cx="3472178" cy="239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在此录入上述图表的综合描述说明，在此录入上述图表的</a:t>
            </a:r>
            <a:endPar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25152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Left)">
                                          <p:cBhvr>
                                            <p:cTn id="12" dur="500"/>
                                            <p:tgtEl>
                                              <p:spTgt spid="5"/>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lide(fromLeft)">
                                          <p:cBhvr>
                                            <p:cTn id="16" dur="500"/>
                                            <p:tgtEl>
                                              <p:spTgt spid="10"/>
                                            </p:tgtEl>
                                          </p:cBhvr>
                                        </p:animEffect>
                                      </p:childTnLst>
                                    </p:cTn>
                                  </p:par>
                                </p:childTnLst>
                              </p:cTn>
                            </p:par>
                            <p:par>
                              <p:cTn id="17" fill="hold">
                                <p:stCondLst>
                                  <p:cond delay="1500"/>
                                </p:stCondLst>
                                <p:childTnLst>
                                  <p:par>
                                    <p:cTn id="18" presetID="2" presetClass="entr" presetSubtype="2" accel="50000" decel="5000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1+#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par>
                                    <p:cTn id="22" presetID="2" presetClass="entr" presetSubtype="2" accel="50000" decel="5000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1+#ppt_w/2"/>
                                              </p:val>
                                            </p:tav>
                                            <p:tav tm="100000">
                                              <p:val>
                                                <p:strVal val="#ppt_x"/>
                                              </p:val>
                                            </p:tav>
                                          </p:tavLst>
                                        </p:anim>
                                        <p:anim calcmode="lin" valueType="num">
                                          <p:cBhvr additive="base">
                                            <p:cTn id="25" dur="500" fill="hold"/>
                                            <p:tgtEl>
                                              <p:spTgt spid="33"/>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accel="50000" decel="5000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2" accel="50000" decel="5000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1+#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1+#ppt_w/2"/>
                                              </p:val>
                                            </p:tav>
                                            <p:tav tm="100000">
                                              <p:val>
                                                <p:strVal val="#ppt_x"/>
                                              </p:val>
                                            </p:tav>
                                          </p:tavLst>
                                        </p:anim>
                                        <p:anim calcmode="lin" valueType="num">
                                          <p:cBhvr additive="base">
                                            <p:cTn id="48" dur="5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Left)">
                                          <p:cBhvr>
                                            <p:cTn id="12" dur="500"/>
                                            <p:tgtEl>
                                              <p:spTgt spid="5"/>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lide(fromLeft)">
                                          <p:cBhvr>
                                            <p:cTn id="16" dur="500"/>
                                            <p:tgtEl>
                                              <p:spTgt spid="10"/>
                                            </p:tgtEl>
                                          </p:cBhvr>
                                        </p:animEffect>
                                      </p:childTnLst>
                                    </p:cTn>
                                  </p:par>
                                </p:childTnLst>
                              </p:cTn>
                            </p:par>
                            <p:par>
                              <p:cTn id="17" fill="hold">
                                <p:stCondLst>
                                  <p:cond delay="1500"/>
                                </p:stCondLst>
                                <p:childTnLst>
                                  <p:par>
                                    <p:cTn id="18" presetID="2" presetClass="entr" presetSubtype="2" accel="50000" decel="5000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1+#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par>
                                    <p:cTn id="22" presetID="2" presetClass="entr" presetSubtype="2" accel="50000" decel="5000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1+#ppt_w/2"/>
                                              </p:val>
                                            </p:tav>
                                            <p:tav tm="100000">
                                              <p:val>
                                                <p:strVal val="#ppt_x"/>
                                              </p:val>
                                            </p:tav>
                                          </p:tavLst>
                                        </p:anim>
                                        <p:anim calcmode="lin" valueType="num">
                                          <p:cBhvr additive="base">
                                            <p:cTn id="25" dur="500" fill="hold"/>
                                            <p:tgtEl>
                                              <p:spTgt spid="33"/>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accel="50000" decel="5000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2" accel="50000" decel="5000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1+#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accel="50000" decel="5000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fill="hold"/>
                                            <p:tgtEl>
                                              <p:spTgt spid="38"/>
                                            </p:tgtEl>
                                            <p:attrNameLst>
                                              <p:attrName>ppt_x</p:attrName>
                                            </p:attrNameLst>
                                          </p:cBhvr>
                                          <p:tavLst>
                                            <p:tav tm="0">
                                              <p:val>
                                                <p:strVal val="1+#ppt_w/2"/>
                                              </p:val>
                                            </p:tav>
                                            <p:tav tm="100000">
                                              <p:val>
                                                <p:strVal val="#ppt_x"/>
                                              </p:val>
                                            </p:tav>
                                          </p:tavLst>
                                        </p:anim>
                                        <p:anim calcmode="lin" valueType="num">
                                          <p:cBhvr additive="base">
                                            <p:cTn id="48" dur="5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accel="50000" decel="5000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矩形 4"/>
          <p:cNvSpPr/>
          <p:nvPr/>
        </p:nvSpPr>
        <p:spPr>
          <a:xfrm>
            <a:off x="1161342" y="2205720"/>
            <a:ext cx="5124977" cy="1300346"/>
          </a:xfrm>
          <a:prstGeom prst="rect">
            <a:avLst/>
          </a:prstGeom>
        </p:spPr>
        <p:txBody>
          <a:bodyPr wrap="square" lIns="68568" tIns="34285" rIns="68568" bIns="34285">
            <a:spAutoFit/>
          </a:bodyPr>
          <a:lstStyle/>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在此输入关于此标题或图形的文字描述内容或者相关的数据。</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在此输入关于此标题或图形的文字描述内容或者相关的数据。</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在此输入关于此标题或图形的文字描述内容或者相关的数据。</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在此输入关于此标题或图形的文字描述内容或者相关的数据。</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在此输入关于此标题或图形的文字描述内容或者相关的数据。</a:t>
            </a:r>
            <a:endParaRPr lang="en-US" altLang="zh-CN" sz="8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6" name="图片 5"/>
          <p:cNvPicPr>
            <a:picLocks noChangeAspect="1"/>
          </p:cNvPicPr>
          <p:nvPr/>
        </p:nvPicPr>
        <p:blipFill>
          <a:blip r:embed="rId1" cstate="print"/>
          <a:stretch>
            <a:fillRect/>
          </a:stretch>
        </p:blipFill>
        <p:spPr>
          <a:xfrm>
            <a:off x="6416953" y="1594312"/>
            <a:ext cx="1613743" cy="1094862"/>
          </a:xfrm>
          <a:prstGeom prst="rect">
            <a:avLst/>
          </a:prstGeom>
        </p:spPr>
      </p:pic>
      <p:pic>
        <p:nvPicPr>
          <p:cNvPr id="7" name="图片 6"/>
          <p:cNvPicPr>
            <a:picLocks noChangeAspect="1"/>
          </p:cNvPicPr>
          <p:nvPr/>
        </p:nvPicPr>
        <p:blipFill>
          <a:blip r:embed="rId1" cstate="print"/>
          <a:stretch>
            <a:fillRect/>
          </a:stretch>
        </p:blipFill>
        <p:spPr>
          <a:xfrm>
            <a:off x="6430635" y="2862189"/>
            <a:ext cx="1656184" cy="1152128"/>
          </a:xfrm>
          <a:prstGeom prst="rect">
            <a:avLst/>
          </a:prstGeom>
        </p:spPr>
      </p:pic>
      <p:pic>
        <p:nvPicPr>
          <p:cNvPr id="8" name="图片 7"/>
          <p:cNvPicPr>
            <a:picLocks noChangeAspect="1"/>
          </p:cNvPicPr>
          <p:nvPr/>
        </p:nvPicPr>
        <p:blipFill>
          <a:blip r:embed="rId2" cstate="print"/>
          <a:stretch>
            <a:fillRect/>
          </a:stretch>
        </p:blipFill>
        <p:spPr>
          <a:xfrm>
            <a:off x="4702418" y="1599542"/>
            <a:ext cx="1613743" cy="1084401"/>
          </a:xfrm>
          <a:prstGeom prst="rect">
            <a:avLst/>
          </a:prstGeom>
        </p:spPr>
      </p:pic>
      <p:sp>
        <p:nvSpPr>
          <p:cNvPr id="9" name="矩形 8"/>
          <p:cNvSpPr/>
          <p:nvPr/>
        </p:nvSpPr>
        <p:spPr>
          <a:xfrm>
            <a:off x="4705949" y="2851660"/>
            <a:ext cx="1610211" cy="1162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r>
              <a:rPr lang="zh-CN" altLang="en-US" sz="2100" dirty="0">
                <a:latin typeface="Arial" panose="020B0604020202020204" pitchFamily="34" charset="0"/>
                <a:ea typeface="微软雅黑" panose="020B0503020204020204" pitchFamily="34" charset="-122"/>
                <a:cs typeface="+mn-ea"/>
                <a:sym typeface="Arial" panose="020B0604020202020204" pitchFamily="34" charset="0"/>
              </a:rPr>
              <a:t>在此输入</a:t>
            </a:r>
            <a:endParaRPr lang="en-US" altLang="zh-CN" sz="2100" dirty="0">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sz="2100" dirty="0">
                <a:latin typeface="Arial" panose="020B0604020202020204" pitchFamily="34" charset="0"/>
                <a:ea typeface="微软雅黑" panose="020B0503020204020204" pitchFamily="34" charset="-122"/>
                <a:cs typeface="+mn-ea"/>
                <a:sym typeface="Arial" panose="020B0604020202020204" pitchFamily="34" charset="0"/>
              </a:rPr>
              <a:t>小标题</a:t>
            </a:r>
            <a:endParaRPr lang="zh-CN" altLang="en-US" sz="21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13573"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par>
                                <p:cTn id="14" presetID="10" presetClass="entr" presetSubtype="0" fill="hold" nodeType="withEffect">
                                  <p:stCondLst>
                                    <p:cond delay="7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childTnLst>
                                </p:cTn>
                              </p:par>
                            </p:childTnLst>
                          </p:cTn>
                        </p:par>
                        <p:par>
                          <p:cTn id="17" fill="hold">
                            <p:stCondLst>
                              <p:cond delay="10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5"/>
          <p:cNvGrpSpPr/>
          <p:nvPr/>
        </p:nvGrpSpPr>
        <p:grpSpPr>
          <a:xfrm>
            <a:off x="1464174" y="819322"/>
            <a:ext cx="3650621" cy="3644621"/>
            <a:chOff x="379424" y="1277705"/>
            <a:chExt cx="4867852" cy="4859194"/>
          </a:xfrm>
        </p:grpSpPr>
        <p:sp>
          <p:nvSpPr>
            <p:cNvPr id="6" name="空心弧 44"/>
            <p:cNvSpPr/>
            <p:nvPr/>
          </p:nvSpPr>
          <p:spPr>
            <a:xfrm rot="11968239">
              <a:off x="379424" y="1277705"/>
              <a:ext cx="4481079" cy="4481080"/>
            </a:xfrm>
            <a:prstGeom prst="blockArc">
              <a:avLst>
                <a:gd name="adj1" fmla="val 5692214"/>
                <a:gd name="adj2" fmla="val 21588400"/>
                <a:gd name="adj3" fmla="val 751"/>
              </a:avLst>
            </a:prstGeom>
            <a:solidFill>
              <a:schemeClr val="accent5"/>
            </a:solidFill>
            <a:ln w="25400" cap="flat" cmpd="sng" algn="ctr">
              <a:noFill/>
              <a:prstDash val="solid"/>
            </a:ln>
            <a:effectLst/>
          </p:spPr>
          <p:txBody>
            <a:bodyPr anchor="ctr"/>
            <a:lstStyle/>
            <a:p>
              <a:pPr algn="ctr">
                <a:defRPr/>
              </a:pPr>
              <a:endParaRPr lang="zh-CN" alt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空心弧 45"/>
            <p:cNvSpPr/>
            <p:nvPr/>
          </p:nvSpPr>
          <p:spPr>
            <a:xfrm rot="483470">
              <a:off x="1077924" y="1966103"/>
              <a:ext cx="3193761" cy="3193761"/>
            </a:xfrm>
            <a:prstGeom prst="blockArc">
              <a:avLst>
                <a:gd name="adj1" fmla="val 5692214"/>
                <a:gd name="adj2" fmla="val 42522"/>
                <a:gd name="adj3" fmla="val 1111"/>
              </a:avLst>
            </a:prstGeom>
            <a:solidFill>
              <a:schemeClr val="accent2"/>
            </a:solidFill>
            <a:ln w="25400" cap="flat" cmpd="sng" algn="ctr">
              <a:noFill/>
              <a:prstDash val="solid"/>
            </a:ln>
            <a:effectLst/>
          </p:spPr>
          <p:txBody>
            <a:bodyPr anchor="ctr"/>
            <a:lstStyle/>
            <a:p>
              <a:pPr algn="ctr">
                <a:defRPr/>
              </a:pPr>
              <a:endParaRPr lang="zh-CN" alt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as 46"/>
            <p:cNvSpPr/>
            <p:nvPr/>
          </p:nvSpPr>
          <p:spPr bwMode="auto">
            <a:xfrm>
              <a:off x="1268424" y="2156603"/>
              <a:ext cx="2814205" cy="2814205"/>
            </a:xfrm>
            <a:prstGeom prst="ellipse">
              <a:avLst/>
            </a:prstGeom>
            <a:solidFill>
              <a:schemeClr val="accent1"/>
            </a:solidFill>
            <a:ln w="25400" cap="flat" cmpd="sng" algn="ctr">
              <a:noFill/>
              <a:prstDash val="solid"/>
            </a:ln>
            <a:effectLst>
              <a:innerShdw blurRad="101600">
                <a:prstClr val="black"/>
              </a:innerShdw>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as 47"/>
            <p:cNvSpPr/>
            <p:nvPr/>
          </p:nvSpPr>
          <p:spPr bwMode="auto">
            <a:xfrm>
              <a:off x="1395424" y="2270614"/>
              <a:ext cx="2551546" cy="2552989"/>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as 48"/>
            <p:cNvSpPr/>
            <p:nvPr/>
          </p:nvSpPr>
          <p:spPr bwMode="auto">
            <a:xfrm>
              <a:off x="1636435" y="2526057"/>
              <a:ext cx="2078182" cy="2079625"/>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as 49"/>
            <p:cNvSpPr/>
            <p:nvPr/>
          </p:nvSpPr>
          <p:spPr bwMode="auto">
            <a:xfrm>
              <a:off x="1698492" y="2570796"/>
              <a:ext cx="1962727" cy="1962727"/>
            </a:xfrm>
            <a:prstGeom prst="ellipse">
              <a:avLst/>
            </a:prstGeom>
            <a:solidFill>
              <a:schemeClr val="bg1">
                <a:lumMod val="95000"/>
              </a:schemeClr>
            </a:solidFill>
            <a:ln w="25400" cap="flat" cmpd="sng" algn="ctr">
              <a:noFill/>
              <a:prstDash val="solid"/>
            </a:ln>
            <a:effectLst>
              <a:outerShdw blurRad="50800" dist="38100" dir="5400000" algn="t" rotWithShape="0">
                <a:prstClr val="black">
                  <a:alpha val="67000"/>
                </a:prstClr>
              </a:outerShdw>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同心圆 52"/>
            <p:cNvSpPr/>
            <p:nvPr/>
          </p:nvSpPr>
          <p:spPr bwMode="auto">
            <a:xfrm>
              <a:off x="3718947" y="1517273"/>
              <a:ext cx="920750" cy="920750"/>
            </a:xfrm>
            <a:prstGeom prst="donut">
              <a:avLst>
                <a:gd name="adj" fmla="val 3142"/>
              </a:avLst>
            </a:prstGeom>
            <a:solidFill>
              <a:schemeClr val="accent1"/>
            </a:solidFill>
            <a:ln w="25400" cap="flat" cmpd="sng" algn="ctr">
              <a:noFill/>
              <a:prstDash val="solid"/>
            </a:ln>
            <a:effectLst/>
          </p:spPr>
          <p:txBody>
            <a:bodyPr anchor="ctr"/>
            <a:lstStyle/>
            <a:p>
              <a:pPr algn="ctr">
                <a:defRPr/>
              </a:pPr>
              <a:endParaRPr lang="zh-CN" alt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as 54"/>
            <p:cNvSpPr/>
            <p:nvPr/>
          </p:nvSpPr>
          <p:spPr bwMode="auto">
            <a:xfrm>
              <a:off x="3941197" y="1755398"/>
              <a:ext cx="477693" cy="477693"/>
            </a:xfrm>
            <a:prstGeom prst="ellipse">
              <a:avLst/>
            </a:prstGeom>
            <a:solidFill>
              <a:schemeClr val="accent1"/>
            </a:solidFill>
            <a:ln w="25400" cap="flat" cmpd="sng" algn="ctr">
              <a:noFill/>
              <a:prstDash val="solid"/>
            </a:ln>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as 53"/>
            <p:cNvSpPr txBox="1">
              <a:spLocks noChangeArrowheads="1"/>
            </p:cNvSpPr>
            <p:nvPr/>
          </p:nvSpPr>
          <p:spPr bwMode="auto">
            <a:xfrm>
              <a:off x="4006264" y="1756911"/>
              <a:ext cx="417239"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chemeClr val="bg2"/>
                  </a:solidFill>
                  <a:latin typeface="Arial" panose="020B0604020202020204" pitchFamily="34" charset="0"/>
                  <a:ea typeface="微软雅黑" panose="020B0503020204020204" pitchFamily="34" charset="-122"/>
                  <a:sym typeface="Arial" panose="020B0604020202020204" pitchFamily="34" charset="0"/>
                </a:rPr>
                <a:t>1</a:t>
              </a:r>
              <a:endParaRPr lang="en-GB" altLang="en-US" b="1">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同心圆 59"/>
            <p:cNvSpPr/>
            <p:nvPr/>
          </p:nvSpPr>
          <p:spPr bwMode="auto">
            <a:xfrm>
              <a:off x="4325083" y="2749751"/>
              <a:ext cx="922193" cy="922194"/>
            </a:xfrm>
            <a:prstGeom prst="donut">
              <a:avLst>
                <a:gd name="adj" fmla="val 3142"/>
              </a:avLst>
            </a:prstGeom>
            <a:solidFill>
              <a:schemeClr val="accent2"/>
            </a:solidFill>
            <a:ln w="25400" cap="flat" cmpd="sng" algn="ctr">
              <a:noFill/>
              <a:prstDash val="solid"/>
            </a:ln>
            <a:effectLst/>
          </p:spPr>
          <p:txBody>
            <a:bodyPr anchor="ctr"/>
            <a:lstStyle/>
            <a:p>
              <a:pPr algn="ctr">
                <a:defRPr/>
              </a:pPr>
              <a:endParaRPr lang="zh-CN" alt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s 61"/>
            <p:cNvSpPr/>
            <p:nvPr/>
          </p:nvSpPr>
          <p:spPr bwMode="auto">
            <a:xfrm>
              <a:off x="4548776" y="2987877"/>
              <a:ext cx="477694" cy="479136"/>
            </a:xfrm>
            <a:prstGeom prst="ellipse">
              <a:avLst/>
            </a:prstGeom>
            <a:solidFill>
              <a:schemeClr val="accent2"/>
            </a:solidFill>
            <a:ln w="25400" cap="flat" cmpd="sng" algn="ctr">
              <a:noFill/>
              <a:prstDash val="solid"/>
            </a:ln>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as 54"/>
            <p:cNvSpPr txBox="1">
              <a:spLocks noChangeArrowheads="1"/>
            </p:cNvSpPr>
            <p:nvPr/>
          </p:nvSpPr>
          <p:spPr bwMode="auto">
            <a:xfrm>
              <a:off x="4620915" y="2998969"/>
              <a:ext cx="417239"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chemeClr val="bg2"/>
                  </a:solidFill>
                  <a:latin typeface="Arial" panose="020B0604020202020204" pitchFamily="34" charset="0"/>
                  <a:ea typeface="微软雅黑" panose="020B0503020204020204" pitchFamily="34" charset="-122"/>
                  <a:sym typeface="Arial" panose="020B0604020202020204" pitchFamily="34" charset="0"/>
                </a:rPr>
                <a:t>2</a:t>
              </a:r>
              <a:endParaRPr lang="en-GB" altLang="en-US" b="1">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同心圆 66"/>
            <p:cNvSpPr/>
            <p:nvPr/>
          </p:nvSpPr>
          <p:spPr bwMode="auto">
            <a:xfrm>
              <a:off x="4029230" y="4143864"/>
              <a:ext cx="922194" cy="922194"/>
            </a:xfrm>
            <a:prstGeom prst="donut">
              <a:avLst>
                <a:gd name="adj" fmla="val 3142"/>
              </a:avLst>
            </a:prstGeom>
            <a:solidFill>
              <a:schemeClr val="accent3"/>
            </a:solidFill>
            <a:ln w="25400" cap="flat" cmpd="sng" algn="ctr">
              <a:noFill/>
              <a:prstDash val="solid"/>
            </a:ln>
            <a:effectLst/>
          </p:spPr>
          <p:txBody>
            <a:bodyPr anchor="ctr"/>
            <a:lstStyle/>
            <a:p>
              <a:pPr algn="ctr">
                <a:defRPr/>
              </a:pPr>
              <a:endParaRPr lang="zh-CN" alt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s 68"/>
            <p:cNvSpPr/>
            <p:nvPr/>
          </p:nvSpPr>
          <p:spPr bwMode="auto">
            <a:xfrm>
              <a:off x="4252924" y="4381990"/>
              <a:ext cx="477693" cy="479136"/>
            </a:xfrm>
            <a:prstGeom prst="ellipse">
              <a:avLst/>
            </a:prstGeom>
            <a:solidFill>
              <a:schemeClr val="accent3"/>
            </a:solidFill>
            <a:ln w="25400" cap="flat" cmpd="sng" algn="ctr">
              <a:noFill/>
              <a:prstDash val="solid"/>
            </a:ln>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as 55"/>
            <p:cNvSpPr txBox="1">
              <a:spLocks noChangeArrowheads="1"/>
            </p:cNvSpPr>
            <p:nvPr/>
          </p:nvSpPr>
          <p:spPr bwMode="auto">
            <a:xfrm>
              <a:off x="4322893" y="4383734"/>
              <a:ext cx="417239"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chemeClr val="bg2"/>
                  </a:solidFill>
                  <a:latin typeface="Arial" panose="020B0604020202020204" pitchFamily="34" charset="0"/>
                  <a:ea typeface="微软雅黑" panose="020B0503020204020204" pitchFamily="34" charset="-122"/>
                  <a:sym typeface="Arial" panose="020B0604020202020204" pitchFamily="34" charset="0"/>
                </a:rPr>
                <a:t>3</a:t>
              </a:r>
              <a:endParaRPr lang="en-GB" altLang="en-US" b="1">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同心圆 73"/>
            <p:cNvSpPr/>
            <p:nvPr/>
          </p:nvSpPr>
          <p:spPr bwMode="auto">
            <a:xfrm>
              <a:off x="2425856" y="5214705"/>
              <a:ext cx="922193" cy="922194"/>
            </a:xfrm>
            <a:prstGeom prst="donut">
              <a:avLst>
                <a:gd name="adj" fmla="val 3142"/>
              </a:avLst>
            </a:prstGeom>
            <a:solidFill>
              <a:schemeClr val="accent4"/>
            </a:solidFill>
            <a:ln w="25400" cap="flat" cmpd="sng" algn="ctr">
              <a:noFill/>
              <a:prstDash val="solid"/>
            </a:ln>
            <a:effectLst/>
          </p:spPr>
          <p:txBody>
            <a:bodyPr anchor="ctr"/>
            <a:lstStyle/>
            <a:p>
              <a:pPr algn="ctr">
                <a:defRPr/>
              </a:pPr>
              <a:endParaRPr lang="zh-CN" altLang="en-US" sz="1400" kern="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s 75"/>
            <p:cNvSpPr/>
            <p:nvPr/>
          </p:nvSpPr>
          <p:spPr bwMode="auto">
            <a:xfrm>
              <a:off x="2649549" y="5452831"/>
              <a:ext cx="477694" cy="479136"/>
            </a:xfrm>
            <a:prstGeom prst="ellipse">
              <a:avLst/>
            </a:prstGeom>
            <a:solidFill>
              <a:schemeClr val="accent4"/>
            </a:solidFill>
            <a:ln w="25400" cap="flat" cmpd="sng" algn="ctr">
              <a:noFill/>
              <a:prstDash val="solid"/>
            </a:ln>
            <a:effectLst/>
          </p:spPr>
          <p:txBody>
            <a:bodyPr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as 56"/>
            <p:cNvSpPr txBox="1">
              <a:spLocks noChangeArrowheads="1"/>
            </p:cNvSpPr>
            <p:nvPr/>
          </p:nvSpPr>
          <p:spPr bwMode="auto">
            <a:xfrm>
              <a:off x="2715756" y="5468324"/>
              <a:ext cx="417239" cy="49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chemeClr val="bg2"/>
                  </a:solidFill>
                  <a:latin typeface="Arial" panose="020B0604020202020204" pitchFamily="34" charset="0"/>
                  <a:ea typeface="微软雅黑" panose="020B0503020204020204" pitchFamily="34" charset="-122"/>
                  <a:sym typeface="Arial" panose="020B0604020202020204" pitchFamily="34" charset="0"/>
                </a:rPr>
                <a:t>4</a:t>
              </a:r>
              <a:endParaRPr lang="en-GB" altLang="en-US" b="1">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s 63"/>
            <p:cNvSpPr txBox="1"/>
            <p:nvPr/>
          </p:nvSpPr>
          <p:spPr>
            <a:xfrm>
              <a:off x="2104920" y="3134261"/>
              <a:ext cx="1067038" cy="779994"/>
            </a:xfrm>
            <a:prstGeom prst="rect">
              <a:avLst/>
            </a:prstGeom>
            <a:noFill/>
          </p:spPr>
          <p:txBody>
            <a:bodyPr wrap="none" rtlCol="0">
              <a:spAutoFit/>
            </a:bodyPr>
            <a:lstStyle/>
            <a:p>
              <a:pPr algn="ctr"/>
              <a:r>
                <a:rPr lang="zh-CN" altLang="en-US"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添  加</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小标题</a:t>
              </a:r>
              <a:endParaRPr lang="en-GB"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Rectangle 64"/>
          <p:cNvSpPr/>
          <p:nvPr/>
        </p:nvSpPr>
        <p:spPr>
          <a:xfrm>
            <a:off x="4825820" y="1006680"/>
            <a:ext cx="2741933" cy="576688"/>
          </a:xfrm>
          <a:prstGeom prst="rect">
            <a:avLst/>
          </a:prstGeom>
        </p:spPr>
        <p:txBody>
          <a:bodyPr wrap="square" lIns="68572" tIns="34286" rIns="68572" bIns="34286">
            <a:spAutoFit/>
          </a:bodyPr>
          <a:lstStyle/>
          <a:p>
            <a:r>
              <a:rPr lang="zh-CN" altLang="en-US" sz="1100" dirty="0">
                <a:latin typeface="Arial" panose="020B0604020202020204" pitchFamily="34" charset="0"/>
                <a:ea typeface="微软雅黑" panose="020B0503020204020204" pitchFamily="34" charset="-122"/>
                <a:sym typeface="Arial" panose="020B0604020202020204" pitchFamily="34" charset="0"/>
              </a:rPr>
              <a:t>在此处输入具体的文字描述内容在此处输入具体的文字描述内容在此处输入具体的文字描述内容</a:t>
            </a:r>
            <a:endParaRPr lang="en-GB"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65"/>
          <p:cNvSpPr/>
          <p:nvPr/>
        </p:nvSpPr>
        <p:spPr>
          <a:xfrm>
            <a:off x="5166555" y="1988732"/>
            <a:ext cx="2540863" cy="576688"/>
          </a:xfrm>
          <a:prstGeom prst="rect">
            <a:avLst/>
          </a:prstGeom>
        </p:spPr>
        <p:txBody>
          <a:bodyPr wrap="square" lIns="68572" tIns="34286" rIns="68572" bIns="34286">
            <a:spAutoFit/>
          </a:bodyPr>
          <a:lstStyle/>
          <a:p>
            <a:r>
              <a:rPr lang="zh-CN" altLang="en-US" sz="1100" dirty="0">
                <a:latin typeface="Arial" panose="020B0604020202020204" pitchFamily="34" charset="0"/>
                <a:ea typeface="微软雅黑" panose="020B0503020204020204" pitchFamily="34" charset="-122"/>
                <a:sym typeface="Arial" panose="020B0604020202020204" pitchFamily="34" charset="0"/>
              </a:rPr>
              <a:t>在此处输入具体的文字描述内容在此处输入具体的文字描述内容在此处输入具体的文字描述内容</a:t>
            </a:r>
            <a:endParaRPr lang="en-GB" altLang="zh-C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66"/>
          <p:cNvSpPr/>
          <p:nvPr/>
        </p:nvSpPr>
        <p:spPr>
          <a:xfrm>
            <a:off x="4930064" y="3050351"/>
            <a:ext cx="2777354" cy="576688"/>
          </a:xfrm>
          <a:prstGeom prst="rect">
            <a:avLst/>
          </a:prstGeom>
        </p:spPr>
        <p:txBody>
          <a:bodyPr wrap="square" lIns="68572" tIns="34286" rIns="68572" bIns="34286">
            <a:spAutoFit/>
          </a:bodyPr>
          <a:lstStyle/>
          <a:p>
            <a:r>
              <a:rPr lang="zh-CN" altLang="en-US" sz="1100" dirty="0">
                <a:latin typeface="Arial" panose="020B0604020202020204" pitchFamily="34" charset="0"/>
                <a:ea typeface="微软雅黑" panose="020B0503020204020204" pitchFamily="34" charset="-122"/>
                <a:sym typeface="Arial" panose="020B0604020202020204" pitchFamily="34" charset="0"/>
              </a:rPr>
              <a:t>在此处输入具体的文字描述内容在此处输入具体的文字描述内容在此处输入具体的文字描述内容</a:t>
            </a:r>
            <a:endParaRPr lang="en-GB"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67"/>
          <p:cNvSpPr/>
          <p:nvPr/>
        </p:nvSpPr>
        <p:spPr>
          <a:xfrm>
            <a:off x="3882855" y="4013810"/>
            <a:ext cx="2770723" cy="576688"/>
          </a:xfrm>
          <a:prstGeom prst="rect">
            <a:avLst/>
          </a:prstGeom>
        </p:spPr>
        <p:txBody>
          <a:bodyPr wrap="square" lIns="68572" tIns="34286" rIns="68572" bIns="34286">
            <a:spAutoFit/>
          </a:bodyPr>
          <a:lstStyle/>
          <a:p>
            <a:r>
              <a:rPr lang="zh-CN" altLang="en-US" sz="1100" dirty="0">
                <a:latin typeface="Arial" panose="020B0604020202020204" pitchFamily="34" charset="0"/>
                <a:ea typeface="微软雅黑" panose="020B0503020204020204" pitchFamily="34" charset="-122"/>
                <a:sym typeface="Arial" panose="020B0604020202020204" pitchFamily="34" charset="0"/>
              </a:rPr>
              <a:t>在此处输入具体的文字描述内容在此处输入具体的文字描述内容在此处输入具体的文字描述内容</a:t>
            </a:r>
            <a:endParaRPr lang="en-GB" altLang="zh-C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p:tgtEl>
                                          <p:spTgt spid="25"/>
                                        </p:tgtEl>
                                        <p:attrNameLst>
                                          <p:attrName>ppt_x</p:attrName>
                                        </p:attrNameLst>
                                      </p:cBhvr>
                                      <p:tavLst>
                                        <p:tav tm="0">
                                          <p:val>
                                            <p:strVal val="#ppt_x-#ppt_w*1.125000"/>
                                          </p:val>
                                        </p:tav>
                                        <p:tav tm="100000">
                                          <p:val>
                                            <p:strVal val="#ppt_x"/>
                                          </p:val>
                                        </p:tav>
                                      </p:tavLst>
                                    </p:anim>
                                    <p:animEffect transition="in" filter="wipe(right)">
                                      <p:cBhvr>
                                        <p:cTn id="12" dur="500"/>
                                        <p:tgtEl>
                                          <p:spTgt spid="25"/>
                                        </p:tgtEl>
                                      </p:cBhvr>
                                    </p:animEffect>
                                  </p:childTnLst>
                                </p:cTn>
                              </p:par>
                            </p:childTnLst>
                          </p:cTn>
                        </p:par>
                        <p:par>
                          <p:cTn id="13" fill="hold">
                            <p:stCondLst>
                              <p:cond delay="2500"/>
                            </p:stCondLst>
                            <p:childTnLst>
                              <p:par>
                                <p:cTn id="14" presetID="1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p:tgtEl>
                                          <p:spTgt spid="26"/>
                                        </p:tgtEl>
                                        <p:attrNameLst>
                                          <p:attrName>ppt_x</p:attrName>
                                        </p:attrNameLst>
                                      </p:cBhvr>
                                      <p:tavLst>
                                        <p:tav tm="0">
                                          <p:val>
                                            <p:strVal val="#ppt_x-#ppt_w*1.125000"/>
                                          </p:val>
                                        </p:tav>
                                        <p:tav tm="100000">
                                          <p:val>
                                            <p:strVal val="#ppt_x"/>
                                          </p:val>
                                        </p:tav>
                                      </p:tavLst>
                                    </p:anim>
                                    <p:animEffect transition="in" filter="wipe(right)">
                                      <p:cBhvr>
                                        <p:cTn id="17" dur="500"/>
                                        <p:tgtEl>
                                          <p:spTgt spid="26"/>
                                        </p:tgtEl>
                                      </p:cBhvr>
                                    </p:animEffect>
                                  </p:childTnLst>
                                </p:cTn>
                              </p:par>
                            </p:childTnLst>
                          </p:cTn>
                        </p:par>
                        <p:par>
                          <p:cTn id="18" fill="hold">
                            <p:stCondLst>
                              <p:cond delay="3000"/>
                            </p:stCondLst>
                            <p:childTnLst>
                              <p:par>
                                <p:cTn id="19" presetID="1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p:tgtEl>
                                          <p:spTgt spid="27"/>
                                        </p:tgtEl>
                                        <p:attrNameLst>
                                          <p:attrName>ppt_x</p:attrName>
                                        </p:attrNameLst>
                                      </p:cBhvr>
                                      <p:tavLst>
                                        <p:tav tm="0">
                                          <p:val>
                                            <p:strVal val="#ppt_x-#ppt_w*1.125000"/>
                                          </p:val>
                                        </p:tav>
                                        <p:tav tm="100000">
                                          <p:val>
                                            <p:strVal val="#ppt_x"/>
                                          </p:val>
                                        </p:tav>
                                      </p:tavLst>
                                    </p:anim>
                                    <p:animEffect transition="in" filter="wipe(right)">
                                      <p:cBhvr>
                                        <p:cTn id="22" dur="500"/>
                                        <p:tgtEl>
                                          <p:spTgt spid="27"/>
                                        </p:tgtEl>
                                      </p:cBhvr>
                                    </p:animEffect>
                                  </p:childTnLst>
                                </p:cTn>
                              </p:par>
                            </p:childTnLst>
                          </p:cTn>
                        </p:par>
                        <p:par>
                          <p:cTn id="23" fill="hold">
                            <p:stCondLst>
                              <p:cond delay="3500"/>
                            </p:stCondLst>
                            <p:childTnLst>
                              <p:par>
                                <p:cTn id="24" presetID="1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righ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a:spLocks noChangeArrowheads="1"/>
          </p:cNvSpPr>
          <p:nvPr/>
        </p:nvSpPr>
        <p:spPr bwMode="auto">
          <a:xfrm>
            <a:off x="3322519" y="3043002"/>
            <a:ext cx="2558105" cy="415498"/>
          </a:xfrm>
          <a:prstGeom prst="rect">
            <a:avLst/>
          </a:prstGeom>
          <a:noFill/>
          <a:ln>
            <a:noFill/>
          </a:ln>
        </p:spPr>
        <p:txBody>
          <a:bodyPr wrap="square">
            <a:spAutoFit/>
          </a:bodyPr>
          <a:lstStyle>
            <a:lvl1pPr/>
            <a:lvl2pPr marL="742950" indent="-285750"/>
            <a:lvl3pPr/>
            <a:lvl4pPr/>
            <a:lvl5pPr/>
            <a:lvl6pPr/>
            <a:lvl7pPr/>
            <a:lvl8pPr/>
            <a:lvl9pPr/>
          </a:lstStyle>
          <a:p>
            <a:pPr algn="ctr"/>
            <a:r>
              <a:rPr lang="zh-CN" altLang="en-US" sz="2100" dirty="0">
                <a:solidFill>
                  <a:schemeClr val="accent4"/>
                </a:solidFill>
                <a:latin typeface="Arial" panose="020B0604020202020204" pitchFamily="34" charset="0"/>
                <a:ea typeface="微软雅黑" panose="020B0503020204020204" pitchFamily="34" charset="-122"/>
                <a:sym typeface="Arial" panose="020B0604020202020204" pitchFamily="34" charset="0"/>
              </a:rPr>
              <a:t>点击此处添加标题</a:t>
            </a:r>
            <a:endParaRPr lang="zh-CN" altLang="en-US" sz="210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3219003" y="3363838"/>
            <a:ext cx="2765137" cy="276999"/>
          </a:xfrm>
          <a:prstGeom prst="rect">
            <a:avLst/>
          </a:prstGeom>
        </p:spPr>
        <p:txBody>
          <a:bodyPr wrap="square">
            <a:spAutoFit/>
          </a:bodyPr>
          <a:lstStyle/>
          <a:p>
            <a:pPr algn="ctr"/>
            <a:r>
              <a:rPr lang="en-US" altLang="zh-CN" sz="1200" spc="225" dirty="0">
                <a:solidFill>
                  <a:schemeClr val="accent4"/>
                </a:solidFill>
                <a:latin typeface="Arial" panose="020B0604020202020204" pitchFamily="34" charset="0"/>
                <a:ea typeface="微软雅黑" panose="020B0503020204020204" pitchFamily="34" charset="-122"/>
                <a:sym typeface="Arial" panose="020B0604020202020204" pitchFamily="34" charset="0"/>
              </a:rPr>
              <a:t>Click here to add a title</a:t>
            </a:r>
            <a:endParaRPr lang="zh-CN" altLang="en-US" sz="1200" spc="22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a:off x="3635897" y="1499053"/>
            <a:ext cx="1806892" cy="1685077"/>
          </a:xfrm>
          <a:prstGeom prst="rect">
            <a:avLst/>
          </a:prstGeom>
          <a:noFill/>
        </p:spPr>
        <p:txBody>
          <a:bodyPr wrap="square" rtlCol="0">
            <a:spAutoFit/>
          </a:bodyPr>
          <a:lstStyle/>
          <a:p>
            <a:pPr algn="ctr"/>
            <a:r>
              <a:rPr lang="en-US" altLang="zh-CN" sz="10350" spc="-30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0350" spc="-30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0" y="0"/>
            <a:ext cx="9144000" cy="5143500"/>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5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anim calcmode="lin" valueType="num">
                                      <p:cBhvr>
                                        <p:cTn id="16" dur="750" fill="hold"/>
                                        <p:tgtEl>
                                          <p:spTgt spid="4"/>
                                        </p:tgtEl>
                                        <p:attrNameLst>
                                          <p:attrName>ppt_x</p:attrName>
                                        </p:attrNameLst>
                                      </p:cBhvr>
                                      <p:tavLst>
                                        <p:tav tm="0">
                                          <p:val>
                                            <p:strVal val="#ppt_x"/>
                                          </p:val>
                                        </p:tav>
                                        <p:tav tm="100000">
                                          <p:val>
                                            <p:strVal val="#ppt_x"/>
                                          </p:val>
                                        </p:tav>
                                      </p:tavLst>
                                    </p:anim>
                                    <p:anim calcmode="lin" valueType="num">
                                      <p:cBhvr>
                                        <p:cTn id="17" dur="750" fill="hold"/>
                                        <p:tgtEl>
                                          <p:spTgt spid="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750"/>
                                        <p:tgtEl>
                                          <p:spTgt spid="5"/>
                                        </p:tgtEl>
                                      </p:cBhvr>
                                    </p:animEffect>
                                    <p:anim calcmode="lin" valueType="num">
                                      <p:cBhvr>
                                        <p:cTn id="21" dur="750" fill="hold"/>
                                        <p:tgtEl>
                                          <p:spTgt spid="5"/>
                                        </p:tgtEl>
                                        <p:attrNameLst>
                                          <p:attrName>ppt_x</p:attrName>
                                        </p:attrNameLst>
                                      </p:cBhvr>
                                      <p:tavLst>
                                        <p:tav tm="0">
                                          <p:val>
                                            <p:strVal val="#ppt_x"/>
                                          </p:val>
                                        </p:tav>
                                        <p:tav tm="100000">
                                          <p:val>
                                            <p:strVal val="#ppt_x"/>
                                          </p:val>
                                        </p:tav>
                                      </p:tavLst>
                                    </p:anim>
                                    <p:anim calcmode="lin" valueType="num">
                                      <p:cBhvr>
                                        <p:cTn id="22"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组合 4"/>
          <p:cNvGrpSpPr/>
          <p:nvPr/>
        </p:nvGrpSpPr>
        <p:grpSpPr>
          <a:xfrm>
            <a:off x="963385" y="1654983"/>
            <a:ext cx="3608615" cy="1194533"/>
            <a:chOff x="1284514" y="2196652"/>
            <a:chExt cx="4811486" cy="1592711"/>
          </a:xfrm>
        </p:grpSpPr>
        <p:sp>
          <p:nvSpPr>
            <p:cNvPr id="6" name="矩形 5"/>
            <p:cNvSpPr/>
            <p:nvPr/>
          </p:nvSpPr>
          <p:spPr>
            <a:xfrm>
              <a:off x="1284514" y="2196652"/>
              <a:ext cx="4811486" cy="1592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1752576" y="2553647"/>
              <a:ext cx="3875361" cy="716283"/>
              <a:chOff x="2850227" y="1996460"/>
              <a:chExt cx="3875361" cy="716283"/>
            </a:xfrm>
          </p:grpSpPr>
          <p:sp>
            <p:nvSpPr>
              <p:cNvPr id="8" name="TextBox 11"/>
              <p:cNvSpPr txBox="1"/>
              <p:nvPr/>
            </p:nvSpPr>
            <p:spPr>
              <a:xfrm>
                <a:off x="2850227" y="2336571"/>
                <a:ext cx="3875361" cy="376172"/>
              </a:xfrm>
              <a:prstGeom prst="rect">
                <a:avLst/>
              </a:prstGeom>
              <a:noFill/>
            </p:spPr>
            <p:txBody>
              <a:bodyPr wrap="square" lIns="0" tIns="0" rIns="0" bIns="0" rtlCol="0">
                <a:spAutoFit/>
                <a:scene3d>
                  <a:camera prst="orthographicFront"/>
                  <a:lightRig rig="threePt" dir="t"/>
                </a:scene3d>
                <a:sp3d contourW="12700"/>
              </a:bodyPr>
              <a:lstStyle/>
              <a:p>
                <a:pPr>
                  <a:lnSpc>
                    <a:spcPts val="1050"/>
                  </a:lnSpc>
                </a:pPr>
                <a:r>
                  <a:rPr lang="zh-CN" altLang="en-US" sz="90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2850228" y="1996460"/>
                <a:ext cx="2449034"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sz="135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en-US" sz="13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0" name="TextBox 11"/>
          <p:cNvSpPr txBox="1"/>
          <p:nvPr/>
        </p:nvSpPr>
        <p:spPr>
          <a:xfrm>
            <a:off x="1053049" y="3104596"/>
            <a:ext cx="6675809" cy="132985"/>
          </a:xfrm>
          <a:prstGeom prst="rect">
            <a:avLst/>
          </a:prstGeom>
          <a:noFill/>
        </p:spPr>
        <p:txBody>
          <a:bodyPr wrap="square" lIns="0" tIns="0" rIns="0" bIns="0" rtlCol="0">
            <a:spAutoFit/>
            <a:scene3d>
              <a:camera prst="orthographicFront"/>
              <a:lightRig rig="threePt" dir="t"/>
            </a:scene3d>
            <a:sp3d contourW="12700"/>
          </a:bodyPr>
          <a:lstStyle/>
          <a:p>
            <a:pPr marL="128905" indent="-128905">
              <a:lnSpc>
                <a:spcPts val="1050"/>
              </a:lnSpc>
              <a:buFont typeface="Wingdings" panose="05000000000000000000" pitchFamily="2" charset="2"/>
              <a:buChar char="l"/>
            </a:pPr>
            <a:r>
              <a:rPr lang="zh-CN" altLang="en-US" sz="90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1053049" y="3355660"/>
            <a:ext cx="6675809" cy="132985"/>
          </a:xfrm>
          <a:prstGeom prst="rect">
            <a:avLst/>
          </a:prstGeom>
          <a:noFill/>
        </p:spPr>
        <p:txBody>
          <a:bodyPr wrap="square" lIns="0" tIns="0" rIns="0" bIns="0" rtlCol="0">
            <a:spAutoFit/>
            <a:scene3d>
              <a:camera prst="orthographicFront"/>
              <a:lightRig rig="threePt" dir="t"/>
            </a:scene3d>
            <a:sp3d contourW="12700"/>
          </a:bodyPr>
          <a:lstStyle/>
          <a:p>
            <a:pPr marL="128905" indent="-128905">
              <a:lnSpc>
                <a:spcPts val="1050"/>
              </a:lnSpc>
              <a:buFont typeface="Wingdings" panose="05000000000000000000" pitchFamily="2" charset="2"/>
              <a:buChar char="l"/>
            </a:pPr>
            <a:r>
              <a:rPr lang="zh-CN" altLang="en-US" sz="90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1053049" y="3606724"/>
            <a:ext cx="6675809" cy="132985"/>
          </a:xfrm>
          <a:prstGeom prst="rect">
            <a:avLst/>
          </a:prstGeom>
          <a:noFill/>
        </p:spPr>
        <p:txBody>
          <a:bodyPr wrap="square" lIns="0" tIns="0" rIns="0" bIns="0" rtlCol="0">
            <a:spAutoFit/>
            <a:scene3d>
              <a:camera prst="orthographicFront"/>
              <a:lightRig rig="threePt" dir="t"/>
            </a:scene3d>
            <a:sp3d contourW="12700"/>
          </a:bodyPr>
          <a:lstStyle/>
          <a:p>
            <a:pPr marL="128905" indent="-128905">
              <a:lnSpc>
                <a:spcPts val="1050"/>
              </a:lnSpc>
              <a:buFont typeface="Wingdings" panose="05000000000000000000" pitchFamily="2" charset="2"/>
              <a:buChar char="l"/>
            </a:pPr>
            <a:r>
              <a:rPr lang="zh-CN" altLang="en-US" sz="90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1053049" y="3857788"/>
            <a:ext cx="6675809" cy="132985"/>
          </a:xfrm>
          <a:prstGeom prst="rect">
            <a:avLst/>
          </a:prstGeom>
          <a:noFill/>
        </p:spPr>
        <p:txBody>
          <a:bodyPr wrap="square" lIns="0" tIns="0" rIns="0" bIns="0" rtlCol="0">
            <a:spAutoFit/>
            <a:scene3d>
              <a:camera prst="orthographicFront"/>
              <a:lightRig rig="threePt" dir="t"/>
            </a:scene3d>
            <a:sp3d contourW="12700"/>
          </a:bodyPr>
          <a:lstStyle/>
          <a:p>
            <a:pPr marL="128905" indent="-128905">
              <a:lnSpc>
                <a:spcPts val="1050"/>
              </a:lnSpc>
              <a:buFont typeface="Wingdings" panose="05000000000000000000" pitchFamily="2" charset="2"/>
              <a:buChar char="l"/>
            </a:pPr>
            <a:r>
              <a:rPr lang="zh-CN" altLang="en-US" sz="90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9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图片占位符 17"/>
          <p:cNvPicPr>
            <a:picLocks noChangeAspect="1"/>
          </p:cNvPicPr>
          <p:nvPr/>
        </p:nvPicPr>
        <p:blipFill>
          <a:blip r:embed="rId1" cstate="print">
            <a:extLst>
              <a:ext uri="{28A0092B-C50C-407E-A947-70E740481C1C}">
                <a14:useLocalDpi xmlns:a14="http://schemas.microsoft.com/office/drawing/2010/main" val="0"/>
              </a:ext>
            </a:extLst>
          </a:blip>
          <a:srcRect t="25181" b="25181"/>
          <a:stretch>
            <a:fillRect/>
          </a:stretch>
        </p:blipFill>
        <p:spPr>
          <a:xfrm>
            <a:off x="4572000" y="1654983"/>
            <a:ext cx="3608615" cy="1194533"/>
          </a:xfrm>
          <a:custGeom>
            <a:avLst/>
            <a:gdLst>
              <a:gd name="connsiteX0" fmla="*/ 0 w 4811486"/>
              <a:gd name="connsiteY0" fmla="*/ 0 h 1592711"/>
              <a:gd name="connsiteX1" fmla="*/ 4811486 w 4811486"/>
              <a:gd name="connsiteY1" fmla="*/ 0 h 1592711"/>
              <a:gd name="connsiteX2" fmla="*/ 4811486 w 4811486"/>
              <a:gd name="connsiteY2" fmla="*/ 1592711 h 1592711"/>
              <a:gd name="connsiteX3" fmla="*/ 0 w 4811486"/>
              <a:gd name="connsiteY3" fmla="*/ 1592711 h 1592711"/>
            </a:gdLst>
            <a:ahLst/>
            <a:cxnLst>
              <a:cxn ang="0">
                <a:pos x="connsiteX0" y="connsiteY0"/>
              </a:cxn>
              <a:cxn ang="0">
                <a:pos x="connsiteX1" y="connsiteY1"/>
              </a:cxn>
              <a:cxn ang="0">
                <a:pos x="connsiteX2" y="connsiteY2"/>
              </a:cxn>
              <a:cxn ang="0">
                <a:pos x="connsiteX3" y="connsiteY3"/>
              </a:cxn>
            </a:cxnLst>
            <a:rect l="l" t="t" r="r" b="b"/>
            <a:pathLst>
              <a:path w="4811486" h="1592711">
                <a:moveTo>
                  <a:pt x="0" y="0"/>
                </a:moveTo>
                <a:lnTo>
                  <a:pt x="4811486" y="0"/>
                </a:lnTo>
                <a:lnTo>
                  <a:pt x="4811486" y="1592711"/>
                </a:lnTo>
                <a:lnTo>
                  <a:pt x="0" y="1592711"/>
                </a:lnTo>
                <a:close/>
              </a:path>
            </a:pathLst>
          </a:custGeom>
        </p:spPr>
      </p:pic>
      <p:sp>
        <p:nvSpPr>
          <p:cNvPr id="15" name="矩形 14"/>
          <p:cNvSpPr/>
          <p:nvPr/>
        </p:nvSpPr>
        <p:spPr>
          <a:xfrm>
            <a:off x="0" y="5086"/>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1"/>
          <p:cNvGrpSpPr/>
          <p:nvPr/>
        </p:nvGrpSpPr>
        <p:grpSpPr>
          <a:xfrm>
            <a:off x="2563038" y="1437701"/>
            <a:ext cx="4304219" cy="852309"/>
            <a:chOff x="6023992" y="4803284"/>
            <a:chExt cx="5738958" cy="1136412"/>
          </a:xfrm>
        </p:grpSpPr>
        <p:sp>
          <p:nvSpPr>
            <p:cNvPr id="6" name="Freeform: Shape 28"/>
            <p:cNvSpPr/>
            <p:nvPr/>
          </p:nvSpPr>
          <p:spPr bwMode="auto">
            <a:xfrm>
              <a:off x="6023992"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Shape 29"/>
            <p:cNvSpPr/>
            <p:nvPr/>
          </p:nvSpPr>
          <p:spPr bwMode="auto">
            <a:xfrm>
              <a:off x="6497958"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Shape 30"/>
            <p:cNvSpPr/>
            <p:nvPr/>
          </p:nvSpPr>
          <p:spPr bwMode="auto">
            <a:xfrm>
              <a:off x="6971924"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Shape 31"/>
            <p:cNvSpPr/>
            <p:nvPr/>
          </p:nvSpPr>
          <p:spPr bwMode="auto">
            <a:xfrm>
              <a:off x="7445890"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Shape 32"/>
            <p:cNvSpPr/>
            <p:nvPr/>
          </p:nvSpPr>
          <p:spPr bwMode="auto">
            <a:xfrm>
              <a:off x="7919856"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Shape 33"/>
            <p:cNvSpPr/>
            <p:nvPr/>
          </p:nvSpPr>
          <p:spPr bwMode="auto">
            <a:xfrm>
              <a:off x="8393822"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Shape 34"/>
            <p:cNvSpPr/>
            <p:nvPr/>
          </p:nvSpPr>
          <p:spPr bwMode="auto">
            <a:xfrm>
              <a:off x="8867788"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Shape 35"/>
            <p:cNvSpPr/>
            <p:nvPr/>
          </p:nvSpPr>
          <p:spPr bwMode="auto">
            <a:xfrm>
              <a:off x="9341754"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36"/>
            <p:cNvSpPr/>
            <p:nvPr/>
          </p:nvSpPr>
          <p:spPr bwMode="auto">
            <a:xfrm>
              <a:off x="9815720"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2"/>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Shape 37"/>
            <p:cNvSpPr/>
            <p:nvPr/>
          </p:nvSpPr>
          <p:spPr bwMode="auto">
            <a:xfrm>
              <a:off x="10289686" y="4803284"/>
              <a:ext cx="420688" cy="485775"/>
            </a:xfrm>
            <a:custGeom>
              <a:avLst/>
              <a:gdLst>
                <a:gd name="T0" fmla="*/ 164 w 208"/>
                <a:gd name="T1" fmla="*/ 156 h 241"/>
                <a:gd name="T2" fmla="*/ 136 w 208"/>
                <a:gd name="T3" fmla="*/ 143 h 241"/>
                <a:gd name="T4" fmla="*/ 131 w 208"/>
                <a:gd name="T5" fmla="*/ 136 h 241"/>
                <a:gd name="T6" fmla="*/ 130 w 208"/>
                <a:gd name="T7" fmla="*/ 122 h 241"/>
                <a:gd name="T8" fmla="*/ 146 w 208"/>
                <a:gd name="T9" fmla="*/ 93 h 241"/>
                <a:gd name="T10" fmla="*/ 148 w 208"/>
                <a:gd name="T11" fmla="*/ 93 h 241"/>
                <a:gd name="T12" fmla="*/ 154 w 208"/>
                <a:gd name="T13" fmla="*/ 89 h 241"/>
                <a:gd name="T14" fmla="*/ 157 w 208"/>
                <a:gd name="T15" fmla="*/ 71 h 241"/>
                <a:gd name="T16" fmla="*/ 151 w 208"/>
                <a:gd name="T17" fmla="*/ 65 h 241"/>
                <a:gd name="T18" fmla="*/ 151 w 208"/>
                <a:gd name="T19" fmla="*/ 64 h 241"/>
                <a:gd name="T20" fmla="*/ 152 w 208"/>
                <a:gd name="T21" fmla="*/ 58 h 241"/>
                <a:gd name="T22" fmla="*/ 152 w 208"/>
                <a:gd name="T23" fmla="*/ 53 h 241"/>
                <a:gd name="T24" fmla="*/ 149 w 208"/>
                <a:gd name="T25" fmla="*/ 35 h 241"/>
                <a:gd name="T26" fmla="*/ 138 w 208"/>
                <a:gd name="T27" fmla="*/ 18 h 241"/>
                <a:gd name="T28" fmla="*/ 94 w 208"/>
                <a:gd name="T29" fmla="*/ 11 h 241"/>
                <a:gd name="T30" fmla="*/ 65 w 208"/>
                <a:gd name="T31" fmla="*/ 23 h 241"/>
                <a:gd name="T32" fmla="*/ 56 w 208"/>
                <a:gd name="T33" fmla="*/ 39 h 241"/>
                <a:gd name="T34" fmla="*/ 55 w 208"/>
                <a:gd name="T35" fmla="*/ 52 h 241"/>
                <a:gd name="T36" fmla="*/ 56 w 208"/>
                <a:gd name="T37" fmla="*/ 65 h 241"/>
                <a:gd name="T38" fmla="*/ 50 w 208"/>
                <a:gd name="T39" fmla="*/ 71 h 241"/>
                <a:gd name="T40" fmla="*/ 53 w 208"/>
                <a:gd name="T41" fmla="*/ 89 h 241"/>
                <a:gd name="T42" fmla="*/ 59 w 208"/>
                <a:gd name="T43" fmla="*/ 93 h 241"/>
                <a:gd name="T44" fmla="*/ 61 w 208"/>
                <a:gd name="T45" fmla="*/ 93 h 241"/>
                <a:gd name="T46" fmla="*/ 78 w 208"/>
                <a:gd name="T47" fmla="*/ 123 h 241"/>
                <a:gd name="T48" fmla="*/ 76 w 208"/>
                <a:gd name="T49" fmla="*/ 136 h 241"/>
                <a:gd name="T50" fmla="*/ 71 w 208"/>
                <a:gd name="T51" fmla="*/ 143 h 241"/>
                <a:gd name="T52" fmla="*/ 43 w 208"/>
                <a:gd name="T53" fmla="*/ 156 h 241"/>
                <a:gd name="T54" fmla="*/ 0 w 208"/>
                <a:gd name="T55" fmla="*/ 195 h 241"/>
                <a:gd name="T56" fmla="*/ 0 w 208"/>
                <a:gd name="T57" fmla="*/ 225 h 241"/>
                <a:gd name="T58" fmla="*/ 17 w 208"/>
                <a:gd name="T59" fmla="*/ 241 h 241"/>
                <a:gd name="T60" fmla="*/ 190 w 208"/>
                <a:gd name="T61" fmla="*/ 241 h 241"/>
                <a:gd name="T62" fmla="*/ 208 w 208"/>
                <a:gd name="T63" fmla="*/ 225 h 241"/>
                <a:gd name="T64" fmla="*/ 208 w 208"/>
                <a:gd name="T65" fmla="*/ 195 h 241"/>
                <a:gd name="T66" fmla="*/ 164 w 208"/>
                <a:gd name="T67"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8" h="241">
                  <a:moveTo>
                    <a:pt x="164" y="156"/>
                  </a:moveTo>
                  <a:cubicBezTo>
                    <a:pt x="158" y="154"/>
                    <a:pt x="147" y="148"/>
                    <a:pt x="136" y="143"/>
                  </a:cubicBezTo>
                  <a:cubicBezTo>
                    <a:pt x="133" y="142"/>
                    <a:pt x="131" y="139"/>
                    <a:pt x="131" y="136"/>
                  </a:cubicBezTo>
                  <a:cubicBezTo>
                    <a:pt x="130" y="122"/>
                    <a:pt x="130" y="122"/>
                    <a:pt x="130" y="122"/>
                  </a:cubicBezTo>
                  <a:cubicBezTo>
                    <a:pt x="138" y="115"/>
                    <a:pt x="145" y="105"/>
                    <a:pt x="146" y="93"/>
                  </a:cubicBezTo>
                  <a:cubicBezTo>
                    <a:pt x="148" y="93"/>
                    <a:pt x="148" y="93"/>
                    <a:pt x="148" y="93"/>
                  </a:cubicBezTo>
                  <a:cubicBezTo>
                    <a:pt x="151" y="93"/>
                    <a:pt x="154" y="91"/>
                    <a:pt x="154" y="89"/>
                  </a:cubicBezTo>
                  <a:cubicBezTo>
                    <a:pt x="157" y="71"/>
                    <a:pt x="157" y="71"/>
                    <a:pt x="157" y="71"/>
                  </a:cubicBezTo>
                  <a:cubicBezTo>
                    <a:pt x="157" y="68"/>
                    <a:pt x="154" y="65"/>
                    <a:pt x="151" y="65"/>
                  </a:cubicBezTo>
                  <a:cubicBezTo>
                    <a:pt x="151" y="65"/>
                    <a:pt x="151" y="65"/>
                    <a:pt x="151" y="64"/>
                  </a:cubicBezTo>
                  <a:cubicBezTo>
                    <a:pt x="151" y="62"/>
                    <a:pt x="152" y="60"/>
                    <a:pt x="152" y="58"/>
                  </a:cubicBezTo>
                  <a:cubicBezTo>
                    <a:pt x="152" y="57"/>
                    <a:pt x="152" y="55"/>
                    <a:pt x="152" y="53"/>
                  </a:cubicBezTo>
                  <a:cubicBezTo>
                    <a:pt x="152" y="46"/>
                    <a:pt x="151" y="39"/>
                    <a:pt x="149" y="35"/>
                  </a:cubicBezTo>
                  <a:cubicBezTo>
                    <a:pt x="147" y="29"/>
                    <a:pt x="143" y="23"/>
                    <a:pt x="138" y="18"/>
                  </a:cubicBezTo>
                  <a:cubicBezTo>
                    <a:pt x="124" y="5"/>
                    <a:pt x="107" y="0"/>
                    <a:pt x="94" y="11"/>
                  </a:cubicBezTo>
                  <a:cubicBezTo>
                    <a:pt x="84" y="9"/>
                    <a:pt x="73" y="13"/>
                    <a:pt x="65" y="23"/>
                  </a:cubicBezTo>
                  <a:cubicBezTo>
                    <a:pt x="60" y="28"/>
                    <a:pt x="58" y="33"/>
                    <a:pt x="56" y="39"/>
                  </a:cubicBezTo>
                  <a:cubicBezTo>
                    <a:pt x="55" y="43"/>
                    <a:pt x="55" y="47"/>
                    <a:pt x="55" y="52"/>
                  </a:cubicBezTo>
                  <a:cubicBezTo>
                    <a:pt x="54" y="57"/>
                    <a:pt x="55" y="62"/>
                    <a:pt x="56" y="65"/>
                  </a:cubicBezTo>
                  <a:cubicBezTo>
                    <a:pt x="53" y="66"/>
                    <a:pt x="50" y="68"/>
                    <a:pt x="50" y="71"/>
                  </a:cubicBezTo>
                  <a:cubicBezTo>
                    <a:pt x="53" y="89"/>
                    <a:pt x="53" y="89"/>
                    <a:pt x="53" y="89"/>
                  </a:cubicBezTo>
                  <a:cubicBezTo>
                    <a:pt x="54" y="91"/>
                    <a:pt x="56" y="93"/>
                    <a:pt x="59" y="93"/>
                  </a:cubicBezTo>
                  <a:cubicBezTo>
                    <a:pt x="61" y="93"/>
                    <a:pt x="61" y="93"/>
                    <a:pt x="61" y="93"/>
                  </a:cubicBezTo>
                  <a:cubicBezTo>
                    <a:pt x="63" y="106"/>
                    <a:pt x="70" y="116"/>
                    <a:pt x="78" y="123"/>
                  </a:cubicBezTo>
                  <a:cubicBezTo>
                    <a:pt x="76" y="136"/>
                    <a:pt x="76" y="136"/>
                    <a:pt x="76" y="136"/>
                  </a:cubicBezTo>
                  <a:cubicBezTo>
                    <a:pt x="76" y="139"/>
                    <a:pt x="74" y="142"/>
                    <a:pt x="71" y="143"/>
                  </a:cubicBezTo>
                  <a:cubicBezTo>
                    <a:pt x="61" y="148"/>
                    <a:pt x="49" y="153"/>
                    <a:pt x="43" y="156"/>
                  </a:cubicBezTo>
                  <a:cubicBezTo>
                    <a:pt x="29" y="162"/>
                    <a:pt x="0" y="171"/>
                    <a:pt x="0" y="195"/>
                  </a:cubicBezTo>
                  <a:cubicBezTo>
                    <a:pt x="0" y="225"/>
                    <a:pt x="0" y="225"/>
                    <a:pt x="0" y="225"/>
                  </a:cubicBezTo>
                  <a:cubicBezTo>
                    <a:pt x="0" y="234"/>
                    <a:pt x="7" y="241"/>
                    <a:pt x="17" y="241"/>
                  </a:cubicBezTo>
                  <a:cubicBezTo>
                    <a:pt x="190" y="241"/>
                    <a:pt x="190" y="241"/>
                    <a:pt x="190" y="241"/>
                  </a:cubicBezTo>
                  <a:cubicBezTo>
                    <a:pt x="200" y="241"/>
                    <a:pt x="208" y="234"/>
                    <a:pt x="208" y="225"/>
                  </a:cubicBezTo>
                  <a:cubicBezTo>
                    <a:pt x="208" y="216"/>
                    <a:pt x="208" y="195"/>
                    <a:pt x="208" y="195"/>
                  </a:cubicBezTo>
                  <a:cubicBezTo>
                    <a:pt x="208" y="171"/>
                    <a:pt x="179" y="162"/>
                    <a:pt x="164" y="156"/>
                  </a:cubicBezTo>
                  <a:close/>
                </a:path>
              </a:pathLst>
            </a:custGeom>
            <a:solidFill>
              <a:schemeClr val="accent6">
                <a:lumMod val="20000"/>
                <a:lumOff val="8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38"/>
            <p:cNvSpPr txBox="1"/>
            <p:nvPr/>
          </p:nvSpPr>
          <p:spPr>
            <a:xfrm>
              <a:off x="10970862" y="4891992"/>
              <a:ext cx="792088" cy="307777"/>
            </a:xfrm>
            <a:prstGeom prst="rect">
              <a:avLst/>
            </a:prstGeom>
            <a:noFill/>
          </p:spPr>
          <p:txBody>
            <a:bodyPr wrap="none" lIns="0" tIns="0" rIns="0" bIns="0">
              <a:prstTxWarp prst="textPlain">
                <a:avLst/>
              </a:prstTxWarp>
              <a:normAutofit fontScale="85000" lnSpcReduction="20000"/>
            </a:bodyPr>
            <a:lstStyle/>
            <a:p>
              <a:pPr algn="r"/>
              <a:r>
                <a:rPr lang="en-GB" sz="2000" b="1">
                  <a:solidFill>
                    <a:schemeClr val="accent2"/>
                  </a:solidFill>
                  <a:latin typeface="Arial" panose="020B0604020202020204" pitchFamily="34" charset="0"/>
                  <a:ea typeface="微软雅黑" panose="020B0503020204020204" pitchFamily="34" charset="-122"/>
                  <a:sym typeface="Arial" panose="020B0604020202020204" pitchFamily="34" charset="0"/>
                </a:rPr>
                <a:t>90%</a:t>
              </a:r>
              <a:endParaRPr lang="en-GB" sz="20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Shape 40"/>
            <p:cNvSpPr/>
            <p:nvPr/>
          </p:nvSpPr>
          <p:spPr bwMode="auto">
            <a:xfrm>
              <a:off x="6025580"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Shape 41"/>
            <p:cNvSpPr/>
            <p:nvPr/>
          </p:nvSpPr>
          <p:spPr bwMode="auto">
            <a:xfrm>
              <a:off x="6499546"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Shape 42"/>
            <p:cNvSpPr/>
            <p:nvPr/>
          </p:nvSpPr>
          <p:spPr bwMode="auto">
            <a:xfrm>
              <a:off x="6973512"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Shape 43"/>
            <p:cNvSpPr/>
            <p:nvPr/>
          </p:nvSpPr>
          <p:spPr bwMode="auto">
            <a:xfrm>
              <a:off x="7447478"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Shape 44"/>
            <p:cNvSpPr/>
            <p:nvPr/>
          </p:nvSpPr>
          <p:spPr bwMode="auto">
            <a:xfrm>
              <a:off x="7921444"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Shape 45"/>
            <p:cNvSpPr/>
            <p:nvPr/>
          </p:nvSpPr>
          <p:spPr bwMode="auto">
            <a:xfrm>
              <a:off x="8395410"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Shape 46"/>
            <p:cNvSpPr/>
            <p:nvPr/>
          </p:nvSpPr>
          <p:spPr bwMode="auto">
            <a:xfrm>
              <a:off x="8869376"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4"/>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Shape 47"/>
            <p:cNvSpPr/>
            <p:nvPr/>
          </p:nvSpPr>
          <p:spPr bwMode="auto">
            <a:xfrm>
              <a:off x="9343342"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6">
                <a:lumMod val="20000"/>
                <a:lumOff val="8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Shape 48"/>
            <p:cNvSpPr/>
            <p:nvPr/>
          </p:nvSpPr>
          <p:spPr bwMode="auto">
            <a:xfrm>
              <a:off x="9817308"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6">
                <a:lumMod val="20000"/>
                <a:lumOff val="8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Shape 49"/>
            <p:cNvSpPr/>
            <p:nvPr/>
          </p:nvSpPr>
          <p:spPr bwMode="auto">
            <a:xfrm>
              <a:off x="10291274" y="5466621"/>
              <a:ext cx="419100" cy="473075"/>
            </a:xfrm>
            <a:custGeom>
              <a:avLst/>
              <a:gdLst>
                <a:gd name="T0" fmla="*/ 164 w 208"/>
                <a:gd name="T1" fmla="*/ 168 h 235"/>
                <a:gd name="T2" fmla="*/ 133 w 208"/>
                <a:gd name="T3" fmla="*/ 159 h 235"/>
                <a:gd name="T4" fmla="*/ 128 w 208"/>
                <a:gd name="T5" fmla="*/ 153 h 235"/>
                <a:gd name="T6" fmla="*/ 127 w 208"/>
                <a:gd name="T7" fmla="*/ 143 h 235"/>
                <a:gd name="T8" fmla="*/ 179 w 208"/>
                <a:gd name="T9" fmla="*/ 128 h 235"/>
                <a:gd name="T10" fmla="*/ 159 w 208"/>
                <a:gd name="T11" fmla="*/ 90 h 235"/>
                <a:gd name="T12" fmla="*/ 152 w 208"/>
                <a:gd name="T13" fmla="*/ 29 h 235"/>
                <a:gd name="T14" fmla="*/ 123 w 208"/>
                <a:gd name="T15" fmla="*/ 14 h 235"/>
                <a:gd name="T16" fmla="*/ 123 w 208"/>
                <a:gd name="T17" fmla="*/ 14 h 235"/>
                <a:gd name="T18" fmla="*/ 94 w 208"/>
                <a:gd name="T19" fmla="*/ 4 h 235"/>
                <a:gd name="T20" fmla="*/ 55 w 208"/>
                <a:gd name="T21" fmla="*/ 30 h 235"/>
                <a:gd name="T22" fmla="*/ 46 w 208"/>
                <a:gd name="T23" fmla="*/ 89 h 235"/>
                <a:gd name="T24" fmla="*/ 25 w 208"/>
                <a:gd name="T25" fmla="*/ 128 h 235"/>
                <a:gd name="T26" fmla="*/ 81 w 208"/>
                <a:gd name="T27" fmla="*/ 143 h 235"/>
                <a:gd name="T28" fmla="*/ 80 w 208"/>
                <a:gd name="T29" fmla="*/ 153 h 235"/>
                <a:gd name="T30" fmla="*/ 75 w 208"/>
                <a:gd name="T31" fmla="*/ 159 h 235"/>
                <a:gd name="T32" fmla="*/ 43 w 208"/>
                <a:gd name="T33" fmla="*/ 168 h 235"/>
                <a:gd name="T34" fmla="*/ 0 w 208"/>
                <a:gd name="T35" fmla="*/ 198 h 235"/>
                <a:gd name="T36" fmla="*/ 0 w 208"/>
                <a:gd name="T37" fmla="*/ 219 h 235"/>
                <a:gd name="T38" fmla="*/ 17 w 208"/>
                <a:gd name="T39" fmla="*/ 235 h 235"/>
                <a:gd name="T40" fmla="*/ 190 w 208"/>
                <a:gd name="T41" fmla="*/ 235 h 235"/>
                <a:gd name="T42" fmla="*/ 208 w 208"/>
                <a:gd name="T43" fmla="*/ 219 h 235"/>
                <a:gd name="T44" fmla="*/ 208 w 208"/>
                <a:gd name="T45" fmla="*/ 198 h 235"/>
                <a:gd name="T46" fmla="*/ 164 w 208"/>
                <a:gd name="T47" fmla="*/ 168 h 235"/>
                <a:gd name="T48" fmla="*/ 123 w 208"/>
                <a:gd name="T49" fmla="*/ 14 h 235"/>
                <a:gd name="T50" fmla="*/ 123 w 208"/>
                <a:gd name="T51" fmla="*/ 14 h 235"/>
                <a:gd name="T52" fmla="*/ 123 w 208"/>
                <a:gd name="T53" fmla="*/ 1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8" h="235">
                  <a:moveTo>
                    <a:pt x="164" y="168"/>
                  </a:moveTo>
                  <a:cubicBezTo>
                    <a:pt x="158" y="166"/>
                    <a:pt x="145" y="163"/>
                    <a:pt x="133" y="159"/>
                  </a:cubicBezTo>
                  <a:cubicBezTo>
                    <a:pt x="130" y="158"/>
                    <a:pt x="128" y="156"/>
                    <a:pt x="128" y="153"/>
                  </a:cubicBezTo>
                  <a:cubicBezTo>
                    <a:pt x="127" y="143"/>
                    <a:pt x="127" y="143"/>
                    <a:pt x="127" y="143"/>
                  </a:cubicBezTo>
                  <a:cubicBezTo>
                    <a:pt x="156" y="141"/>
                    <a:pt x="179" y="128"/>
                    <a:pt x="179" y="128"/>
                  </a:cubicBezTo>
                  <a:cubicBezTo>
                    <a:pt x="168" y="114"/>
                    <a:pt x="162" y="108"/>
                    <a:pt x="159" y="90"/>
                  </a:cubicBezTo>
                  <a:cubicBezTo>
                    <a:pt x="155" y="68"/>
                    <a:pt x="161" y="49"/>
                    <a:pt x="152" y="29"/>
                  </a:cubicBezTo>
                  <a:cubicBezTo>
                    <a:pt x="142" y="10"/>
                    <a:pt x="123" y="14"/>
                    <a:pt x="123" y="14"/>
                  </a:cubicBezTo>
                  <a:cubicBezTo>
                    <a:pt x="123" y="14"/>
                    <a:pt x="123" y="14"/>
                    <a:pt x="123" y="14"/>
                  </a:cubicBezTo>
                  <a:cubicBezTo>
                    <a:pt x="123" y="14"/>
                    <a:pt x="122" y="0"/>
                    <a:pt x="94" y="4"/>
                  </a:cubicBezTo>
                  <a:cubicBezTo>
                    <a:pt x="82" y="5"/>
                    <a:pt x="66" y="9"/>
                    <a:pt x="55" y="30"/>
                  </a:cubicBezTo>
                  <a:cubicBezTo>
                    <a:pt x="45" y="51"/>
                    <a:pt x="49" y="77"/>
                    <a:pt x="46" y="89"/>
                  </a:cubicBezTo>
                  <a:cubicBezTo>
                    <a:pt x="44" y="100"/>
                    <a:pt x="44" y="116"/>
                    <a:pt x="25" y="128"/>
                  </a:cubicBezTo>
                  <a:cubicBezTo>
                    <a:pt x="25" y="128"/>
                    <a:pt x="44" y="143"/>
                    <a:pt x="81" y="143"/>
                  </a:cubicBezTo>
                  <a:cubicBezTo>
                    <a:pt x="80" y="153"/>
                    <a:pt x="80" y="153"/>
                    <a:pt x="80" y="153"/>
                  </a:cubicBezTo>
                  <a:cubicBezTo>
                    <a:pt x="80" y="155"/>
                    <a:pt x="78" y="158"/>
                    <a:pt x="75" y="159"/>
                  </a:cubicBezTo>
                  <a:cubicBezTo>
                    <a:pt x="63" y="163"/>
                    <a:pt x="50" y="166"/>
                    <a:pt x="43" y="168"/>
                  </a:cubicBezTo>
                  <a:cubicBezTo>
                    <a:pt x="27" y="172"/>
                    <a:pt x="0" y="174"/>
                    <a:pt x="0" y="198"/>
                  </a:cubicBezTo>
                  <a:cubicBezTo>
                    <a:pt x="0" y="219"/>
                    <a:pt x="0" y="219"/>
                    <a:pt x="0" y="219"/>
                  </a:cubicBezTo>
                  <a:cubicBezTo>
                    <a:pt x="0" y="228"/>
                    <a:pt x="7" y="235"/>
                    <a:pt x="17" y="235"/>
                  </a:cubicBezTo>
                  <a:cubicBezTo>
                    <a:pt x="190" y="235"/>
                    <a:pt x="190" y="235"/>
                    <a:pt x="190" y="235"/>
                  </a:cubicBezTo>
                  <a:cubicBezTo>
                    <a:pt x="200" y="235"/>
                    <a:pt x="208" y="228"/>
                    <a:pt x="208" y="219"/>
                  </a:cubicBezTo>
                  <a:cubicBezTo>
                    <a:pt x="208" y="210"/>
                    <a:pt x="208" y="198"/>
                    <a:pt x="208" y="198"/>
                  </a:cubicBezTo>
                  <a:cubicBezTo>
                    <a:pt x="208" y="174"/>
                    <a:pt x="182" y="173"/>
                    <a:pt x="164" y="168"/>
                  </a:cubicBezTo>
                  <a:close/>
                  <a:moveTo>
                    <a:pt x="123" y="14"/>
                  </a:moveTo>
                  <a:cubicBezTo>
                    <a:pt x="123" y="14"/>
                    <a:pt x="123" y="14"/>
                    <a:pt x="123" y="14"/>
                  </a:cubicBezTo>
                  <a:cubicBezTo>
                    <a:pt x="123" y="14"/>
                    <a:pt x="123" y="14"/>
                    <a:pt x="123" y="14"/>
                  </a:cubicBezTo>
                  <a:close/>
                </a:path>
              </a:pathLst>
            </a:custGeom>
            <a:solidFill>
              <a:schemeClr val="accent6">
                <a:lumMod val="20000"/>
                <a:lumOff val="8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50"/>
            <p:cNvSpPr txBox="1"/>
            <p:nvPr/>
          </p:nvSpPr>
          <p:spPr>
            <a:xfrm>
              <a:off x="10970862" y="5549170"/>
              <a:ext cx="792088" cy="307777"/>
            </a:xfrm>
            <a:prstGeom prst="rect">
              <a:avLst/>
            </a:prstGeom>
            <a:noFill/>
          </p:spPr>
          <p:txBody>
            <a:bodyPr wrap="none" lIns="0" tIns="0" rIns="0" bIns="0">
              <a:prstTxWarp prst="textPlain">
                <a:avLst/>
              </a:prstTxWarp>
              <a:normAutofit fontScale="85000" lnSpcReduction="20000"/>
            </a:bodyPr>
            <a:lstStyle/>
            <a:p>
              <a:pPr algn="r"/>
              <a:r>
                <a:rPr lang="en-GB" sz="2000" b="1">
                  <a:solidFill>
                    <a:schemeClr val="accent5"/>
                  </a:solidFill>
                  <a:latin typeface="Arial" panose="020B0604020202020204" pitchFamily="34" charset="0"/>
                  <a:ea typeface="微软雅黑" panose="020B0503020204020204" pitchFamily="34" charset="-122"/>
                  <a:sym typeface="Arial" panose="020B0604020202020204" pitchFamily="34" charset="0"/>
                </a:rPr>
                <a:t>70%</a:t>
              </a:r>
              <a:endParaRPr lang="en-GB" sz="2000" b="1">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Rectangle: Rounded Corners 3"/>
          <p:cNvSpPr/>
          <p:nvPr/>
        </p:nvSpPr>
        <p:spPr bwMode="auto">
          <a:xfrm>
            <a:off x="539354" y="2694376"/>
            <a:ext cx="8065294" cy="311075"/>
          </a:xfrm>
          <a:prstGeom prst="roundRect">
            <a:avLst>
              <a:gd name="adj" fmla="val 50000"/>
            </a:avLst>
          </a:prstGeom>
          <a:solidFill>
            <a:schemeClr val="accent1"/>
          </a:solidFill>
          <a:ln w="19050">
            <a:noFill/>
            <a:rou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30" name="Group 2"/>
          <p:cNvGrpSpPr/>
          <p:nvPr/>
        </p:nvGrpSpPr>
        <p:grpSpPr>
          <a:xfrm>
            <a:off x="994103" y="2737845"/>
            <a:ext cx="7155795" cy="755188"/>
            <a:chOff x="1523492" y="3650357"/>
            <a:chExt cx="10712077" cy="1006917"/>
          </a:xfrm>
        </p:grpSpPr>
        <p:sp>
          <p:nvSpPr>
            <p:cNvPr id="31" name="TextBox 144"/>
            <p:cNvSpPr txBox="1"/>
            <p:nvPr/>
          </p:nvSpPr>
          <p:spPr>
            <a:xfrm>
              <a:off x="1523493" y="4149444"/>
              <a:ext cx="2434711" cy="507830"/>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160"/>
            <p:cNvSpPr/>
            <p:nvPr/>
          </p:nvSpPr>
          <p:spPr>
            <a:xfrm>
              <a:off x="1523492" y="3650357"/>
              <a:ext cx="2611177" cy="307777"/>
            </a:xfrm>
            <a:prstGeom prst="rect">
              <a:avLst/>
            </a:prstGeom>
          </p:spPr>
          <p:txBody>
            <a:bodyPr wrap="none" lIns="0" tIns="0" rIns="0" bIns="0">
              <a:normAutofit lnSpcReduction="10000"/>
            </a:bodyPr>
            <a:lstStyle/>
            <a:p>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1"/>
            <p:cNvSpPr txBox="1"/>
            <p:nvPr/>
          </p:nvSpPr>
          <p:spPr>
            <a:xfrm>
              <a:off x="4223794" y="4149444"/>
              <a:ext cx="2434711" cy="507830"/>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162"/>
            <p:cNvSpPr/>
            <p:nvPr/>
          </p:nvSpPr>
          <p:spPr>
            <a:xfrm>
              <a:off x="4223792" y="3650357"/>
              <a:ext cx="2611177" cy="307777"/>
            </a:xfrm>
            <a:prstGeom prst="rect">
              <a:avLst/>
            </a:prstGeom>
          </p:spPr>
          <p:txBody>
            <a:bodyPr wrap="none" lIns="0" tIns="0" rIns="0" bIns="0">
              <a:normAutofit lnSpcReduction="10000"/>
            </a:bodyPr>
            <a:lstStyle/>
            <a:p>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3"/>
            <p:cNvSpPr txBox="1"/>
            <p:nvPr/>
          </p:nvSpPr>
          <p:spPr>
            <a:xfrm>
              <a:off x="6924093" y="4149444"/>
              <a:ext cx="2434711" cy="507830"/>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164"/>
            <p:cNvSpPr/>
            <p:nvPr/>
          </p:nvSpPr>
          <p:spPr>
            <a:xfrm>
              <a:off x="6924092" y="3650357"/>
              <a:ext cx="2611177" cy="307777"/>
            </a:xfrm>
            <a:prstGeom prst="rect">
              <a:avLst/>
            </a:prstGeom>
          </p:spPr>
          <p:txBody>
            <a:bodyPr wrap="none" lIns="0" tIns="0" rIns="0" bIns="0">
              <a:normAutofit lnSpcReduction="10000"/>
            </a:bodyPr>
            <a:lstStyle/>
            <a:p>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5"/>
            <p:cNvSpPr txBox="1"/>
            <p:nvPr/>
          </p:nvSpPr>
          <p:spPr>
            <a:xfrm>
              <a:off x="9624394" y="4149444"/>
              <a:ext cx="2434711" cy="507830"/>
            </a:xfrm>
            <a:prstGeom prst="rect">
              <a:avLst/>
            </a:prstGeom>
            <a:noFill/>
          </p:spPr>
          <p:txBody>
            <a:bodyPr wrap="square" lIns="0" tIns="0" rIns="0" bIns="0">
              <a:normAutofit fontScale="77500" lnSpcReduction="20000"/>
            </a:bodyPr>
            <a:lstStyle/>
            <a:p>
              <a:pPr>
                <a:lnSpc>
                  <a:spcPct val="120000"/>
                </a:lnSpc>
              </a:pPr>
              <a:r>
                <a:rPr lang="zh-CN" altLang="en-US" sz="1000" dirty="0" smtClean="0">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br>
                <a:rPr lang="zh-CN" altLang="en-US" sz="1000" dirty="0">
                  <a:latin typeface="Arial" panose="020B0604020202020204" pitchFamily="34" charset="0"/>
                  <a:ea typeface="微软雅黑" panose="020B0503020204020204" pitchFamily="34" charset="-122"/>
                  <a:sym typeface="Arial" panose="020B0604020202020204" pitchFamily="34" charset="0"/>
                </a:rPr>
              </a:br>
              <a:endParaRPr lang="zh-CN" alt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166"/>
            <p:cNvSpPr/>
            <p:nvPr/>
          </p:nvSpPr>
          <p:spPr>
            <a:xfrm>
              <a:off x="9624392" y="3650357"/>
              <a:ext cx="2611177" cy="307777"/>
            </a:xfrm>
            <a:prstGeom prst="rect">
              <a:avLst/>
            </a:prstGeom>
          </p:spPr>
          <p:txBody>
            <a:bodyPr wrap="none" lIns="0" tIns="0" rIns="0" bIns="0">
              <a:normAutofit lnSpcReduction="10000"/>
            </a:bodyPr>
            <a:lstStyle/>
            <a:p>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矩形 38"/>
          <p:cNvSpPr/>
          <p:nvPr/>
        </p:nvSpPr>
        <p:spPr>
          <a:xfrm>
            <a:off x="0" y="77"/>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pSp>
        <p:nvGrpSpPr>
          <p:cNvPr id="5" name="Group 81"/>
          <p:cNvGrpSpPr/>
          <p:nvPr/>
        </p:nvGrpSpPr>
        <p:grpSpPr>
          <a:xfrm>
            <a:off x="6046438" y="3280462"/>
            <a:ext cx="735013" cy="850900"/>
            <a:chOff x="5028984" y="2913471"/>
            <a:chExt cx="735013" cy="850900"/>
          </a:xfrm>
        </p:grpSpPr>
        <p:sp>
          <p:nvSpPr>
            <p:cNvPr id="6"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7" name="Oval 7"/>
            <p:cNvSpPr>
              <a:spLocks noChangeArrowheads="1"/>
            </p:cNvSpPr>
            <p:nvPr/>
          </p:nvSpPr>
          <p:spPr bwMode="auto">
            <a:xfrm>
              <a:off x="5198847" y="3107146"/>
              <a:ext cx="565150" cy="566737"/>
            </a:xfrm>
            <a:prstGeom prst="ellipse">
              <a:avLst/>
            </a:prstGeom>
            <a:solidFill>
              <a:schemeClr val="accent1"/>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13"/>
            <p:cNvSpPr>
              <a:spLocks noChangeArrowheads="1"/>
            </p:cNvSpPr>
            <p:nvPr/>
          </p:nvSpPr>
          <p:spPr bwMode="auto">
            <a:xfrm>
              <a:off x="5208372" y="3251609"/>
              <a:ext cx="381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9" name="Oval 14"/>
            <p:cNvSpPr>
              <a:spLocks noChangeArrowheads="1"/>
            </p:cNvSpPr>
            <p:nvPr/>
          </p:nvSpPr>
          <p:spPr bwMode="auto">
            <a:xfrm>
              <a:off x="5028984" y="2913471"/>
              <a:ext cx="406400" cy="636587"/>
            </a:xfrm>
            <a:prstGeom prst="ellipse">
              <a:avLst/>
            </a:prstGeom>
            <a:solidFill>
              <a:schemeClr val="accent1">
                <a:lumMod val="75000"/>
              </a:schemeClr>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78"/>
          <p:cNvGrpSpPr/>
          <p:nvPr/>
        </p:nvGrpSpPr>
        <p:grpSpPr>
          <a:xfrm>
            <a:off x="2494572" y="3236468"/>
            <a:ext cx="671514" cy="952500"/>
            <a:chOff x="2050833" y="2869478"/>
            <a:chExt cx="671514" cy="952500"/>
          </a:xfrm>
        </p:grpSpPr>
        <p:sp>
          <p:nvSpPr>
            <p:cNvPr id="11" name="Rectangle 10"/>
            <p:cNvSpPr>
              <a:spLocks noChangeArrowheads="1"/>
            </p:cNvSpPr>
            <p:nvPr/>
          </p:nvSpPr>
          <p:spPr bwMode="auto">
            <a:xfrm>
              <a:off x="2242922" y="3667991"/>
              <a:ext cx="50800" cy="153987"/>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a:spLocks noChangeArrowheads="1"/>
            </p:cNvSpPr>
            <p:nvPr/>
          </p:nvSpPr>
          <p:spPr bwMode="auto">
            <a:xfrm>
              <a:off x="249850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13" name="Oval 12"/>
            <p:cNvSpPr>
              <a:spLocks noChangeArrowheads="1"/>
            </p:cNvSpPr>
            <p:nvPr/>
          </p:nvSpPr>
          <p:spPr bwMode="auto">
            <a:xfrm>
              <a:off x="2312772" y="2949984"/>
              <a:ext cx="409575" cy="635000"/>
            </a:xfrm>
            <a:prstGeom prst="ellipse">
              <a:avLst/>
            </a:prstGeom>
            <a:solidFill>
              <a:schemeClr val="accent1"/>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14" name="Oval 20"/>
            <p:cNvSpPr>
              <a:spLocks noChangeArrowheads="1"/>
            </p:cNvSpPr>
            <p:nvPr/>
          </p:nvSpPr>
          <p:spPr bwMode="auto">
            <a:xfrm>
              <a:off x="2050833" y="2869478"/>
              <a:ext cx="436566" cy="830262"/>
            </a:xfrm>
            <a:prstGeom prst="ellipse">
              <a:avLst/>
            </a:prstGeom>
            <a:solidFill>
              <a:schemeClr val="accent1">
                <a:lumMod val="75000"/>
              </a:schemeClr>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77"/>
          <p:cNvGrpSpPr/>
          <p:nvPr/>
        </p:nvGrpSpPr>
        <p:grpSpPr>
          <a:xfrm>
            <a:off x="1275758" y="3408832"/>
            <a:ext cx="738188" cy="895350"/>
            <a:chOff x="942759" y="2869021"/>
            <a:chExt cx="738188" cy="895350"/>
          </a:xfrm>
        </p:grpSpPr>
        <p:sp>
          <p:nvSpPr>
            <p:cNvPr id="16" name="Rectangle 8"/>
            <p:cNvSpPr>
              <a:spLocks noChangeArrowheads="1"/>
            </p:cNvSpPr>
            <p:nvPr/>
          </p:nvSpPr>
          <p:spPr bwMode="auto">
            <a:xfrm>
              <a:off x="1182472"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1450759" y="3384237"/>
              <a:ext cx="38100" cy="346075"/>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a:spLocks noChangeArrowheads="1"/>
            </p:cNvSpPr>
            <p:nvPr/>
          </p:nvSpPr>
          <p:spPr bwMode="auto">
            <a:xfrm>
              <a:off x="942759" y="2869021"/>
              <a:ext cx="520700" cy="523875"/>
            </a:xfrm>
            <a:prstGeom prst="ellipse">
              <a:avLst/>
            </a:prstGeom>
            <a:solidFill>
              <a:schemeClr val="accent1"/>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19" name="Oval 29"/>
            <p:cNvSpPr>
              <a:spLocks noChangeArrowheads="1"/>
            </p:cNvSpPr>
            <p:nvPr/>
          </p:nvSpPr>
          <p:spPr bwMode="auto">
            <a:xfrm>
              <a:off x="1271372" y="3073087"/>
              <a:ext cx="409575" cy="409575"/>
            </a:xfrm>
            <a:prstGeom prst="ellipse">
              <a:avLst/>
            </a:prstGeom>
            <a:solidFill>
              <a:schemeClr val="accent1">
                <a:lumMod val="75000"/>
              </a:schemeClr>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82"/>
          <p:cNvGrpSpPr/>
          <p:nvPr/>
        </p:nvGrpSpPr>
        <p:grpSpPr>
          <a:xfrm>
            <a:off x="7043290" y="3643783"/>
            <a:ext cx="673750" cy="660400"/>
            <a:chOff x="6224853" y="3161578"/>
            <a:chExt cx="673750" cy="660400"/>
          </a:xfrm>
        </p:grpSpPr>
        <p:sp>
          <p:nvSpPr>
            <p:cNvPr id="21" name="Rectangle 24"/>
            <p:cNvSpPr>
              <a:spLocks noChangeArrowheads="1"/>
            </p:cNvSpPr>
            <p:nvPr/>
          </p:nvSpPr>
          <p:spPr bwMode="auto">
            <a:xfrm>
              <a:off x="6397891" y="3327809"/>
              <a:ext cx="50800" cy="4365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22" name="Oval 25"/>
            <p:cNvSpPr>
              <a:spLocks noChangeArrowheads="1"/>
            </p:cNvSpPr>
            <p:nvPr/>
          </p:nvSpPr>
          <p:spPr bwMode="auto">
            <a:xfrm>
              <a:off x="6224853" y="3254784"/>
              <a:ext cx="406400" cy="409575"/>
            </a:xfrm>
            <a:prstGeom prst="ellipse">
              <a:avLst/>
            </a:prstGeom>
            <a:solidFill>
              <a:schemeClr val="accent1">
                <a:lumMod val="75000"/>
              </a:schemeClr>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30"/>
            <p:cNvSpPr>
              <a:spLocks noChangeArrowheads="1"/>
            </p:cNvSpPr>
            <p:nvPr/>
          </p:nvSpPr>
          <p:spPr bwMode="auto">
            <a:xfrm>
              <a:off x="6633490" y="3475903"/>
              <a:ext cx="38100" cy="346075"/>
            </a:xfrm>
            <a:prstGeom prst="rect">
              <a:avLst/>
            </a:prstGeom>
            <a:solidFill>
              <a:srgbClr val="6F5839"/>
            </a:solidFill>
            <a:ln w="9525">
              <a:noFill/>
              <a:miter lim="800000"/>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24" name="Oval 31"/>
            <p:cNvSpPr>
              <a:spLocks noChangeArrowheads="1"/>
            </p:cNvSpPr>
            <p:nvPr/>
          </p:nvSpPr>
          <p:spPr bwMode="auto">
            <a:xfrm>
              <a:off x="6412828" y="3161578"/>
              <a:ext cx="485775" cy="484187"/>
            </a:xfrm>
            <a:prstGeom prst="ellipse">
              <a:avLst/>
            </a:prstGeom>
            <a:solidFill>
              <a:schemeClr val="accent1"/>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Freeform 5"/>
          <p:cNvSpPr/>
          <p:nvPr/>
        </p:nvSpPr>
        <p:spPr bwMode="auto">
          <a:xfrm>
            <a:off x="3914116" y="1832928"/>
            <a:ext cx="1384294" cy="2528863"/>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bwMode="auto">
          <a:xfrm>
            <a:off x="34261" y="4044796"/>
            <a:ext cx="9144000" cy="1083243"/>
          </a:xfrm>
          <a:custGeom>
            <a:avLst/>
            <a:gdLst>
              <a:gd name="connsiteX0" fmla="*/ 6099175 w 12192000"/>
              <a:gd name="connsiteY0" fmla="*/ 0 h 1444324"/>
              <a:gd name="connsiteX1" fmla="*/ 10707688 w 12192000"/>
              <a:gd name="connsiteY1" fmla="*/ 362504 h 1444324"/>
              <a:gd name="connsiteX2" fmla="*/ 12192000 w 12192000"/>
              <a:gd name="connsiteY2" fmla="*/ 788446 h 1444324"/>
              <a:gd name="connsiteX3" fmla="*/ 12192000 w 12192000"/>
              <a:gd name="connsiteY3" fmla="*/ 1397156 h 1444324"/>
              <a:gd name="connsiteX4" fmla="*/ 12192000 w 12192000"/>
              <a:gd name="connsiteY4" fmla="*/ 1444324 h 1444324"/>
              <a:gd name="connsiteX5" fmla="*/ 0 w 12192000"/>
              <a:gd name="connsiteY5" fmla="*/ 1444324 h 1444324"/>
              <a:gd name="connsiteX6" fmla="*/ 0 w 12192000"/>
              <a:gd name="connsiteY6" fmla="*/ 1391752 h 1444324"/>
              <a:gd name="connsiteX7" fmla="*/ 0 w 12192000"/>
              <a:gd name="connsiteY7" fmla="*/ 792977 h 1444324"/>
              <a:gd name="connsiteX8" fmla="*/ 1492250 w 12192000"/>
              <a:gd name="connsiteY8" fmla="*/ 362504 h 1444324"/>
              <a:gd name="connsiteX9" fmla="*/ 6099175 w 12192000"/>
              <a:gd name="connsiteY9" fmla="*/ 0 h 14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444324">
                <a:moveTo>
                  <a:pt x="6099175" y="0"/>
                </a:moveTo>
                <a:cubicBezTo>
                  <a:pt x="7899400" y="0"/>
                  <a:pt x="9434512" y="121212"/>
                  <a:pt x="10707688" y="362504"/>
                </a:cubicBezTo>
                <a:cubicBezTo>
                  <a:pt x="11379200" y="490513"/>
                  <a:pt x="11874500" y="633249"/>
                  <a:pt x="12192000" y="788446"/>
                </a:cubicBezTo>
                <a:cubicBezTo>
                  <a:pt x="12192000" y="1070236"/>
                  <a:pt x="12192000" y="1263967"/>
                  <a:pt x="12192000" y="1397156"/>
                </a:cubicBezTo>
                <a:lnTo>
                  <a:pt x="12192000" y="1444324"/>
                </a:lnTo>
                <a:lnTo>
                  <a:pt x="0" y="1444324"/>
                </a:lnTo>
                <a:lnTo>
                  <a:pt x="0" y="1391752"/>
                </a:lnTo>
                <a:cubicBezTo>
                  <a:pt x="0" y="792977"/>
                  <a:pt x="0" y="792977"/>
                  <a:pt x="0" y="792977"/>
                </a:cubicBezTo>
                <a:cubicBezTo>
                  <a:pt x="315913" y="635515"/>
                  <a:pt x="812800" y="491646"/>
                  <a:pt x="1492250" y="362504"/>
                </a:cubicBezTo>
                <a:cubicBezTo>
                  <a:pt x="2763838" y="121212"/>
                  <a:pt x="4300538" y="0"/>
                  <a:pt x="6099175" y="0"/>
                </a:cubicBezTo>
                <a:close/>
              </a:path>
            </a:pathLst>
          </a:custGeom>
          <a:solidFill>
            <a:schemeClr val="accent2">
              <a:lumMod val="50000"/>
            </a:schemeClr>
          </a:solidFill>
          <a:ln w="9525">
            <a:noFill/>
            <a:round/>
          </a:ln>
        </p:spPr>
        <p:txBody>
          <a:bodyPr vert="horz" wrap="square" lIns="91440" tIns="45720" rIns="91440" bIns="45720" numCol="1" anchor="t" anchorCtr="0" compatLnSpc="1">
            <a:noAutofit/>
          </a:bodyPr>
          <a:lstStyle/>
          <a:p>
            <a:endParaRPr lang="en-US" sz="2665">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9"/>
          <p:cNvSpPr txBox="1"/>
          <p:nvPr/>
        </p:nvSpPr>
        <p:spPr>
          <a:xfrm>
            <a:off x="810346" y="4348901"/>
            <a:ext cx="7591831" cy="43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defPPr>
              <a:defRPr lang="zh-CN"/>
            </a:defPPr>
            <a:lvl1pPr algn="ctr">
              <a:lnSpc>
                <a:spcPct val="12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1050" dirty="0">
                <a:solidFill>
                  <a:schemeClr val="bg1">
                    <a:lumMod val="95000"/>
                  </a:schemeClr>
                </a:solidFill>
                <a:latin typeface="Arial" panose="020B0604020202020204" pitchFamily="34" charset="0"/>
                <a:sym typeface="Arial" panose="020B0604020202020204" pitchFamily="34" charset="0"/>
              </a:rPr>
              <a:t>在此录入图表的综合描述说明。在此录入上述图表的综合描述说明，在此录入上述图表</a:t>
            </a:r>
            <a:endParaRPr lang="en-US" altLang="zh-CN" sz="1050" dirty="0">
              <a:solidFill>
                <a:schemeClr val="bg1">
                  <a:lumMod val="95000"/>
                </a:schemeClr>
              </a:solidFill>
              <a:latin typeface="Arial" panose="020B0604020202020204" pitchFamily="34" charset="0"/>
              <a:sym typeface="Arial" panose="020B0604020202020204" pitchFamily="34" charset="0"/>
            </a:endParaRPr>
          </a:p>
          <a:p>
            <a:r>
              <a:rPr lang="zh-CN" altLang="en-US" sz="1050" dirty="0">
                <a:solidFill>
                  <a:schemeClr val="bg1">
                    <a:lumMod val="95000"/>
                  </a:schemeClr>
                </a:solidFill>
                <a:latin typeface="Arial" panose="020B0604020202020204" pitchFamily="34" charset="0"/>
                <a:sym typeface="Arial" panose="020B0604020202020204" pitchFamily="34" charset="0"/>
              </a:rPr>
              <a:t>的综合描述说明，在此录入上述图表的综合描述说明，在此录入上述图表的综合描述说明，在此录入上述图表的综合描述说明。</a:t>
            </a:r>
            <a:endParaRPr lang="zh-CN" altLang="en-US" sz="1050" dirty="0">
              <a:solidFill>
                <a:schemeClr val="bg1">
                  <a:lumMod val="95000"/>
                </a:schemeClr>
              </a:solidFill>
              <a:latin typeface="Arial" panose="020B0604020202020204" pitchFamily="34" charset="0"/>
              <a:sym typeface="Arial" panose="020B0604020202020204" pitchFamily="34" charset="0"/>
            </a:endParaRPr>
          </a:p>
        </p:txBody>
      </p:sp>
      <p:sp>
        <p:nvSpPr>
          <p:cNvPr id="28" name="文本框 27"/>
          <p:cNvSpPr txBox="1"/>
          <p:nvPr/>
        </p:nvSpPr>
        <p:spPr>
          <a:xfrm>
            <a:off x="6018378" y="1409128"/>
            <a:ext cx="2274797" cy="755856"/>
          </a:xfrm>
          <a:prstGeom prst="rect">
            <a:avLst/>
          </a:prstGeom>
        </p:spPr>
        <p:txBody>
          <a:bodyPr vert="horz" lIns="68580" tIns="34290" rIns="68580" bIns="3429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sz="1050" dirty="0">
                <a:solidFill>
                  <a:schemeClr val="bg1">
                    <a:lumMod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endParaRPr lang="zh-CN" altLang="en-US" sz="1050" dirty="0">
              <a:solidFill>
                <a:schemeClr val="bg1">
                  <a:lumMod val="50000"/>
                </a:schemeClr>
              </a:solidFill>
              <a:latin typeface="Arial" panose="020B0604020202020204" pitchFamily="34" charset="0"/>
              <a:sym typeface="Arial" panose="020B0604020202020204" pitchFamily="34" charset="0"/>
            </a:endParaRPr>
          </a:p>
        </p:txBody>
      </p:sp>
      <p:sp>
        <p:nvSpPr>
          <p:cNvPr id="30" name="文本框 29"/>
          <p:cNvSpPr txBox="1"/>
          <p:nvPr/>
        </p:nvSpPr>
        <p:spPr>
          <a:xfrm>
            <a:off x="6023288" y="1144838"/>
            <a:ext cx="954107" cy="323165"/>
          </a:xfrm>
          <a:prstGeom prst="rect">
            <a:avLst/>
          </a:prstGeom>
          <a:noFill/>
        </p:spPr>
        <p:txBody>
          <a:bodyPr wrap="none" rtlCol="0">
            <a:spAutoFit/>
          </a:bodyPr>
          <a:lstStyle/>
          <a:p>
            <a:r>
              <a:rPr lang="zh-CN" altLang="en-US" sz="15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6036200" y="2510431"/>
            <a:ext cx="2274797" cy="528866"/>
          </a:xfrm>
          <a:prstGeom prst="rect">
            <a:avLst/>
          </a:prstGeom>
        </p:spPr>
        <p:txBody>
          <a:bodyPr vert="horz" lIns="68580" tIns="34290" rIns="68580" bIns="3429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sz="1050" dirty="0">
                <a:solidFill>
                  <a:schemeClr val="bg1">
                    <a:lumMod val="50000"/>
                  </a:schemeClr>
                </a:solidFill>
                <a:latin typeface="Arial" panose="020B0604020202020204" pitchFamily="34" charset="0"/>
                <a:sym typeface="Arial" panose="020B0604020202020204" pitchFamily="34" charset="0"/>
              </a:rPr>
              <a:t>在此录入上述图表的描述说明，在此录入上述图表的描述说明，在此录入上述图表的描述说明。</a:t>
            </a:r>
            <a:endParaRPr lang="zh-CN" altLang="en-US" sz="1050" dirty="0">
              <a:solidFill>
                <a:schemeClr val="bg1">
                  <a:lumMod val="50000"/>
                </a:schemeClr>
              </a:solidFill>
              <a:latin typeface="Arial" panose="020B0604020202020204" pitchFamily="34" charset="0"/>
              <a:sym typeface="Arial" panose="020B0604020202020204" pitchFamily="34" charset="0"/>
            </a:endParaRPr>
          </a:p>
        </p:txBody>
      </p:sp>
      <p:sp>
        <p:nvSpPr>
          <p:cNvPr id="32" name="文本框 31"/>
          <p:cNvSpPr txBox="1"/>
          <p:nvPr/>
        </p:nvSpPr>
        <p:spPr>
          <a:xfrm>
            <a:off x="6031451" y="2246140"/>
            <a:ext cx="954107" cy="323165"/>
          </a:xfrm>
          <a:prstGeom prst="rect">
            <a:avLst/>
          </a:prstGeom>
          <a:noFill/>
        </p:spPr>
        <p:txBody>
          <a:bodyPr wrap="none" rtlCol="0">
            <a:spAutoFit/>
          </a:bodyPr>
          <a:lstStyle/>
          <a:p>
            <a:r>
              <a:rPr lang="zh-CN" altLang="en-US" sz="15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798317" y="2510431"/>
            <a:ext cx="2395953" cy="528866"/>
          </a:xfrm>
          <a:prstGeom prst="rect">
            <a:avLst/>
          </a:prstGeom>
        </p:spPr>
        <p:txBody>
          <a:bodyPr vert="horz" lIns="68580" tIns="34290" rIns="68580" bIns="3429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ct val="0"/>
              </a:spcBef>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2286329" y="2246140"/>
            <a:ext cx="954107" cy="323165"/>
          </a:xfrm>
          <a:prstGeom prst="rect">
            <a:avLst/>
          </a:prstGeom>
          <a:noFill/>
        </p:spPr>
        <p:txBody>
          <a:bodyPr wrap="none" rtlCol="0">
            <a:spAutoFit/>
          </a:bodyPr>
          <a:lstStyle/>
          <a:p>
            <a:r>
              <a:rPr lang="zh-CN" altLang="en-US" sz="15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798317" y="1409129"/>
            <a:ext cx="2395953" cy="872804"/>
          </a:xfrm>
          <a:prstGeom prst="rect">
            <a:avLst/>
          </a:prstGeom>
        </p:spPr>
        <p:txBody>
          <a:bodyPr vert="horz" lIns="68580" tIns="34290" rIns="68580" bIns="3429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ts val="0"/>
              </a:spcBef>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endPar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13000"/>
              </a:lnSpc>
              <a:spcBef>
                <a:spcPts val="0"/>
              </a:spcBef>
            </a:pPr>
            <a:endPar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nvSpPr>
        <p:spPr>
          <a:xfrm>
            <a:off x="2286329" y="1144838"/>
            <a:ext cx="954107" cy="323165"/>
          </a:xfrm>
          <a:prstGeom prst="rect">
            <a:avLst/>
          </a:prstGeom>
          <a:noFill/>
        </p:spPr>
        <p:txBody>
          <a:bodyPr wrap="none" rtlCol="0">
            <a:spAutoFit/>
          </a:bodyPr>
          <a:lstStyle/>
          <a:p>
            <a:r>
              <a:rPr lang="zh-CN" altLang="en-US" sz="15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5067118" y="1400699"/>
            <a:ext cx="835480" cy="835478"/>
            <a:chOff x="6710476" y="1888212"/>
            <a:chExt cx="1113973" cy="1113971"/>
          </a:xfrm>
          <a:solidFill>
            <a:schemeClr val="accent1"/>
          </a:solidFill>
        </p:grpSpPr>
        <p:sp>
          <p:nvSpPr>
            <p:cNvPr id="38" name="Oval 13"/>
            <p:cNvSpPr/>
            <p:nvPr/>
          </p:nvSpPr>
          <p:spPr>
            <a:xfrm>
              <a:off x="6710476" y="1888212"/>
              <a:ext cx="1113973" cy="1113971"/>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55"/>
            <p:cNvGrpSpPr/>
            <p:nvPr/>
          </p:nvGrpSpPr>
          <p:grpSpPr>
            <a:xfrm>
              <a:off x="7004202" y="2137989"/>
              <a:ext cx="526521" cy="518164"/>
              <a:chOff x="1587575" y="2265358"/>
              <a:chExt cx="314468" cy="309477"/>
            </a:xfrm>
            <a:grpFill/>
          </p:grpSpPr>
          <p:sp>
            <p:nvSpPr>
              <p:cNvPr id="4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4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2" name="组合 41"/>
          <p:cNvGrpSpPr/>
          <p:nvPr/>
        </p:nvGrpSpPr>
        <p:grpSpPr>
          <a:xfrm>
            <a:off x="3309925" y="1400699"/>
            <a:ext cx="835480" cy="835478"/>
            <a:chOff x="4367552" y="1888212"/>
            <a:chExt cx="1113973" cy="1113971"/>
          </a:xfrm>
          <a:solidFill>
            <a:schemeClr val="accent1"/>
          </a:solidFill>
        </p:grpSpPr>
        <p:sp>
          <p:nvSpPr>
            <p:cNvPr id="43" name="Oval 14"/>
            <p:cNvSpPr/>
            <p:nvPr/>
          </p:nvSpPr>
          <p:spPr>
            <a:xfrm>
              <a:off x="4367552" y="1888212"/>
              <a:ext cx="1113973" cy="1113971"/>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62"/>
            <p:cNvSpPr>
              <a:spLocks noEditPoints="1"/>
            </p:cNvSpPr>
            <p:nvPr/>
          </p:nvSpPr>
          <p:spPr bwMode="auto">
            <a:xfrm>
              <a:off x="4764643" y="2181656"/>
              <a:ext cx="319790" cy="430830"/>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grpFill/>
            <a:ln>
              <a:noFill/>
            </a:ln>
          </p:spPr>
          <p:txBody>
            <a:bodyPr vert="horz" wrap="square" lIns="91440" tIns="45720" rIns="91440" bIns="4572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3899189" y="1012891"/>
            <a:ext cx="1341670" cy="1341668"/>
            <a:chOff x="5173139" y="1322888"/>
            <a:chExt cx="1788893" cy="1788891"/>
          </a:xfrm>
          <a:solidFill>
            <a:schemeClr val="accent1"/>
          </a:solidFill>
        </p:grpSpPr>
        <p:sp>
          <p:nvSpPr>
            <p:cNvPr id="46" name="Oval 11"/>
            <p:cNvSpPr/>
            <p:nvPr/>
          </p:nvSpPr>
          <p:spPr>
            <a:xfrm>
              <a:off x="5173139" y="1322888"/>
              <a:ext cx="1788893" cy="1788891"/>
            </a:xfrm>
            <a:prstGeom prst="ellipse">
              <a:avLst/>
            </a:prstGeom>
            <a:solidFill>
              <a:schemeClr val="bg1"/>
            </a:solidFill>
            <a:ln w="38100" cmpd="sng">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7" name="Group 47"/>
            <p:cNvGrpSpPr/>
            <p:nvPr/>
          </p:nvGrpSpPr>
          <p:grpSpPr>
            <a:xfrm>
              <a:off x="5744854" y="1812677"/>
              <a:ext cx="645463" cy="809312"/>
              <a:chOff x="5106627" y="2260366"/>
              <a:chExt cx="324452" cy="406813"/>
            </a:xfrm>
            <a:grpFill/>
          </p:grpSpPr>
          <p:sp>
            <p:nvSpPr>
              <p:cNvPr id="48"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51"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2" name="组合 51"/>
          <p:cNvGrpSpPr/>
          <p:nvPr/>
        </p:nvGrpSpPr>
        <p:grpSpPr>
          <a:xfrm>
            <a:off x="4788528" y="2051823"/>
            <a:ext cx="1094733" cy="1094733"/>
            <a:chOff x="6339023" y="2756378"/>
            <a:chExt cx="1459644" cy="1459644"/>
          </a:xfrm>
          <a:solidFill>
            <a:schemeClr val="accent1"/>
          </a:solidFill>
        </p:grpSpPr>
        <p:sp>
          <p:nvSpPr>
            <p:cNvPr id="53" name="Oval 12"/>
            <p:cNvSpPr/>
            <p:nvPr/>
          </p:nvSpPr>
          <p:spPr>
            <a:xfrm>
              <a:off x="6339023" y="2756378"/>
              <a:ext cx="1459644" cy="1459644"/>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91440" rtlCol="0" anchor="ctr"/>
            <a:lstStyle/>
            <a:p>
              <a:pPr algn="ctr"/>
              <a:endParaRPr lang="en-US" sz="3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Group 101"/>
            <p:cNvGrpSpPr/>
            <p:nvPr/>
          </p:nvGrpSpPr>
          <p:grpSpPr>
            <a:xfrm>
              <a:off x="6726846" y="3144200"/>
              <a:ext cx="684000" cy="684000"/>
              <a:chOff x="6352023" y="2360197"/>
              <a:chExt cx="406813" cy="406813"/>
            </a:xfrm>
            <a:grpFill/>
          </p:grpSpPr>
          <p:sp>
            <p:nvSpPr>
              <p:cNvPr id="55" name="Freeform 39"/>
              <p:cNvSpPr>
                <a:spLocks noEditPoints="1"/>
              </p:cNvSpPr>
              <p:nvPr/>
            </p:nvSpPr>
            <p:spPr bwMode="auto">
              <a:xfrm>
                <a:off x="6352023"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57"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3318588" y="2051823"/>
            <a:ext cx="1094733" cy="1094733"/>
            <a:chOff x="4379103" y="2756378"/>
            <a:chExt cx="1459644" cy="1459644"/>
          </a:xfrm>
          <a:solidFill>
            <a:schemeClr val="accent1"/>
          </a:solidFill>
        </p:grpSpPr>
        <p:sp>
          <p:nvSpPr>
            <p:cNvPr id="59" name="Oval 15"/>
            <p:cNvSpPr/>
            <p:nvPr/>
          </p:nvSpPr>
          <p:spPr>
            <a:xfrm>
              <a:off x="4379103" y="2756378"/>
              <a:ext cx="1459644" cy="1459644"/>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52"/>
            <p:cNvGrpSpPr/>
            <p:nvPr/>
          </p:nvGrpSpPr>
          <p:grpSpPr>
            <a:xfrm>
              <a:off x="4883442" y="3199655"/>
              <a:ext cx="488611" cy="635193"/>
              <a:chOff x="6421904" y="4798576"/>
              <a:chExt cx="299494" cy="389342"/>
            </a:xfrm>
            <a:grpFill/>
          </p:grpSpPr>
          <p:sp>
            <p:nvSpPr>
              <p:cNvPr id="6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90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3" name="矩形 62"/>
          <p:cNvSpPr/>
          <p:nvPr/>
        </p:nvSpPr>
        <p:spPr>
          <a:xfrm>
            <a:off x="34261" y="554025"/>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1000"/>
                                        <p:tgtEl>
                                          <p:spTgt spid="25"/>
                                        </p:tgtEl>
                                      </p:cBhvr>
                                    </p:animEffect>
                                  </p:childTnLst>
                                </p:cTn>
                              </p:par>
                            </p:childTnLst>
                          </p:cTn>
                        </p:par>
                        <p:par>
                          <p:cTn id="13" fill="hold">
                            <p:stCondLst>
                              <p:cond delay="1500"/>
                            </p:stCondLst>
                            <p:childTnLst>
                              <p:par>
                                <p:cTn id="14" presetID="23" presetClass="entr" presetSubtype="16"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childTnLst>
                                </p:cTn>
                              </p:par>
                            </p:childTnLst>
                          </p:cTn>
                        </p:par>
                        <p:par>
                          <p:cTn id="18" fill="hold">
                            <p:stCondLst>
                              <p:cond delay="2000"/>
                            </p:stCondLst>
                            <p:childTnLst>
                              <p:par>
                                <p:cTn id="19" presetID="23" presetClass="entr" presetSubtype="16"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childTnLst>
                                </p:cTn>
                              </p:par>
                            </p:childTnLst>
                          </p:cTn>
                        </p:par>
                        <p:par>
                          <p:cTn id="23" fill="hold">
                            <p:stCondLst>
                              <p:cond delay="2500"/>
                            </p:stCondLst>
                            <p:childTnLst>
                              <p:par>
                                <p:cTn id="24" presetID="23" presetClass="entr" presetSubtype="16"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p:cTn id="26" dur="500" fill="hold"/>
                                        <p:tgtEl>
                                          <p:spTgt spid="58"/>
                                        </p:tgtEl>
                                        <p:attrNameLst>
                                          <p:attrName>ppt_w</p:attrName>
                                        </p:attrNameLst>
                                      </p:cBhvr>
                                      <p:tavLst>
                                        <p:tav tm="0">
                                          <p:val>
                                            <p:fltVal val="0"/>
                                          </p:val>
                                        </p:tav>
                                        <p:tav tm="100000">
                                          <p:val>
                                            <p:strVal val="#ppt_w"/>
                                          </p:val>
                                        </p:tav>
                                      </p:tavLst>
                                    </p:anim>
                                    <p:anim calcmode="lin" valueType="num">
                                      <p:cBhvr>
                                        <p:cTn id="27" dur="500" fill="hold"/>
                                        <p:tgtEl>
                                          <p:spTgt spid="58"/>
                                        </p:tgtEl>
                                        <p:attrNameLst>
                                          <p:attrName>ppt_h</p:attrName>
                                        </p:attrNameLst>
                                      </p:cBhvr>
                                      <p:tavLst>
                                        <p:tav tm="0">
                                          <p:val>
                                            <p:fltVal val="0"/>
                                          </p:val>
                                        </p:tav>
                                        <p:tav tm="100000">
                                          <p:val>
                                            <p:strVal val="#ppt_h"/>
                                          </p:val>
                                        </p:tav>
                                      </p:tavLst>
                                    </p:anim>
                                  </p:childTnLst>
                                </p:cTn>
                              </p:par>
                            </p:childTnLst>
                          </p:cTn>
                        </p:par>
                        <p:par>
                          <p:cTn id="28" fill="hold">
                            <p:stCondLst>
                              <p:cond delay="3000"/>
                            </p:stCondLst>
                            <p:childTnLst>
                              <p:par>
                                <p:cTn id="29" presetID="23"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childTnLst>
                                </p:cTn>
                              </p:par>
                            </p:childTnLst>
                          </p:cTn>
                        </p:par>
                        <p:par>
                          <p:cTn id="33" fill="hold">
                            <p:stCondLst>
                              <p:cond delay="3500"/>
                            </p:stCondLst>
                            <p:childTnLst>
                              <p:par>
                                <p:cTn id="34" presetID="23" presetClass="entr" presetSubtype="16"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slide(fromBottom)">
                                      <p:cBhvr>
                                        <p:cTn id="41" dur="500"/>
                                        <p:tgtEl>
                                          <p:spTgt spid="15"/>
                                        </p:tgtEl>
                                      </p:cBhvr>
                                    </p:animEffect>
                                  </p:childTnLst>
                                </p:cTn>
                              </p:par>
                              <p:par>
                                <p:cTn id="42" presetID="12" presetClass="entr" presetSubtype="4" fill="hold" nodeType="withEffect">
                                  <p:stCondLst>
                                    <p:cond delay="500"/>
                                  </p:stCondLst>
                                  <p:childTnLst>
                                    <p:set>
                                      <p:cBhvr>
                                        <p:cTn id="43" dur="1" fill="hold">
                                          <p:stCondLst>
                                            <p:cond delay="0"/>
                                          </p:stCondLst>
                                        </p:cTn>
                                        <p:tgtEl>
                                          <p:spTgt spid="10"/>
                                        </p:tgtEl>
                                        <p:attrNameLst>
                                          <p:attrName>style.visibility</p:attrName>
                                        </p:attrNameLst>
                                      </p:cBhvr>
                                      <p:to>
                                        <p:strVal val="visible"/>
                                      </p:to>
                                    </p:set>
                                    <p:animEffect transition="in" filter="slide(fromBottom)">
                                      <p:cBhvr>
                                        <p:cTn id="44" dur="500"/>
                                        <p:tgtEl>
                                          <p:spTgt spid="10"/>
                                        </p:tgtEl>
                                      </p:cBhvr>
                                    </p:animEffect>
                                  </p:childTnLst>
                                </p:cTn>
                              </p:par>
                              <p:par>
                                <p:cTn id="45" presetID="12" presetClass="entr" presetSubtype="4" fill="hold" nodeType="withEffect">
                                  <p:stCondLst>
                                    <p:cond delay="250"/>
                                  </p:stCondLst>
                                  <p:childTnLst>
                                    <p:set>
                                      <p:cBhvr>
                                        <p:cTn id="46" dur="1" fill="hold">
                                          <p:stCondLst>
                                            <p:cond delay="0"/>
                                          </p:stCondLst>
                                        </p:cTn>
                                        <p:tgtEl>
                                          <p:spTgt spid="5"/>
                                        </p:tgtEl>
                                        <p:attrNameLst>
                                          <p:attrName>style.visibility</p:attrName>
                                        </p:attrNameLst>
                                      </p:cBhvr>
                                      <p:to>
                                        <p:strVal val="visible"/>
                                      </p:to>
                                    </p:set>
                                    <p:animEffect transition="in" filter="slide(fromBottom)">
                                      <p:cBhvr>
                                        <p:cTn id="47" dur="500"/>
                                        <p:tgtEl>
                                          <p:spTgt spid="5"/>
                                        </p:tgtEl>
                                      </p:cBhvr>
                                    </p:animEffect>
                                  </p:childTnLst>
                                </p:cTn>
                              </p:par>
                              <p:par>
                                <p:cTn id="48" presetID="12" presetClass="entr" presetSubtype="4" fill="hold" nodeType="withEffect">
                                  <p:stCondLst>
                                    <p:cond delay="500"/>
                                  </p:stCondLst>
                                  <p:childTnLst>
                                    <p:set>
                                      <p:cBhvr>
                                        <p:cTn id="49" dur="1" fill="hold">
                                          <p:stCondLst>
                                            <p:cond delay="0"/>
                                          </p:stCondLst>
                                        </p:cTn>
                                        <p:tgtEl>
                                          <p:spTgt spid="20"/>
                                        </p:tgtEl>
                                        <p:attrNameLst>
                                          <p:attrName>style.visibility</p:attrName>
                                        </p:attrNameLst>
                                      </p:cBhvr>
                                      <p:to>
                                        <p:strVal val="visible"/>
                                      </p:to>
                                    </p:set>
                                    <p:animEffect transition="in" filter="slide(fromBottom)">
                                      <p:cBhvr>
                                        <p:cTn id="50" dur="500"/>
                                        <p:tgtEl>
                                          <p:spTgt spid="20"/>
                                        </p:tgtEl>
                                      </p:cBhvr>
                                    </p:animEffect>
                                  </p:childTnLst>
                                </p:cTn>
                              </p:par>
                            </p:childTnLst>
                          </p:cTn>
                        </p:par>
                        <p:par>
                          <p:cTn id="51" fill="hold">
                            <p:stCondLst>
                              <p:cond delay="4500"/>
                            </p:stCondLst>
                            <p:childTnLst>
                              <p:par>
                                <p:cTn id="52" presetID="12" presetClass="entr" presetSubtype="8" fill="hold" grpId="0" nodeType="afterEffect">
                                  <p:stCondLst>
                                    <p:cond delay="250"/>
                                  </p:stCondLst>
                                  <p:childTnLst>
                                    <p:set>
                                      <p:cBhvr>
                                        <p:cTn id="53" dur="1" fill="hold">
                                          <p:stCondLst>
                                            <p:cond delay="0"/>
                                          </p:stCondLst>
                                        </p:cTn>
                                        <p:tgtEl>
                                          <p:spTgt spid="30"/>
                                        </p:tgtEl>
                                        <p:attrNameLst>
                                          <p:attrName>style.visibility</p:attrName>
                                        </p:attrNameLst>
                                      </p:cBhvr>
                                      <p:to>
                                        <p:strVal val="visible"/>
                                      </p:to>
                                    </p:set>
                                    <p:animEffect transition="in" filter="slide(fromLeft)">
                                      <p:cBhvr>
                                        <p:cTn id="54" dur="500"/>
                                        <p:tgtEl>
                                          <p:spTgt spid="30"/>
                                        </p:tgtEl>
                                      </p:cBhvr>
                                    </p:animEffect>
                                  </p:childTnLst>
                                </p:cTn>
                              </p:par>
                              <p:par>
                                <p:cTn id="55" presetID="12" presetClass="entr" presetSubtype="8" fill="hold" grpId="0" nodeType="withEffect">
                                  <p:stCondLst>
                                    <p:cond delay="250"/>
                                  </p:stCondLst>
                                  <p:childTnLst>
                                    <p:set>
                                      <p:cBhvr>
                                        <p:cTn id="56" dur="1" fill="hold">
                                          <p:stCondLst>
                                            <p:cond delay="0"/>
                                          </p:stCondLst>
                                        </p:cTn>
                                        <p:tgtEl>
                                          <p:spTgt spid="28"/>
                                        </p:tgtEl>
                                        <p:attrNameLst>
                                          <p:attrName>style.visibility</p:attrName>
                                        </p:attrNameLst>
                                      </p:cBhvr>
                                      <p:to>
                                        <p:strVal val="visible"/>
                                      </p:to>
                                    </p:set>
                                    <p:animEffect transition="in" filter="slide(fromLeft)">
                                      <p:cBhvr>
                                        <p:cTn id="57" dur="500"/>
                                        <p:tgtEl>
                                          <p:spTgt spid="28"/>
                                        </p:tgtEl>
                                      </p:cBhvr>
                                    </p:animEffect>
                                  </p:childTnLst>
                                </p:cTn>
                              </p:par>
                            </p:childTnLst>
                          </p:cTn>
                        </p:par>
                        <p:par>
                          <p:cTn id="58" fill="hold">
                            <p:stCondLst>
                              <p:cond delay="5250"/>
                            </p:stCondLst>
                            <p:childTnLst>
                              <p:par>
                                <p:cTn id="59" presetID="12" presetClass="entr" presetSubtype="2"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p:tgtEl>
                                          <p:spTgt spid="36"/>
                                        </p:tgtEl>
                                        <p:attrNameLst>
                                          <p:attrName>ppt_x</p:attrName>
                                        </p:attrNameLst>
                                      </p:cBhvr>
                                      <p:tavLst>
                                        <p:tav tm="0">
                                          <p:val>
                                            <p:strVal val="#ppt_x+#ppt_w*1.125000"/>
                                          </p:val>
                                        </p:tav>
                                        <p:tav tm="100000">
                                          <p:val>
                                            <p:strVal val="#ppt_x"/>
                                          </p:val>
                                        </p:tav>
                                      </p:tavLst>
                                    </p:anim>
                                    <p:animEffect transition="in" filter="wipe(left)">
                                      <p:cBhvr>
                                        <p:cTn id="62" dur="500"/>
                                        <p:tgtEl>
                                          <p:spTgt spid="36"/>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p:tgtEl>
                                          <p:spTgt spid="35"/>
                                        </p:tgtEl>
                                        <p:attrNameLst>
                                          <p:attrName>ppt_x</p:attrName>
                                        </p:attrNameLst>
                                      </p:cBhvr>
                                      <p:tavLst>
                                        <p:tav tm="0">
                                          <p:val>
                                            <p:strVal val="#ppt_x+#ppt_w*1.125000"/>
                                          </p:val>
                                        </p:tav>
                                        <p:tav tm="100000">
                                          <p:val>
                                            <p:strVal val="#ppt_x"/>
                                          </p:val>
                                        </p:tav>
                                      </p:tavLst>
                                    </p:anim>
                                    <p:animEffect transition="in" filter="wipe(left)">
                                      <p:cBhvr>
                                        <p:cTn id="66" dur="500"/>
                                        <p:tgtEl>
                                          <p:spTgt spid="35"/>
                                        </p:tgtEl>
                                      </p:cBhvr>
                                    </p:animEffect>
                                  </p:childTnLst>
                                </p:cTn>
                              </p:par>
                            </p:childTnLst>
                          </p:cTn>
                        </p:par>
                        <p:par>
                          <p:cTn id="67" fill="hold">
                            <p:stCondLst>
                              <p:cond delay="5750"/>
                            </p:stCondLst>
                            <p:childTnLst>
                              <p:par>
                                <p:cTn id="68" presetID="12" presetClass="entr" presetSubtype="8"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additive="base">
                                        <p:cTn id="70" dur="500"/>
                                        <p:tgtEl>
                                          <p:spTgt spid="32"/>
                                        </p:tgtEl>
                                        <p:attrNameLst>
                                          <p:attrName>ppt_x</p:attrName>
                                        </p:attrNameLst>
                                      </p:cBhvr>
                                      <p:tavLst>
                                        <p:tav tm="0">
                                          <p:val>
                                            <p:strVal val="#ppt_x-#ppt_w*1.125000"/>
                                          </p:val>
                                        </p:tav>
                                        <p:tav tm="100000">
                                          <p:val>
                                            <p:strVal val="#ppt_x"/>
                                          </p:val>
                                        </p:tav>
                                      </p:tavLst>
                                    </p:anim>
                                    <p:animEffect transition="in" filter="wipe(right)">
                                      <p:cBhvr>
                                        <p:cTn id="71" dur="500"/>
                                        <p:tgtEl>
                                          <p:spTgt spid="32"/>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additive="base">
                                        <p:cTn id="74" dur="500"/>
                                        <p:tgtEl>
                                          <p:spTgt spid="31"/>
                                        </p:tgtEl>
                                        <p:attrNameLst>
                                          <p:attrName>ppt_x</p:attrName>
                                        </p:attrNameLst>
                                      </p:cBhvr>
                                      <p:tavLst>
                                        <p:tav tm="0">
                                          <p:val>
                                            <p:strVal val="#ppt_x-#ppt_w*1.125000"/>
                                          </p:val>
                                        </p:tav>
                                        <p:tav tm="100000">
                                          <p:val>
                                            <p:strVal val="#ppt_x"/>
                                          </p:val>
                                        </p:tav>
                                      </p:tavLst>
                                    </p:anim>
                                    <p:animEffect transition="in" filter="wipe(right)">
                                      <p:cBhvr>
                                        <p:cTn id="75" dur="500"/>
                                        <p:tgtEl>
                                          <p:spTgt spid="31"/>
                                        </p:tgtEl>
                                      </p:cBhvr>
                                    </p:animEffect>
                                  </p:childTnLst>
                                </p:cTn>
                              </p:par>
                            </p:childTnLst>
                          </p:cTn>
                        </p:par>
                        <p:par>
                          <p:cTn id="76" fill="hold">
                            <p:stCondLst>
                              <p:cond delay="6250"/>
                            </p:stCondLst>
                            <p:childTnLst>
                              <p:par>
                                <p:cTn id="77" presetID="12" presetClass="entr" presetSubtype="2"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p:tgtEl>
                                          <p:spTgt spid="34"/>
                                        </p:tgtEl>
                                        <p:attrNameLst>
                                          <p:attrName>ppt_x</p:attrName>
                                        </p:attrNameLst>
                                      </p:cBhvr>
                                      <p:tavLst>
                                        <p:tav tm="0">
                                          <p:val>
                                            <p:strVal val="#ppt_x+#ppt_w*1.125000"/>
                                          </p:val>
                                        </p:tav>
                                        <p:tav tm="100000">
                                          <p:val>
                                            <p:strVal val="#ppt_x"/>
                                          </p:val>
                                        </p:tav>
                                      </p:tavLst>
                                    </p:anim>
                                    <p:animEffect transition="in" filter="wipe(left)">
                                      <p:cBhvr>
                                        <p:cTn id="80" dur="500"/>
                                        <p:tgtEl>
                                          <p:spTgt spid="34"/>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500"/>
                                        <p:tgtEl>
                                          <p:spTgt spid="33"/>
                                        </p:tgtEl>
                                        <p:attrNameLst>
                                          <p:attrName>ppt_x</p:attrName>
                                        </p:attrNameLst>
                                      </p:cBhvr>
                                      <p:tavLst>
                                        <p:tav tm="0">
                                          <p:val>
                                            <p:strVal val="#ppt_x+#ppt_w*1.125000"/>
                                          </p:val>
                                        </p:tav>
                                        <p:tav tm="100000">
                                          <p:val>
                                            <p:strVal val="#ppt_x"/>
                                          </p:val>
                                        </p:tav>
                                      </p:tavLst>
                                    </p:anim>
                                    <p:animEffect transition="in" filter="wipe(left)">
                                      <p:cBhvr>
                                        <p:cTn id="84" dur="500"/>
                                        <p:tgtEl>
                                          <p:spTgt spid="33"/>
                                        </p:tgtEl>
                                      </p:cBhvr>
                                    </p:animEffect>
                                  </p:childTnLst>
                                </p:cTn>
                              </p:par>
                            </p:childTnLst>
                          </p:cTn>
                        </p:par>
                        <p:par>
                          <p:cTn id="85" fill="hold">
                            <p:stCondLst>
                              <p:cond delay="6750"/>
                            </p:stCondLst>
                            <p:childTnLst>
                              <p:par>
                                <p:cTn id="86" presetID="10" presetClass="entr" presetSubtype="0"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p:bldP spid="28" grpId="0"/>
      <p:bldP spid="30" grpId="0"/>
      <p:bldP spid="31" grpId="0"/>
      <p:bldP spid="32" grpId="0"/>
      <p:bldP spid="33" grpId="0"/>
      <p:bldP spid="34" grpId="0"/>
      <p:bldP spid="35" grpId="0"/>
      <p:bldP spid="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sp>
        <p:nvSpPr>
          <p:cNvPr id="5" name="TextBox 25"/>
          <p:cNvSpPr txBox="1"/>
          <p:nvPr/>
        </p:nvSpPr>
        <p:spPr>
          <a:xfrm>
            <a:off x="564910" y="3025855"/>
            <a:ext cx="1975091" cy="581698"/>
          </a:xfrm>
          <a:prstGeom prst="rect">
            <a:avLst/>
          </a:prstGeom>
          <a:noFill/>
        </p:spPr>
        <p:txBody>
          <a:bodyPr wrap="square" rtlCol="0">
            <a:spAutoFit/>
          </a:bodyPr>
          <a:lstStyle/>
          <a:p>
            <a:pPr algn="ctr"/>
            <a:r>
              <a:rPr lang="zh-CN" altLang="en-US" sz="1200" b="1"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添加小标题</a:t>
            </a:r>
            <a:endParaRPr 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913765">
              <a:spcBef>
                <a:spcPct val="20000"/>
              </a:spcBef>
              <a:defRPr/>
            </a:pPr>
            <a:r>
              <a:rPr lang="zh-CN" altLang="en-US" sz="9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点击输入简要文字内容，概括精炼言简意赅的说明分项内容。顶部</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ev01"/>
          <p:cNvSpPr/>
          <p:nvPr/>
        </p:nvSpPr>
        <p:spPr>
          <a:xfrm>
            <a:off x="947584" y="1727843"/>
            <a:ext cx="1209747" cy="12097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9"/>
          <p:cNvSpPr txBox="1"/>
          <p:nvPr/>
        </p:nvSpPr>
        <p:spPr>
          <a:xfrm>
            <a:off x="2568688" y="3025855"/>
            <a:ext cx="2016247" cy="581698"/>
          </a:xfrm>
          <a:prstGeom prst="rect">
            <a:avLst/>
          </a:prstGeom>
          <a:noFill/>
        </p:spPr>
        <p:txBody>
          <a:bodyPr wrap="square" rtlCol="0">
            <a:spAutoFit/>
          </a:bodyPr>
          <a:lstStyle/>
          <a:p>
            <a:pPr algn="ctr"/>
            <a:r>
              <a:rPr lang="zh-CN" altLang="en-US" sz="1200" b="1" dirty="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添加小标题</a:t>
            </a:r>
            <a:endParaRPr lang="en-US" sz="12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913765">
              <a:spcBef>
                <a:spcPct val="20000"/>
              </a:spcBef>
              <a:defRPr/>
            </a:pPr>
            <a:r>
              <a:rPr lang="zh-CN" altLang="en-US" sz="9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点击输入简要文字内容，概括精炼言简意赅的说明分项内容。顶部</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ev02"/>
          <p:cNvSpPr/>
          <p:nvPr/>
        </p:nvSpPr>
        <p:spPr>
          <a:xfrm>
            <a:off x="2971937" y="1727843"/>
            <a:ext cx="1209747" cy="12097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0" dirty="0">
              <a:solidFill>
                <a:schemeClr val="accent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34"/>
          <p:cNvSpPr txBox="1"/>
          <p:nvPr/>
        </p:nvSpPr>
        <p:spPr>
          <a:xfrm>
            <a:off x="4613621" y="3025855"/>
            <a:ext cx="1999792" cy="581698"/>
          </a:xfrm>
          <a:prstGeom prst="rect">
            <a:avLst/>
          </a:prstGeom>
          <a:noFill/>
        </p:spPr>
        <p:txBody>
          <a:bodyPr wrap="square" rtlCol="0">
            <a:spAutoFit/>
          </a:bodyPr>
          <a:lstStyle/>
          <a:p>
            <a:pPr algn="ctr"/>
            <a:r>
              <a:rPr lang="zh-CN" altLang="en-US" sz="1200" b="1" dirty="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添加小标题</a:t>
            </a:r>
            <a:endParaRPr lang="en-US" sz="12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913765">
              <a:spcBef>
                <a:spcPct val="20000"/>
              </a:spcBef>
              <a:defRPr/>
            </a:pPr>
            <a:r>
              <a:rPr lang="zh-CN" altLang="en-US" sz="9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点击输入简要文字内容，概括精炼言简意赅的说明分项内容。顶部</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ev03"/>
          <p:cNvSpPr/>
          <p:nvPr/>
        </p:nvSpPr>
        <p:spPr>
          <a:xfrm>
            <a:off x="5008645" y="1727843"/>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3">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38"/>
          <p:cNvSpPr txBox="1"/>
          <p:nvPr/>
        </p:nvSpPr>
        <p:spPr>
          <a:xfrm>
            <a:off x="6642101" y="3025854"/>
            <a:ext cx="1917483" cy="581698"/>
          </a:xfrm>
          <a:prstGeom prst="rect">
            <a:avLst/>
          </a:prstGeom>
          <a:noFill/>
        </p:spPr>
        <p:txBody>
          <a:bodyPr wrap="square" rtlCol="0">
            <a:spAutoFit/>
          </a:bodyPr>
          <a:lstStyle/>
          <a:p>
            <a:pPr algn="ctr"/>
            <a:r>
              <a:rPr lang="zh-CN" altLang="en-US" sz="1200" b="1" dirty="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添加小标题</a:t>
            </a:r>
            <a:endParaRPr lang="en-US" sz="12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913765">
              <a:spcBef>
                <a:spcPct val="20000"/>
              </a:spcBef>
              <a:defRPr/>
            </a:pPr>
            <a:r>
              <a:rPr lang="zh-CN" altLang="en-US" sz="900" dirty="0"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点击输入简要文字内容，概括精炼言简意赅的说明分项内容。顶部</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ev04"/>
          <p:cNvSpPr/>
          <p:nvPr/>
        </p:nvSpPr>
        <p:spPr>
          <a:xfrm>
            <a:off x="6995969" y="1727843"/>
            <a:ext cx="1209747" cy="12097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4">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52"/>
          <p:cNvSpPr>
            <a:spLocks noEditPoints="1"/>
          </p:cNvSpPr>
          <p:nvPr/>
        </p:nvSpPr>
        <p:spPr bwMode="auto">
          <a:xfrm>
            <a:off x="7369247" y="2083552"/>
            <a:ext cx="463193" cy="49833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91440" tIns="45720" rIns="91440" bIns="45720" numCol="1" anchor="t" anchorCtr="0" compatLnSpc="1"/>
          <a:lstStyle/>
          <a:p>
            <a:endParaRPr lang="en-US" sz="26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42"/>
          <p:cNvSpPr>
            <a:spLocks noEditPoints="1"/>
          </p:cNvSpPr>
          <p:nvPr/>
        </p:nvSpPr>
        <p:spPr bwMode="auto">
          <a:xfrm>
            <a:off x="1300095" y="2115496"/>
            <a:ext cx="504720" cy="43444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91440" tIns="45720" rIns="91440" bIns="45720" numCol="1" anchor="t" anchorCtr="0" compatLnSpc="1"/>
          <a:lstStyle/>
          <a:p>
            <a:endParaRPr lang="en-US" sz="26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8"/>
          <p:cNvSpPr>
            <a:spLocks noEditPoints="1"/>
          </p:cNvSpPr>
          <p:nvPr/>
        </p:nvSpPr>
        <p:spPr bwMode="auto">
          <a:xfrm>
            <a:off x="5361156" y="2142647"/>
            <a:ext cx="504720" cy="38013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40" tIns="45720" rIns="91440" bIns="45720" numCol="1" anchor="t" anchorCtr="0" compatLnSpc="1"/>
          <a:lstStyle/>
          <a:p>
            <a:endParaRPr lang="en-US" sz="26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6"/>
          <p:cNvSpPr>
            <a:spLocks noEditPoints="1"/>
          </p:cNvSpPr>
          <p:nvPr/>
        </p:nvSpPr>
        <p:spPr bwMode="auto">
          <a:xfrm>
            <a:off x="3403990" y="2041940"/>
            <a:ext cx="345643" cy="581553"/>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91440" tIns="45720" rIns="91440" bIns="45720" numCol="1" anchor="t" anchorCtr="0" compatLnSpc="1"/>
          <a:lstStyle/>
          <a:p>
            <a:endParaRPr lang="en-US" sz="266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矩形 16"/>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par>
                                <p:cTn id="16" presetID="2" presetClass="entr" presetSubtype="4" accel="50000" decel="5000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ppt_x"/>
                                          </p:val>
                                        </p:tav>
                                        <p:tav tm="100000">
                                          <p:val>
                                            <p:strVal val="#ppt_x"/>
                                          </p:val>
                                        </p:tav>
                                      </p:tavLst>
                                    </p:anim>
                                    <p:anim calcmode="lin" valueType="num">
                                      <p:cBhvr additive="base">
                                        <p:cTn id="19" dur="10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2" presetClass="entr" presetSubtype="4" accel="50000" decel="5000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fill="hold"/>
                                        <p:tgtEl>
                                          <p:spTgt spid="7"/>
                                        </p:tgtEl>
                                        <p:attrNameLst>
                                          <p:attrName>ppt_x</p:attrName>
                                        </p:attrNameLst>
                                      </p:cBhvr>
                                      <p:tavLst>
                                        <p:tav tm="0">
                                          <p:val>
                                            <p:strVal val="#ppt_x"/>
                                          </p:val>
                                        </p:tav>
                                        <p:tav tm="100000">
                                          <p:val>
                                            <p:strVal val="#ppt_x"/>
                                          </p:val>
                                        </p:tav>
                                      </p:tavLst>
                                    </p:anim>
                                    <p:anim calcmode="lin" valueType="num">
                                      <p:cBhvr additive="base">
                                        <p:cTn id="35" dur="10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25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par>
                                <p:cTn id="48" presetID="2" presetClass="entr" presetSubtype="4" accel="50000" decel="5000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1000" fill="hold"/>
                                        <p:tgtEl>
                                          <p:spTgt spid="9"/>
                                        </p:tgtEl>
                                        <p:attrNameLst>
                                          <p:attrName>ppt_x</p:attrName>
                                        </p:attrNameLst>
                                      </p:cBhvr>
                                      <p:tavLst>
                                        <p:tav tm="0">
                                          <p:val>
                                            <p:strVal val="#ppt_x"/>
                                          </p:val>
                                        </p:tav>
                                        <p:tav tm="100000">
                                          <p:val>
                                            <p:strVal val="#ppt_x"/>
                                          </p:val>
                                        </p:tav>
                                      </p:tavLst>
                                    </p:anim>
                                    <p:anim calcmode="lin" valueType="num">
                                      <p:cBhvr additive="base">
                                        <p:cTn id="51" dur="1000" fill="hold"/>
                                        <p:tgtEl>
                                          <p:spTgt spid="9"/>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2" presetClass="entr" presetSubtype="4" accel="50000" decel="50000"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1000" fill="hold"/>
                                        <p:tgtEl>
                                          <p:spTgt spid="11"/>
                                        </p:tgtEl>
                                        <p:attrNameLst>
                                          <p:attrName>ppt_x</p:attrName>
                                        </p:attrNameLst>
                                      </p:cBhvr>
                                      <p:tavLst>
                                        <p:tav tm="0">
                                          <p:val>
                                            <p:strVal val="#ppt_x"/>
                                          </p:val>
                                        </p:tav>
                                        <p:tav tm="100000">
                                          <p:val>
                                            <p:strVal val="#ppt_x"/>
                                          </p:val>
                                        </p:tav>
                                      </p:tavLst>
                                    </p:anim>
                                    <p:anim calcmode="lin" valueType="num">
                                      <p:cBhvr additive="base">
                                        <p:cTn id="67"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682019" y="195037"/>
            <a:ext cx="1072730"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rPr>
              <a:t>LOGO</a:t>
            </a:r>
            <a:endParaRPr kumimoji="0" lang="zh-CN" altLang="en-US" sz="2400" b="0" i="0" u="none" strike="noStrike" kern="1200" cap="none" spc="0" normalizeH="0" baseline="0" noProof="0" dirty="0">
              <a:ln>
                <a:noFill/>
              </a:ln>
              <a:solidFill>
                <a:schemeClr val="accent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51520" y="187447"/>
            <a:ext cx="1800493" cy="369332"/>
          </a:xfrm>
          <a:prstGeom prst="rect">
            <a:avLst/>
          </a:prstGeom>
          <a:noFill/>
        </p:spPr>
        <p:txBody>
          <a:bodyPr wrap="none" rtlCol="0">
            <a:spAutoFit/>
          </a:bodyPr>
          <a:lstStyle/>
          <a:p>
            <a:pPr lvl="0" defTabSz="685800" fontAlgn="auto">
              <a:spcBef>
                <a:spcPts val="0"/>
              </a:spcBef>
              <a:spcAft>
                <a:spcPts val="0"/>
              </a:spcAft>
              <a:defRPr/>
            </a:pPr>
            <a:r>
              <a:rPr lang="zh-CN" altLang="en-US" b="1" dirty="0" smtClean="0">
                <a:solidFill>
                  <a:schemeClr val="accent1"/>
                </a:solidFill>
                <a:latin typeface="等线" panose="02010600030101010101" charset="-122"/>
                <a:ea typeface="微软雅黑" panose="020B0503020204020204" pitchFamily="34" charset="-122"/>
              </a:rPr>
              <a:t>点击添加小标题</a:t>
            </a:r>
            <a:endParaRPr kumimoji="0" lang="zh-CN" altLang="en-US" b="1" i="0" u="none" strike="noStrike" kern="1200" cap="none" spc="0" normalizeH="0" baseline="0" noProof="0" dirty="0">
              <a:ln>
                <a:noFill/>
              </a:ln>
              <a:solidFill>
                <a:schemeClr val="accent1"/>
              </a:solidFill>
              <a:effectLst/>
              <a:uLnTx/>
              <a:uFillTx/>
              <a:latin typeface="等线" panose="02010600030101010101" charset="-122"/>
              <a:ea typeface="微软雅黑" panose="020B0503020204020204" pitchFamily="34" charset="-122"/>
              <a:cs typeface="+mn-cs"/>
            </a:endParaRPr>
          </a:p>
        </p:txBody>
      </p:sp>
      <p:graphicFrame>
        <p:nvGraphicFramePr>
          <p:cNvPr id="5" name="Diagram 4"/>
          <p:cNvGraphicFramePr/>
          <p:nvPr/>
        </p:nvGraphicFramePr>
        <p:xfrm>
          <a:off x="2846070" y="1418756"/>
          <a:ext cx="5424678" cy="310184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TextBox 5"/>
          <p:cNvSpPr txBox="1"/>
          <p:nvPr/>
        </p:nvSpPr>
        <p:spPr>
          <a:xfrm>
            <a:off x="3121518" y="1869262"/>
            <a:ext cx="242130" cy="438582"/>
          </a:xfrm>
          <a:prstGeom prst="rect">
            <a:avLst/>
          </a:prstGeom>
          <a:noFill/>
        </p:spPr>
        <p:txBody>
          <a:bodyPr wrap="square" numCol="1" spcCol="457200" rtlCol="0">
            <a:spAutoFit/>
          </a:bodyPr>
          <a:lstStyle/>
          <a:p>
            <a:pPr algn="ctr"/>
            <a:r>
              <a:rPr lang="en-US" sz="2250" dirty="0">
                <a:solidFill>
                  <a:srgbClr val="FEFEFE"/>
                </a:solidFill>
                <a:latin typeface="Arial" panose="020B0604020202020204" pitchFamily="34" charset="0"/>
                <a:ea typeface="微软雅黑" panose="020B0503020204020204" pitchFamily="34" charset="-122"/>
                <a:cs typeface="+mn-ea"/>
                <a:sym typeface="Arial" panose="020B0604020202020204" pitchFamily="34" charset="0"/>
              </a:rPr>
              <a:t>A</a:t>
            </a:r>
            <a:endParaRPr lang="en-US" sz="2250" dirty="0">
              <a:solidFill>
                <a:srgbClr val="FEFEF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3121518" y="2870530"/>
            <a:ext cx="242130" cy="438582"/>
          </a:xfrm>
          <a:prstGeom prst="rect">
            <a:avLst/>
          </a:prstGeom>
          <a:noFill/>
        </p:spPr>
        <p:txBody>
          <a:bodyPr wrap="square" numCol="1" spcCol="457200" rtlCol="0">
            <a:spAutoFit/>
          </a:bodyPr>
          <a:lstStyle/>
          <a:p>
            <a:pPr algn="ctr"/>
            <a:r>
              <a:rPr lang="en-US" sz="2250">
                <a:solidFill>
                  <a:srgbClr val="FEFEFE"/>
                </a:solidFill>
                <a:latin typeface="Arial" panose="020B0604020202020204" pitchFamily="34" charset="0"/>
                <a:ea typeface="微软雅黑" panose="020B0503020204020204" pitchFamily="34" charset="-122"/>
                <a:cs typeface="+mn-ea"/>
                <a:sym typeface="Arial" panose="020B0604020202020204" pitchFamily="34" charset="0"/>
              </a:rPr>
              <a:t>B</a:t>
            </a:r>
            <a:endParaRPr lang="en-US" sz="2250" dirty="0">
              <a:solidFill>
                <a:srgbClr val="FEFEF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3121518" y="3858082"/>
            <a:ext cx="242130" cy="438582"/>
          </a:xfrm>
          <a:prstGeom prst="rect">
            <a:avLst/>
          </a:prstGeom>
          <a:noFill/>
        </p:spPr>
        <p:txBody>
          <a:bodyPr wrap="square" numCol="1" spcCol="457200" rtlCol="0">
            <a:spAutoFit/>
          </a:bodyPr>
          <a:lstStyle/>
          <a:p>
            <a:pPr algn="ctr"/>
            <a:r>
              <a:rPr lang="en-US" sz="2250" dirty="0">
                <a:solidFill>
                  <a:srgbClr val="FEFEFE"/>
                </a:solidFill>
                <a:latin typeface="Arial" panose="020B0604020202020204" pitchFamily="34" charset="0"/>
                <a:ea typeface="微软雅黑" panose="020B0503020204020204" pitchFamily="34" charset="-122"/>
                <a:cs typeface="+mn-ea"/>
                <a:sym typeface="Arial" panose="020B0604020202020204" pitchFamily="34" charset="0"/>
              </a:rPr>
              <a:t>C</a:t>
            </a:r>
            <a:endParaRPr lang="en-US" sz="2250" dirty="0">
              <a:solidFill>
                <a:srgbClr val="FEFEF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11"/>
          <p:cNvSpPr txBox="1"/>
          <p:nvPr/>
        </p:nvSpPr>
        <p:spPr>
          <a:xfrm>
            <a:off x="4488974" y="1507860"/>
            <a:ext cx="1396804" cy="507831"/>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13"/>
          <p:cNvSpPr txBox="1"/>
          <p:nvPr/>
        </p:nvSpPr>
        <p:spPr>
          <a:xfrm>
            <a:off x="6601238" y="1507860"/>
            <a:ext cx="1244315" cy="559769"/>
          </a:xfrm>
          <a:prstGeom prst="rect">
            <a:avLst/>
          </a:prstGeom>
          <a:noFill/>
        </p:spPr>
        <p:txBody>
          <a:bodyPr wrap="square" numCol="1" spcCol="457200" rtlCol="0">
            <a:spAutoFit/>
          </a:bodyPr>
          <a:lstStyle/>
          <a:p>
            <a:pPr marL="128905" indent="-128905">
              <a:lnSpc>
                <a:spcPct val="150000"/>
              </a:lnSpc>
              <a:buFont typeface="Wingdings" panose="05000000000000000000" pitchFamily="2" charset="2"/>
              <a:buChar char="ü"/>
            </a:pPr>
            <a:r>
              <a:rPr lang="zh-CN" altLang="en-US" sz="67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en-US" sz="675"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 name="Straight Connector 15"/>
          <p:cNvCxnSpPr/>
          <p:nvPr/>
        </p:nvCxnSpPr>
        <p:spPr>
          <a:xfrm flipV="1">
            <a:off x="6199632" y="1625346"/>
            <a:ext cx="0" cy="35661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Box 16"/>
          <p:cNvSpPr txBox="1"/>
          <p:nvPr/>
        </p:nvSpPr>
        <p:spPr>
          <a:xfrm>
            <a:off x="4488974" y="2502270"/>
            <a:ext cx="1396804" cy="507831"/>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7"/>
          <p:cNvSpPr txBox="1"/>
          <p:nvPr/>
        </p:nvSpPr>
        <p:spPr>
          <a:xfrm>
            <a:off x="6601238" y="2502270"/>
            <a:ext cx="1244315" cy="559769"/>
          </a:xfrm>
          <a:prstGeom prst="rect">
            <a:avLst/>
          </a:prstGeom>
          <a:noFill/>
        </p:spPr>
        <p:txBody>
          <a:bodyPr wrap="square" numCol="1" spcCol="457200" rtlCol="0">
            <a:spAutoFit/>
          </a:bodyPr>
          <a:lstStyle/>
          <a:p>
            <a:pPr marL="128905" indent="-128905">
              <a:lnSpc>
                <a:spcPct val="150000"/>
              </a:lnSpc>
              <a:buFont typeface="Wingdings" panose="05000000000000000000" pitchFamily="2" charset="2"/>
              <a:buChar char="ü"/>
            </a:pPr>
            <a:r>
              <a:rPr lang="zh-CN" altLang="en-US" sz="67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en-US" sz="67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4" name="Straight Connector 18"/>
          <p:cNvCxnSpPr/>
          <p:nvPr/>
        </p:nvCxnSpPr>
        <p:spPr>
          <a:xfrm flipV="1">
            <a:off x="6199632" y="2619756"/>
            <a:ext cx="0" cy="356616"/>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19"/>
          <p:cNvSpPr txBox="1"/>
          <p:nvPr/>
        </p:nvSpPr>
        <p:spPr>
          <a:xfrm>
            <a:off x="4488974" y="3482964"/>
            <a:ext cx="1396804" cy="507831"/>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0"/>
          <p:cNvSpPr txBox="1"/>
          <p:nvPr/>
        </p:nvSpPr>
        <p:spPr>
          <a:xfrm>
            <a:off x="6601238" y="3482964"/>
            <a:ext cx="1244315" cy="559769"/>
          </a:xfrm>
          <a:prstGeom prst="rect">
            <a:avLst/>
          </a:prstGeom>
          <a:noFill/>
        </p:spPr>
        <p:txBody>
          <a:bodyPr wrap="square" numCol="1" spcCol="457200" rtlCol="0">
            <a:spAutoFit/>
          </a:bodyPr>
          <a:lstStyle/>
          <a:p>
            <a:pPr marL="128905" indent="-128905">
              <a:lnSpc>
                <a:spcPct val="150000"/>
              </a:lnSpc>
              <a:buFont typeface="Wingdings" panose="05000000000000000000" pitchFamily="2" charset="2"/>
              <a:buChar char="ü"/>
            </a:pPr>
            <a:r>
              <a:rPr lang="zh-CN" altLang="en-US" sz="67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en-US" sz="67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7" name="Straight Connector 21"/>
          <p:cNvCxnSpPr/>
          <p:nvPr/>
        </p:nvCxnSpPr>
        <p:spPr>
          <a:xfrm flipV="1">
            <a:off x="6199632" y="3600450"/>
            <a:ext cx="0" cy="35661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Oval 22"/>
          <p:cNvSpPr/>
          <p:nvPr/>
        </p:nvSpPr>
        <p:spPr>
          <a:xfrm>
            <a:off x="881582" y="3120002"/>
            <a:ext cx="251811" cy="251811"/>
          </a:xfrm>
          <a:prstGeom prst="ellipse">
            <a:avLst/>
          </a:prstGeom>
          <a:solidFill>
            <a:schemeClr val="tx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23"/>
          <p:cNvSpPr/>
          <p:nvPr/>
        </p:nvSpPr>
        <p:spPr>
          <a:xfrm>
            <a:off x="881582" y="3523572"/>
            <a:ext cx="251811" cy="25181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24"/>
          <p:cNvSpPr/>
          <p:nvPr/>
        </p:nvSpPr>
        <p:spPr>
          <a:xfrm>
            <a:off x="881582" y="3928754"/>
            <a:ext cx="251811" cy="25181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5"/>
          <p:cNvSpPr txBox="1"/>
          <p:nvPr/>
        </p:nvSpPr>
        <p:spPr>
          <a:xfrm>
            <a:off x="1203592" y="3097535"/>
            <a:ext cx="1424192" cy="230832"/>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a:t>
            </a:r>
            <a:endParaRPr 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6"/>
          <p:cNvSpPr txBox="1"/>
          <p:nvPr/>
        </p:nvSpPr>
        <p:spPr>
          <a:xfrm>
            <a:off x="904412" y="3148720"/>
            <a:ext cx="211568" cy="230832"/>
          </a:xfrm>
          <a:prstGeom prst="rect">
            <a:avLst/>
          </a:prstGeom>
          <a:noFill/>
        </p:spPr>
        <p:txBody>
          <a:bodyPr wrap="square" numCol="1" spcCol="457200" rtlCol="0">
            <a:spAutoFit/>
          </a:bodyPr>
          <a:lstStyle/>
          <a:p>
            <a:pPr algn="ctr"/>
            <a:r>
              <a:rPr lang="en-US" sz="9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sz="9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7"/>
          <p:cNvSpPr txBox="1"/>
          <p:nvPr/>
        </p:nvSpPr>
        <p:spPr>
          <a:xfrm>
            <a:off x="904412" y="3545769"/>
            <a:ext cx="211568" cy="230832"/>
          </a:xfrm>
          <a:prstGeom prst="rect">
            <a:avLst/>
          </a:prstGeom>
          <a:noFill/>
        </p:spPr>
        <p:txBody>
          <a:bodyPr wrap="square" numCol="1" spcCol="457200" rtlCol="0">
            <a:spAutoFit/>
          </a:bodyPr>
          <a:lstStyle/>
          <a:p>
            <a:pPr algn="ctr"/>
            <a:r>
              <a:rPr lang="en-US" sz="9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endParaRPr lang="en-US" sz="9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8"/>
          <p:cNvSpPr txBox="1"/>
          <p:nvPr/>
        </p:nvSpPr>
        <p:spPr>
          <a:xfrm>
            <a:off x="904412" y="3950951"/>
            <a:ext cx="211568" cy="230832"/>
          </a:xfrm>
          <a:prstGeom prst="rect">
            <a:avLst/>
          </a:prstGeom>
          <a:noFill/>
        </p:spPr>
        <p:txBody>
          <a:bodyPr wrap="square" numCol="1" spcCol="457200" rtlCol="0">
            <a:spAutoFit/>
          </a:bodyPr>
          <a:lstStyle/>
          <a:p>
            <a:pPr algn="ctr"/>
            <a:r>
              <a:rPr lang="en-US" sz="9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9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9"/>
          <p:cNvSpPr txBox="1"/>
          <p:nvPr/>
        </p:nvSpPr>
        <p:spPr>
          <a:xfrm>
            <a:off x="1203592" y="3507601"/>
            <a:ext cx="1424192" cy="230832"/>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a:t>
            </a:r>
            <a:endParaRPr 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30"/>
          <p:cNvSpPr txBox="1"/>
          <p:nvPr/>
        </p:nvSpPr>
        <p:spPr>
          <a:xfrm>
            <a:off x="1203591" y="3910597"/>
            <a:ext cx="1301607" cy="369332"/>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a:t>
            </a:r>
            <a:endParaRPr 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31"/>
          <p:cNvSpPr txBox="1"/>
          <p:nvPr/>
        </p:nvSpPr>
        <p:spPr>
          <a:xfrm>
            <a:off x="793329" y="2003320"/>
            <a:ext cx="1583216" cy="507831"/>
          </a:xfrm>
          <a:prstGeom prst="rect">
            <a:avLst/>
          </a:prstGeom>
          <a:noFill/>
        </p:spPr>
        <p:txBody>
          <a:bodyPr wrap="square" numCol="1" spcCol="457200" rtlCol="0">
            <a:spAutoFit/>
          </a:bodyPr>
          <a:lstStyle/>
          <a:p>
            <a:r>
              <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点击输入简要文字内容，概括精炼言简意赅的说明分项内容。</a:t>
            </a:r>
            <a:endParaRPr lang="zh-CN" altLang="en-US" sz="9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33"/>
          <p:cNvSpPr txBox="1"/>
          <p:nvPr/>
        </p:nvSpPr>
        <p:spPr>
          <a:xfrm>
            <a:off x="793329" y="1536976"/>
            <a:ext cx="1583216" cy="253916"/>
          </a:xfrm>
          <a:prstGeom prst="rect">
            <a:avLst/>
          </a:prstGeom>
          <a:noFill/>
        </p:spPr>
        <p:txBody>
          <a:bodyPr wrap="square" numCol="1" spcCol="457200" rtlCol="0">
            <a:spAutoFit/>
          </a:bodyPr>
          <a:lstStyle/>
          <a:p>
            <a:r>
              <a:rPr lang="zh-CN" altLang="en-US" sz="1050" b="1" dirty="0">
                <a:latin typeface="Arial" panose="020B0604020202020204" pitchFamily="34" charset="0"/>
                <a:ea typeface="微软雅黑" panose="020B0503020204020204" pitchFamily="34" charset="-122"/>
                <a:cs typeface="+mn-ea"/>
                <a:sym typeface="Arial" panose="020B0604020202020204" pitchFamily="34" charset="0"/>
              </a:rPr>
              <a:t>添加小标题</a:t>
            </a:r>
            <a:endParaRPr lang="en-US" sz="1050" b="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Group 252"/>
          <p:cNvGrpSpPr/>
          <p:nvPr/>
        </p:nvGrpSpPr>
        <p:grpSpPr>
          <a:xfrm>
            <a:off x="3809182" y="1598572"/>
            <a:ext cx="529562" cy="404748"/>
            <a:chOff x="5516563" y="84138"/>
            <a:chExt cx="1414463" cy="1081087"/>
          </a:xfrm>
          <a:solidFill>
            <a:schemeClr val="accent1"/>
          </a:solidFill>
        </p:grpSpPr>
        <p:sp>
          <p:nvSpPr>
            <p:cNvPr id="31"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267"/>
          <p:cNvGrpSpPr/>
          <p:nvPr/>
        </p:nvGrpSpPr>
        <p:grpSpPr>
          <a:xfrm>
            <a:off x="3800947" y="2543124"/>
            <a:ext cx="517080" cy="436843"/>
            <a:chOff x="13828713" y="2805113"/>
            <a:chExt cx="1381125" cy="1166812"/>
          </a:xfrm>
          <a:solidFill>
            <a:schemeClr val="accent1"/>
          </a:solidFill>
        </p:grpSpPr>
        <p:sp>
          <p:nvSpPr>
            <p:cNvPr id="39"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Freeform 22"/>
          <p:cNvSpPr>
            <a:spLocks noEditPoints="1"/>
          </p:cNvSpPr>
          <p:nvPr/>
        </p:nvSpPr>
        <p:spPr bwMode="auto">
          <a:xfrm>
            <a:off x="3751530" y="3543156"/>
            <a:ext cx="517080" cy="372655"/>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accent1"/>
          </a:solidFill>
          <a:ln>
            <a:noFill/>
          </a:ln>
        </p:spPr>
        <p:txBody>
          <a:bodyPr vert="horz" wrap="square" lIns="68580" tIns="34290" rIns="68580" bIns="34290" numCol="1" anchor="t" anchorCtr="0" compatLnSpc="1"/>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ppt_w</p:attrName>
                                        </p:attrNameLst>
                                      </p:cBhvr>
                                      <p:tavLst>
                                        <p:tav tm="0">
                                          <p:val>
                                            <p:fltVal val="0"/>
                                          </p:val>
                                        </p:tav>
                                        <p:tav tm="100000">
                                          <p:val>
                                            <p:strVal val="#ppt_w"/>
                                          </p:val>
                                        </p:tav>
                                      </p:tavLst>
                                    </p:anim>
                                    <p:anim calcmode="lin" valueType="num">
                                      <p:cBhvr>
                                        <p:cTn id="49" dur="500" fill="hold"/>
                                        <p:tgtEl>
                                          <p:spTgt spid="42"/>
                                        </p:tgtEl>
                                        <p:attrNameLst>
                                          <p:attrName>ppt_h</p:attrName>
                                        </p:attrNameLst>
                                      </p:cBhvr>
                                      <p:tavLst>
                                        <p:tav tm="0">
                                          <p:val>
                                            <p:fltVal val="0"/>
                                          </p:val>
                                        </p:tav>
                                        <p:tav tm="100000">
                                          <p:val>
                                            <p:strVal val="#ppt_h"/>
                                          </p:val>
                                        </p:tav>
                                      </p:tavLst>
                                    </p:anim>
                                    <p:animEffect transition="in" filter="fade">
                                      <p:cBhvr>
                                        <p:cTn id="50" dur="500"/>
                                        <p:tgtEl>
                                          <p:spTgt spid="42"/>
                                        </p:tgtEl>
                                      </p:cBhvr>
                                    </p:animEffect>
                                  </p:childTnLst>
                                </p:cTn>
                              </p:par>
                              <p:par>
                                <p:cTn id="51" presetID="53" presetClass="entr" presetSubtype="16"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par>
                                <p:cTn id="56" presetID="53" presetClass="entr" presetSubtype="16" fill="hold"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7" grpId="0"/>
      <p:bldP spid="8" grpId="0"/>
      <p:bldP spid="9" grpId="0"/>
      <p:bldP spid="10" grpId="0"/>
      <p:bldP spid="12" grpId="0"/>
      <p:bldP spid="13" grpId="0"/>
      <p:bldP spid="15" grpId="0"/>
      <p:bldP spid="16" grpId="0"/>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9" name="矩形 18"/>
          <p:cNvSpPr/>
          <p:nvPr/>
        </p:nvSpPr>
        <p:spPr>
          <a:xfrm>
            <a:off x="3224516" y="1183888"/>
            <a:ext cx="2694969" cy="1014730"/>
          </a:xfrm>
          <a:prstGeom prst="rect">
            <a:avLst/>
          </a:prstGeom>
          <a:ln>
            <a:noFill/>
          </a:ln>
        </p:spPr>
        <p:txBody>
          <a:bodyPr wrap="square">
            <a:spAutoFit/>
          </a:bodyPr>
          <a:lstStyle/>
          <a:p>
            <a:pPr algn="ctr">
              <a:defRPr/>
            </a:pPr>
            <a:r>
              <a:rPr lang="en-US" altLang="zh-CN" sz="6000" spc="-30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2019</a:t>
            </a:r>
            <a:endParaRPr lang="en-US" altLang="zh-CN" sz="6000" spc="-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PA_文本框 15"/>
          <p:cNvSpPr txBox="1"/>
          <p:nvPr>
            <p:custDataLst>
              <p:tags r:id="rId2"/>
            </p:custDataLst>
          </p:nvPr>
        </p:nvSpPr>
        <p:spPr>
          <a:xfrm>
            <a:off x="720177" y="2291884"/>
            <a:ext cx="7703648" cy="706277"/>
          </a:xfrm>
          <a:prstGeom prst="rect">
            <a:avLst/>
          </a:prstGeom>
          <a:noFill/>
        </p:spPr>
        <p:txBody>
          <a:bodyPr wrap="square" lIns="89846" tIns="44923" rIns="89846" bIns="44923" rtlCol="0">
            <a:spAutoFit/>
          </a:bodyPr>
          <a:lstStyle/>
          <a:p>
            <a:pPr algn="ctr"/>
            <a:r>
              <a:rPr lang="zh-CN" altLang="en-US" sz="4000" b="1" dirty="0">
                <a:ln w="12700">
                  <a:noFill/>
                  <a:prstDash val="solid"/>
                </a:ln>
                <a:solidFill>
                  <a:schemeClr val="accent2"/>
                </a:solidFill>
                <a:latin typeface="Arial" panose="020B0604020202020204" pitchFamily="34" charset="0"/>
                <a:ea typeface="微软雅黑" panose="020B0503020204020204" pitchFamily="34" charset="-122"/>
                <a:sym typeface="Arial" panose="020B0604020202020204" pitchFamily="34" charset="0"/>
              </a:rPr>
              <a:t>感谢您的聆听</a:t>
            </a:r>
            <a:endParaRPr lang="zh-CN" altLang="en-US" sz="4000" b="1" dirty="0">
              <a:ln w="12700">
                <a:noFill/>
                <a:prstDash val="solid"/>
              </a:ln>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7"/>
          <p:cNvSpPr>
            <a:spLocks noChangeArrowheads="1"/>
          </p:cNvSpPr>
          <p:nvPr/>
        </p:nvSpPr>
        <p:spPr bwMode="auto">
          <a:xfrm>
            <a:off x="2304995" y="3055573"/>
            <a:ext cx="4534011"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年终总结</a:t>
            </a:r>
            <a:r>
              <a:rPr lang="en-US" altLang="zh-CN"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新年计划</a:t>
            </a:r>
            <a:r>
              <a:rPr lang="en-US" altLang="zh-CN"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述职报告  工作汇报</a:t>
            </a:r>
            <a:endParaRPr lang="zh-CN" alt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1"/>
          <p:cNvSpPr txBox="1"/>
          <p:nvPr/>
        </p:nvSpPr>
        <p:spPr>
          <a:xfrm>
            <a:off x="2931885" y="3271017"/>
            <a:ext cx="3280229" cy="395558"/>
          </a:xfrm>
          <a:prstGeom prst="rect">
            <a:avLst/>
          </a:prstGeom>
          <a:noFill/>
        </p:spPr>
        <p:txBody>
          <a:bodyPr wrap="square" rtlCol="0">
            <a:spAutoFit/>
            <a:scene3d>
              <a:camera prst="orthographicFront"/>
              <a:lightRig rig="threePt" dir="t"/>
            </a:scene3d>
            <a:sp3d contourW="12700"/>
          </a:bodyPr>
          <a:lstStyle/>
          <a:p>
            <a:pPr algn="ctr">
              <a:lnSpc>
                <a:spcPct val="150000"/>
              </a:lnSpc>
              <a:defRPr/>
            </a:pPr>
            <a:r>
              <a:rPr lang="en-US" altLang="zh-CN" sz="70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rPr>
              <a:t>The user can demonstrate on a projector or computer, or presentation and make it into a film to be used in a wider field</a:t>
            </a:r>
            <a:endParaRPr lang="en-US" altLang="zh-CN" sz="700" dirty="0">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3658342" y="3881565"/>
            <a:ext cx="1827314" cy="259562"/>
            <a:chOff x="8916988" y="4483100"/>
            <a:chExt cx="2400300" cy="482600"/>
          </a:xfrm>
        </p:grpSpPr>
        <p:sp>
          <p:nvSpPr>
            <p:cNvPr id="24" name="圆角矩形 23"/>
            <p:cNvSpPr/>
            <p:nvPr/>
          </p:nvSpPr>
          <p:spPr>
            <a:xfrm>
              <a:off x="8916988" y="4483100"/>
              <a:ext cx="2400300" cy="4826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endParaRPr lang="zh-CN" altLang="en-US" sz="9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9056842" y="4582031"/>
              <a:ext cx="2108171" cy="300429"/>
            </a:xfrm>
            <a:prstGeom prst="rect">
              <a:avLst/>
            </a:prstGeom>
            <a:noFill/>
          </p:spPr>
          <p:txBody>
            <a:bodyPr wrap="square" lIns="0" tIns="0" rIns="0" bIns="0" rtlCol="0">
              <a:spAutoFit/>
              <a:scene3d>
                <a:camera prst="orthographicFront"/>
                <a:lightRig rig="threePt" dir="t"/>
              </a:scene3d>
              <a:sp3d contourW="12700"/>
            </a:bodyPr>
            <a:lstStyle/>
            <a:p>
              <a:pPr algn="ctr">
                <a:defRPr/>
              </a:pPr>
              <a:r>
                <a:rPr lang="zh-CN" altLang="en-US" sz="1050" dirty="0">
                  <a:solidFill>
                    <a:srgbClr val="FFFFFF"/>
                  </a:solidFill>
                  <a:latin typeface="Arial" panose="020B0604020202020204" pitchFamily="34" charset="0"/>
                  <a:ea typeface="微软雅黑" panose="020B0503020204020204" pitchFamily="34" charset="-122"/>
                  <a:sym typeface="Arial" panose="020B0604020202020204" pitchFamily="34" charset="0"/>
                </a:rPr>
                <a:t>汇报人：xxx</a:t>
              </a:r>
              <a:endParaRPr lang="zh-CN" altLang="en-US" sz="10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grpId="0" nodeType="afterEffect" p14:presetBounceEnd="26000">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14:bounceEnd="26000">
                                          <p:cBhvr additive="base">
                                            <p:cTn id="16" dur="750" fill="hold"/>
                                            <p:tgtEl>
                                              <p:spTgt spid="20"/>
                                            </p:tgtEl>
                                            <p:attrNameLst>
                                              <p:attrName>ppt_x</p:attrName>
                                            </p:attrNameLst>
                                          </p:cBhvr>
                                          <p:tavLst>
                                            <p:tav tm="0">
                                              <p:val>
                                                <p:strVal val="0-#ppt_w/2"/>
                                              </p:val>
                                            </p:tav>
                                            <p:tav tm="100000">
                                              <p:val>
                                                <p:strVal val="#ppt_x"/>
                                              </p:val>
                                            </p:tav>
                                          </p:tavLst>
                                        </p:anim>
                                        <p:anim calcmode="lin" valueType="num" p14:bounceEnd="26000">
                                          <p:cBhvr additive="base">
                                            <p:cTn id="17" dur="75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strVal val="#ppt_w*0.70"/>
                                              </p:val>
                                            </p:tav>
                                            <p:tav tm="100000">
                                              <p:val>
                                                <p:strVal val="#ppt_w"/>
                                              </p:val>
                                            </p:tav>
                                          </p:tavLst>
                                        </p:anim>
                                        <p:anim calcmode="lin" valueType="num">
                                          <p:cBhvr>
                                            <p:cTn id="29" dur="1000" fill="hold"/>
                                            <p:tgtEl>
                                              <p:spTgt spid="22"/>
                                            </p:tgtEl>
                                            <p:attrNameLst>
                                              <p:attrName>ppt_h</p:attrName>
                                            </p:attrNameLst>
                                          </p:cBhvr>
                                          <p:tavLst>
                                            <p:tav tm="0">
                                              <p:val>
                                                <p:strVal val="#ppt_h"/>
                                              </p:val>
                                            </p:tav>
                                            <p:tav tm="100000">
                                              <p:val>
                                                <p:strVal val="#ppt_h"/>
                                              </p:val>
                                            </p:tav>
                                          </p:tavLst>
                                        </p:anim>
                                        <p:animEffect transition="in" filter="fade">
                                          <p:cBhvr>
                                            <p:cTn id="30" dur="1000"/>
                                            <p:tgtEl>
                                              <p:spTgt spid="22"/>
                                            </p:tgtEl>
                                          </p:cBhvr>
                                        </p:animEffect>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par>
                              <p:cTn id="8" fill="hold">
                                <p:stCondLst>
                                  <p:cond delay="2000"/>
                                </p:stCondLst>
                                <p:childTnLst>
                                  <p:par>
                                    <p:cTn id="9" presetID="2" presetClass="entr" presetSubtype="2"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750" fill="hold"/>
                                            <p:tgtEl>
                                              <p:spTgt spid="20"/>
                                            </p:tgtEl>
                                            <p:attrNameLst>
                                              <p:attrName>ppt_x</p:attrName>
                                            </p:attrNameLst>
                                          </p:cBhvr>
                                          <p:tavLst>
                                            <p:tav tm="0">
                                              <p:val>
                                                <p:strVal val="0-#ppt_w/2"/>
                                              </p:val>
                                            </p:tav>
                                            <p:tav tm="100000">
                                              <p:val>
                                                <p:strVal val="#ppt_x"/>
                                              </p:val>
                                            </p:tav>
                                          </p:tavLst>
                                        </p:anim>
                                        <p:anim calcmode="lin" valueType="num">
                                          <p:cBhvr additive="base">
                                            <p:cTn id="17" dur="75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strVal val="#ppt_w*0.70"/>
                                              </p:val>
                                            </p:tav>
                                            <p:tav tm="100000">
                                              <p:val>
                                                <p:strVal val="#ppt_w"/>
                                              </p:val>
                                            </p:tav>
                                          </p:tavLst>
                                        </p:anim>
                                        <p:anim calcmode="lin" valueType="num">
                                          <p:cBhvr>
                                            <p:cTn id="29" dur="1000" fill="hold"/>
                                            <p:tgtEl>
                                              <p:spTgt spid="22"/>
                                            </p:tgtEl>
                                            <p:attrNameLst>
                                              <p:attrName>ppt_h</p:attrName>
                                            </p:attrNameLst>
                                          </p:cBhvr>
                                          <p:tavLst>
                                            <p:tav tm="0">
                                              <p:val>
                                                <p:strVal val="#ppt_h"/>
                                              </p:val>
                                            </p:tav>
                                            <p:tav tm="100000">
                                              <p:val>
                                                <p:strVal val="#ppt_h"/>
                                              </p:val>
                                            </p:tav>
                                          </p:tavLst>
                                        </p:anim>
                                        <p:animEffect transition="in" filter="fade">
                                          <p:cBhvr>
                                            <p:cTn id="30" dur="1000"/>
                                            <p:tgtEl>
                                              <p:spTgt spid="22"/>
                                            </p:tgtEl>
                                          </p:cBhvr>
                                        </p:animEffect>
                                      </p:childTnLst>
                                    </p:cTn>
                                  </p:par>
                                </p:childTnLst>
                              </p:cTn>
                            </p:par>
                            <p:par>
                              <p:cTn id="31" fill="hold">
                                <p:stCondLst>
                                  <p:cond delay="1000"/>
                                </p:stCondLst>
                                <p:childTnLst>
                                  <p:par>
                                    <p:cTn id="32" presetID="53" presetClass="entr" presetSubtype="16"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mc:Fallback>
  </mc:AlternateContent>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heme/theme1.xml><?xml version="1.0" encoding="utf-8"?>
<a:theme xmlns:a="http://schemas.openxmlformats.org/drawingml/2006/main" name="1_自定义设计方案">
  <a:themeElements>
    <a:clrScheme name="自定义 647">
      <a:dk1>
        <a:sysClr val="windowText" lastClr="000000"/>
      </a:dk1>
      <a:lt1>
        <a:sysClr val="window" lastClr="FFFFFF"/>
      </a:lt1>
      <a:dk2>
        <a:srgbClr val="44546A"/>
      </a:dk2>
      <a:lt2>
        <a:srgbClr val="E7E6E6"/>
      </a:lt2>
      <a:accent1>
        <a:srgbClr val="690000"/>
      </a:accent1>
      <a:accent2>
        <a:srgbClr val="E60012"/>
      </a:accent2>
      <a:accent3>
        <a:srgbClr val="690000"/>
      </a:accent3>
      <a:accent4>
        <a:srgbClr val="E60012"/>
      </a:accent4>
      <a:accent5>
        <a:srgbClr val="690000"/>
      </a:accent5>
      <a:accent6>
        <a:srgbClr val="E60012"/>
      </a:accent6>
      <a:hlink>
        <a:srgbClr val="690000"/>
      </a:hlink>
      <a:folHlink>
        <a:srgbClr val="E6001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自定义设计方案">
  <a:themeElements>
    <a:clrScheme name="自定义 647">
      <a:dk1>
        <a:sysClr val="windowText" lastClr="000000"/>
      </a:dk1>
      <a:lt1>
        <a:sysClr val="window" lastClr="FFFFFF"/>
      </a:lt1>
      <a:dk2>
        <a:srgbClr val="44546A"/>
      </a:dk2>
      <a:lt2>
        <a:srgbClr val="E7E6E6"/>
      </a:lt2>
      <a:accent1>
        <a:srgbClr val="690000"/>
      </a:accent1>
      <a:accent2>
        <a:srgbClr val="E60012"/>
      </a:accent2>
      <a:accent3>
        <a:srgbClr val="690000"/>
      </a:accent3>
      <a:accent4>
        <a:srgbClr val="E60012"/>
      </a:accent4>
      <a:accent5>
        <a:srgbClr val="690000"/>
      </a:accent5>
      <a:accent6>
        <a:srgbClr val="E60012"/>
      </a:accent6>
      <a:hlink>
        <a:srgbClr val="690000"/>
      </a:hlink>
      <a:folHlink>
        <a:srgbClr val="E6001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4657</Words>
  <Application>WPS 演示</Application>
  <PresentationFormat>全屏显示(16:9)</PresentationFormat>
  <Paragraphs>566</Paragraphs>
  <Slides>30</Slides>
  <Notes>30</Notes>
  <HiddenSlides>0</HiddenSlides>
  <MMClips>1</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30</vt:i4>
      </vt:variant>
    </vt:vector>
  </HeadingPairs>
  <TitlesOfParts>
    <vt:vector size="54" baseType="lpstr">
      <vt:lpstr>Arial</vt:lpstr>
      <vt:lpstr>宋体</vt:lpstr>
      <vt:lpstr>Wingdings</vt:lpstr>
      <vt:lpstr>Calibri</vt:lpstr>
      <vt:lpstr>微软雅黑</vt:lpstr>
      <vt:lpstr>等线</vt:lpstr>
      <vt:lpstr>Open Sans Light</vt:lpstr>
      <vt:lpstr>Lato Light</vt:lpstr>
      <vt:lpstr>Montserrat</vt:lpstr>
      <vt:lpstr>Gill Sans</vt:lpstr>
      <vt:lpstr>Arial</vt:lpstr>
      <vt:lpstr>Lato Regular</vt:lpstr>
      <vt:lpstr>Arial Unicode MS</vt:lpstr>
      <vt:lpstr>Open Sans</vt:lpstr>
      <vt:lpstr>MS PGothic</vt:lpstr>
      <vt:lpstr>Corbel</vt:lpstr>
      <vt:lpstr>Roboto</vt:lpstr>
      <vt:lpstr>Raleway</vt:lpstr>
      <vt:lpstr>Raleway Light</vt:lpstr>
      <vt:lpstr>Microsoft YaHei UI</vt:lpstr>
      <vt:lpstr>Segoe Print</vt:lpstr>
      <vt:lpstr>Gill Sans MT</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3</cp:revision>
  <dcterms:created xsi:type="dcterms:W3CDTF">2018-09-04T01:39:00Z</dcterms:created>
  <dcterms:modified xsi:type="dcterms:W3CDTF">2018-11-15T06:23:16Z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