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60" r:id="rId3"/>
    <p:sldId id="257" r:id="rId5"/>
    <p:sldId id="258" r:id="rId6"/>
    <p:sldId id="280" r:id="rId7"/>
    <p:sldId id="264" r:id="rId8"/>
    <p:sldId id="266" r:id="rId9"/>
    <p:sldId id="272" r:id="rId10"/>
    <p:sldId id="277" r:id="rId11"/>
    <p:sldId id="281" r:id="rId12"/>
    <p:sldId id="262" r:id="rId13"/>
    <p:sldId id="261" r:id="rId14"/>
    <p:sldId id="274" r:id="rId15"/>
    <p:sldId id="273" r:id="rId16"/>
    <p:sldId id="269" r:id="rId17"/>
    <p:sldId id="282" r:id="rId18"/>
    <p:sldId id="268" r:id="rId19"/>
    <p:sldId id="267" r:id="rId20"/>
    <p:sldId id="275" r:id="rId21"/>
    <p:sldId id="270" r:id="rId22"/>
    <p:sldId id="263" r:id="rId23"/>
    <p:sldId id="283" r:id="rId24"/>
    <p:sldId id="265" r:id="rId25"/>
    <p:sldId id="276" r:id="rId26"/>
    <p:sldId id="271" r:id="rId27"/>
    <p:sldId id="278" r:id="rId28"/>
    <p:sldId id="279" r:id="rId29"/>
    <p:sldId id="284" r:id="rId30"/>
  </p:sldIdLst>
  <p:sldSz cx="12192000" cy="6858000"/>
  <p:notesSz cx="6858000" cy="9144000"/>
  <p:embeddedFontLst>
    <p:embeddedFont>
      <p:font typeface="李旭科书法" panose="02000603000000000000" pitchFamily="2" charset="-122"/>
      <p:regular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等线" panose="02010600030101010101" charset="0"/>
      <p:regular r:id="rId40"/>
      <p:bold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0000"/>
    <a:srgbClr val="DB9665"/>
    <a:srgbClr val="C80A28"/>
    <a:srgbClr val="FFE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1.fntdata"/><Relationship Id="rId44" Type="http://schemas.openxmlformats.org/officeDocument/2006/relationships/font" Target="fonts/font10.fntdata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DB9665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3C00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C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New Brand</c:v>
                </c:pt>
                <c:pt idx="1">
                  <c:v>Marketing</c:v>
                </c:pt>
                <c:pt idx="2">
                  <c:v>Social</c:v>
                </c:pt>
                <c:pt idx="3">
                  <c:v>Management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B966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New Brand</c:v>
                </c:pt>
                <c:pt idx="1">
                  <c:v>Marketing</c:v>
                </c:pt>
                <c:pt idx="2">
                  <c:v>Social</c:v>
                </c:pt>
                <c:pt idx="3">
                  <c:v>Management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New Brand</c:v>
                </c:pt>
                <c:pt idx="1">
                  <c:v>Marketing</c:v>
                </c:pt>
                <c:pt idx="2">
                  <c:v>Social</c:v>
                </c:pt>
                <c:pt idx="3">
                  <c:v>Management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633216"/>
        <c:axId val="416634752"/>
      </c:barChart>
      <c:catAx>
        <c:axId val="416633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6634752"/>
        <c:crosses val="autoZero"/>
        <c:auto val="1"/>
        <c:lblAlgn val="ctr"/>
        <c:lblOffset val="100"/>
        <c:noMultiLvlLbl val="0"/>
      </c:catAx>
      <c:valAx>
        <c:axId val="416634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663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3C0000"/>
            </a:solidFill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DB9665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ysClr val="windowText" lastClr="000000">
                <a:lumMod val="75000"/>
                <a:lumOff val="25000"/>
              </a:sysClr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84385920"/>
        <c:axId val="1084400000"/>
      </c:barChart>
      <c:catAx>
        <c:axId val="108438592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84400000"/>
        <c:crosses val="autoZero"/>
        <c:auto val="1"/>
        <c:lblAlgn val="ctr"/>
        <c:lblOffset val="100"/>
        <c:noMultiLvlLbl val="0"/>
      </c:catAx>
      <c:valAx>
        <c:axId val="108440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85000"/>
                </a:sysClr>
              </a:solidFill>
              <a:prstDash val="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rgbClr val="4D4D4D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84385920"/>
        <c:crosses val="autoZero"/>
        <c:crossBetween val="between"/>
      </c:valAx>
      <c:spPr>
        <a:noFill/>
        <a:ln w="3175" cmpd="sng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7625F-0969-4911-BE27-ED7523EFCB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C68E7-F3F1-46EB-A7D7-1BFF54ED68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ED25-396D-4A57-9C65-9185194B36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checker/>
      </p:transition>
    </mc:Choice>
    <mc:Fallback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文框 1"/>
          <p:cNvSpPr/>
          <p:nvPr userDrawn="1"/>
        </p:nvSpPr>
        <p:spPr>
          <a:xfrm>
            <a:off x="488950" y="514498"/>
            <a:ext cx="11214100" cy="5886301"/>
          </a:xfrm>
          <a:prstGeom prst="frame">
            <a:avLst>
              <a:gd name="adj1" fmla="val 1696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>
            <a:off x="8331199" y="316040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3748088" y="316040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860800" y="316041"/>
            <a:ext cx="4470400" cy="492079"/>
          </a:xfrm>
          <a:prstGeom prst="rect">
            <a:avLst/>
          </a:prstGeom>
          <a:solidFill>
            <a:srgbClr val="C8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3860799" y="312821"/>
            <a:ext cx="4470400" cy="49851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microsoft.com/office/2007/relationships/hdphoto" Target="../media/hdphoto4.wdp"/><Relationship Id="rId7" Type="http://schemas.openxmlformats.org/officeDocument/2006/relationships/image" Target="../media/image8.jpeg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Relationship Id="rId3" Type="http://schemas.openxmlformats.org/officeDocument/2006/relationships/image" Target="../media/image6.jpeg"/><Relationship Id="rId2" Type="http://schemas.microsoft.com/office/2007/relationships/hdphoto" Target="../media/hdphoto1.wdp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4.xml"/><Relationship Id="rId7" Type="http://schemas.microsoft.com/office/2007/relationships/hdphoto" Target="../media/hdphoto7.wdp"/><Relationship Id="rId6" Type="http://schemas.openxmlformats.org/officeDocument/2006/relationships/image" Target="../media/image12.jpeg"/><Relationship Id="rId5" Type="http://schemas.microsoft.com/office/2007/relationships/hdphoto" Target="../media/hdphoto6.wdp"/><Relationship Id="rId4" Type="http://schemas.openxmlformats.org/officeDocument/2006/relationships/image" Target="../media/image11.png"/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5" Type="http://schemas.openxmlformats.org/officeDocument/2006/relationships/image" Target="../media/image16.jpeg"/><Relationship Id="rId4" Type="http://schemas.microsoft.com/office/2007/relationships/hdphoto" Target="../media/hdphoto9.wdp"/><Relationship Id="rId3" Type="http://schemas.openxmlformats.org/officeDocument/2006/relationships/image" Target="../media/image15.jpeg"/><Relationship Id="rId2" Type="http://schemas.microsoft.com/office/2007/relationships/hdphoto" Target="../media/hdphoto8.wdp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178374" y="2296447"/>
            <a:ext cx="58352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国风</a:t>
            </a:r>
            <a:r>
              <a:rPr lang="en-US" altLang="zh-CN" sz="8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·</a:t>
            </a:r>
            <a:r>
              <a:rPr lang="zh-CN" altLang="en-US" sz="8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节日</a:t>
            </a:r>
            <a:endParaRPr lang="zh-CN" altLang="en-US" sz="8800" b="1" dirty="0">
              <a:solidFill>
                <a:schemeClr val="tx1">
                  <a:lumMod val="75000"/>
                  <a:lumOff val="25000"/>
                </a:schemeClr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79365" y="3750512"/>
            <a:ext cx="5633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 &amp; CREATIVITY SPACE STUDIO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85461" y="5309157"/>
            <a:ext cx="102108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中国风</a:t>
            </a:r>
            <a:endParaRPr lang="zh-CN" altLang="en-US" sz="1600" spc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rick wakeman - The Granary Canon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594255" y="6382808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25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7" y="1236002"/>
            <a:ext cx="4617713" cy="4161498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2408545" y="2844278"/>
            <a:ext cx="17235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目录</a:t>
            </a:r>
            <a:endParaRPr lang="zh-CN" alt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7168" y="3659886"/>
            <a:ext cx="1486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CONTENTS</a:t>
            </a:r>
            <a:endParaRPr lang="zh-CN" altLang="en-US" sz="2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50930" y="1776590"/>
            <a:ext cx="42402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01 · </a:t>
            </a:r>
            <a:r>
              <a:rPr kumimoji="0" lang="zh-CN" altLang="en-US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2800" b="1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50930" y="2747728"/>
            <a:ext cx="42402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02 · </a:t>
            </a:r>
            <a:r>
              <a:rPr kumimoji="0" lang="zh-CN" altLang="en-US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2800" b="1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50930" y="3718866"/>
            <a:ext cx="42402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03 · </a:t>
            </a:r>
            <a:r>
              <a:rPr kumimoji="0" lang="zh-CN" altLang="en-US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2800" b="1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0930" y="4690004"/>
            <a:ext cx="42402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04 · </a:t>
            </a:r>
            <a:r>
              <a:rPr kumimoji="0" lang="zh-CN" altLang="en-US" sz="2800" b="1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2800" b="1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250930" y="4466045"/>
            <a:ext cx="432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250930" y="3494907"/>
            <a:ext cx="432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0930" y="2523769"/>
            <a:ext cx="432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16" y="887172"/>
            <a:ext cx="3277128" cy="2953358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31" name="图文框 30"/>
          <p:cNvSpPr/>
          <p:nvPr/>
        </p:nvSpPr>
        <p:spPr>
          <a:xfrm>
            <a:off x="2393482" y="3971705"/>
            <a:ext cx="7405036" cy="1388894"/>
          </a:xfrm>
          <a:prstGeom prst="frame">
            <a:avLst>
              <a:gd name="adj1" fmla="val 6559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7567" y="4124225"/>
            <a:ext cx="541686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3604" y="4824684"/>
            <a:ext cx="538480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Creativity / Innovation / Specialty / Exquisite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0468" y="1950819"/>
            <a:ext cx="6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</a:t>
            </a:r>
            <a:endParaRPr lang="zh-CN" alt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/>
          <p:cNvSpPr/>
          <p:nvPr/>
        </p:nvSpPr>
        <p:spPr>
          <a:xfrm>
            <a:off x="1328040" y="1237113"/>
            <a:ext cx="9535920" cy="4470399"/>
          </a:xfrm>
          <a:prstGeom prst="roundRect">
            <a:avLst>
              <a:gd name="adj" fmla="val 20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pic>
        <p:nvPicPr>
          <p:cNvPr id="2053" name="Picture 5" descr="C:\Users\114\Desktop\shutterstock_68453071.jpg"/>
          <p:cNvPicPr preferRelativeResize="0">
            <a:picLocks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98"/>
          <a:stretch>
            <a:fillRect/>
          </a:stretch>
        </p:blipFill>
        <p:spPr bwMode="auto">
          <a:xfrm>
            <a:off x="4952066" y="3749851"/>
            <a:ext cx="2817732" cy="175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14\Desktop\4d6ca0d54b7959d2710000b2\shutterstock_6217006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7" t="15868" r="6390" b="36939"/>
          <a:stretch>
            <a:fillRect/>
          </a:stretch>
        </p:blipFill>
        <p:spPr bwMode="auto">
          <a:xfrm>
            <a:off x="4952066" y="1448778"/>
            <a:ext cx="5720040" cy="223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14\Desktop\4e1a60504b7959bc0d000070\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" contrast="23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" t="6045" r="1075"/>
          <a:stretch>
            <a:fillRect/>
          </a:stretch>
        </p:blipFill>
        <p:spPr bwMode="auto">
          <a:xfrm>
            <a:off x="1532467" y="1448778"/>
            <a:ext cx="3302000" cy="405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532467" y="4217381"/>
            <a:ext cx="3302000" cy="1289516"/>
          </a:xfrm>
          <a:prstGeom prst="rect">
            <a:avLst/>
          </a:prstGeom>
          <a:solidFill>
            <a:srgbClr val="DB966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8"/>
          <p:cNvSpPr txBox="1"/>
          <p:nvPr/>
        </p:nvSpPr>
        <p:spPr>
          <a:xfrm>
            <a:off x="1576223" y="4308100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xx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3496" y="4657384"/>
            <a:ext cx="30828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600" b="0" i="1" dirty="0">
                <a:solidFill>
                  <a:schemeClr val="bg1"/>
                </a:solidFill>
              </a:rPr>
              <a:t>Design &amp; Creativity Space Studio</a:t>
            </a:r>
            <a:endParaRPr lang="zh-CN" altLang="en-US" sz="1600" b="0" i="1" dirty="0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658717" y="5029876"/>
            <a:ext cx="302066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79638" y="5085167"/>
            <a:ext cx="30508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zh-CN" altLang="en-US" sz="1200" b="0" spc="3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200" b="0" spc="300" dirty="0">
                <a:solidFill>
                  <a:schemeClr val="bg1"/>
                </a:solidFill>
              </a:rPr>
              <a:t>PPT</a:t>
            </a:r>
            <a:r>
              <a:rPr lang="zh-CN" altLang="en-US" sz="1200" b="0" spc="300" dirty="0">
                <a:solidFill>
                  <a:schemeClr val="bg1"/>
                </a:solidFill>
              </a:rPr>
              <a:t>设计与制作</a:t>
            </a:r>
            <a:endParaRPr lang="zh-CN" altLang="en-US" sz="1200" b="0" spc="3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854374" y="1448778"/>
            <a:ext cx="2817732" cy="2236687"/>
          </a:xfrm>
          <a:prstGeom prst="rect">
            <a:avLst/>
          </a:prstGeom>
          <a:solidFill>
            <a:srgbClr val="3C000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17" name="直接连接符 16"/>
          <p:cNvCxnSpPr/>
          <p:nvPr/>
        </p:nvCxnSpPr>
        <p:spPr>
          <a:xfrm>
            <a:off x="8088824" y="1779330"/>
            <a:ext cx="2343008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114\Desktop\4d6ca0d54b7959d2710000b2\shutterstock_62646988.jpg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" b="75635"/>
          <a:stretch>
            <a:fillRect/>
          </a:stretch>
        </p:blipFill>
        <p:spPr bwMode="auto">
          <a:xfrm>
            <a:off x="7854374" y="3749852"/>
            <a:ext cx="2817732" cy="175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占位符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8088824" y="2008624"/>
            <a:ext cx="2343008" cy="135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优秀的专业设计团队，严谨的逻辑思维、创意的图示化表达，带来精美、创意、动感、形象的全新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体验。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" grpId="0" animBg="1"/>
      <p:bldP spid="9" grpId="0"/>
      <p:bldP spid="10" grpId="0"/>
      <p:bldP spid="13" grpId="0"/>
      <p:bldP spid="16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35233" y="1565200"/>
            <a:ext cx="16466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800" dirty="0">
                <a:solidFill>
                  <a:srgbClr val="3C0000"/>
                </a:solidFill>
              </a:rPr>
              <a:t>Amanda Chris</a:t>
            </a:r>
            <a:endParaRPr lang="en-US" altLang="zh-CN" sz="1800" dirty="0">
              <a:solidFill>
                <a:srgbClr val="3C000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38705" y="2339466"/>
            <a:ext cx="2785795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738705" y="1931224"/>
            <a:ext cx="474736" cy="255165"/>
          </a:xfrm>
          <a:prstGeom prst="rect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bg1"/>
                </a:solidFill>
              </a:rPr>
              <a:t>CEO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35233" y="3747033"/>
            <a:ext cx="13227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800" dirty="0">
                <a:solidFill>
                  <a:srgbClr val="3C0000"/>
                </a:solidFill>
              </a:rPr>
              <a:t>Simple Lee</a:t>
            </a:r>
            <a:endParaRPr lang="zh-CN" altLang="en-US" sz="1800" dirty="0">
              <a:solidFill>
                <a:srgbClr val="3C000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738705" y="4523866"/>
            <a:ext cx="2785795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738705" y="4119874"/>
            <a:ext cx="1445945" cy="255165"/>
          </a:xfrm>
          <a:prstGeom prst="rect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bg1"/>
                </a:solidFill>
              </a:rPr>
              <a:t>Executive Manager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44943" y="1565200"/>
            <a:ext cx="16033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800" dirty="0">
                <a:solidFill>
                  <a:srgbClr val="3C0000"/>
                </a:solidFill>
              </a:rPr>
              <a:t>Monica Hugh</a:t>
            </a:r>
            <a:endParaRPr lang="en-US" altLang="zh-CN" sz="1800" dirty="0">
              <a:solidFill>
                <a:srgbClr val="3C000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8044183" y="2339466"/>
            <a:ext cx="2785795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044183" y="1931224"/>
            <a:ext cx="968585" cy="255165"/>
          </a:xfrm>
          <a:prstGeom prst="rect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bg1"/>
                </a:solidFill>
              </a:rPr>
              <a:t>Chief Editor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44943" y="3747033"/>
            <a:ext cx="1973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1800" dirty="0">
                <a:solidFill>
                  <a:srgbClr val="3C0000"/>
                </a:solidFill>
              </a:rPr>
              <a:t>Julian Darlington</a:t>
            </a:r>
            <a:endParaRPr lang="zh-CN" altLang="en-US" sz="1800" dirty="0">
              <a:solidFill>
                <a:srgbClr val="3C0000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044183" y="4523866"/>
            <a:ext cx="2785795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8044183" y="4119874"/>
            <a:ext cx="1192949" cy="255165"/>
          </a:xfrm>
          <a:prstGeom prst="rect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bg1"/>
                </a:solidFill>
              </a:rPr>
              <a:t>Sales Manager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pic>
        <p:nvPicPr>
          <p:cNvPr id="33" name="Picture 2" descr="C:\Users\114\Desktop\4e7fd7b94b7959e427000114\2031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2" t="-30" r="9696" b="35759"/>
          <a:stretch>
            <a:fillRect/>
          </a:stretch>
        </p:blipFill>
        <p:spPr bwMode="auto">
          <a:xfrm>
            <a:off x="6270812" y="3764072"/>
            <a:ext cx="1600928" cy="160092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pic>
        <p:nvPicPr>
          <p:cNvPr id="4098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>
            <a:fillRect/>
          </a:stretch>
        </p:blipFill>
        <p:spPr bwMode="auto">
          <a:xfrm>
            <a:off x="965335" y="3763443"/>
            <a:ext cx="1600928" cy="160201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pic>
        <p:nvPicPr>
          <p:cNvPr id="4099" name="Picture 3" descr="C:\Users\114\Desktop\4d6df1c94b7959e34f0000f6\shutterstock_499481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4263"/>
          <a:stretch>
            <a:fillRect/>
          </a:stretch>
        </p:blipFill>
        <p:spPr bwMode="auto">
          <a:xfrm>
            <a:off x="6272382" y="1592136"/>
            <a:ext cx="1611196" cy="160092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pic>
        <p:nvPicPr>
          <p:cNvPr id="5124" name="Picture 4" descr="C:\Users\114\Desktop\shutterstock_5542725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31419" b="58803"/>
          <a:stretch>
            <a:fillRect/>
          </a:stretch>
        </p:blipFill>
        <p:spPr bwMode="auto">
          <a:xfrm>
            <a:off x="977171" y="1592136"/>
            <a:ext cx="1600930" cy="160092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sp>
        <p:nvSpPr>
          <p:cNvPr id="26" name="文本占位符 2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2635232" y="2379117"/>
            <a:ext cx="2889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944943" y="2379117"/>
            <a:ext cx="2889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35232" y="4577398"/>
            <a:ext cx="2889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944943" y="4577398"/>
            <a:ext cx="2889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6" grpId="0"/>
      <p:bldP spid="18" grpId="0" animBg="1"/>
      <p:bldP spid="22" grpId="0"/>
      <p:bldP spid="24" grpId="0" animBg="1"/>
      <p:bldP spid="28" grpId="0"/>
      <p:bldP spid="30" grpId="0" animBg="1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47" y="1908936"/>
            <a:ext cx="2486672" cy="1770840"/>
          </a:xfrm>
          <a:prstGeom prst="rect">
            <a:avLst/>
          </a:prstGeom>
          <a:effectLst/>
        </p:spPr>
      </p:pic>
      <p:sp>
        <p:nvSpPr>
          <p:cNvPr id="38" name="Subtitle 2"/>
          <p:cNvSpPr txBox="1"/>
          <p:nvPr/>
        </p:nvSpPr>
        <p:spPr>
          <a:xfrm>
            <a:off x="1192313" y="2035402"/>
            <a:ext cx="22915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pPr algn="r"/>
            <a:r>
              <a:rPr lang="en-US" sz="2800" dirty="0">
                <a:solidFill>
                  <a:srgbClr val="3C0000"/>
                </a:solidFill>
              </a:rPr>
              <a:t>DESIGN &amp;</a:t>
            </a:r>
            <a:endParaRPr lang="en-US" sz="2800" dirty="0">
              <a:solidFill>
                <a:srgbClr val="3C0000"/>
              </a:solidFill>
            </a:endParaRPr>
          </a:p>
          <a:p>
            <a:pPr algn="r"/>
            <a:r>
              <a:rPr lang="en-US" sz="2800" dirty="0">
                <a:solidFill>
                  <a:srgbClr val="3C0000"/>
                </a:solidFill>
              </a:rPr>
              <a:t>CREATIVITY</a:t>
            </a:r>
            <a:endParaRPr lang="en-US" sz="2800" dirty="0">
              <a:solidFill>
                <a:srgbClr val="3C0000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5176034" y="2500628"/>
            <a:ext cx="375139" cy="375139"/>
          </a:xfrm>
          <a:prstGeom prst="ellipse">
            <a:avLst/>
          </a:prstGeom>
          <a:noFill/>
          <a:ln w="6350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Rectangle 49"/>
          <p:cNvSpPr/>
          <p:nvPr/>
        </p:nvSpPr>
        <p:spPr>
          <a:xfrm>
            <a:off x="1332840" y="3029683"/>
            <a:ext cx="2047459" cy="45719"/>
          </a:xfrm>
          <a:prstGeom prst="rect">
            <a:avLst/>
          </a:prstGeom>
          <a:solidFill>
            <a:srgbClr val="3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3" name="Group 2"/>
          <p:cNvGrpSpPr/>
          <p:nvPr/>
        </p:nvGrpSpPr>
        <p:grpSpPr>
          <a:xfrm>
            <a:off x="4464359" y="1941108"/>
            <a:ext cx="5178275" cy="765957"/>
            <a:chOff x="4049017" y="1639780"/>
            <a:chExt cx="3883706" cy="574468"/>
          </a:xfrm>
          <a:solidFill>
            <a:srgbClr val="DB9665"/>
          </a:solidFill>
        </p:grpSpPr>
        <p:sp>
          <p:nvSpPr>
            <p:cNvPr id="5" name="Freeform 4"/>
            <p:cNvSpPr/>
            <p:nvPr/>
          </p:nvSpPr>
          <p:spPr>
            <a:xfrm>
              <a:off x="4049017" y="1750101"/>
              <a:ext cx="3784280" cy="464147"/>
            </a:xfrm>
            <a:custGeom>
              <a:avLst/>
              <a:gdLst>
                <a:gd name="connsiteX0" fmla="*/ 0 w 3784280"/>
                <a:gd name="connsiteY0" fmla="*/ 244967 h 464147"/>
                <a:gd name="connsiteX1" fmla="*/ 670469 w 3784280"/>
                <a:gd name="connsiteY1" fmla="*/ 464147 h 464147"/>
                <a:gd name="connsiteX2" fmla="*/ 1437640 w 3784280"/>
                <a:gd name="connsiteY2" fmla="*/ 32232 h 464147"/>
                <a:gd name="connsiteX3" fmla="*/ 1882470 w 3784280"/>
                <a:gd name="connsiteY3" fmla="*/ 406129 h 464147"/>
                <a:gd name="connsiteX4" fmla="*/ 2365981 w 3784280"/>
                <a:gd name="connsiteY4" fmla="*/ 103144 h 464147"/>
                <a:gd name="connsiteX5" fmla="*/ 2617407 w 3784280"/>
                <a:gd name="connsiteY5" fmla="*/ 322325 h 464147"/>
                <a:gd name="connsiteX6" fmla="*/ 3088024 w 3784280"/>
                <a:gd name="connsiteY6" fmla="*/ 0 h 464147"/>
                <a:gd name="connsiteX7" fmla="*/ 3236301 w 3784280"/>
                <a:gd name="connsiteY7" fmla="*/ 290092 h 464147"/>
                <a:gd name="connsiteX8" fmla="*/ 3784280 w 3784280"/>
                <a:gd name="connsiteY8" fmla="*/ 6446 h 464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4280" h="464147">
                  <a:moveTo>
                    <a:pt x="0" y="244967"/>
                  </a:moveTo>
                  <a:lnTo>
                    <a:pt x="670469" y="464147"/>
                  </a:lnTo>
                  <a:lnTo>
                    <a:pt x="1437640" y="32232"/>
                  </a:lnTo>
                  <a:lnTo>
                    <a:pt x="1882470" y="406129"/>
                  </a:lnTo>
                  <a:lnTo>
                    <a:pt x="2365981" y="103144"/>
                  </a:lnTo>
                  <a:lnTo>
                    <a:pt x="2617407" y="322325"/>
                  </a:lnTo>
                  <a:lnTo>
                    <a:pt x="3088024" y="0"/>
                  </a:lnTo>
                  <a:lnTo>
                    <a:pt x="3236301" y="290092"/>
                  </a:lnTo>
                  <a:lnTo>
                    <a:pt x="3784280" y="6446"/>
                  </a:lnTo>
                </a:path>
              </a:pathLst>
            </a:custGeom>
            <a:noFill/>
            <a:ln w="12700" cmpd="sng">
              <a:solidFill>
                <a:srgbClr val="DB9665"/>
              </a:solidFill>
              <a:prstDash val="sysDash"/>
              <a:headEnd type="oval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5439886" y="1746192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Oval 38"/>
            <p:cNvSpPr/>
            <p:nvPr/>
          </p:nvSpPr>
          <p:spPr>
            <a:xfrm>
              <a:off x="5889271" y="2107691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0" name="Oval 39"/>
            <p:cNvSpPr/>
            <p:nvPr/>
          </p:nvSpPr>
          <p:spPr>
            <a:xfrm>
              <a:off x="6373824" y="1821484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Oval 40"/>
            <p:cNvSpPr/>
            <p:nvPr/>
          </p:nvSpPr>
          <p:spPr>
            <a:xfrm>
              <a:off x="6627824" y="2016767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Oval 41"/>
            <p:cNvSpPr/>
            <p:nvPr/>
          </p:nvSpPr>
          <p:spPr>
            <a:xfrm>
              <a:off x="7100654" y="1710500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/>
            <p:cNvSpPr/>
            <p:nvPr/>
          </p:nvSpPr>
          <p:spPr>
            <a:xfrm>
              <a:off x="7245238" y="2000802"/>
              <a:ext cx="79200" cy="79200"/>
            </a:xfrm>
            <a:prstGeom prst="ellipse">
              <a:avLst/>
            </a:prstGeom>
            <a:grpFill/>
            <a:ln>
              <a:solidFill>
                <a:srgbClr val="DB966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2" name="Oval 51"/>
            <p:cNvSpPr/>
            <p:nvPr/>
          </p:nvSpPr>
          <p:spPr>
            <a:xfrm>
              <a:off x="7651369" y="1639780"/>
              <a:ext cx="281354" cy="281354"/>
            </a:xfrm>
            <a:prstGeom prst="ellipse">
              <a:avLst/>
            </a:prstGeom>
            <a:grpFill/>
            <a:ln w="6350" cmpd="sng">
              <a:solidFill>
                <a:srgbClr val="DB9665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46" name="Oval 45"/>
          <p:cNvSpPr/>
          <p:nvPr/>
        </p:nvSpPr>
        <p:spPr>
          <a:xfrm>
            <a:off x="5266375" y="2591043"/>
            <a:ext cx="194875" cy="194875"/>
          </a:xfrm>
          <a:prstGeom prst="ellipse">
            <a:avLst/>
          </a:prstGeom>
          <a:solidFill>
            <a:srgbClr val="3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7250214" y="2707065"/>
            <a:ext cx="368673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290762" y="4547947"/>
            <a:ext cx="740567" cy="740567"/>
            <a:chOff x="6029224" y="3801578"/>
            <a:chExt cx="585787" cy="585787"/>
          </a:xfrm>
          <a:solidFill>
            <a:srgbClr val="DB9665"/>
          </a:solidFill>
        </p:grpSpPr>
        <p:sp>
          <p:nvSpPr>
            <p:cNvPr id="31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2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605722" y="4547947"/>
            <a:ext cx="740567" cy="740567"/>
            <a:chOff x="8695140" y="3801577"/>
            <a:chExt cx="585787" cy="585787"/>
          </a:xfrm>
          <a:solidFill>
            <a:srgbClr val="3C0000"/>
          </a:solidFill>
        </p:grpSpPr>
        <p:sp>
          <p:nvSpPr>
            <p:cNvPr id="34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35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grpFill/>
          </p:grpSpPr>
          <p:sp>
            <p:nvSpPr>
              <p:cNvPr id="36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  <p:sp>
            <p:nvSpPr>
              <p:cNvPr id="37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913964" y="4547947"/>
            <a:ext cx="740567" cy="740567"/>
            <a:chOff x="2610975" y="4549386"/>
            <a:chExt cx="551992" cy="551992"/>
          </a:xfrm>
          <a:solidFill>
            <a:srgbClr val="DB9665"/>
          </a:solidFill>
        </p:grpSpPr>
        <p:sp>
          <p:nvSpPr>
            <p:cNvPr id="53" name="Oval 81"/>
            <p:cNvSpPr>
              <a:spLocks noChangeAspect="1"/>
            </p:cNvSpPr>
            <p:nvPr/>
          </p:nvSpPr>
          <p:spPr>
            <a:xfrm>
              <a:off x="2610975" y="4549386"/>
              <a:ext cx="551992" cy="551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2754856" y="4677262"/>
              <a:ext cx="264230" cy="296240"/>
            </a:xfrm>
            <a:custGeom>
              <a:avLst/>
              <a:gdLst>
                <a:gd name="T0" fmla="*/ 157 w 175"/>
                <a:gd name="T1" fmla="*/ 3 h 197"/>
                <a:gd name="T2" fmla="*/ 74 w 175"/>
                <a:gd name="T3" fmla="*/ 28 h 197"/>
                <a:gd name="T4" fmla="*/ 55 w 175"/>
                <a:gd name="T5" fmla="*/ 52 h 197"/>
                <a:gd name="T6" fmla="*/ 55 w 175"/>
                <a:gd name="T7" fmla="*/ 138 h 197"/>
                <a:gd name="T8" fmla="*/ 55 w 175"/>
                <a:gd name="T9" fmla="*/ 140 h 197"/>
                <a:gd name="T10" fmla="*/ 36 w 175"/>
                <a:gd name="T11" fmla="*/ 137 h 197"/>
                <a:gd name="T12" fmla="*/ 0 w 175"/>
                <a:gd name="T13" fmla="*/ 171 h 197"/>
                <a:gd name="T14" fmla="*/ 36 w 175"/>
                <a:gd name="T15" fmla="*/ 194 h 197"/>
                <a:gd name="T16" fmla="*/ 70 w 175"/>
                <a:gd name="T17" fmla="*/ 161 h 197"/>
                <a:gd name="T18" fmla="*/ 70 w 175"/>
                <a:gd name="T19" fmla="*/ 86 h 197"/>
                <a:gd name="T20" fmla="*/ 79 w 175"/>
                <a:gd name="T21" fmla="*/ 76 h 197"/>
                <a:gd name="T22" fmla="*/ 152 w 175"/>
                <a:gd name="T23" fmla="*/ 52 h 197"/>
                <a:gd name="T24" fmla="*/ 160 w 175"/>
                <a:gd name="T25" fmla="*/ 57 h 197"/>
                <a:gd name="T26" fmla="*/ 160 w 175"/>
                <a:gd name="T27" fmla="*/ 117 h 197"/>
                <a:gd name="T28" fmla="*/ 160 w 175"/>
                <a:gd name="T29" fmla="*/ 118 h 197"/>
                <a:gd name="T30" fmla="*/ 139 w 175"/>
                <a:gd name="T31" fmla="*/ 115 h 197"/>
                <a:gd name="T32" fmla="*/ 104 w 175"/>
                <a:gd name="T33" fmla="*/ 148 h 197"/>
                <a:gd name="T34" fmla="*/ 139 w 175"/>
                <a:gd name="T35" fmla="*/ 172 h 197"/>
                <a:gd name="T36" fmla="*/ 175 w 175"/>
                <a:gd name="T37" fmla="*/ 138 h 197"/>
                <a:gd name="T38" fmla="*/ 175 w 175"/>
                <a:gd name="T39" fmla="*/ 16 h 197"/>
                <a:gd name="T40" fmla="*/ 157 w 175"/>
                <a:gd name="T41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5" h="197">
                  <a:moveTo>
                    <a:pt x="157" y="3"/>
                  </a:moveTo>
                  <a:cubicBezTo>
                    <a:pt x="74" y="28"/>
                    <a:pt x="74" y="28"/>
                    <a:pt x="74" y="28"/>
                  </a:cubicBezTo>
                  <a:cubicBezTo>
                    <a:pt x="63" y="31"/>
                    <a:pt x="55" y="42"/>
                    <a:pt x="55" y="5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49" y="135"/>
                    <a:pt x="36" y="137"/>
                  </a:cubicBezTo>
                  <a:cubicBezTo>
                    <a:pt x="16" y="140"/>
                    <a:pt x="0" y="155"/>
                    <a:pt x="0" y="171"/>
                  </a:cubicBezTo>
                  <a:cubicBezTo>
                    <a:pt x="0" y="187"/>
                    <a:pt x="16" y="197"/>
                    <a:pt x="36" y="194"/>
                  </a:cubicBezTo>
                  <a:cubicBezTo>
                    <a:pt x="56" y="191"/>
                    <a:pt x="70" y="177"/>
                    <a:pt x="70" y="161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0" y="79"/>
                    <a:pt x="79" y="76"/>
                    <a:pt x="79" y="7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2" y="52"/>
                    <a:pt x="160" y="50"/>
                    <a:pt x="160" y="5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0" y="118"/>
                    <a:pt x="153" y="113"/>
                    <a:pt x="139" y="115"/>
                  </a:cubicBezTo>
                  <a:cubicBezTo>
                    <a:pt x="120" y="117"/>
                    <a:pt x="104" y="132"/>
                    <a:pt x="104" y="148"/>
                  </a:cubicBezTo>
                  <a:cubicBezTo>
                    <a:pt x="104" y="164"/>
                    <a:pt x="120" y="174"/>
                    <a:pt x="139" y="172"/>
                  </a:cubicBezTo>
                  <a:cubicBezTo>
                    <a:pt x="159" y="169"/>
                    <a:pt x="175" y="154"/>
                    <a:pt x="175" y="138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6"/>
                    <a:pt x="167" y="0"/>
                    <a:pt x="157" y="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050580" y="4765815"/>
            <a:ext cx="2263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36"/>
          <p:cNvSpPr>
            <a:spLocks noChangeArrowheads="1"/>
          </p:cNvSpPr>
          <p:nvPr/>
        </p:nvSpPr>
        <p:spPr bwMode="auto">
          <a:xfrm>
            <a:off x="2050580" y="4516004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6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362181" y="4765815"/>
            <a:ext cx="2263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Rectangle 36"/>
          <p:cNvSpPr>
            <a:spLocks noChangeArrowheads="1"/>
          </p:cNvSpPr>
          <p:nvPr/>
        </p:nvSpPr>
        <p:spPr bwMode="auto">
          <a:xfrm>
            <a:off x="5362181" y="4516004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6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73782" y="4765815"/>
            <a:ext cx="2263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Rectangle 36"/>
          <p:cNvSpPr>
            <a:spLocks noChangeArrowheads="1"/>
          </p:cNvSpPr>
          <p:nvPr/>
        </p:nvSpPr>
        <p:spPr bwMode="auto">
          <a:xfrm>
            <a:off x="8673782" y="4516004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6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 animBg="1"/>
      <p:bldP spid="50" grpId="0" animBg="1"/>
      <p:bldP spid="46" grpId="0" animBg="1"/>
      <p:bldP spid="29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103"/>
          <p:cNvSpPr/>
          <p:nvPr/>
        </p:nvSpPr>
        <p:spPr>
          <a:xfrm>
            <a:off x="1708868" y="1814103"/>
            <a:ext cx="1824862" cy="1824860"/>
          </a:xfrm>
          <a:prstGeom prst="donu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1631299" y="1736533"/>
          <a:ext cx="19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54" name="Straight Connector 53"/>
          <p:cNvCxnSpPr/>
          <p:nvPr/>
        </p:nvCxnSpPr>
        <p:spPr>
          <a:xfrm flipH="1">
            <a:off x="2429046" y="2134811"/>
            <a:ext cx="1282892" cy="0"/>
          </a:xfrm>
          <a:prstGeom prst="line">
            <a:avLst/>
          </a:prstGeom>
          <a:solidFill>
            <a:schemeClr val="tx1">
              <a:lumMod val="20000"/>
              <a:lumOff val="80000"/>
            </a:schemeClr>
          </a:solidFill>
          <a:ln w="6350" cmpd="sng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Subtitle 2"/>
          <p:cNvSpPr txBox="1"/>
          <p:nvPr/>
        </p:nvSpPr>
        <p:spPr>
          <a:xfrm>
            <a:off x="3836803" y="1968386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30%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女性用户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Subtitle 2"/>
          <p:cNvSpPr txBox="1"/>
          <p:nvPr/>
        </p:nvSpPr>
        <p:spPr>
          <a:xfrm>
            <a:off x="3836803" y="2726533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70%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男性用户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 flipH="1">
            <a:off x="3303271" y="2874775"/>
            <a:ext cx="408666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6126320" y="1629000"/>
            <a:ext cx="0" cy="3600000"/>
          </a:xfrm>
          <a:prstGeom prst="line">
            <a:avLst/>
          </a:prstGeom>
          <a:ln w="19050" cmpd="sng">
            <a:solidFill>
              <a:srgbClr val="DB9665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631299" y="3985995"/>
            <a:ext cx="318712" cy="318712"/>
            <a:chOff x="1068295" y="3448276"/>
            <a:chExt cx="239034" cy="239034"/>
          </a:xfrm>
        </p:grpSpPr>
        <p:sp>
          <p:nvSpPr>
            <p:cNvPr id="97" name="Oval 96"/>
            <p:cNvSpPr/>
            <p:nvPr/>
          </p:nvSpPr>
          <p:spPr>
            <a:xfrm>
              <a:off x="1068295" y="3448276"/>
              <a:ext cx="239034" cy="239034"/>
            </a:xfrm>
            <a:prstGeom prst="ellipse">
              <a:avLst/>
            </a:prstGeom>
            <a:solidFill>
              <a:srgbClr val="DB9665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8" name="Plus 97"/>
            <p:cNvSpPr/>
            <p:nvPr/>
          </p:nvSpPr>
          <p:spPr>
            <a:xfrm>
              <a:off x="1129668" y="3506422"/>
              <a:ext cx="115371" cy="115371"/>
            </a:xfrm>
            <a:prstGeom prst="mathPlus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812148" y="3985995"/>
            <a:ext cx="318712" cy="318712"/>
            <a:chOff x="1068295" y="3417488"/>
            <a:chExt cx="239034" cy="239034"/>
          </a:xfrm>
        </p:grpSpPr>
        <p:sp>
          <p:nvSpPr>
            <p:cNvPr id="105" name="Oval 104"/>
            <p:cNvSpPr/>
            <p:nvPr/>
          </p:nvSpPr>
          <p:spPr>
            <a:xfrm>
              <a:off x="1068295" y="3417488"/>
              <a:ext cx="239034" cy="239034"/>
            </a:xfrm>
            <a:prstGeom prst="ellipse">
              <a:avLst/>
            </a:prstGeom>
            <a:solidFill>
              <a:srgbClr val="3C0000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6" name="Plus 105"/>
            <p:cNvSpPr/>
            <p:nvPr/>
          </p:nvSpPr>
          <p:spPr>
            <a:xfrm>
              <a:off x="1129668" y="3475634"/>
              <a:ext cx="115371" cy="115371"/>
            </a:xfrm>
            <a:prstGeom prst="mathPlus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2031842" y="3939000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031842" y="4310978"/>
            <a:ext cx="3348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36"/>
          <p:cNvSpPr>
            <a:spLocks noChangeArrowheads="1"/>
          </p:cNvSpPr>
          <p:nvPr/>
        </p:nvSpPr>
        <p:spPr bwMode="auto">
          <a:xfrm>
            <a:off x="7212691" y="3939000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212691" y="4310978"/>
            <a:ext cx="3348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Oval 103"/>
          <p:cNvSpPr/>
          <p:nvPr/>
        </p:nvSpPr>
        <p:spPr>
          <a:xfrm>
            <a:off x="6889717" y="1814103"/>
            <a:ext cx="1824862" cy="1824860"/>
          </a:xfrm>
          <a:prstGeom prst="donut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51" name="图表 50"/>
          <p:cNvGraphicFramePr/>
          <p:nvPr/>
        </p:nvGraphicFramePr>
        <p:xfrm>
          <a:off x="6812148" y="1736533"/>
          <a:ext cx="198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2" name="Straight Connector 53"/>
          <p:cNvCxnSpPr/>
          <p:nvPr/>
        </p:nvCxnSpPr>
        <p:spPr>
          <a:xfrm flipH="1">
            <a:off x="7609895" y="2134811"/>
            <a:ext cx="1282892" cy="0"/>
          </a:xfrm>
          <a:prstGeom prst="line">
            <a:avLst/>
          </a:prstGeom>
          <a:solidFill>
            <a:schemeClr val="tx1">
              <a:lumMod val="20000"/>
              <a:lumOff val="80000"/>
            </a:schemeClr>
          </a:solidFill>
          <a:ln w="6350" cmpd="sng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btitle 2"/>
          <p:cNvSpPr txBox="1"/>
          <p:nvPr/>
        </p:nvSpPr>
        <p:spPr>
          <a:xfrm>
            <a:off x="9017652" y="1968386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女性用户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Subtitle 2"/>
          <p:cNvSpPr txBox="1"/>
          <p:nvPr/>
        </p:nvSpPr>
        <p:spPr>
          <a:xfrm>
            <a:off x="9017652" y="2726533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男性用户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8" name="Straight Connector 63"/>
          <p:cNvCxnSpPr/>
          <p:nvPr/>
        </p:nvCxnSpPr>
        <p:spPr>
          <a:xfrm flipH="1">
            <a:off x="8484120" y="2874775"/>
            <a:ext cx="408666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Graphic spid="9" grpId="0">
        <p:bldAsOne/>
      </p:bldGraphic>
      <p:bldP spid="34" grpId="0"/>
      <p:bldP spid="35" grpId="0"/>
      <p:bldP spid="41" grpId="0"/>
      <p:bldP spid="43" grpId="0"/>
      <p:bldP spid="44" grpId="0"/>
      <p:bldP spid="45" grpId="0"/>
      <p:bldP spid="50" grpId="0" animBg="1"/>
      <p:bldGraphic spid="51" grpId="0">
        <p:bldAsOne/>
      </p:bldGraphic>
      <p:bldP spid="53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6804" y="1720916"/>
            <a:ext cx="6239709" cy="3928801"/>
            <a:chOff x="786804" y="2019300"/>
            <a:chExt cx="6239709" cy="3928801"/>
          </a:xfrm>
        </p:grpSpPr>
        <p:sp>
          <p:nvSpPr>
            <p:cNvPr id="8" name="Freeform 53"/>
            <p:cNvSpPr>
              <a:spLocks noChangeAspect="1"/>
            </p:cNvSpPr>
            <p:nvPr/>
          </p:nvSpPr>
          <p:spPr bwMode="gray">
            <a:xfrm>
              <a:off x="6231443" y="5534268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" name="Freeform 54"/>
            <p:cNvSpPr>
              <a:spLocks noChangeAspect="1"/>
            </p:cNvSpPr>
            <p:nvPr/>
          </p:nvSpPr>
          <p:spPr bwMode="gray">
            <a:xfrm>
              <a:off x="5679664" y="4889944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" name="Freeform 55"/>
            <p:cNvSpPr>
              <a:spLocks noChangeAspect="1"/>
            </p:cNvSpPr>
            <p:nvPr/>
          </p:nvSpPr>
          <p:spPr bwMode="gray">
            <a:xfrm>
              <a:off x="6609896" y="5532521"/>
              <a:ext cx="135162" cy="160644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" name="Freeform 56"/>
            <p:cNvSpPr>
              <a:spLocks noChangeAspect="1"/>
            </p:cNvSpPr>
            <p:nvPr/>
          </p:nvSpPr>
          <p:spPr bwMode="gray">
            <a:xfrm>
              <a:off x="6718026" y="5384100"/>
              <a:ext cx="100179" cy="172868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" name="Freeform 57"/>
            <p:cNvSpPr>
              <a:spLocks noChangeAspect="1"/>
            </p:cNvSpPr>
            <p:nvPr/>
          </p:nvSpPr>
          <p:spPr bwMode="gray">
            <a:xfrm>
              <a:off x="6565372" y="5078526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" name="Freeform 58"/>
            <p:cNvSpPr>
              <a:spLocks noChangeAspect="1"/>
            </p:cNvSpPr>
            <p:nvPr/>
          </p:nvSpPr>
          <p:spPr bwMode="gray">
            <a:xfrm>
              <a:off x="4914807" y="3768926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" name="Freeform 59"/>
            <p:cNvSpPr>
              <a:spLocks noChangeAspect="1"/>
            </p:cNvSpPr>
            <p:nvPr/>
          </p:nvSpPr>
          <p:spPr bwMode="gray">
            <a:xfrm>
              <a:off x="4883004" y="3824802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" name="Freeform 60"/>
            <p:cNvSpPr>
              <a:spLocks noChangeAspect="1"/>
            </p:cNvSpPr>
            <p:nvPr/>
          </p:nvSpPr>
          <p:spPr bwMode="gray">
            <a:xfrm>
              <a:off x="4945019" y="3847503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" name="Freeform 61"/>
            <p:cNvSpPr>
              <a:spLocks noChangeAspect="1"/>
            </p:cNvSpPr>
            <p:nvPr/>
          </p:nvSpPr>
          <p:spPr bwMode="gray">
            <a:xfrm>
              <a:off x="4956151" y="3850995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" name="Freeform 62"/>
            <p:cNvSpPr>
              <a:spLocks noChangeAspect="1"/>
            </p:cNvSpPr>
            <p:nvPr/>
          </p:nvSpPr>
          <p:spPr bwMode="gray">
            <a:xfrm>
              <a:off x="4937069" y="3854487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" name="Freeform 63"/>
            <p:cNvSpPr>
              <a:spLocks noChangeAspect="1"/>
            </p:cNvSpPr>
            <p:nvPr/>
          </p:nvSpPr>
          <p:spPr bwMode="gray">
            <a:xfrm>
              <a:off x="4762154" y="3889410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" name="Freeform 64"/>
            <p:cNvSpPr>
              <a:spLocks noChangeAspect="1"/>
            </p:cNvSpPr>
            <p:nvPr/>
          </p:nvSpPr>
          <p:spPr bwMode="gray">
            <a:xfrm>
              <a:off x="5369587" y="4577387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" name="Freeform 65"/>
            <p:cNvSpPr>
              <a:spLocks noChangeAspect="1"/>
            </p:cNvSpPr>
            <p:nvPr/>
          </p:nvSpPr>
          <p:spPr bwMode="gray">
            <a:xfrm>
              <a:off x="5544502" y="4797399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1" name="Freeform 66"/>
            <p:cNvSpPr>
              <a:spLocks noChangeAspect="1"/>
            </p:cNvSpPr>
            <p:nvPr/>
          </p:nvSpPr>
          <p:spPr bwMode="gray">
            <a:xfrm>
              <a:off x="5608108" y="4601832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" name="Freeform 67"/>
            <p:cNvSpPr>
              <a:spLocks noChangeAspect="1"/>
            </p:cNvSpPr>
            <p:nvPr/>
          </p:nvSpPr>
          <p:spPr bwMode="gray">
            <a:xfrm>
              <a:off x="6296638" y="4764222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" name="Freeform 68"/>
            <p:cNvSpPr>
              <a:spLocks noChangeAspect="1"/>
            </p:cNvSpPr>
            <p:nvPr/>
          </p:nvSpPr>
          <p:spPr bwMode="gray">
            <a:xfrm>
              <a:off x="6167837" y="4734539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24" name="Group 69"/>
            <p:cNvGrpSpPr>
              <a:grpSpLocks noChangeAspect="1"/>
            </p:cNvGrpSpPr>
            <p:nvPr/>
          </p:nvGrpSpPr>
          <p:grpSpPr bwMode="gray">
            <a:xfrm>
              <a:off x="5752810" y="4324197"/>
              <a:ext cx="162194" cy="254936"/>
              <a:chOff x="3802" y="2280"/>
              <a:chExt cx="102" cy="146"/>
            </a:xfrm>
            <a:solidFill>
              <a:schemeClr val="bg1">
                <a:lumMod val="75000"/>
              </a:schemeClr>
            </a:solidFill>
          </p:grpSpPr>
          <p:sp>
            <p:nvSpPr>
              <p:cNvPr id="35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5" name="Freeform 81"/>
            <p:cNvSpPr>
              <a:spLocks noChangeAspect="1"/>
            </p:cNvSpPr>
            <p:nvPr/>
          </p:nvSpPr>
          <p:spPr bwMode="gray">
            <a:xfrm>
              <a:off x="5695565" y="4587863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6" name="Freeform 82"/>
            <p:cNvSpPr>
              <a:spLocks noChangeAspect="1"/>
            </p:cNvSpPr>
            <p:nvPr/>
          </p:nvSpPr>
          <p:spPr bwMode="gray">
            <a:xfrm>
              <a:off x="5732139" y="4746761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7" name="Freeform 83"/>
            <p:cNvSpPr>
              <a:spLocks noChangeAspect="1"/>
            </p:cNvSpPr>
            <p:nvPr/>
          </p:nvSpPr>
          <p:spPr bwMode="gray">
            <a:xfrm>
              <a:off x="5883202" y="4844544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8" name="Freeform 84"/>
            <p:cNvSpPr>
              <a:spLocks noChangeAspect="1"/>
            </p:cNvSpPr>
            <p:nvPr/>
          </p:nvSpPr>
          <p:spPr bwMode="gray">
            <a:xfrm>
              <a:off x="5862530" y="4858514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9" name="Freeform 85"/>
            <p:cNvSpPr>
              <a:spLocks noChangeAspect="1"/>
            </p:cNvSpPr>
            <p:nvPr/>
          </p:nvSpPr>
          <p:spPr bwMode="gray">
            <a:xfrm>
              <a:off x="5938857" y="4738031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0" name="Freeform 86"/>
            <p:cNvSpPr>
              <a:spLocks noChangeAspect="1"/>
            </p:cNvSpPr>
            <p:nvPr/>
          </p:nvSpPr>
          <p:spPr bwMode="gray">
            <a:xfrm>
              <a:off x="5781433" y="4652470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1" name="Freeform 87"/>
            <p:cNvSpPr>
              <a:spLocks noChangeAspect="1"/>
            </p:cNvSpPr>
            <p:nvPr/>
          </p:nvSpPr>
          <p:spPr bwMode="gray">
            <a:xfrm>
              <a:off x="5929316" y="4641993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2" name="Freeform 88"/>
            <p:cNvSpPr>
              <a:spLocks noChangeAspect="1"/>
            </p:cNvSpPr>
            <p:nvPr/>
          </p:nvSpPr>
          <p:spPr bwMode="gray">
            <a:xfrm>
              <a:off x="5991331" y="4692631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3" name="Freeform 89"/>
            <p:cNvSpPr>
              <a:spLocks noChangeAspect="1"/>
            </p:cNvSpPr>
            <p:nvPr/>
          </p:nvSpPr>
          <p:spPr bwMode="gray">
            <a:xfrm>
              <a:off x="6339573" y="4734539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4" name="Freeform 90"/>
            <p:cNvSpPr>
              <a:spLocks noChangeAspect="1"/>
            </p:cNvSpPr>
            <p:nvPr/>
          </p:nvSpPr>
          <p:spPr bwMode="gray">
            <a:xfrm>
              <a:off x="5488847" y="4231652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5" name="Freeform 91"/>
            <p:cNvSpPr>
              <a:spLocks noChangeAspect="1"/>
            </p:cNvSpPr>
            <p:nvPr/>
          </p:nvSpPr>
          <p:spPr bwMode="gray">
            <a:xfrm>
              <a:off x="5619239" y="4552941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" name="Freeform 92"/>
            <p:cNvSpPr>
              <a:spLocks noChangeAspect="1"/>
            </p:cNvSpPr>
            <p:nvPr/>
          </p:nvSpPr>
          <p:spPr bwMode="gray">
            <a:xfrm>
              <a:off x="5455455" y="4556433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7" name="Freeform 93"/>
            <p:cNvSpPr>
              <a:spLocks noChangeAspect="1"/>
            </p:cNvSpPr>
            <p:nvPr/>
          </p:nvSpPr>
          <p:spPr bwMode="gray">
            <a:xfrm>
              <a:off x="5410931" y="4282289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8" name="Freeform 94"/>
            <p:cNvSpPr>
              <a:spLocks noChangeAspect="1"/>
            </p:cNvSpPr>
            <p:nvPr/>
          </p:nvSpPr>
          <p:spPr bwMode="gray">
            <a:xfrm>
              <a:off x="5317112" y="4123392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9" name="Freeform 95"/>
            <p:cNvSpPr>
              <a:spLocks noChangeAspect="1"/>
            </p:cNvSpPr>
            <p:nvPr/>
          </p:nvSpPr>
          <p:spPr bwMode="gray">
            <a:xfrm>
              <a:off x="5492027" y="4402773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0" name="Freeform 96"/>
            <p:cNvSpPr>
              <a:spLocks noChangeAspect="1"/>
            </p:cNvSpPr>
            <p:nvPr/>
          </p:nvSpPr>
          <p:spPr bwMode="gray">
            <a:xfrm>
              <a:off x="5455455" y="4245621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41" name="Group 97"/>
            <p:cNvGrpSpPr>
              <a:grpSpLocks noChangeAspect="1"/>
            </p:cNvGrpSpPr>
            <p:nvPr/>
          </p:nvGrpSpPr>
          <p:grpSpPr bwMode="gray">
            <a:xfrm>
              <a:off x="4768514" y="3926078"/>
              <a:ext cx="637647" cy="646069"/>
              <a:chOff x="3183" y="2052"/>
              <a:chExt cx="401" cy="370"/>
            </a:xfrm>
            <a:solidFill>
              <a:schemeClr val="bg1">
                <a:lumMod val="75000"/>
              </a:schemeClr>
            </a:solidFill>
          </p:grpSpPr>
          <p:sp>
            <p:nvSpPr>
              <p:cNvPr id="34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42" name="Freeform 105"/>
            <p:cNvSpPr>
              <a:spLocks noChangeAspect="1"/>
            </p:cNvSpPr>
            <p:nvPr/>
          </p:nvSpPr>
          <p:spPr bwMode="gray">
            <a:xfrm>
              <a:off x="5802105" y="4187998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43" name="Group 106"/>
            <p:cNvGrpSpPr>
              <a:grpSpLocks noChangeAspect="1"/>
            </p:cNvGrpSpPr>
            <p:nvPr/>
          </p:nvGrpSpPr>
          <p:grpSpPr bwMode="gray">
            <a:xfrm>
              <a:off x="5969069" y="3711304"/>
              <a:ext cx="283045" cy="352719"/>
              <a:chOff x="3938" y="1929"/>
              <a:chExt cx="178" cy="202"/>
            </a:xfrm>
            <a:solidFill>
              <a:schemeClr val="bg1">
                <a:lumMod val="75000"/>
              </a:schemeClr>
            </a:solidFill>
          </p:grpSpPr>
          <p:sp>
            <p:nvSpPr>
              <p:cNvPr id="34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44" name="Freeform 111"/>
            <p:cNvSpPr>
              <a:spLocks noChangeAspect="1"/>
            </p:cNvSpPr>
            <p:nvPr/>
          </p:nvSpPr>
          <p:spPr bwMode="gray">
            <a:xfrm>
              <a:off x="5907054" y="3889410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5" name="Freeform 112"/>
            <p:cNvSpPr>
              <a:spLocks noChangeAspect="1"/>
            </p:cNvSpPr>
            <p:nvPr/>
          </p:nvSpPr>
          <p:spPr bwMode="gray">
            <a:xfrm>
              <a:off x="5239196" y="3515737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6" name="Freeform 113"/>
            <p:cNvSpPr>
              <a:spLocks noChangeAspect="1"/>
            </p:cNvSpPr>
            <p:nvPr/>
          </p:nvSpPr>
          <p:spPr bwMode="gray">
            <a:xfrm>
              <a:off x="5601748" y="4292766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7" name="Freeform 114"/>
            <p:cNvSpPr>
              <a:spLocks noChangeAspect="1"/>
            </p:cNvSpPr>
            <p:nvPr/>
          </p:nvSpPr>
          <p:spPr bwMode="gray">
            <a:xfrm>
              <a:off x="4991134" y="3475576"/>
              <a:ext cx="1068574" cy="81544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8" name="Freeform 115"/>
            <p:cNvSpPr>
              <a:spLocks noChangeAspect="1"/>
            </p:cNvSpPr>
            <p:nvPr/>
          </p:nvSpPr>
          <p:spPr bwMode="gray">
            <a:xfrm>
              <a:off x="5876841" y="3777657"/>
              <a:ext cx="109720" cy="132706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49" name="Group 116"/>
            <p:cNvGrpSpPr>
              <a:grpSpLocks noChangeAspect="1"/>
            </p:cNvGrpSpPr>
            <p:nvPr/>
          </p:nvGrpSpPr>
          <p:grpSpPr bwMode="gray">
            <a:xfrm>
              <a:off x="4048180" y="2019301"/>
              <a:ext cx="2978333" cy="1802010"/>
              <a:chOff x="2730" y="960"/>
              <a:chExt cx="1873" cy="103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32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2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32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50" name="Group 135"/>
            <p:cNvGrpSpPr>
              <a:grpSpLocks noChangeAspect="1"/>
            </p:cNvGrpSpPr>
            <p:nvPr/>
          </p:nvGrpSpPr>
          <p:grpSpPr bwMode="gray">
            <a:xfrm>
              <a:off x="4162670" y="3798611"/>
              <a:ext cx="648777" cy="644324"/>
              <a:chOff x="2802" y="1979"/>
              <a:chExt cx="408" cy="369"/>
            </a:xfrm>
            <a:solidFill>
              <a:schemeClr val="bg1">
                <a:lumMod val="75000"/>
              </a:schemeClr>
            </a:solidFill>
          </p:grpSpPr>
          <p:sp>
            <p:nvSpPr>
              <p:cNvPr id="29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9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2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29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9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1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29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1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30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30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1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30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30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1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30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30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1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30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1" name="Freeform 165"/>
            <p:cNvSpPr>
              <a:spLocks noChangeAspect="1"/>
            </p:cNvSpPr>
            <p:nvPr/>
          </p:nvSpPr>
          <p:spPr bwMode="gray">
            <a:xfrm>
              <a:off x="4464797" y="3817818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2" name="Freeform 166"/>
            <p:cNvSpPr>
              <a:spLocks noChangeAspect="1"/>
            </p:cNvSpPr>
            <p:nvPr/>
          </p:nvSpPr>
          <p:spPr bwMode="gray">
            <a:xfrm>
              <a:off x="4518862" y="3409222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3" name="Freeform 167"/>
            <p:cNvSpPr>
              <a:spLocks noChangeAspect="1"/>
            </p:cNvSpPr>
            <p:nvPr/>
          </p:nvSpPr>
          <p:spPr bwMode="gray">
            <a:xfrm>
              <a:off x="4402782" y="3760196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4" name="Freeform 168"/>
            <p:cNvSpPr>
              <a:spLocks noChangeAspect="1"/>
            </p:cNvSpPr>
            <p:nvPr/>
          </p:nvSpPr>
          <p:spPr bwMode="gray">
            <a:xfrm>
              <a:off x="4684236" y="3706065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5" name="Freeform 169"/>
            <p:cNvSpPr>
              <a:spLocks noChangeAspect="1"/>
            </p:cNvSpPr>
            <p:nvPr/>
          </p:nvSpPr>
          <p:spPr bwMode="gray">
            <a:xfrm>
              <a:off x="4622221" y="3779403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56" name="Group 170"/>
            <p:cNvGrpSpPr>
              <a:grpSpLocks noChangeAspect="1"/>
            </p:cNvGrpSpPr>
            <p:nvPr/>
          </p:nvGrpSpPr>
          <p:grpSpPr bwMode="gray">
            <a:xfrm>
              <a:off x="4488649" y="3803849"/>
              <a:ext cx="96999" cy="85561"/>
              <a:chOff x="3007" y="1982"/>
              <a:chExt cx="61" cy="49"/>
            </a:xfrm>
            <a:solidFill>
              <a:schemeClr val="bg1">
                <a:lumMod val="75000"/>
              </a:schemeClr>
            </a:solidFill>
          </p:grpSpPr>
          <p:sp>
            <p:nvSpPr>
              <p:cNvPr id="29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7" name="Freeform 173"/>
            <p:cNvSpPr>
              <a:spLocks noChangeAspect="1"/>
            </p:cNvSpPr>
            <p:nvPr/>
          </p:nvSpPr>
          <p:spPr bwMode="gray">
            <a:xfrm>
              <a:off x="3280144" y="2967451"/>
              <a:ext cx="190817" cy="14318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58" name="Group 222"/>
            <p:cNvGrpSpPr>
              <a:grpSpLocks noChangeAspect="1"/>
            </p:cNvGrpSpPr>
            <p:nvPr/>
          </p:nvGrpSpPr>
          <p:grpSpPr bwMode="gray">
            <a:xfrm>
              <a:off x="3893938" y="2019300"/>
              <a:ext cx="287816" cy="326528"/>
              <a:chOff x="3202" y="1036"/>
              <a:chExt cx="181" cy="187"/>
            </a:xfrm>
            <a:solidFill>
              <a:schemeClr val="bg1">
                <a:lumMod val="75000"/>
              </a:schemeClr>
            </a:solidFill>
          </p:grpSpPr>
          <p:sp>
            <p:nvSpPr>
              <p:cNvPr id="287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8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9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0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1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2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9" name="Freeform 229"/>
            <p:cNvSpPr>
              <a:spLocks noChangeAspect="1"/>
            </p:cNvSpPr>
            <p:nvPr/>
          </p:nvSpPr>
          <p:spPr bwMode="gray">
            <a:xfrm>
              <a:off x="2939854" y="3248578"/>
              <a:ext cx="6361" cy="698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0" name="Freeform 230"/>
            <p:cNvSpPr>
              <a:spLocks noChangeAspect="1"/>
            </p:cNvSpPr>
            <p:nvPr/>
          </p:nvSpPr>
          <p:spPr bwMode="gray">
            <a:xfrm>
              <a:off x="3278553" y="2614732"/>
              <a:ext cx="46115" cy="48892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1" name="Freeform 231"/>
            <p:cNvSpPr>
              <a:spLocks noChangeAspect="1"/>
            </p:cNvSpPr>
            <p:nvPr/>
          </p:nvSpPr>
          <p:spPr bwMode="gray">
            <a:xfrm>
              <a:off x="3218128" y="2728230"/>
              <a:ext cx="46115" cy="3492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2" name="Freeform 232"/>
            <p:cNvSpPr>
              <a:spLocks noChangeAspect="1"/>
            </p:cNvSpPr>
            <p:nvPr/>
          </p:nvSpPr>
          <p:spPr bwMode="gray">
            <a:xfrm>
              <a:off x="2941444" y="3243340"/>
              <a:ext cx="14312" cy="5239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3" name="Freeform 233"/>
            <p:cNvSpPr>
              <a:spLocks noChangeAspect="1"/>
            </p:cNvSpPr>
            <p:nvPr/>
          </p:nvSpPr>
          <p:spPr bwMode="gray">
            <a:xfrm>
              <a:off x="2435779" y="2019300"/>
              <a:ext cx="965216" cy="1225786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4" name="Freeform 234"/>
            <p:cNvSpPr>
              <a:spLocks noChangeAspect="1"/>
            </p:cNvSpPr>
            <p:nvPr/>
          </p:nvSpPr>
          <p:spPr bwMode="gray">
            <a:xfrm>
              <a:off x="2750627" y="2770138"/>
              <a:ext cx="52475" cy="5762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5" name="Freeform 235"/>
            <p:cNvSpPr>
              <a:spLocks noChangeAspect="1"/>
            </p:cNvSpPr>
            <p:nvPr/>
          </p:nvSpPr>
          <p:spPr bwMode="gray">
            <a:xfrm>
              <a:off x="2505745" y="2274236"/>
              <a:ext cx="52475" cy="20954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66" name="Group 236"/>
            <p:cNvGrpSpPr>
              <a:grpSpLocks noChangeAspect="1"/>
            </p:cNvGrpSpPr>
            <p:nvPr/>
          </p:nvGrpSpPr>
          <p:grpSpPr bwMode="gray">
            <a:xfrm>
              <a:off x="2289486" y="4446426"/>
              <a:ext cx="809382" cy="1501675"/>
              <a:chOff x="1624" y="2350"/>
              <a:chExt cx="509" cy="860"/>
            </a:xfrm>
            <a:solidFill>
              <a:schemeClr val="bg1">
                <a:lumMod val="75000"/>
              </a:schemeClr>
            </a:solidFill>
          </p:grpSpPr>
          <p:sp>
            <p:nvSpPr>
              <p:cNvPr id="262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3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4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5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6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7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8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9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0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1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2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3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4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5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6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7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8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9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0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1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2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3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4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5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6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67" name="Freeform 262"/>
            <p:cNvSpPr>
              <a:spLocks noChangeAspect="1"/>
            </p:cNvSpPr>
            <p:nvPr/>
          </p:nvSpPr>
          <p:spPr bwMode="gray">
            <a:xfrm>
              <a:off x="2179767" y="4395789"/>
              <a:ext cx="74737" cy="8206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8" name="Freeform 263"/>
            <p:cNvSpPr>
              <a:spLocks noChangeAspect="1"/>
            </p:cNvSpPr>
            <p:nvPr/>
          </p:nvSpPr>
          <p:spPr bwMode="gray">
            <a:xfrm>
              <a:off x="2259274" y="4500557"/>
              <a:ext cx="101769" cy="471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9" name="Freeform 264"/>
            <p:cNvSpPr>
              <a:spLocks noChangeAspect="1"/>
            </p:cNvSpPr>
            <p:nvPr/>
          </p:nvSpPr>
          <p:spPr bwMode="gray">
            <a:xfrm>
              <a:off x="2098670" y="4339912"/>
              <a:ext cx="68377" cy="8206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0" name="Freeform 265"/>
            <p:cNvSpPr>
              <a:spLocks noChangeAspect="1"/>
            </p:cNvSpPr>
            <p:nvPr/>
          </p:nvSpPr>
          <p:spPr bwMode="gray">
            <a:xfrm>
              <a:off x="2151145" y="4327689"/>
              <a:ext cx="19082" cy="506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1" name="Freeform 266"/>
            <p:cNvSpPr>
              <a:spLocks noChangeAspect="1"/>
            </p:cNvSpPr>
            <p:nvPr/>
          </p:nvSpPr>
          <p:spPr bwMode="gray">
            <a:xfrm>
              <a:off x="2136833" y="4408011"/>
              <a:ext cx="39754" cy="2444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2" name="Freeform 267"/>
            <p:cNvSpPr>
              <a:spLocks noChangeAspect="1"/>
            </p:cNvSpPr>
            <p:nvPr/>
          </p:nvSpPr>
          <p:spPr bwMode="gray">
            <a:xfrm>
              <a:off x="2209979" y="4470872"/>
              <a:ext cx="57245" cy="55876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3" name="Freeform 268"/>
            <p:cNvSpPr>
              <a:spLocks noChangeAspect="1"/>
            </p:cNvSpPr>
            <p:nvPr/>
          </p:nvSpPr>
          <p:spPr bwMode="gray">
            <a:xfrm>
              <a:off x="2147964" y="4376581"/>
              <a:ext cx="106540" cy="59369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4" name="Freeform 269"/>
            <p:cNvSpPr>
              <a:spLocks noChangeAspect="1"/>
            </p:cNvSpPr>
            <p:nvPr/>
          </p:nvSpPr>
          <p:spPr bwMode="gray">
            <a:xfrm>
              <a:off x="1666151" y="4027354"/>
              <a:ext cx="526337" cy="37716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75" name="Group 270"/>
            <p:cNvGrpSpPr>
              <a:grpSpLocks noChangeAspect="1"/>
            </p:cNvGrpSpPr>
            <p:nvPr/>
          </p:nvGrpSpPr>
          <p:grpSpPr bwMode="gray">
            <a:xfrm>
              <a:off x="786804" y="2710769"/>
              <a:ext cx="1757105" cy="1480721"/>
              <a:chOff x="679" y="1356"/>
              <a:chExt cx="1105" cy="84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50" name="Group 271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257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8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9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60" name="Freeform 275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61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251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52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3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4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5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56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76" name="Group 283"/>
            <p:cNvGrpSpPr>
              <a:grpSpLocks noChangeAspect="1"/>
            </p:cNvGrpSpPr>
            <p:nvPr/>
          </p:nvGrpSpPr>
          <p:grpSpPr bwMode="gray">
            <a:xfrm>
              <a:off x="1247945" y="2019300"/>
              <a:ext cx="1540846" cy="1784549"/>
              <a:chOff x="969" y="960"/>
              <a:chExt cx="969" cy="1022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2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3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4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5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6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7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8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9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0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1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2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3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4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5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6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7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8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9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0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1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2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3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4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5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6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7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8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9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77" name="Freeform 313"/>
            <p:cNvSpPr>
              <a:spLocks noChangeAspect="1"/>
            </p:cNvSpPr>
            <p:nvPr/>
          </p:nvSpPr>
          <p:spPr bwMode="gray">
            <a:xfrm rot="21085610">
              <a:off x="2345142" y="4128630"/>
              <a:ext cx="12721" cy="6985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8" name="Freeform 314"/>
            <p:cNvSpPr>
              <a:spLocks noChangeAspect="1"/>
            </p:cNvSpPr>
            <p:nvPr/>
          </p:nvSpPr>
          <p:spPr bwMode="gray">
            <a:xfrm rot="21085610">
              <a:off x="2365813" y="4130376"/>
              <a:ext cx="1591" cy="17461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9" name="Freeform 315"/>
            <p:cNvSpPr>
              <a:spLocks noChangeAspect="1"/>
            </p:cNvSpPr>
            <p:nvPr/>
          </p:nvSpPr>
          <p:spPr bwMode="gray">
            <a:xfrm rot="21085610">
              <a:off x="2365813" y="4170537"/>
              <a:ext cx="3180" cy="174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0" name="Freeform 316"/>
            <p:cNvSpPr>
              <a:spLocks noChangeAspect="1"/>
            </p:cNvSpPr>
            <p:nvPr/>
          </p:nvSpPr>
          <p:spPr bwMode="gray">
            <a:xfrm rot="21085610">
              <a:off x="2357863" y="4168791"/>
              <a:ext cx="6361" cy="20954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1" name="Freeform 317"/>
            <p:cNvSpPr>
              <a:spLocks noChangeAspect="1"/>
            </p:cNvSpPr>
            <p:nvPr/>
          </p:nvSpPr>
          <p:spPr bwMode="gray">
            <a:xfrm rot="21085610">
              <a:off x="2365813" y="4193237"/>
              <a:ext cx="1591" cy="10477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2" name="Freeform 318"/>
            <p:cNvSpPr>
              <a:spLocks noChangeAspect="1"/>
            </p:cNvSpPr>
            <p:nvPr/>
          </p:nvSpPr>
          <p:spPr bwMode="gray">
            <a:xfrm rot="21085610">
              <a:off x="2380125" y="4163552"/>
              <a:ext cx="1591" cy="13969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3" name="Freeform 319"/>
            <p:cNvSpPr>
              <a:spLocks noChangeAspect="1"/>
            </p:cNvSpPr>
            <p:nvPr/>
          </p:nvSpPr>
          <p:spPr bwMode="gray">
            <a:xfrm rot="21085610">
              <a:off x="2388075" y="4175776"/>
              <a:ext cx="4771" cy="15716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4" name="Freeform 320"/>
            <p:cNvSpPr>
              <a:spLocks noChangeAspect="1"/>
            </p:cNvSpPr>
            <p:nvPr/>
          </p:nvSpPr>
          <p:spPr bwMode="gray">
            <a:xfrm rot="21085610">
              <a:off x="2402387" y="4187998"/>
              <a:ext cx="3180" cy="349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5" name="Freeform 321"/>
            <p:cNvSpPr>
              <a:spLocks noChangeAspect="1"/>
            </p:cNvSpPr>
            <p:nvPr/>
          </p:nvSpPr>
          <p:spPr bwMode="gray">
            <a:xfrm rot="21085610">
              <a:off x="2396026" y="4203714"/>
              <a:ext cx="4771" cy="17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6" name="Freeform 322"/>
            <p:cNvSpPr>
              <a:spLocks noChangeAspect="1"/>
            </p:cNvSpPr>
            <p:nvPr/>
          </p:nvSpPr>
          <p:spPr bwMode="gray">
            <a:xfrm rot="21085610">
              <a:off x="2410337" y="4219429"/>
              <a:ext cx="4771" cy="15716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7" name="Freeform 323"/>
            <p:cNvSpPr>
              <a:spLocks noChangeAspect="1"/>
            </p:cNvSpPr>
            <p:nvPr/>
          </p:nvSpPr>
          <p:spPr bwMode="gray">
            <a:xfrm rot="21085610">
              <a:off x="2423058" y="4229905"/>
              <a:ext cx="4771" cy="174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8" name="Freeform 324"/>
            <p:cNvSpPr>
              <a:spLocks noChangeAspect="1"/>
            </p:cNvSpPr>
            <p:nvPr/>
          </p:nvSpPr>
          <p:spPr bwMode="gray">
            <a:xfrm rot="21085610">
              <a:off x="2434190" y="4236890"/>
              <a:ext cx="9541" cy="6985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9" name="Freeform 325"/>
            <p:cNvSpPr>
              <a:spLocks noChangeAspect="1"/>
            </p:cNvSpPr>
            <p:nvPr/>
          </p:nvSpPr>
          <p:spPr bwMode="gray">
            <a:xfrm rot="21085610">
              <a:off x="2421468" y="4256098"/>
              <a:ext cx="6361" cy="1047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0" name="Freeform 326"/>
            <p:cNvSpPr>
              <a:spLocks noChangeAspect="1"/>
            </p:cNvSpPr>
            <p:nvPr/>
          </p:nvSpPr>
          <p:spPr bwMode="gray">
            <a:xfrm rot="21085610">
              <a:off x="2364223" y="4191490"/>
              <a:ext cx="3180" cy="523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1" name="Freeform 327"/>
            <p:cNvSpPr>
              <a:spLocks noChangeAspect="1"/>
            </p:cNvSpPr>
            <p:nvPr/>
          </p:nvSpPr>
          <p:spPr bwMode="gray">
            <a:xfrm rot="21085610">
              <a:off x="2332421" y="4174029"/>
              <a:ext cx="1591" cy="6985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2" name="Freeform 328"/>
            <p:cNvSpPr>
              <a:spLocks noChangeAspect="1"/>
            </p:cNvSpPr>
            <p:nvPr/>
          </p:nvSpPr>
          <p:spPr bwMode="gray">
            <a:xfrm rot="21085610">
              <a:off x="2329240" y="4182760"/>
              <a:ext cx="3180" cy="349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3" name="Freeform 329"/>
            <p:cNvSpPr>
              <a:spLocks noChangeAspect="1"/>
            </p:cNvSpPr>
            <p:nvPr/>
          </p:nvSpPr>
          <p:spPr bwMode="gray">
            <a:xfrm rot="21085610">
              <a:off x="2319699" y="4186253"/>
              <a:ext cx="6361" cy="6985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4" name="Freeform 330"/>
            <p:cNvSpPr>
              <a:spLocks noChangeAspect="1"/>
            </p:cNvSpPr>
            <p:nvPr/>
          </p:nvSpPr>
          <p:spPr bwMode="gray">
            <a:xfrm rot="20552049">
              <a:off x="2362633" y="4336420"/>
              <a:ext cx="23853" cy="192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5" name="Freeform 331"/>
            <p:cNvSpPr>
              <a:spLocks noChangeAspect="1"/>
            </p:cNvSpPr>
            <p:nvPr/>
          </p:nvSpPr>
          <p:spPr bwMode="gray">
            <a:xfrm rot="20552049">
              <a:off x="2427829" y="4273559"/>
              <a:ext cx="38163" cy="57623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6" name="Freeform 332"/>
            <p:cNvSpPr>
              <a:spLocks noChangeAspect="1"/>
            </p:cNvSpPr>
            <p:nvPr/>
          </p:nvSpPr>
          <p:spPr bwMode="gray">
            <a:xfrm rot="20552049">
              <a:off x="2542319" y="4308482"/>
              <a:ext cx="1591" cy="17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7" name="Freeform 333"/>
            <p:cNvSpPr>
              <a:spLocks noChangeAspect="1"/>
            </p:cNvSpPr>
            <p:nvPr/>
          </p:nvSpPr>
          <p:spPr bwMode="gray">
            <a:xfrm rot="20552049">
              <a:off x="2564581" y="4355627"/>
              <a:ext cx="3180" cy="1222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8" name="Freeform 334"/>
            <p:cNvSpPr>
              <a:spLocks noChangeAspect="1"/>
            </p:cNvSpPr>
            <p:nvPr/>
          </p:nvSpPr>
          <p:spPr bwMode="gray">
            <a:xfrm rot="20552049">
              <a:off x="2588433" y="4441188"/>
              <a:ext cx="3180" cy="5239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" name="Freeform 335"/>
            <p:cNvSpPr>
              <a:spLocks noChangeAspect="1"/>
            </p:cNvSpPr>
            <p:nvPr/>
          </p:nvSpPr>
          <p:spPr bwMode="gray">
            <a:xfrm rot="20552049">
              <a:off x="2582072" y="4456903"/>
              <a:ext cx="9541" cy="17461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" name="Freeform 336"/>
            <p:cNvSpPr>
              <a:spLocks noChangeAspect="1"/>
            </p:cNvSpPr>
            <p:nvPr/>
          </p:nvSpPr>
          <p:spPr bwMode="gray">
            <a:xfrm rot="20552049">
              <a:off x="2408747" y="4280544"/>
              <a:ext cx="1591" cy="34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01" name="Group 337"/>
            <p:cNvGrpSpPr>
              <a:grpSpLocks noChangeAspect="1"/>
            </p:cNvGrpSpPr>
            <p:nvPr/>
          </p:nvGrpSpPr>
          <p:grpSpPr bwMode="gray">
            <a:xfrm>
              <a:off x="2400796" y="4284036"/>
              <a:ext cx="28623" cy="48892"/>
              <a:chOff x="1694" y="2257"/>
              <a:chExt cx="18" cy="28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0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02" name="Freeform 340"/>
            <p:cNvSpPr>
              <a:spLocks noChangeAspect="1"/>
            </p:cNvSpPr>
            <p:nvPr/>
          </p:nvSpPr>
          <p:spPr bwMode="gray">
            <a:xfrm rot="20552049">
              <a:off x="2478713" y="4294513"/>
              <a:ext cx="15901" cy="13969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3" name="Freeform 341"/>
            <p:cNvSpPr>
              <a:spLocks noChangeAspect="1"/>
            </p:cNvSpPr>
            <p:nvPr/>
          </p:nvSpPr>
          <p:spPr bwMode="gray">
            <a:xfrm rot="20552049">
              <a:off x="2575712" y="4395789"/>
              <a:ext cx="0" cy="523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4" name="Freeform 342"/>
            <p:cNvSpPr>
              <a:spLocks noChangeAspect="1"/>
            </p:cNvSpPr>
            <p:nvPr/>
          </p:nvSpPr>
          <p:spPr bwMode="gray">
            <a:xfrm rot="20552049">
              <a:off x="2548680" y="4322451"/>
              <a:ext cx="4771" cy="1222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5" name="Freeform 343"/>
            <p:cNvSpPr>
              <a:spLocks noChangeAspect="1"/>
            </p:cNvSpPr>
            <p:nvPr/>
          </p:nvSpPr>
          <p:spPr bwMode="gray">
            <a:xfrm rot="20552049">
              <a:off x="2502565" y="4291021"/>
              <a:ext cx="0" cy="174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6" name="Freeform 344"/>
            <p:cNvSpPr>
              <a:spLocks noChangeAspect="1"/>
            </p:cNvSpPr>
            <p:nvPr/>
          </p:nvSpPr>
          <p:spPr bwMode="gray">
            <a:xfrm rot="20552049">
              <a:off x="2505745" y="4304990"/>
              <a:ext cx="1591" cy="3492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7" name="Freeform 345"/>
            <p:cNvSpPr>
              <a:spLocks noChangeAspect="1"/>
            </p:cNvSpPr>
            <p:nvPr/>
          </p:nvSpPr>
          <p:spPr bwMode="gray">
            <a:xfrm rot="20552049">
              <a:off x="2556630" y="4341658"/>
              <a:ext cx="3180" cy="873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" name="Freeform 346"/>
            <p:cNvSpPr>
              <a:spLocks noChangeAspect="1"/>
            </p:cNvSpPr>
            <p:nvPr/>
          </p:nvSpPr>
          <p:spPr bwMode="gray">
            <a:xfrm rot="20552049">
              <a:off x="2575712" y="4423727"/>
              <a:ext cx="1591" cy="523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9" name="Freeform 347"/>
            <p:cNvSpPr>
              <a:spLocks noChangeAspect="1"/>
            </p:cNvSpPr>
            <p:nvPr/>
          </p:nvSpPr>
          <p:spPr bwMode="gray">
            <a:xfrm rot="20552049">
              <a:off x="2270405" y="4231652"/>
              <a:ext cx="117670" cy="85561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0" name="Freeform 348"/>
            <p:cNvSpPr>
              <a:spLocks noChangeAspect="1"/>
            </p:cNvSpPr>
            <p:nvPr/>
          </p:nvSpPr>
          <p:spPr bwMode="gray">
            <a:xfrm rot="20552049">
              <a:off x="2289486" y="4277052"/>
              <a:ext cx="4771" cy="10477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1" name="Freeform 349"/>
            <p:cNvSpPr>
              <a:spLocks noChangeAspect="1"/>
            </p:cNvSpPr>
            <p:nvPr/>
          </p:nvSpPr>
          <p:spPr bwMode="gray">
            <a:xfrm rot="20552049">
              <a:off x="2332421" y="4242129"/>
              <a:ext cx="11131" cy="15716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2" name="Freeform 350"/>
            <p:cNvSpPr>
              <a:spLocks noChangeAspect="1"/>
            </p:cNvSpPr>
            <p:nvPr/>
          </p:nvSpPr>
          <p:spPr bwMode="gray">
            <a:xfrm rot="20552049">
              <a:off x="2531188" y="4304990"/>
              <a:ext cx="0" cy="5239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3" name="Freeform 351"/>
            <p:cNvSpPr>
              <a:spLocks noChangeAspect="1"/>
            </p:cNvSpPr>
            <p:nvPr/>
          </p:nvSpPr>
          <p:spPr bwMode="gray">
            <a:xfrm rot="20552049">
              <a:off x="2572531" y="4378327"/>
              <a:ext cx="1591" cy="698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14" name="Group 362"/>
            <p:cNvGrpSpPr/>
            <p:nvPr/>
          </p:nvGrpSpPr>
          <p:grpSpPr bwMode="gray">
            <a:xfrm>
              <a:off x="3528206" y="2726485"/>
              <a:ext cx="880939" cy="1220548"/>
              <a:chOff x="4580731" y="1911697"/>
              <a:chExt cx="879476" cy="1109663"/>
            </a:xfrm>
            <a:solidFill>
              <a:schemeClr val="bg1">
                <a:lumMod val="75000"/>
              </a:schemeClr>
            </a:solidFill>
          </p:grpSpPr>
          <p:sp>
            <p:nvSpPr>
              <p:cNvPr id="170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1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2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73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16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7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8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174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5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6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7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8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79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80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81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4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5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182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2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3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183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84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85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86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87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0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1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188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89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0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1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2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3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4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5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6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7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8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9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0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1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2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3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4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5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6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07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08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09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115" name="Group 368"/>
            <p:cNvGrpSpPr/>
            <p:nvPr/>
          </p:nvGrpSpPr>
          <p:grpSpPr bwMode="gray">
            <a:xfrm>
              <a:off x="3402584" y="3917348"/>
              <a:ext cx="1198965" cy="1473737"/>
              <a:chOff x="4455318" y="2994372"/>
              <a:chExt cx="1196974" cy="1339850"/>
            </a:xfrm>
            <a:solidFill>
              <a:schemeClr val="bg1">
                <a:lumMod val="75000"/>
              </a:schemeClr>
            </a:solidFill>
          </p:grpSpPr>
          <p:sp>
            <p:nvSpPr>
              <p:cNvPr id="116" name="Freeform 115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7" name="Freeform 116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18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19" name="Freeform 118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0" name="Freeform 119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1" name="Freeform 120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2" name="Freeform 121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3" name="Freeform 122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3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grpSp>
              <p:nvGrpSpPr>
                <p:cNvPr id="138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68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169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139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0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1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2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3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4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5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6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7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8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49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0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1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2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3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4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5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6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7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8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59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0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1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2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3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4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grpSp>
              <p:nvGrpSpPr>
                <p:cNvPr id="165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66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+mn-ea"/>
                    </a:endParaRPr>
                  </a:p>
                </p:txBody>
              </p:sp>
              <p:sp>
                <p:nvSpPr>
                  <p:cNvPr id="167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+mn-ea"/>
                    </a:endParaRPr>
                  </a:p>
                </p:txBody>
              </p:sp>
            </p:grpSp>
          </p:grpSp>
        </p:grpSp>
      </p:grpSp>
      <p:sp>
        <p:nvSpPr>
          <p:cNvPr id="363" name="TextBox 362"/>
          <p:cNvSpPr txBox="1"/>
          <p:nvPr/>
        </p:nvSpPr>
        <p:spPr>
          <a:xfrm>
            <a:off x="6150122" y="3859057"/>
            <a:ext cx="604733" cy="272415"/>
          </a:xfrm>
          <a:prstGeom prst="roundRect">
            <a:avLst/>
          </a:prstGeom>
          <a:solidFill>
            <a:srgbClr val="DB9665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JAPAN</a:t>
            </a:r>
            <a:endParaRPr lang="en-US" sz="1000" b="1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64" name="Oval 363"/>
          <p:cNvSpPr/>
          <p:nvPr/>
        </p:nvSpPr>
        <p:spPr>
          <a:xfrm>
            <a:off x="6222118" y="3349417"/>
            <a:ext cx="460740" cy="460740"/>
          </a:xfrm>
          <a:prstGeom prst="ellipse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</a:rPr>
              <a:t>J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5" name="Oval 364"/>
          <p:cNvSpPr/>
          <p:nvPr/>
        </p:nvSpPr>
        <p:spPr>
          <a:xfrm>
            <a:off x="1568533" y="2741641"/>
            <a:ext cx="460740" cy="460740"/>
          </a:xfrm>
          <a:prstGeom prst="ellipse">
            <a:avLst/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C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2093550" y="2835804"/>
            <a:ext cx="734363" cy="272415"/>
          </a:xfrm>
          <a:prstGeom prst="roundRect">
            <a:avLst/>
          </a:prstGeom>
          <a:solidFill>
            <a:srgbClr val="DB9665"/>
          </a:solidFill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CANADA</a:t>
            </a:r>
            <a:endParaRPr lang="en-US" sz="1000" b="1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67" name="Oval 366"/>
          <p:cNvSpPr/>
          <p:nvPr/>
        </p:nvSpPr>
        <p:spPr>
          <a:xfrm>
            <a:off x="2515510" y="4382641"/>
            <a:ext cx="460740" cy="460740"/>
          </a:xfrm>
          <a:prstGeom prst="ellipse">
            <a:avLst/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n-ea"/>
              </a:rPr>
              <a:t>B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3038483" y="4476804"/>
            <a:ext cx="681324" cy="272415"/>
          </a:xfrm>
          <a:prstGeom prst="roundRect">
            <a:avLst/>
          </a:prstGeom>
          <a:solidFill>
            <a:srgbClr val="3C0000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BRAZIL</a:t>
            </a:r>
            <a:endParaRPr lang="en-US" sz="1000" b="1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7238512" y="1784962"/>
            <a:ext cx="1085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CANADA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2,415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cxnSp>
        <p:nvCxnSpPr>
          <p:cNvPr id="370" name="Straight Connector 369"/>
          <p:cNvCxnSpPr/>
          <p:nvPr/>
        </p:nvCxnSpPr>
        <p:spPr>
          <a:xfrm>
            <a:off x="8513706" y="1878301"/>
            <a:ext cx="0" cy="5212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TextBox 370"/>
          <p:cNvSpPr txBox="1"/>
          <p:nvPr/>
        </p:nvSpPr>
        <p:spPr>
          <a:xfrm>
            <a:off x="8703345" y="1784962"/>
            <a:ext cx="7857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BRAZIL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751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9868416" y="1784962"/>
            <a:ext cx="1085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JAPAN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1,560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cxnSp>
        <p:nvCxnSpPr>
          <p:cNvPr id="373" name="Straight Connector 372"/>
          <p:cNvCxnSpPr/>
          <p:nvPr/>
        </p:nvCxnSpPr>
        <p:spPr>
          <a:xfrm>
            <a:off x="9678777" y="1878301"/>
            <a:ext cx="0" cy="5212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" name="Rectangle 373"/>
          <p:cNvSpPr/>
          <p:nvPr/>
        </p:nvSpPr>
        <p:spPr>
          <a:xfrm>
            <a:off x="7292848" y="2970846"/>
            <a:ext cx="3840480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5" name="Rectangle 374"/>
          <p:cNvSpPr/>
          <p:nvPr/>
        </p:nvSpPr>
        <p:spPr>
          <a:xfrm>
            <a:off x="7292849" y="2970846"/>
            <a:ext cx="1920240" cy="45719"/>
          </a:xfrm>
          <a:prstGeom prst="rect">
            <a:avLst/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7238512" y="27050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NAME</a:t>
            </a:r>
            <a:endParaRPr lang="en-US" sz="1000" b="1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7" name="TextBox 376"/>
          <p:cNvSpPr txBox="1"/>
          <p:nvPr/>
        </p:nvSpPr>
        <p:spPr>
          <a:xfrm>
            <a:off x="8989310" y="2705030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3C0000"/>
                </a:solidFill>
                <a:latin typeface="+mn-ea"/>
                <a:cs typeface="Open Sans" panose="020B0606030504020204" pitchFamily="34" charset="0"/>
              </a:rPr>
              <a:t>45%</a:t>
            </a:r>
            <a:endParaRPr lang="en-US" sz="1000" b="1" dirty="0">
              <a:solidFill>
                <a:srgbClr val="3C000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8" name="Rectangle 377"/>
          <p:cNvSpPr/>
          <p:nvPr/>
        </p:nvSpPr>
        <p:spPr>
          <a:xfrm>
            <a:off x="7292848" y="3422406"/>
            <a:ext cx="3840480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9" name="Rectangle 378"/>
          <p:cNvSpPr/>
          <p:nvPr/>
        </p:nvSpPr>
        <p:spPr>
          <a:xfrm>
            <a:off x="7292849" y="3422406"/>
            <a:ext cx="2286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80" name="TextBox 379"/>
          <p:cNvSpPr txBox="1"/>
          <p:nvPr/>
        </p:nvSpPr>
        <p:spPr>
          <a:xfrm>
            <a:off x="7238512" y="315659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NAME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81" name="TextBox 380"/>
          <p:cNvSpPr txBox="1"/>
          <p:nvPr/>
        </p:nvSpPr>
        <p:spPr>
          <a:xfrm>
            <a:off x="9350821" y="3156590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DB9665"/>
                </a:solidFill>
                <a:latin typeface="+mn-ea"/>
                <a:cs typeface="Open Sans" panose="020B0606030504020204" pitchFamily="34" charset="0"/>
              </a:rPr>
              <a:t>60%</a:t>
            </a:r>
            <a:endParaRPr lang="en-US" sz="1000" b="1" dirty="0">
              <a:solidFill>
                <a:srgbClr val="DB9665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86" name="文本占位符 38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383" name="文本框 382"/>
          <p:cNvSpPr txBox="1"/>
          <p:nvPr/>
        </p:nvSpPr>
        <p:spPr>
          <a:xfrm>
            <a:off x="7238512" y="4230020"/>
            <a:ext cx="389481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4" name="Rectangle 36"/>
          <p:cNvSpPr>
            <a:spLocks noChangeArrowheads="1"/>
          </p:cNvSpPr>
          <p:nvPr/>
        </p:nvSpPr>
        <p:spPr bwMode="auto">
          <a:xfrm>
            <a:off x="7238512" y="3854980"/>
            <a:ext cx="1467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7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7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/>
      <p:bldP spid="371" grpId="0"/>
      <p:bldP spid="372" grpId="0"/>
      <p:bldP spid="374" grpId="0" animBg="1"/>
      <p:bldP spid="375" grpId="0" animBg="1"/>
      <p:bldP spid="376" grpId="0"/>
      <p:bldP spid="377" grpId="0"/>
      <p:bldP spid="378" grpId="0" animBg="1"/>
      <p:bldP spid="379" grpId="0" animBg="1"/>
      <p:bldP spid="380" grpId="0"/>
      <p:bldP spid="381" grpId="0"/>
      <p:bldP spid="383" grpId="0"/>
      <p:bldP spid="3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16" y="887172"/>
            <a:ext cx="3277128" cy="2953358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31" name="图文框 30"/>
          <p:cNvSpPr/>
          <p:nvPr/>
        </p:nvSpPr>
        <p:spPr>
          <a:xfrm>
            <a:off x="2393482" y="3971705"/>
            <a:ext cx="7405036" cy="1388894"/>
          </a:xfrm>
          <a:prstGeom prst="frame">
            <a:avLst>
              <a:gd name="adj1" fmla="val 6559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7567" y="4124225"/>
            <a:ext cx="541686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3604" y="4824684"/>
            <a:ext cx="538480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Creativity / Innovation / Specialty / Exquisite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0468" y="1950819"/>
            <a:ext cx="6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</a:t>
            </a:r>
            <a:endParaRPr lang="zh-CN" alt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roup 387"/>
          <p:cNvGrpSpPr/>
          <p:nvPr/>
        </p:nvGrpSpPr>
        <p:grpSpPr>
          <a:xfrm>
            <a:off x="791689" y="2102047"/>
            <a:ext cx="5181600" cy="3262568"/>
            <a:chOff x="914401" y="2083911"/>
            <a:chExt cx="5181600" cy="3262568"/>
          </a:xfrm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5435756" y="5002822"/>
              <a:ext cx="52820" cy="6235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4977546" y="4467761"/>
              <a:ext cx="586297" cy="503161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rgbClr val="DB9665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" name="Freeform 55"/>
            <p:cNvSpPr>
              <a:spLocks noChangeAspect="1"/>
            </p:cNvSpPr>
            <p:nvPr/>
          </p:nvSpPr>
          <p:spPr bwMode="gray">
            <a:xfrm>
              <a:off x="5750033" y="5001372"/>
              <a:ext cx="112242" cy="133403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" name="Freeform 56"/>
            <p:cNvSpPr>
              <a:spLocks noChangeAspect="1"/>
            </p:cNvSpPr>
            <p:nvPr/>
          </p:nvSpPr>
          <p:spPr bwMode="gray">
            <a:xfrm>
              <a:off x="5839826" y="4878119"/>
              <a:ext cx="83191" cy="143554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" name="Freeform 57"/>
            <p:cNvSpPr>
              <a:spLocks noChangeAspect="1"/>
            </p:cNvSpPr>
            <p:nvPr/>
          </p:nvSpPr>
          <p:spPr bwMode="gray">
            <a:xfrm>
              <a:off x="5713059" y="4624364"/>
              <a:ext cx="42255" cy="37700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" name="Freeform 58"/>
            <p:cNvSpPr>
              <a:spLocks noChangeAspect="1"/>
            </p:cNvSpPr>
            <p:nvPr/>
          </p:nvSpPr>
          <p:spPr bwMode="gray">
            <a:xfrm>
              <a:off x="4342391" y="3536841"/>
              <a:ext cx="159779" cy="84102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" name="Freeform 59"/>
            <p:cNvSpPr>
              <a:spLocks noChangeAspect="1"/>
            </p:cNvSpPr>
            <p:nvPr/>
          </p:nvSpPr>
          <p:spPr bwMode="gray">
            <a:xfrm>
              <a:off x="4315981" y="3583242"/>
              <a:ext cx="109601" cy="89902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" name="Freeform 60"/>
            <p:cNvSpPr>
              <a:spLocks noChangeAspect="1"/>
            </p:cNvSpPr>
            <p:nvPr/>
          </p:nvSpPr>
          <p:spPr bwMode="gray">
            <a:xfrm>
              <a:off x="4367480" y="3602093"/>
              <a:ext cx="3962" cy="5801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" name="Freeform 61"/>
            <p:cNvSpPr>
              <a:spLocks noChangeAspect="1"/>
            </p:cNvSpPr>
            <p:nvPr/>
          </p:nvSpPr>
          <p:spPr bwMode="gray">
            <a:xfrm>
              <a:off x="4376724" y="3604993"/>
              <a:ext cx="3962" cy="2900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" name="Freeform 62"/>
            <p:cNvSpPr>
              <a:spLocks noChangeAspect="1"/>
            </p:cNvSpPr>
            <p:nvPr/>
          </p:nvSpPr>
          <p:spPr bwMode="gray">
            <a:xfrm>
              <a:off x="4360878" y="3607893"/>
              <a:ext cx="2641" cy="2900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" name="Freeform 63"/>
            <p:cNvSpPr>
              <a:spLocks noChangeAspect="1"/>
            </p:cNvSpPr>
            <p:nvPr/>
          </p:nvSpPr>
          <p:spPr bwMode="gray">
            <a:xfrm>
              <a:off x="4215624" y="3636894"/>
              <a:ext cx="208637" cy="17400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" name="Freeform 64"/>
            <p:cNvSpPr>
              <a:spLocks noChangeAspect="1"/>
            </p:cNvSpPr>
            <p:nvPr/>
          </p:nvSpPr>
          <p:spPr bwMode="gray">
            <a:xfrm>
              <a:off x="4720051" y="4208206"/>
              <a:ext cx="157139" cy="18270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" name="Freeform 65"/>
            <p:cNvSpPr>
              <a:spLocks noChangeAspect="1"/>
            </p:cNvSpPr>
            <p:nvPr/>
          </p:nvSpPr>
          <p:spPr bwMode="gray">
            <a:xfrm>
              <a:off x="4865304" y="4390909"/>
              <a:ext cx="133370" cy="46401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" name="Freeform 66"/>
            <p:cNvSpPr>
              <a:spLocks noChangeAspect="1"/>
            </p:cNvSpPr>
            <p:nvPr/>
          </p:nvSpPr>
          <p:spPr bwMode="gray">
            <a:xfrm>
              <a:off x="4918124" y="4228506"/>
              <a:ext cx="143934" cy="134853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1" name="Freeform 67"/>
            <p:cNvSpPr>
              <a:spLocks noChangeAspect="1"/>
            </p:cNvSpPr>
            <p:nvPr/>
          </p:nvSpPr>
          <p:spPr bwMode="gray">
            <a:xfrm>
              <a:off x="5489896" y="4363358"/>
              <a:ext cx="58101" cy="34801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" name="Freeform 68"/>
            <p:cNvSpPr>
              <a:spLocks noChangeAspect="1"/>
            </p:cNvSpPr>
            <p:nvPr/>
          </p:nvSpPr>
          <p:spPr bwMode="gray">
            <a:xfrm>
              <a:off x="5382936" y="4338709"/>
              <a:ext cx="143934" cy="129053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23" name="Group 69"/>
            <p:cNvGrpSpPr>
              <a:grpSpLocks noChangeAspect="1"/>
            </p:cNvGrpSpPr>
            <p:nvPr/>
          </p:nvGrpSpPr>
          <p:grpSpPr bwMode="gray">
            <a:xfrm>
              <a:off x="5038288" y="3997951"/>
              <a:ext cx="134690" cy="211705"/>
              <a:chOff x="3802" y="2280"/>
              <a:chExt cx="102" cy="146"/>
            </a:xfrm>
            <a:solidFill>
              <a:srgbClr val="7F8C8D"/>
            </a:solidFill>
          </p:grpSpPr>
          <p:sp>
            <p:nvSpPr>
              <p:cNvPr id="24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3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5" name="Freeform 81"/>
            <p:cNvSpPr>
              <a:spLocks noChangeAspect="1"/>
            </p:cNvSpPr>
            <p:nvPr/>
          </p:nvSpPr>
          <p:spPr bwMode="gray">
            <a:xfrm>
              <a:off x="4990751" y="4216906"/>
              <a:ext cx="19808" cy="1740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" name="Freeform 82"/>
            <p:cNvSpPr>
              <a:spLocks noChangeAspect="1"/>
            </p:cNvSpPr>
            <p:nvPr/>
          </p:nvSpPr>
          <p:spPr bwMode="gray">
            <a:xfrm>
              <a:off x="5021123" y="4348858"/>
              <a:ext cx="3962" cy="13051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7" name="Freeform 83"/>
            <p:cNvSpPr>
              <a:spLocks noChangeAspect="1"/>
            </p:cNvSpPr>
            <p:nvPr/>
          </p:nvSpPr>
          <p:spPr bwMode="gray">
            <a:xfrm>
              <a:off x="5146569" y="4430060"/>
              <a:ext cx="35653" cy="1740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8" name="Freeform 84"/>
            <p:cNvSpPr>
              <a:spLocks noChangeAspect="1"/>
            </p:cNvSpPr>
            <p:nvPr/>
          </p:nvSpPr>
          <p:spPr bwMode="gray">
            <a:xfrm>
              <a:off x="5129402" y="4441661"/>
              <a:ext cx="22449" cy="20301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9" name="Freeform 85"/>
            <p:cNvSpPr>
              <a:spLocks noChangeAspect="1"/>
            </p:cNvSpPr>
            <p:nvPr/>
          </p:nvSpPr>
          <p:spPr bwMode="gray">
            <a:xfrm>
              <a:off x="5192786" y="4341609"/>
              <a:ext cx="42255" cy="1740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0" name="Freeform 86"/>
            <p:cNvSpPr>
              <a:spLocks noChangeAspect="1"/>
            </p:cNvSpPr>
            <p:nvPr/>
          </p:nvSpPr>
          <p:spPr bwMode="gray">
            <a:xfrm>
              <a:off x="5062058" y="4270557"/>
              <a:ext cx="91114" cy="117453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1" name="Freeform 87"/>
            <p:cNvSpPr>
              <a:spLocks noChangeAspect="1"/>
            </p:cNvSpPr>
            <p:nvPr/>
          </p:nvSpPr>
          <p:spPr bwMode="gray">
            <a:xfrm>
              <a:off x="5184863" y="4261856"/>
              <a:ext cx="21128" cy="4930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2" name="Freeform 88"/>
            <p:cNvSpPr>
              <a:spLocks noChangeAspect="1"/>
            </p:cNvSpPr>
            <p:nvPr/>
          </p:nvSpPr>
          <p:spPr bwMode="gray">
            <a:xfrm>
              <a:off x="5236362" y="4303907"/>
              <a:ext cx="150536" cy="139203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3" name="Freeform 89"/>
            <p:cNvSpPr>
              <a:spLocks noChangeAspect="1"/>
            </p:cNvSpPr>
            <p:nvPr/>
          </p:nvSpPr>
          <p:spPr bwMode="gray">
            <a:xfrm>
              <a:off x="5525550" y="4338709"/>
              <a:ext cx="34333" cy="3480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4" name="Freeform 90"/>
            <p:cNvSpPr>
              <a:spLocks noChangeAspect="1"/>
            </p:cNvSpPr>
            <p:nvPr/>
          </p:nvSpPr>
          <p:spPr bwMode="gray">
            <a:xfrm>
              <a:off x="4819087" y="3921100"/>
              <a:ext cx="104319" cy="240705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5" name="Freeform 91"/>
            <p:cNvSpPr>
              <a:spLocks noChangeAspect="1"/>
            </p:cNvSpPr>
            <p:nvPr/>
          </p:nvSpPr>
          <p:spPr bwMode="gray">
            <a:xfrm>
              <a:off x="4927368" y="4187906"/>
              <a:ext cx="139972" cy="95702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6" name="Freeform 92"/>
            <p:cNvSpPr>
              <a:spLocks noChangeAspect="1"/>
            </p:cNvSpPr>
            <p:nvPr/>
          </p:nvSpPr>
          <p:spPr bwMode="gray">
            <a:xfrm>
              <a:off x="4791358" y="4190805"/>
              <a:ext cx="59423" cy="8555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7" name="Freeform 93"/>
            <p:cNvSpPr>
              <a:spLocks noChangeAspect="1"/>
            </p:cNvSpPr>
            <p:nvPr/>
          </p:nvSpPr>
          <p:spPr bwMode="gray">
            <a:xfrm>
              <a:off x="4754384" y="3963150"/>
              <a:ext cx="113562" cy="245055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8" name="Freeform 94"/>
            <p:cNvSpPr>
              <a:spLocks noChangeAspect="1"/>
            </p:cNvSpPr>
            <p:nvPr/>
          </p:nvSpPr>
          <p:spPr bwMode="gray">
            <a:xfrm>
              <a:off x="4676475" y="3831198"/>
              <a:ext cx="128088" cy="304506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9" name="Freeform 95"/>
            <p:cNvSpPr>
              <a:spLocks noChangeAspect="1"/>
            </p:cNvSpPr>
            <p:nvPr/>
          </p:nvSpPr>
          <p:spPr bwMode="gray">
            <a:xfrm>
              <a:off x="4821728" y="4063203"/>
              <a:ext cx="76588" cy="68152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0" name="Freeform 96"/>
            <p:cNvSpPr>
              <a:spLocks noChangeAspect="1"/>
            </p:cNvSpPr>
            <p:nvPr/>
          </p:nvSpPr>
          <p:spPr bwMode="gray">
            <a:xfrm>
              <a:off x="4791358" y="3932700"/>
              <a:ext cx="104319" cy="142103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51" name="Group 97"/>
            <p:cNvGrpSpPr>
              <a:grpSpLocks noChangeAspect="1"/>
            </p:cNvGrpSpPr>
            <p:nvPr/>
          </p:nvGrpSpPr>
          <p:grpSpPr bwMode="gray">
            <a:xfrm>
              <a:off x="4220906" y="3667344"/>
              <a:ext cx="529517" cy="536511"/>
              <a:chOff x="3183" y="2052"/>
              <a:chExt cx="401" cy="370"/>
            </a:xfrm>
            <a:solidFill>
              <a:srgbClr val="7F8C8D"/>
            </a:solidFill>
          </p:grpSpPr>
          <p:sp>
            <p:nvSpPr>
              <p:cNvPr id="52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3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4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5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6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7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8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9" name="Freeform 105"/>
            <p:cNvSpPr>
              <a:spLocks noChangeAspect="1"/>
            </p:cNvSpPr>
            <p:nvPr/>
          </p:nvSpPr>
          <p:spPr bwMode="gray">
            <a:xfrm>
              <a:off x="5079224" y="3884848"/>
              <a:ext cx="25090" cy="5800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60" name="Group 106"/>
            <p:cNvGrpSpPr>
              <a:grpSpLocks noChangeAspect="1"/>
            </p:cNvGrpSpPr>
            <p:nvPr/>
          </p:nvGrpSpPr>
          <p:grpSpPr bwMode="gray">
            <a:xfrm>
              <a:off x="5217875" y="3488991"/>
              <a:ext cx="235047" cy="292906"/>
              <a:chOff x="3938" y="1929"/>
              <a:chExt cx="178" cy="202"/>
            </a:xfrm>
            <a:solidFill>
              <a:srgbClr val="7F8C8D"/>
            </a:solidFill>
          </p:grpSpPr>
          <p:sp>
            <p:nvSpPr>
              <p:cNvPr id="6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6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6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6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65" name="Freeform 111"/>
            <p:cNvSpPr>
              <a:spLocks noChangeAspect="1"/>
            </p:cNvSpPr>
            <p:nvPr/>
          </p:nvSpPr>
          <p:spPr bwMode="gray">
            <a:xfrm>
              <a:off x="5166376" y="3636894"/>
              <a:ext cx="50178" cy="82652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6" name="Freeform 112"/>
            <p:cNvSpPr>
              <a:spLocks noChangeAspect="1"/>
            </p:cNvSpPr>
            <p:nvPr/>
          </p:nvSpPr>
          <p:spPr bwMode="gray">
            <a:xfrm>
              <a:off x="4611771" y="3326587"/>
              <a:ext cx="458210" cy="246505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rgbClr val="DB9665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7" name="Freeform 113"/>
            <p:cNvSpPr>
              <a:spLocks noChangeAspect="1"/>
            </p:cNvSpPr>
            <p:nvPr/>
          </p:nvSpPr>
          <p:spPr bwMode="gray">
            <a:xfrm>
              <a:off x="4912843" y="3971850"/>
              <a:ext cx="34333" cy="33351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8" name="Freeform 114"/>
            <p:cNvSpPr>
              <a:spLocks noChangeAspect="1"/>
            </p:cNvSpPr>
            <p:nvPr/>
          </p:nvSpPr>
          <p:spPr bwMode="gray">
            <a:xfrm>
              <a:off x="4405775" y="3293237"/>
              <a:ext cx="887369" cy="67716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9" name="Freeform 115"/>
            <p:cNvSpPr>
              <a:spLocks noChangeAspect="1"/>
            </p:cNvSpPr>
            <p:nvPr/>
          </p:nvSpPr>
          <p:spPr bwMode="gray">
            <a:xfrm>
              <a:off x="5141287" y="3544092"/>
              <a:ext cx="91114" cy="110202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70" name="Group 116"/>
            <p:cNvGrpSpPr>
              <a:grpSpLocks noChangeAspect="1"/>
            </p:cNvGrpSpPr>
            <p:nvPr/>
          </p:nvGrpSpPr>
          <p:grpSpPr bwMode="gray">
            <a:xfrm>
              <a:off x="3622724" y="2083912"/>
              <a:ext cx="2473277" cy="1496431"/>
              <a:chOff x="2730" y="960"/>
              <a:chExt cx="1873" cy="1032"/>
            </a:xfrm>
            <a:solidFill>
              <a:srgbClr val="7F8C8D"/>
            </a:solidFill>
          </p:grpSpPr>
          <p:grpSp>
            <p:nvGrpSpPr>
              <p:cNvPr id="71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75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76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77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78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79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0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1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2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3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4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5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6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87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72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73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74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88" name="Group 135"/>
            <p:cNvGrpSpPr>
              <a:grpSpLocks noChangeAspect="1"/>
            </p:cNvGrpSpPr>
            <p:nvPr/>
          </p:nvGrpSpPr>
          <p:grpSpPr bwMode="gray">
            <a:xfrm>
              <a:off x="3717799" y="3561492"/>
              <a:ext cx="538760" cy="535062"/>
              <a:chOff x="2802" y="1979"/>
              <a:chExt cx="408" cy="369"/>
            </a:xfrm>
            <a:solidFill>
              <a:srgbClr val="7F8C8D"/>
            </a:solidFill>
          </p:grpSpPr>
          <p:sp>
            <p:nvSpPr>
              <p:cNvPr id="89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90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115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16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17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91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92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113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14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93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111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12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94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95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109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10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96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97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107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08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98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99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00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01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105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06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102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03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04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18" name="Freeform 165"/>
            <p:cNvSpPr>
              <a:spLocks noChangeAspect="1"/>
            </p:cNvSpPr>
            <p:nvPr/>
          </p:nvSpPr>
          <p:spPr bwMode="gray">
            <a:xfrm>
              <a:off x="3968692" y="3577442"/>
              <a:ext cx="44897" cy="50751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9" name="Freeform 166"/>
            <p:cNvSpPr>
              <a:spLocks noChangeAspect="1"/>
            </p:cNvSpPr>
            <p:nvPr/>
          </p:nvSpPr>
          <p:spPr bwMode="gray">
            <a:xfrm>
              <a:off x="4013589" y="3238135"/>
              <a:ext cx="588938" cy="345107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0" name="Freeform 167"/>
            <p:cNvSpPr>
              <a:spLocks noChangeAspect="1"/>
            </p:cNvSpPr>
            <p:nvPr/>
          </p:nvSpPr>
          <p:spPr bwMode="gray">
            <a:xfrm>
              <a:off x="3917194" y="3529592"/>
              <a:ext cx="97716" cy="5220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1" name="Freeform 168"/>
            <p:cNvSpPr>
              <a:spLocks noChangeAspect="1"/>
            </p:cNvSpPr>
            <p:nvPr/>
          </p:nvSpPr>
          <p:spPr bwMode="gray">
            <a:xfrm>
              <a:off x="4150920" y="3484640"/>
              <a:ext cx="248252" cy="176903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2" name="Freeform 169"/>
            <p:cNvSpPr>
              <a:spLocks noChangeAspect="1"/>
            </p:cNvSpPr>
            <p:nvPr/>
          </p:nvSpPr>
          <p:spPr bwMode="gray">
            <a:xfrm>
              <a:off x="4099421" y="3545542"/>
              <a:ext cx="205996" cy="15660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23" name="Group 170"/>
            <p:cNvGrpSpPr>
              <a:grpSpLocks noChangeAspect="1"/>
            </p:cNvGrpSpPr>
            <p:nvPr/>
          </p:nvGrpSpPr>
          <p:grpSpPr bwMode="gray">
            <a:xfrm>
              <a:off x="3988499" y="3565842"/>
              <a:ext cx="80550" cy="71052"/>
              <a:chOff x="3007" y="1982"/>
              <a:chExt cx="61" cy="49"/>
            </a:xfrm>
            <a:solidFill>
              <a:srgbClr val="7F8C8D"/>
            </a:solidFill>
          </p:grpSpPr>
          <p:sp>
            <p:nvSpPr>
              <p:cNvPr id="124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5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26" name="Freeform 173"/>
            <p:cNvSpPr>
              <a:spLocks noChangeAspect="1"/>
            </p:cNvSpPr>
            <p:nvPr/>
          </p:nvSpPr>
          <p:spPr bwMode="gray">
            <a:xfrm>
              <a:off x="2984929" y="2871278"/>
              <a:ext cx="158459" cy="11890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27" name="Group 222"/>
            <p:cNvGrpSpPr>
              <a:grpSpLocks noChangeAspect="1"/>
            </p:cNvGrpSpPr>
            <p:nvPr/>
          </p:nvGrpSpPr>
          <p:grpSpPr bwMode="gray">
            <a:xfrm>
              <a:off x="3494638" y="2083911"/>
              <a:ext cx="239009" cy="271156"/>
              <a:chOff x="3202" y="1036"/>
              <a:chExt cx="181" cy="187"/>
            </a:xfrm>
            <a:solidFill>
              <a:srgbClr val="7F8C8D"/>
            </a:solidFill>
          </p:grpSpPr>
          <p:sp>
            <p:nvSpPr>
              <p:cNvPr id="128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9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0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1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2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3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34" name="Freeform 229"/>
            <p:cNvSpPr>
              <a:spLocks noChangeAspect="1"/>
            </p:cNvSpPr>
            <p:nvPr/>
          </p:nvSpPr>
          <p:spPr bwMode="gray">
            <a:xfrm>
              <a:off x="2702344" y="3104732"/>
              <a:ext cx="5282" cy="580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5" name="Freeform 230"/>
            <p:cNvSpPr>
              <a:spLocks noChangeAspect="1"/>
            </p:cNvSpPr>
            <p:nvPr/>
          </p:nvSpPr>
          <p:spPr bwMode="gray">
            <a:xfrm>
              <a:off x="2983608" y="2578372"/>
              <a:ext cx="38295" cy="40601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6" name="Freeform 231"/>
            <p:cNvSpPr>
              <a:spLocks noChangeAspect="1"/>
            </p:cNvSpPr>
            <p:nvPr/>
          </p:nvSpPr>
          <p:spPr bwMode="gray">
            <a:xfrm>
              <a:off x="2933429" y="2672623"/>
              <a:ext cx="38295" cy="29001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7" name="Freeform 232"/>
            <p:cNvSpPr>
              <a:spLocks noChangeAspect="1"/>
            </p:cNvSpPr>
            <p:nvPr/>
          </p:nvSpPr>
          <p:spPr bwMode="gray">
            <a:xfrm>
              <a:off x="2703664" y="3100382"/>
              <a:ext cx="11885" cy="435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8" name="Freeform 233"/>
            <p:cNvSpPr>
              <a:spLocks noChangeAspect="1"/>
            </p:cNvSpPr>
            <p:nvPr/>
          </p:nvSpPr>
          <p:spPr bwMode="gray">
            <a:xfrm>
              <a:off x="2283748" y="2083911"/>
              <a:ext cx="801538" cy="1017921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9" name="Freeform 234"/>
            <p:cNvSpPr>
              <a:spLocks noChangeAspect="1"/>
            </p:cNvSpPr>
            <p:nvPr/>
          </p:nvSpPr>
          <p:spPr bwMode="gray">
            <a:xfrm>
              <a:off x="2545205" y="2707424"/>
              <a:ext cx="43576" cy="47851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0" name="Freeform 235"/>
            <p:cNvSpPr>
              <a:spLocks noChangeAspect="1"/>
            </p:cNvSpPr>
            <p:nvPr/>
          </p:nvSpPr>
          <p:spPr bwMode="gray">
            <a:xfrm>
              <a:off x="2341850" y="2295616"/>
              <a:ext cx="43576" cy="1740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41" name="Group 236"/>
            <p:cNvGrpSpPr>
              <a:grpSpLocks noChangeAspect="1"/>
            </p:cNvGrpSpPr>
            <p:nvPr/>
          </p:nvGrpSpPr>
          <p:grpSpPr bwMode="gray">
            <a:xfrm>
              <a:off x="2162263" y="4099453"/>
              <a:ext cx="672130" cy="1247026"/>
              <a:chOff x="1624" y="2350"/>
              <a:chExt cx="509" cy="860"/>
            </a:xfrm>
            <a:solidFill>
              <a:srgbClr val="7F8C8D"/>
            </a:solidFill>
          </p:grpSpPr>
          <p:sp>
            <p:nvSpPr>
              <p:cNvPr id="142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3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4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5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6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7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8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9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0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1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2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3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4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rgbClr val="3C0000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5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6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7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8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9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0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1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2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3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4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5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6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67" name="Freeform 262"/>
            <p:cNvSpPr>
              <a:spLocks noChangeAspect="1"/>
            </p:cNvSpPr>
            <p:nvPr/>
          </p:nvSpPr>
          <p:spPr bwMode="gray">
            <a:xfrm>
              <a:off x="2071150" y="4057403"/>
              <a:ext cx="62063" cy="68152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8" name="Freeform 263"/>
            <p:cNvSpPr>
              <a:spLocks noChangeAspect="1"/>
            </p:cNvSpPr>
            <p:nvPr/>
          </p:nvSpPr>
          <p:spPr bwMode="gray">
            <a:xfrm>
              <a:off x="2137174" y="4144405"/>
              <a:ext cx="84511" cy="39151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9" name="Freeform 264"/>
            <p:cNvSpPr>
              <a:spLocks noChangeAspect="1"/>
            </p:cNvSpPr>
            <p:nvPr/>
          </p:nvSpPr>
          <p:spPr bwMode="gray">
            <a:xfrm>
              <a:off x="2003805" y="4011001"/>
              <a:ext cx="56782" cy="68152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0" name="Freeform 265"/>
            <p:cNvSpPr>
              <a:spLocks noChangeAspect="1"/>
            </p:cNvSpPr>
            <p:nvPr/>
          </p:nvSpPr>
          <p:spPr bwMode="gray">
            <a:xfrm>
              <a:off x="2047382" y="4000851"/>
              <a:ext cx="15846" cy="42051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1" name="Freeform 266"/>
            <p:cNvSpPr>
              <a:spLocks noChangeAspect="1"/>
            </p:cNvSpPr>
            <p:nvPr/>
          </p:nvSpPr>
          <p:spPr bwMode="gray">
            <a:xfrm>
              <a:off x="2035497" y="4067552"/>
              <a:ext cx="33013" cy="20301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2" name="Freeform 267"/>
            <p:cNvSpPr>
              <a:spLocks noChangeAspect="1"/>
            </p:cNvSpPr>
            <p:nvPr/>
          </p:nvSpPr>
          <p:spPr bwMode="gray">
            <a:xfrm>
              <a:off x="2096239" y="4119754"/>
              <a:ext cx="47538" cy="46401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3" name="Freeform 268"/>
            <p:cNvSpPr>
              <a:spLocks noChangeAspect="1"/>
            </p:cNvSpPr>
            <p:nvPr/>
          </p:nvSpPr>
          <p:spPr bwMode="gray">
            <a:xfrm>
              <a:off x="2044740" y="4041452"/>
              <a:ext cx="88473" cy="4930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4" name="Freeform 269"/>
            <p:cNvSpPr>
              <a:spLocks noChangeAspect="1"/>
            </p:cNvSpPr>
            <p:nvPr/>
          </p:nvSpPr>
          <p:spPr bwMode="gray">
            <a:xfrm>
              <a:off x="1644631" y="3751446"/>
              <a:ext cx="437083" cy="313207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75" name="Group 270"/>
            <p:cNvGrpSpPr>
              <a:grpSpLocks noChangeAspect="1"/>
            </p:cNvGrpSpPr>
            <p:nvPr/>
          </p:nvGrpSpPr>
          <p:grpSpPr bwMode="gray">
            <a:xfrm>
              <a:off x="914401" y="2658123"/>
              <a:ext cx="1459141" cy="1229625"/>
              <a:chOff x="679" y="1356"/>
              <a:chExt cx="1105" cy="848"/>
            </a:xfrm>
            <a:solidFill>
              <a:srgbClr val="7F8C8D"/>
            </a:solidFill>
          </p:grpSpPr>
          <p:grpSp>
            <p:nvGrpSpPr>
              <p:cNvPr id="176" name="Group 271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18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6" name="Freeform 275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solidFill>
                  <a:srgbClr val="3C0000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17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17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7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solidFill>
                  <a:srgbClr val="3C0000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188" name="Group 283"/>
            <p:cNvGrpSpPr>
              <a:grpSpLocks noChangeAspect="1"/>
            </p:cNvGrpSpPr>
            <p:nvPr/>
          </p:nvGrpSpPr>
          <p:grpSpPr bwMode="gray">
            <a:xfrm>
              <a:off x="1297343" y="2083911"/>
              <a:ext cx="1279554" cy="1481931"/>
              <a:chOff x="969" y="960"/>
              <a:chExt cx="969" cy="1022"/>
            </a:xfrm>
            <a:solidFill>
              <a:srgbClr val="7F8C8D"/>
            </a:solidFill>
          </p:grpSpPr>
          <p:sp>
            <p:nvSpPr>
              <p:cNvPr id="189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0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1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2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3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4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5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6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7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8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99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0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1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2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3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4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5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6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7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8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9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0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1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2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3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4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5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6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7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18" name="Freeform 313"/>
            <p:cNvSpPr>
              <a:spLocks noChangeAspect="1"/>
            </p:cNvSpPr>
            <p:nvPr/>
          </p:nvSpPr>
          <p:spPr bwMode="gray">
            <a:xfrm rot="21085610">
              <a:off x="2208481" y="3835548"/>
              <a:ext cx="10564" cy="5801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19" name="Freeform 314"/>
            <p:cNvSpPr>
              <a:spLocks noChangeAspect="1"/>
            </p:cNvSpPr>
            <p:nvPr/>
          </p:nvSpPr>
          <p:spPr bwMode="gray">
            <a:xfrm rot="21085610">
              <a:off x="2225647" y="3836998"/>
              <a:ext cx="1321" cy="14500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0" name="Freeform 315"/>
            <p:cNvSpPr>
              <a:spLocks noChangeAspect="1"/>
            </p:cNvSpPr>
            <p:nvPr/>
          </p:nvSpPr>
          <p:spPr bwMode="gray">
            <a:xfrm rot="21085610">
              <a:off x="2225647" y="3870348"/>
              <a:ext cx="2641" cy="1451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1" name="Freeform 316"/>
            <p:cNvSpPr>
              <a:spLocks noChangeAspect="1"/>
            </p:cNvSpPr>
            <p:nvPr/>
          </p:nvSpPr>
          <p:spPr bwMode="gray">
            <a:xfrm rot="21085610">
              <a:off x="2219045" y="3868898"/>
              <a:ext cx="5282" cy="1740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2" name="Freeform 317"/>
            <p:cNvSpPr>
              <a:spLocks noChangeAspect="1"/>
            </p:cNvSpPr>
            <p:nvPr/>
          </p:nvSpPr>
          <p:spPr bwMode="gray">
            <a:xfrm rot="21085610">
              <a:off x="2225647" y="3889199"/>
              <a:ext cx="1321" cy="870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3" name="Freeform 318"/>
            <p:cNvSpPr>
              <a:spLocks noChangeAspect="1"/>
            </p:cNvSpPr>
            <p:nvPr/>
          </p:nvSpPr>
          <p:spPr bwMode="gray">
            <a:xfrm rot="21085610">
              <a:off x="2237532" y="3864548"/>
              <a:ext cx="1321" cy="11600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4" name="Freeform 319"/>
            <p:cNvSpPr>
              <a:spLocks noChangeAspect="1"/>
            </p:cNvSpPr>
            <p:nvPr/>
          </p:nvSpPr>
          <p:spPr bwMode="gray">
            <a:xfrm rot="21085610">
              <a:off x="2244134" y="3874699"/>
              <a:ext cx="3962" cy="13051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5" name="Freeform 320"/>
            <p:cNvSpPr>
              <a:spLocks noChangeAspect="1"/>
            </p:cNvSpPr>
            <p:nvPr/>
          </p:nvSpPr>
          <p:spPr bwMode="gray">
            <a:xfrm rot="21085610">
              <a:off x="2256019" y="3884848"/>
              <a:ext cx="2641" cy="290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6" name="Freeform 321"/>
            <p:cNvSpPr>
              <a:spLocks noChangeAspect="1"/>
            </p:cNvSpPr>
            <p:nvPr/>
          </p:nvSpPr>
          <p:spPr bwMode="gray">
            <a:xfrm rot="21085610">
              <a:off x="2250737" y="3897899"/>
              <a:ext cx="3962" cy="14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7" name="Freeform 322"/>
            <p:cNvSpPr>
              <a:spLocks noChangeAspect="1"/>
            </p:cNvSpPr>
            <p:nvPr/>
          </p:nvSpPr>
          <p:spPr bwMode="gray">
            <a:xfrm rot="21085610">
              <a:off x="2262621" y="3910949"/>
              <a:ext cx="3962" cy="13051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8" name="Freeform 323"/>
            <p:cNvSpPr>
              <a:spLocks noChangeAspect="1"/>
            </p:cNvSpPr>
            <p:nvPr/>
          </p:nvSpPr>
          <p:spPr bwMode="gray">
            <a:xfrm rot="21085610">
              <a:off x="2273185" y="3919649"/>
              <a:ext cx="3962" cy="1451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9" name="Freeform 324"/>
            <p:cNvSpPr>
              <a:spLocks noChangeAspect="1"/>
            </p:cNvSpPr>
            <p:nvPr/>
          </p:nvSpPr>
          <p:spPr bwMode="gray">
            <a:xfrm rot="21085610">
              <a:off x="2282429" y="3925449"/>
              <a:ext cx="7923" cy="5801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0" name="Freeform 325"/>
            <p:cNvSpPr>
              <a:spLocks noChangeAspect="1"/>
            </p:cNvSpPr>
            <p:nvPr/>
          </p:nvSpPr>
          <p:spPr bwMode="gray">
            <a:xfrm rot="21085610">
              <a:off x="2271864" y="3941400"/>
              <a:ext cx="5282" cy="87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1" name="Freeform 326"/>
            <p:cNvSpPr>
              <a:spLocks noChangeAspect="1"/>
            </p:cNvSpPr>
            <p:nvPr/>
          </p:nvSpPr>
          <p:spPr bwMode="gray">
            <a:xfrm rot="21085610">
              <a:off x="2224327" y="3887748"/>
              <a:ext cx="2641" cy="435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2" name="Freeform 327"/>
            <p:cNvSpPr>
              <a:spLocks noChangeAspect="1"/>
            </p:cNvSpPr>
            <p:nvPr/>
          </p:nvSpPr>
          <p:spPr bwMode="gray">
            <a:xfrm rot="21085610">
              <a:off x="2197917" y="3873248"/>
              <a:ext cx="1321" cy="5801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3" name="Freeform 328"/>
            <p:cNvSpPr>
              <a:spLocks noChangeAspect="1"/>
            </p:cNvSpPr>
            <p:nvPr/>
          </p:nvSpPr>
          <p:spPr bwMode="gray">
            <a:xfrm rot="21085610">
              <a:off x="2195276" y="3880499"/>
              <a:ext cx="2641" cy="29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4" name="Freeform 329"/>
            <p:cNvSpPr>
              <a:spLocks noChangeAspect="1"/>
            </p:cNvSpPr>
            <p:nvPr/>
          </p:nvSpPr>
          <p:spPr bwMode="gray">
            <a:xfrm rot="21085610">
              <a:off x="2187353" y="3883399"/>
              <a:ext cx="5282" cy="5801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5" name="Freeform 330"/>
            <p:cNvSpPr>
              <a:spLocks noChangeAspect="1"/>
            </p:cNvSpPr>
            <p:nvPr/>
          </p:nvSpPr>
          <p:spPr bwMode="gray">
            <a:xfrm rot="20552049">
              <a:off x="2223006" y="4008102"/>
              <a:ext cx="19808" cy="15951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6" name="Freeform 331"/>
            <p:cNvSpPr>
              <a:spLocks noChangeAspect="1"/>
            </p:cNvSpPr>
            <p:nvPr/>
          </p:nvSpPr>
          <p:spPr bwMode="gray">
            <a:xfrm rot="20552049">
              <a:off x="2277146" y="3955900"/>
              <a:ext cx="31691" cy="47851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7" name="Freeform 332"/>
            <p:cNvSpPr>
              <a:spLocks noChangeAspect="1"/>
            </p:cNvSpPr>
            <p:nvPr/>
          </p:nvSpPr>
          <p:spPr bwMode="gray">
            <a:xfrm rot="20552049">
              <a:off x="2372222" y="3984901"/>
              <a:ext cx="1321" cy="145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8" name="Freeform 333"/>
            <p:cNvSpPr>
              <a:spLocks noChangeAspect="1"/>
            </p:cNvSpPr>
            <p:nvPr/>
          </p:nvSpPr>
          <p:spPr bwMode="gray">
            <a:xfrm rot="20552049">
              <a:off x="2390709" y="4024051"/>
              <a:ext cx="2641" cy="101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9" name="Freeform 334"/>
            <p:cNvSpPr>
              <a:spLocks noChangeAspect="1"/>
            </p:cNvSpPr>
            <p:nvPr/>
          </p:nvSpPr>
          <p:spPr bwMode="gray">
            <a:xfrm rot="20552049">
              <a:off x="2410516" y="4095103"/>
              <a:ext cx="2641" cy="435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0" name="Freeform 335"/>
            <p:cNvSpPr>
              <a:spLocks noChangeAspect="1"/>
            </p:cNvSpPr>
            <p:nvPr/>
          </p:nvSpPr>
          <p:spPr bwMode="gray">
            <a:xfrm rot="20552049">
              <a:off x="2405233" y="4108153"/>
              <a:ext cx="7923" cy="14500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1" name="Freeform 336"/>
            <p:cNvSpPr>
              <a:spLocks noChangeAspect="1"/>
            </p:cNvSpPr>
            <p:nvPr/>
          </p:nvSpPr>
          <p:spPr bwMode="gray">
            <a:xfrm rot="20552049">
              <a:off x="2261300" y="3961701"/>
              <a:ext cx="1321" cy="290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242" name="Group 337"/>
            <p:cNvGrpSpPr>
              <a:grpSpLocks noChangeAspect="1"/>
            </p:cNvGrpSpPr>
            <p:nvPr/>
          </p:nvGrpSpPr>
          <p:grpSpPr bwMode="gray">
            <a:xfrm>
              <a:off x="2254698" y="3964601"/>
              <a:ext cx="23769" cy="40601"/>
              <a:chOff x="1694" y="2257"/>
              <a:chExt cx="18" cy="28"/>
            </a:xfrm>
            <a:solidFill>
              <a:srgbClr val="7F8C8D"/>
            </a:solidFill>
          </p:grpSpPr>
          <p:sp>
            <p:nvSpPr>
              <p:cNvPr id="243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4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45" name="Freeform 340"/>
            <p:cNvSpPr>
              <a:spLocks noChangeAspect="1"/>
            </p:cNvSpPr>
            <p:nvPr/>
          </p:nvSpPr>
          <p:spPr bwMode="gray">
            <a:xfrm rot="20552049">
              <a:off x="2319402" y="3973301"/>
              <a:ext cx="13205" cy="11600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6" name="Freeform 341"/>
            <p:cNvSpPr>
              <a:spLocks noChangeAspect="1"/>
            </p:cNvSpPr>
            <p:nvPr/>
          </p:nvSpPr>
          <p:spPr bwMode="gray">
            <a:xfrm rot="20552049">
              <a:off x="2399952" y="4057403"/>
              <a:ext cx="0" cy="43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7" name="Freeform 342"/>
            <p:cNvSpPr>
              <a:spLocks noChangeAspect="1"/>
            </p:cNvSpPr>
            <p:nvPr/>
          </p:nvSpPr>
          <p:spPr bwMode="gray">
            <a:xfrm rot="20552049">
              <a:off x="2377504" y="3996501"/>
              <a:ext cx="3962" cy="10150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8" name="Freeform 343"/>
            <p:cNvSpPr>
              <a:spLocks noChangeAspect="1"/>
            </p:cNvSpPr>
            <p:nvPr/>
          </p:nvSpPr>
          <p:spPr bwMode="gray">
            <a:xfrm rot="20552049">
              <a:off x="2339209" y="3970401"/>
              <a:ext cx="0" cy="1451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9" name="Freeform 344"/>
            <p:cNvSpPr>
              <a:spLocks noChangeAspect="1"/>
            </p:cNvSpPr>
            <p:nvPr/>
          </p:nvSpPr>
          <p:spPr bwMode="gray">
            <a:xfrm rot="20552049">
              <a:off x="2341850" y="3982001"/>
              <a:ext cx="1321" cy="2900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0" name="Freeform 345"/>
            <p:cNvSpPr>
              <a:spLocks noChangeAspect="1"/>
            </p:cNvSpPr>
            <p:nvPr/>
          </p:nvSpPr>
          <p:spPr bwMode="gray">
            <a:xfrm rot="20552049">
              <a:off x="2384106" y="4012451"/>
              <a:ext cx="2641" cy="72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1" name="Freeform 346"/>
            <p:cNvSpPr>
              <a:spLocks noChangeAspect="1"/>
            </p:cNvSpPr>
            <p:nvPr/>
          </p:nvSpPr>
          <p:spPr bwMode="gray">
            <a:xfrm rot="20552049">
              <a:off x="2399952" y="4080603"/>
              <a:ext cx="1321" cy="435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2" name="Freeform 347"/>
            <p:cNvSpPr>
              <a:spLocks noChangeAspect="1"/>
            </p:cNvSpPr>
            <p:nvPr/>
          </p:nvSpPr>
          <p:spPr bwMode="gray">
            <a:xfrm rot="20552049">
              <a:off x="2146418" y="3921100"/>
              <a:ext cx="97716" cy="71052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3" name="Freeform 348"/>
            <p:cNvSpPr>
              <a:spLocks noChangeAspect="1"/>
            </p:cNvSpPr>
            <p:nvPr/>
          </p:nvSpPr>
          <p:spPr bwMode="gray">
            <a:xfrm rot="20552049">
              <a:off x="2162263" y="3958801"/>
              <a:ext cx="3962" cy="8700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4" name="Freeform 349"/>
            <p:cNvSpPr>
              <a:spLocks noChangeAspect="1"/>
            </p:cNvSpPr>
            <p:nvPr/>
          </p:nvSpPr>
          <p:spPr bwMode="gray">
            <a:xfrm rot="20552049">
              <a:off x="2197917" y="3929800"/>
              <a:ext cx="9243" cy="13051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5" name="Freeform 350"/>
            <p:cNvSpPr>
              <a:spLocks noChangeAspect="1"/>
            </p:cNvSpPr>
            <p:nvPr/>
          </p:nvSpPr>
          <p:spPr bwMode="gray">
            <a:xfrm rot="20552049">
              <a:off x="2362978" y="3982001"/>
              <a:ext cx="0" cy="435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6" name="Freeform 351"/>
            <p:cNvSpPr>
              <a:spLocks noChangeAspect="1"/>
            </p:cNvSpPr>
            <p:nvPr/>
          </p:nvSpPr>
          <p:spPr bwMode="gray">
            <a:xfrm rot="20552049">
              <a:off x="2397310" y="4042902"/>
              <a:ext cx="1321" cy="5801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257" name="Group 362"/>
            <p:cNvGrpSpPr/>
            <p:nvPr/>
          </p:nvGrpSpPr>
          <p:grpSpPr bwMode="gray">
            <a:xfrm>
              <a:off x="3190925" y="2671174"/>
              <a:ext cx="731552" cy="1013572"/>
              <a:chOff x="4580731" y="1911697"/>
              <a:chExt cx="879476" cy="1109663"/>
            </a:xfrm>
            <a:solidFill>
              <a:srgbClr val="7F8C8D"/>
            </a:solidFill>
          </p:grpSpPr>
          <p:sp>
            <p:nvSpPr>
              <p:cNvPr id="258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9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0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61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304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05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06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262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3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4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5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6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7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8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69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302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03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grpSp>
            <p:nvGrpSpPr>
              <p:cNvPr id="270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300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01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271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2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3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4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75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98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99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276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7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8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9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0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1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2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3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4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5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6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7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8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9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0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1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2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3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94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95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96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97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307" name="Group 368"/>
            <p:cNvGrpSpPr/>
            <p:nvPr/>
          </p:nvGrpSpPr>
          <p:grpSpPr bwMode="gray">
            <a:xfrm>
              <a:off x="3086606" y="3660094"/>
              <a:ext cx="995649" cy="1223826"/>
              <a:chOff x="4455318" y="2994372"/>
              <a:chExt cx="1196974" cy="1339850"/>
            </a:xfrm>
            <a:solidFill>
              <a:srgbClr val="7F8C8D"/>
            </a:solidFill>
          </p:grpSpPr>
          <p:sp>
            <p:nvSpPr>
              <p:cNvPr id="308" name="Freeform 307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9" name="Freeform 308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310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4" name="Freeform 323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5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6" name="Freeform 325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7" name="Freeform 326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8" name="Freeform 327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29" name="Freeform 328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grpSp>
              <p:nvGrpSpPr>
                <p:cNvPr id="330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360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361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sp>
              <p:nvSpPr>
                <p:cNvPr id="331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2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3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4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5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6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7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8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39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0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1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2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3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4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5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6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7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8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49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0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1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2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3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4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5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356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+mn-ea"/>
                  </a:endParaRPr>
                </a:p>
              </p:txBody>
            </p:sp>
            <p:grpSp>
              <p:nvGrpSpPr>
                <p:cNvPr id="357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358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+mn-ea"/>
                    </a:endParaRPr>
                  </a:p>
                </p:txBody>
              </p:sp>
              <p:sp>
                <p:nvSpPr>
                  <p:cNvPr id="359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+mn-ea"/>
                    </a:endParaRPr>
                  </a:p>
                </p:txBody>
              </p:sp>
            </p:grpSp>
          </p:grpSp>
        </p:grpSp>
      </p:grpSp>
      <p:sp>
        <p:nvSpPr>
          <p:cNvPr id="363" name="Rounded Rectangle 362"/>
          <p:cNvSpPr/>
          <p:nvPr/>
        </p:nvSpPr>
        <p:spPr>
          <a:xfrm>
            <a:off x="6418101" y="2265353"/>
            <a:ext cx="336698" cy="1765005"/>
          </a:xfrm>
          <a:prstGeom prst="roundRect">
            <a:avLst>
              <a:gd name="adj" fmla="val 50000"/>
            </a:avLst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4" name="Rounded Rectangle 363"/>
          <p:cNvSpPr/>
          <p:nvPr/>
        </p:nvSpPr>
        <p:spPr>
          <a:xfrm>
            <a:off x="6927523" y="3488097"/>
            <a:ext cx="336698" cy="542261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5" name="Rounded Rectangle 364"/>
          <p:cNvSpPr/>
          <p:nvPr/>
        </p:nvSpPr>
        <p:spPr>
          <a:xfrm>
            <a:off x="7443094" y="2563065"/>
            <a:ext cx="336698" cy="1467293"/>
          </a:xfrm>
          <a:prstGeom prst="roundRect">
            <a:avLst>
              <a:gd name="adj" fmla="val 50000"/>
            </a:avLst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6" name="Rounded Rectangle 365"/>
          <p:cNvSpPr/>
          <p:nvPr/>
        </p:nvSpPr>
        <p:spPr>
          <a:xfrm>
            <a:off x="7958665" y="1557402"/>
            <a:ext cx="336698" cy="2472956"/>
          </a:xfrm>
          <a:prstGeom prst="roundRect">
            <a:avLst>
              <a:gd name="adj" fmla="val 50000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7" name="Rounded Rectangle 366"/>
          <p:cNvSpPr/>
          <p:nvPr/>
        </p:nvSpPr>
        <p:spPr>
          <a:xfrm>
            <a:off x="8474236" y="3009632"/>
            <a:ext cx="336698" cy="102072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8" name="Rounded Rectangle 367"/>
          <p:cNvSpPr/>
          <p:nvPr/>
        </p:nvSpPr>
        <p:spPr>
          <a:xfrm>
            <a:off x="8989807" y="2738502"/>
            <a:ext cx="336698" cy="129185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9" name="Rounded Rectangle 368"/>
          <p:cNvSpPr/>
          <p:nvPr/>
        </p:nvSpPr>
        <p:spPr>
          <a:xfrm>
            <a:off x="9505378" y="3488096"/>
            <a:ext cx="336698" cy="542262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0" name="Rounded Rectangle 369"/>
          <p:cNvSpPr/>
          <p:nvPr/>
        </p:nvSpPr>
        <p:spPr>
          <a:xfrm>
            <a:off x="10020949" y="2563064"/>
            <a:ext cx="336698" cy="1467294"/>
          </a:xfrm>
          <a:prstGeom prst="roundRect">
            <a:avLst>
              <a:gd name="adj" fmla="val 50000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1" name="Rounded Rectangle 370"/>
          <p:cNvSpPr/>
          <p:nvPr/>
        </p:nvSpPr>
        <p:spPr>
          <a:xfrm>
            <a:off x="10536520" y="2265352"/>
            <a:ext cx="336698" cy="176500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6406881" y="4168581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US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6918452" y="4168580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KL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7418805" y="4168579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BR</a:t>
            </a:r>
            <a:endParaRPr lang="en-US" sz="100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5" name="TextBox 374"/>
          <p:cNvSpPr txBox="1"/>
          <p:nvPr/>
        </p:nvSpPr>
        <p:spPr>
          <a:xfrm>
            <a:off x="7960000" y="4168576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anose="020B0606030504020204" pitchFamily="34" charset="0"/>
              </a:rPr>
              <a:t>AU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8444454" y="4157938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MN</a:t>
            </a:r>
            <a:endParaRPr lang="en-US" sz="100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7" name="TextBox 376"/>
          <p:cNvSpPr txBox="1"/>
          <p:nvPr/>
        </p:nvSpPr>
        <p:spPr>
          <a:xfrm>
            <a:off x="8974580" y="4168577"/>
            <a:ext cx="3706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CD</a:t>
            </a:r>
            <a:endParaRPr lang="en-US" sz="100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8" name="TextBox 377"/>
          <p:cNvSpPr txBox="1"/>
          <p:nvPr/>
        </p:nvSpPr>
        <p:spPr>
          <a:xfrm>
            <a:off x="9486151" y="4168577"/>
            <a:ext cx="359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AU</a:t>
            </a:r>
            <a:endParaRPr lang="en-US" sz="100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79" name="TextBox 378"/>
          <p:cNvSpPr txBox="1"/>
          <p:nvPr/>
        </p:nvSpPr>
        <p:spPr>
          <a:xfrm>
            <a:off x="9991167" y="416857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MN</a:t>
            </a:r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80" name="TextBox 379"/>
          <p:cNvSpPr txBox="1"/>
          <p:nvPr/>
        </p:nvSpPr>
        <p:spPr>
          <a:xfrm>
            <a:off x="10536266" y="4168576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LT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81" name="Oval 380"/>
          <p:cNvSpPr/>
          <p:nvPr/>
        </p:nvSpPr>
        <p:spPr>
          <a:xfrm>
            <a:off x="7944403" y="4105868"/>
            <a:ext cx="381138" cy="381138"/>
          </a:xfrm>
          <a:prstGeom prst="ellipse">
            <a:avLst/>
          </a:prstGeom>
          <a:noFill/>
          <a:ln>
            <a:solidFill>
              <a:srgbClr val="DB96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82" name="Oval 381"/>
          <p:cNvSpPr/>
          <p:nvPr/>
        </p:nvSpPr>
        <p:spPr>
          <a:xfrm>
            <a:off x="9996692" y="4105868"/>
            <a:ext cx="381138" cy="381138"/>
          </a:xfrm>
          <a:prstGeom prst="ellipse">
            <a:avLst/>
          </a:prstGeom>
          <a:noFill/>
          <a:ln>
            <a:solidFill>
              <a:srgbClr val="DB96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83" name="TextBox 382"/>
          <p:cNvSpPr txBox="1"/>
          <p:nvPr/>
        </p:nvSpPr>
        <p:spPr>
          <a:xfrm>
            <a:off x="7869571" y="1220564"/>
            <a:ext cx="5148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44546A"/>
                </a:solidFill>
              </a:defRPr>
            </a:lvl1pPr>
          </a:lstStyle>
          <a:p>
            <a:r>
              <a:rPr lang="en-US" sz="1600" b="1">
                <a:solidFill>
                  <a:srgbClr val="DB9665"/>
                </a:solidFill>
              </a:rPr>
              <a:t>98%</a:t>
            </a:r>
            <a:endParaRPr lang="en-US" sz="1600" b="1">
              <a:solidFill>
                <a:srgbClr val="DB9665"/>
              </a:solidFill>
            </a:endParaRPr>
          </a:p>
        </p:txBody>
      </p:sp>
      <p:sp>
        <p:nvSpPr>
          <p:cNvPr id="384" name="TextBox 383"/>
          <p:cNvSpPr txBox="1"/>
          <p:nvPr/>
        </p:nvSpPr>
        <p:spPr>
          <a:xfrm>
            <a:off x="9929818" y="2211307"/>
            <a:ext cx="5148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44546A"/>
                </a:solidFill>
              </a:defRPr>
            </a:lvl1pPr>
          </a:lstStyle>
          <a:p>
            <a:r>
              <a:rPr lang="en-US" sz="1600" b="1">
                <a:solidFill>
                  <a:srgbClr val="DB9665"/>
                </a:solidFill>
              </a:rPr>
              <a:t>65%</a:t>
            </a:r>
            <a:endParaRPr lang="en-US" sz="1600" b="1">
              <a:solidFill>
                <a:srgbClr val="DB9665"/>
              </a:solidFill>
            </a:endParaRPr>
          </a:p>
        </p:txBody>
      </p:sp>
      <p:sp>
        <p:nvSpPr>
          <p:cNvPr id="389" name="Oval Callout 388"/>
          <p:cNvSpPr/>
          <p:nvPr/>
        </p:nvSpPr>
        <p:spPr>
          <a:xfrm>
            <a:off x="4668646" y="2760018"/>
            <a:ext cx="499145" cy="499145"/>
          </a:xfrm>
          <a:prstGeom prst="wedgeEllipseCallout">
            <a:avLst>
              <a:gd name="adj1" fmla="val -33918"/>
              <a:gd name="adj2" fmla="val 95213"/>
            </a:avLst>
          </a:prstGeom>
          <a:solidFill>
            <a:srgbClr val="DB96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ea"/>
              </a:rPr>
              <a:t>MN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0" name="Oval Callout 389"/>
          <p:cNvSpPr/>
          <p:nvPr/>
        </p:nvSpPr>
        <p:spPr>
          <a:xfrm>
            <a:off x="5256298" y="4011693"/>
            <a:ext cx="499145" cy="499145"/>
          </a:xfrm>
          <a:prstGeom prst="wedgeEllipseCallout">
            <a:avLst>
              <a:gd name="adj1" fmla="val -33918"/>
              <a:gd name="adj2" fmla="val 95213"/>
            </a:avLst>
          </a:prstGeom>
          <a:solidFill>
            <a:srgbClr val="DB96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ea"/>
              </a:rPr>
              <a:t>AU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1" name="Oval Callout 390"/>
          <p:cNvSpPr/>
          <p:nvPr/>
        </p:nvSpPr>
        <p:spPr>
          <a:xfrm>
            <a:off x="2371506" y="3706171"/>
            <a:ext cx="499145" cy="499145"/>
          </a:xfrm>
          <a:prstGeom prst="wedgeEllipseCallout">
            <a:avLst>
              <a:gd name="adj1" fmla="val -33918"/>
              <a:gd name="adj2" fmla="val 95213"/>
            </a:avLst>
          </a:prstGeom>
          <a:solidFill>
            <a:srgbClr val="3C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ea"/>
              </a:rPr>
              <a:t>BR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2" name="Oval Callout 391"/>
          <p:cNvSpPr/>
          <p:nvPr/>
        </p:nvSpPr>
        <p:spPr>
          <a:xfrm>
            <a:off x="1533803" y="2813843"/>
            <a:ext cx="499145" cy="499145"/>
          </a:xfrm>
          <a:prstGeom prst="wedgeEllipseCallout">
            <a:avLst>
              <a:gd name="adj1" fmla="val -33918"/>
              <a:gd name="adj2" fmla="val 95213"/>
            </a:avLst>
          </a:prstGeom>
          <a:solidFill>
            <a:srgbClr val="3C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ea"/>
              </a:rPr>
              <a:t>US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4" name="文本占位符 39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393" name="文本框 34"/>
          <p:cNvSpPr txBox="1"/>
          <p:nvPr/>
        </p:nvSpPr>
        <p:spPr>
          <a:xfrm>
            <a:off x="6297140" y="4957321"/>
            <a:ext cx="4987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8" name="Rectangle 36"/>
          <p:cNvSpPr>
            <a:spLocks noChangeArrowheads="1"/>
          </p:cNvSpPr>
          <p:nvPr/>
        </p:nvSpPr>
        <p:spPr bwMode="auto">
          <a:xfrm>
            <a:off x="6297141" y="4668600"/>
            <a:ext cx="22188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75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7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7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7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7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7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/>
      <p:bldP spid="373" grpId="0"/>
      <p:bldP spid="374" grpId="0"/>
      <p:bldP spid="375" grpId="0"/>
      <p:bldP spid="376" grpId="0"/>
      <p:bldP spid="377" grpId="0"/>
      <p:bldP spid="378" grpId="0"/>
      <p:bldP spid="379" grpId="0"/>
      <p:bldP spid="380" grpId="0"/>
      <p:bldP spid="381" grpId="0" animBg="1"/>
      <p:bldP spid="382" grpId="0" animBg="1"/>
      <p:bldP spid="383" grpId="0"/>
      <p:bldP spid="384" grpId="0"/>
      <p:bldP spid="389" grpId="0" animBg="1"/>
      <p:bldP spid="390" grpId="0" animBg="1"/>
      <p:bldP spid="391" grpId="0" animBg="1"/>
      <p:bldP spid="392" grpId="0" animBg="1"/>
      <p:bldP spid="393" grpId="0"/>
      <p:bldP spid="3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14\Desktop\4e7019674b7959720d0000c2\1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42"/>
          <a:stretch>
            <a:fillRect/>
          </a:stretch>
        </p:blipFill>
        <p:spPr bwMode="auto">
          <a:xfrm>
            <a:off x="4946376" y="1769067"/>
            <a:ext cx="2188044" cy="21858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pic>
        <p:nvPicPr>
          <p:cNvPr id="1027" name="Picture 3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50" t="29300" r="1837" b="19295"/>
          <a:stretch>
            <a:fillRect/>
          </a:stretch>
        </p:blipFill>
        <p:spPr bwMode="auto">
          <a:xfrm>
            <a:off x="8565977" y="1769067"/>
            <a:ext cx="2211855" cy="21858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326775" y="4104330"/>
            <a:ext cx="768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dirty="0">
                <a:solidFill>
                  <a:srgbClr val="3C0000"/>
                </a:solidFill>
              </a:rPr>
              <a:t>Past</a:t>
            </a:r>
            <a:endParaRPr lang="zh-CN" altLang="en-US" dirty="0">
              <a:solidFill>
                <a:srgbClr val="3C000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412505" y="4565995"/>
            <a:ext cx="2088000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50509" y="4104330"/>
            <a:ext cx="12282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dirty="0">
                <a:solidFill>
                  <a:srgbClr val="DB9665"/>
                </a:solidFill>
              </a:rPr>
              <a:t>Present</a:t>
            </a:r>
            <a:endParaRPr lang="zh-CN" altLang="en-US" dirty="0">
              <a:solidFill>
                <a:srgbClr val="DB9665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036239" y="4565994"/>
            <a:ext cx="2088000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65977" y="4104330"/>
            <a:ext cx="1085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dirty="0">
                <a:solidFill>
                  <a:srgbClr val="3C0000"/>
                </a:solidFill>
              </a:rPr>
              <a:t>Future</a:t>
            </a:r>
            <a:endParaRPr lang="zh-CN" altLang="en-US" dirty="0">
              <a:solidFill>
                <a:srgbClr val="3C000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651707" y="4565994"/>
            <a:ext cx="2088000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114\Desktop\4cbb49c48e8012365a8d2100\a beautiful day_800x6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9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7" t="19283" r="35473"/>
          <a:stretch>
            <a:fillRect/>
          </a:stretch>
        </p:blipFill>
        <p:spPr bwMode="auto">
          <a:xfrm>
            <a:off x="1326775" y="1755404"/>
            <a:ext cx="2188044" cy="2213169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</p:pic>
      <p:sp>
        <p:nvSpPr>
          <p:cNvPr id="21" name="椭圆 20"/>
          <p:cNvSpPr/>
          <p:nvPr/>
        </p:nvSpPr>
        <p:spPr>
          <a:xfrm>
            <a:off x="2803702" y="1619646"/>
            <a:ext cx="822324" cy="8223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3C0000"/>
                </a:solidFill>
                <a:latin typeface="+mn-ea"/>
              </a:rPr>
              <a:t>NO.1</a:t>
            </a:r>
            <a:endParaRPr lang="zh-CN" altLang="en-US" b="1" dirty="0">
              <a:solidFill>
                <a:srgbClr val="3C0000"/>
              </a:solidFill>
              <a:latin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423302" y="1619644"/>
            <a:ext cx="822324" cy="8223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DB9665"/>
                </a:solidFill>
                <a:latin typeface="+mn-ea"/>
              </a:rPr>
              <a:t>NO.2</a:t>
            </a:r>
            <a:endParaRPr lang="zh-CN" altLang="en-US" b="1" dirty="0">
              <a:solidFill>
                <a:srgbClr val="DB9665"/>
              </a:solidFill>
              <a:latin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0042902" y="1619646"/>
            <a:ext cx="822324" cy="82232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3C0000"/>
                </a:solidFill>
                <a:latin typeface="+mn-ea"/>
              </a:rPr>
              <a:t>NO.3</a:t>
            </a:r>
            <a:endParaRPr lang="zh-CN" altLang="en-US" b="1" dirty="0">
              <a:solidFill>
                <a:srgbClr val="3C0000"/>
              </a:solidFill>
              <a:latin typeface="+mn-ea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1326776" y="4656427"/>
            <a:ext cx="229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46377" y="4579658"/>
            <a:ext cx="229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70790" y="4579658"/>
            <a:ext cx="229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/>
      <p:bldP spid="21" grpId="0" animBg="1"/>
      <p:bldP spid="24" grpId="0" animBg="1"/>
      <p:bldP spid="27" grpId="0" animBg="1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4035057" y="1966986"/>
            <a:ext cx="2879577" cy="2255808"/>
          </a:xfrm>
          <a:prstGeom prst="roundRect">
            <a:avLst>
              <a:gd name="adj" fmla="val 2780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90" y="1884792"/>
            <a:ext cx="1879903" cy="2078521"/>
          </a:xfrm>
          <a:prstGeom prst="rect">
            <a:avLst/>
          </a:prstGeom>
          <a:effectLst/>
        </p:spPr>
      </p:pic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cxnSp>
        <p:nvCxnSpPr>
          <p:cNvPr id="28" name="Straight Connector 21"/>
          <p:cNvCxnSpPr/>
          <p:nvPr/>
        </p:nvCxnSpPr>
        <p:spPr>
          <a:xfrm>
            <a:off x="1424392" y="4691513"/>
            <a:ext cx="9186800" cy="0"/>
          </a:xfrm>
          <a:prstGeom prst="line">
            <a:avLst/>
          </a:prstGeom>
          <a:ln w="12700" cmpd="sng">
            <a:solidFill>
              <a:srgbClr val="DB966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4"/>
          <p:cNvGrpSpPr/>
          <p:nvPr/>
        </p:nvGrpSpPr>
        <p:grpSpPr>
          <a:xfrm>
            <a:off x="1530714" y="5088666"/>
            <a:ext cx="365091" cy="365091"/>
            <a:chOff x="1068295" y="3417488"/>
            <a:chExt cx="239034" cy="239034"/>
          </a:xfrm>
        </p:grpSpPr>
        <p:sp>
          <p:nvSpPr>
            <p:cNvPr id="30" name="Oval 25"/>
            <p:cNvSpPr/>
            <p:nvPr/>
          </p:nvSpPr>
          <p:spPr>
            <a:xfrm>
              <a:off x="1068295" y="3417488"/>
              <a:ext cx="239034" cy="239034"/>
            </a:xfrm>
            <a:prstGeom prst="ellipse">
              <a:avLst/>
            </a:prstGeom>
            <a:solidFill>
              <a:srgbClr val="3C0000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Plus 26"/>
            <p:cNvSpPr/>
            <p:nvPr/>
          </p:nvSpPr>
          <p:spPr>
            <a:xfrm>
              <a:off x="1129668" y="3475634"/>
              <a:ext cx="115371" cy="115371"/>
            </a:xfrm>
            <a:prstGeom prst="mathPlus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4347512" y="2206662"/>
            <a:ext cx="43688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xx</a:t>
            </a:r>
            <a:endParaRPr lang="zh-CN" altLang="en-US" sz="20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47512" y="2597625"/>
            <a:ext cx="22546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自由: 形状 35"/>
          <p:cNvSpPr/>
          <p:nvPr/>
        </p:nvSpPr>
        <p:spPr>
          <a:xfrm>
            <a:off x="7286624" y="1888390"/>
            <a:ext cx="86780" cy="2413000"/>
          </a:xfrm>
          <a:custGeom>
            <a:avLst/>
            <a:gdLst>
              <a:gd name="connsiteX0" fmla="*/ 86780 w 279400"/>
              <a:gd name="connsiteY0" fmla="*/ 0 h 2413000"/>
              <a:gd name="connsiteX1" fmla="*/ 279400 w 279400"/>
              <a:gd name="connsiteY1" fmla="*/ 0 h 2413000"/>
              <a:gd name="connsiteX2" fmla="*/ 279400 w 279400"/>
              <a:gd name="connsiteY2" fmla="*/ 2413000 h 2413000"/>
              <a:gd name="connsiteX3" fmla="*/ 86779 w 279400"/>
              <a:gd name="connsiteY3" fmla="*/ 2413000 h 2413000"/>
              <a:gd name="connsiteX4" fmla="*/ 43389 w 279400"/>
              <a:gd name="connsiteY4" fmla="*/ 2369610 h 2413000"/>
              <a:gd name="connsiteX5" fmla="*/ 43390 w 279400"/>
              <a:gd name="connsiteY5" fmla="*/ 1249890 h 2413000"/>
              <a:gd name="connsiteX6" fmla="*/ 0 w 279400"/>
              <a:gd name="connsiteY6" fmla="*/ 1206500 h 2413000"/>
              <a:gd name="connsiteX7" fmla="*/ 43390 w 279400"/>
              <a:gd name="connsiteY7" fmla="*/ 1163110 h 2413000"/>
              <a:gd name="connsiteX8" fmla="*/ 43390 w 279400"/>
              <a:gd name="connsiteY8" fmla="*/ 43390 h 2413000"/>
              <a:gd name="connsiteX9" fmla="*/ 86780 w 279400"/>
              <a:gd name="connsiteY9" fmla="*/ 0 h 2413000"/>
              <a:gd name="connsiteX0-1" fmla="*/ 279400 w 370840"/>
              <a:gd name="connsiteY0-2" fmla="*/ 0 h 2413000"/>
              <a:gd name="connsiteX1-3" fmla="*/ 279400 w 370840"/>
              <a:gd name="connsiteY1-4" fmla="*/ 2413000 h 2413000"/>
              <a:gd name="connsiteX2-5" fmla="*/ 86779 w 370840"/>
              <a:gd name="connsiteY2-6" fmla="*/ 2413000 h 2413000"/>
              <a:gd name="connsiteX3-7" fmla="*/ 43389 w 370840"/>
              <a:gd name="connsiteY3-8" fmla="*/ 2369610 h 2413000"/>
              <a:gd name="connsiteX4-9" fmla="*/ 43390 w 370840"/>
              <a:gd name="connsiteY4-10" fmla="*/ 1249890 h 2413000"/>
              <a:gd name="connsiteX5-11" fmla="*/ 0 w 370840"/>
              <a:gd name="connsiteY5-12" fmla="*/ 1206500 h 2413000"/>
              <a:gd name="connsiteX6-13" fmla="*/ 43390 w 370840"/>
              <a:gd name="connsiteY6-14" fmla="*/ 1163110 h 2413000"/>
              <a:gd name="connsiteX7-15" fmla="*/ 43390 w 370840"/>
              <a:gd name="connsiteY7-16" fmla="*/ 43390 h 2413000"/>
              <a:gd name="connsiteX8-17" fmla="*/ 86780 w 370840"/>
              <a:gd name="connsiteY8-18" fmla="*/ 0 h 2413000"/>
              <a:gd name="connsiteX9-19" fmla="*/ 370840 w 370840"/>
              <a:gd name="connsiteY9-20" fmla="*/ 91440 h 2413000"/>
              <a:gd name="connsiteX0-21" fmla="*/ 279400 w 279400"/>
              <a:gd name="connsiteY0-22" fmla="*/ 0 h 2413000"/>
              <a:gd name="connsiteX1-23" fmla="*/ 279400 w 279400"/>
              <a:gd name="connsiteY1-24" fmla="*/ 2413000 h 2413000"/>
              <a:gd name="connsiteX2-25" fmla="*/ 86779 w 279400"/>
              <a:gd name="connsiteY2-26" fmla="*/ 2413000 h 2413000"/>
              <a:gd name="connsiteX3-27" fmla="*/ 43389 w 279400"/>
              <a:gd name="connsiteY3-28" fmla="*/ 2369610 h 2413000"/>
              <a:gd name="connsiteX4-29" fmla="*/ 43390 w 279400"/>
              <a:gd name="connsiteY4-30" fmla="*/ 1249890 h 2413000"/>
              <a:gd name="connsiteX5-31" fmla="*/ 0 w 279400"/>
              <a:gd name="connsiteY5-32" fmla="*/ 1206500 h 2413000"/>
              <a:gd name="connsiteX6-33" fmla="*/ 43390 w 279400"/>
              <a:gd name="connsiteY6-34" fmla="*/ 1163110 h 2413000"/>
              <a:gd name="connsiteX7-35" fmla="*/ 43390 w 279400"/>
              <a:gd name="connsiteY7-36" fmla="*/ 43390 h 2413000"/>
              <a:gd name="connsiteX8-37" fmla="*/ 86780 w 279400"/>
              <a:gd name="connsiteY8-38" fmla="*/ 0 h 2413000"/>
              <a:gd name="connsiteX0-39" fmla="*/ 279400 w 279400"/>
              <a:gd name="connsiteY0-40" fmla="*/ 2413000 h 2413000"/>
              <a:gd name="connsiteX1-41" fmla="*/ 86779 w 279400"/>
              <a:gd name="connsiteY1-42" fmla="*/ 2413000 h 2413000"/>
              <a:gd name="connsiteX2-43" fmla="*/ 43389 w 279400"/>
              <a:gd name="connsiteY2-44" fmla="*/ 2369610 h 2413000"/>
              <a:gd name="connsiteX3-45" fmla="*/ 43390 w 279400"/>
              <a:gd name="connsiteY3-46" fmla="*/ 1249890 h 2413000"/>
              <a:gd name="connsiteX4-47" fmla="*/ 0 w 279400"/>
              <a:gd name="connsiteY4-48" fmla="*/ 1206500 h 2413000"/>
              <a:gd name="connsiteX5-49" fmla="*/ 43390 w 279400"/>
              <a:gd name="connsiteY5-50" fmla="*/ 1163110 h 2413000"/>
              <a:gd name="connsiteX6-51" fmla="*/ 43390 w 279400"/>
              <a:gd name="connsiteY6-52" fmla="*/ 43390 h 2413000"/>
              <a:gd name="connsiteX7-53" fmla="*/ 86780 w 279400"/>
              <a:gd name="connsiteY7-54" fmla="*/ 0 h 2413000"/>
              <a:gd name="connsiteX0-55" fmla="*/ 86779 w 86780"/>
              <a:gd name="connsiteY0-56" fmla="*/ 2413000 h 2413000"/>
              <a:gd name="connsiteX1-57" fmla="*/ 43389 w 86780"/>
              <a:gd name="connsiteY1-58" fmla="*/ 2369610 h 2413000"/>
              <a:gd name="connsiteX2-59" fmla="*/ 43390 w 86780"/>
              <a:gd name="connsiteY2-60" fmla="*/ 1249890 h 2413000"/>
              <a:gd name="connsiteX3-61" fmla="*/ 0 w 86780"/>
              <a:gd name="connsiteY3-62" fmla="*/ 1206500 h 2413000"/>
              <a:gd name="connsiteX4-63" fmla="*/ 43390 w 86780"/>
              <a:gd name="connsiteY4-64" fmla="*/ 1163110 h 2413000"/>
              <a:gd name="connsiteX5-65" fmla="*/ 43390 w 86780"/>
              <a:gd name="connsiteY5-66" fmla="*/ 43390 h 2413000"/>
              <a:gd name="connsiteX6-67" fmla="*/ 86780 w 86780"/>
              <a:gd name="connsiteY6-68" fmla="*/ 0 h 2413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6780" h="2413000">
                <a:moveTo>
                  <a:pt x="86779" y="2413000"/>
                </a:moveTo>
                <a:cubicBezTo>
                  <a:pt x="62815" y="2413000"/>
                  <a:pt x="43389" y="2393574"/>
                  <a:pt x="43389" y="2369610"/>
                </a:cubicBezTo>
                <a:cubicBezTo>
                  <a:pt x="43389" y="1996370"/>
                  <a:pt x="43390" y="1623130"/>
                  <a:pt x="43390" y="1249890"/>
                </a:cubicBezTo>
                <a:cubicBezTo>
                  <a:pt x="43390" y="1225926"/>
                  <a:pt x="23964" y="1206500"/>
                  <a:pt x="0" y="1206500"/>
                </a:cubicBezTo>
                <a:cubicBezTo>
                  <a:pt x="23964" y="1206500"/>
                  <a:pt x="43390" y="1187074"/>
                  <a:pt x="43390" y="1163110"/>
                </a:cubicBezTo>
                <a:lnTo>
                  <a:pt x="43390" y="43390"/>
                </a:lnTo>
                <a:cubicBezTo>
                  <a:pt x="43390" y="19426"/>
                  <a:pt x="62816" y="0"/>
                  <a:pt x="86780" y="0"/>
                </a:cubicBezTo>
              </a:path>
            </a:pathLst>
          </a:custGeom>
          <a:ln w="12700"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7594599" y="2793587"/>
            <a:ext cx="597613" cy="597613"/>
            <a:chOff x="7362182" y="3807649"/>
            <a:chExt cx="585787" cy="585787"/>
          </a:xfrm>
          <a:solidFill>
            <a:srgbClr val="3C0000"/>
          </a:solidFill>
        </p:grpSpPr>
        <p:sp>
          <p:nvSpPr>
            <p:cNvPr id="38" name="Oval 105"/>
            <p:cNvSpPr/>
            <p:nvPr/>
          </p:nvSpPr>
          <p:spPr>
            <a:xfrm>
              <a:off x="7362182" y="3807649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39" name="Freeform 132"/>
            <p:cNvSpPr>
              <a:spLocks noEditPoints="1"/>
            </p:cNvSpPr>
            <p:nvPr/>
          </p:nvSpPr>
          <p:spPr bwMode="auto">
            <a:xfrm>
              <a:off x="7490794" y="3984925"/>
              <a:ext cx="328563" cy="231234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594599" y="1826224"/>
            <a:ext cx="597613" cy="597613"/>
            <a:chOff x="6029224" y="3801578"/>
            <a:chExt cx="585787" cy="585787"/>
          </a:xfrm>
          <a:solidFill>
            <a:srgbClr val="DB9665"/>
          </a:solidFill>
        </p:grpSpPr>
        <p:sp>
          <p:nvSpPr>
            <p:cNvPr id="41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2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594599" y="3760950"/>
            <a:ext cx="597613" cy="597613"/>
            <a:chOff x="8695140" y="3801577"/>
            <a:chExt cx="585787" cy="585787"/>
          </a:xfrm>
          <a:solidFill>
            <a:srgbClr val="DB9665"/>
          </a:solidFill>
        </p:grpSpPr>
        <p:sp>
          <p:nvSpPr>
            <p:cNvPr id="46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47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grpFill/>
          </p:grpSpPr>
          <p:sp>
            <p:nvSpPr>
              <p:cNvPr id="48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  <p:sp>
            <p:nvSpPr>
              <p:cNvPr id="50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</p:grpSp>
      </p:grpSp>
      <p:sp>
        <p:nvSpPr>
          <p:cNvPr id="51" name="文本框 50"/>
          <p:cNvSpPr txBox="1"/>
          <p:nvPr/>
        </p:nvSpPr>
        <p:spPr>
          <a:xfrm>
            <a:off x="8225054" y="1995601"/>
            <a:ext cx="22507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严谨的逻辑思维、创意的图示化表达，带来精美、创意的全新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Rectangle 36"/>
          <p:cNvSpPr>
            <a:spLocks noChangeArrowheads="1"/>
          </p:cNvSpPr>
          <p:nvPr/>
        </p:nvSpPr>
        <p:spPr bwMode="auto">
          <a:xfrm>
            <a:off x="8225053" y="1769074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2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2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225054" y="2962964"/>
            <a:ext cx="22507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严谨的逻辑思维、创意的图示化表达，带来精美、创意的全新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Rectangle 36"/>
          <p:cNvSpPr>
            <a:spLocks noChangeArrowheads="1"/>
          </p:cNvSpPr>
          <p:nvPr/>
        </p:nvSpPr>
        <p:spPr bwMode="auto">
          <a:xfrm>
            <a:off x="8225053" y="2736437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2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2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225054" y="3930327"/>
            <a:ext cx="22507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严谨的逻辑思维、创意的图示化表达，带来精美、创意的全新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36"/>
          <p:cNvSpPr>
            <a:spLocks noChangeArrowheads="1"/>
          </p:cNvSpPr>
          <p:nvPr/>
        </p:nvSpPr>
        <p:spPr bwMode="auto">
          <a:xfrm>
            <a:off x="8225053" y="3703800"/>
            <a:ext cx="954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2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2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934675" y="5101934"/>
            <a:ext cx="8541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zh-CN" altLang="en-US" sz="1600" b="0" dirty="0"/>
              <a:t>严谨的逻辑思维、创意的图示化表达，带来精美、创意、动感、形象、时尚的全新</a:t>
            </a:r>
            <a:r>
              <a:rPr lang="en-US" altLang="zh-CN" sz="1600" b="0" dirty="0"/>
              <a:t>PPT</a:t>
            </a:r>
            <a:r>
              <a:rPr lang="zh-CN" altLang="en-US" sz="1600" b="0" dirty="0"/>
              <a:t>体验。</a:t>
            </a:r>
            <a:endParaRPr lang="zh-CN" altLang="en-US" sz="1600" b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2" grpId="0"/>
      <p:bldP spid="33" grpId="0"/>
      <p:bldP spid="36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343115" y="2490244"/>
            <a:ext cx="2144851" cy="3110180"/>
          </a:xfrm>
          <a:custGeom>
            <a:avLst/>
            <a:gdLst>
              <a:gd name="connsiteX0" fmla="*/ 0 w 2144851"/>
              <a:gd name="connsiteY0" fmla="*/ 26403 h 3032580"/>
              <a:gd name="connsiteX1" fmla="*/ 26403 w 2144851"/>
              <a:gd name="connsiteY1" fmla="*/ 0 h 3032580"/>
              <a:gd name="connsiteX2" fmla="*/ 2118448 w 2144851"/>
              <a:gd name="connsiteY2" fmla="*/ 0 h 3032580"/>
              <a:gd name="connsiteX3" fmla="*/ 2144851 w 2144851"/>
              <a:gd name="connsiteY3" fmla="*/ 26403 h 3032580"/>
              <a:gd name="connsiteX4" fmla="*/ 2144851 w 2144851"/>
              <a:gd name="connsiteY4" fmla="*/ 3006177 h 3032580"/>
              <a:gd name="connsiteX5" fmla="*/ 2118448 w 2144851"/>
              <a:gd name="connsiteY5" fmla="*/ 3032580 h 3032580"/>
              <a:gd name="connsiteX6" fmla="*/ 26403 w 2144851"/>
              <a:gd name="connsiteY6" fmla="*/ 3032580 h 3032580"/>
              <a:gd name="connsiteX7" fmla="*/ 0 w 2144851"/>
              <a:gd name="connsiteY7" fmla="*/ 3006177 h 3032580"/>
              <a:gd name="connsiteX8" fmla="*/ 0 w 2144851"/>
              <a:gd name="connsiteY8" fmla="*/ 26403 h 3032580"/>
              <a:gd name="connsiteX0-1" fmla="*/ 0 w 2144851"/>
              <a:gd name="connsiteY0-2" fmla="*/ 27984 h 3034161"/>
              <a:gd name="connsiteX1-3" fmla="*/ 26403 w 2144851"/>
              <a:gd name="connsiteY1-4" fmla="*/ 1581 h 3034161"/>
              <a:gd name="connsiteX2-5" fmla="*/ 210889 w 2144851"/>
              <a:gd name="connsiteY2-6" fmla="*/ 0 h 3034161"/>
              <a:gd name="connsiteX3-7" fmla="*/ 2118448 w 2144851"/>
              <a:gd name="connsiteY3-8" fmla="*/ 1581 h 3034161"/>
              <a:gd name="connsiteX4-9" fmla="*/ 2144851 w 2144851"/>
              <a:gd name="connsiteY4-10" fmla="*/ 27984 h 3034161"/>
              <a:gd name="connsiteX5-11" fmla="*/ 2144851 w 2144851"/>
              <a:gd name="connsiteY5-12" fmla="*/ 3007758 h 3034161"/>
              <a:gd name="connsiteX6-13" fmla="*/ 2118448 w 2144851"/>
              <a:gd name="connsiteY6-14" fmla="*/ 3034161 h 3034161"/>
              <a:gd name="connsiteX7-15" fmla="*/ 26403 w 2144851"/>
              <a:gd name="connsiteY7-16" fmla="*/ 3034161 h 3034161"/>
              <a:gd name="connsiteX8-17" fmla="*/ 0 w 2144851"/>
              <a:gd name="connsiteY8-18" fmla="*/ 3007758 h 3034161"/>
              <a:gd name="connsiteX9" fmla="*/ 0 w 2144851"/>
              <a:gd name="connsiteY9" fmla="*/ 27984 h 3034161"/>
              <a:gd name="connsiteX0-19" fmla="*/ 0 w 2144851"/>
              <a:gd name="connsiteY0-20" fmla="*/ 27984 h 3034161"/>
              <a:gd name="connsiteX1-21" fmla="*/ 26403 w 2144851"/>
              <a:gd name="connsiteY1-22" fmla="*/ 1581 h 3034161"/>
              <a:gd name="connsiteX2-23" fmla="*/ 210889 w 2144851"/>
              <a:gd name="connsiteY2-24" fmla="*/ 0 h 3034161"/>
              <a:gd name="connsiteX3-25" fmla="*/ 256419 w 2144851"/>
              <a:gd name="connsiteY3-26" fmla="*/ 1 h 3034161"/>
              <a:gd name="connsiteX4-27" fmla="*/ 2118448 w 2144851"/>
              <a:gd name="connsiteY4-28" fmla="*/ 1581 h 3034161"/>
              <a:gd name="connsiteX5-29" fmla="*/ 2144851 w 2144851"/>
              <a:gd name="connsiteY5-30" fmla="*/ 27984 h 3034161"/>
              <a:gd name="connsiteX6-31" fmla="*/ 2144851 w 2144851"/>
              <a:gd name="connsiteY6-32" fmla="*/ 3007758 h 3034161"/>
              <a:gd name="connsiteX7-33" fmla="*/ 2118448 w 2144851"/>
              <a:gd name="connsiteY7-34" fmla="*/ 3034161 h 3034161"/>
              <a:gd name="connsiteX8-35" fmla="*/ 26403 w 2144851"/>
              <a:gd name="connsiteY8-36" fmla="*/ 3034161 h 3034161"/>
              <a:gd name="connsiteX9-37" fmla="*/ 0 w 2144851"/>
              <a:gd name="connsiteY9-38" fmla="*/ 3007758 h 3034161"/>
              <a:gd name="connsiteX10" fmla="*/ 0 w 2144851"/>
              <a:gd name="connsiteY10" fmla="*/ 27984 h 3034161"/>
              <a:gd name="connsiteX0-39" fmla="*/ 0 w 2144851"/>
              <a:gd name="connsiteY0-40" fmla="*/ 27984 h 3034161"/>
              <a:gd name="connsiteX1-41" fmla="*/ 26403 w 2144851"/>
              <a:gd name="connsiteY1-42" fmla="*/ 1581 h 3034161"/>
              <a:gd name="connsiteX2-43" fmla="*/ 210889 w 2144851"/>
              <a:gd name="connsiteY2-44" fmla="*/ 0 h 3034161"/>
              <a:gd name="connsiteX3-45" fmla="*/ 256419 w 2144851"/>
              <a:gd name="connsiteY3-46" fmla="*/ 1 h 3034161"/>
              <a:gd name="connsiteX4-47" fmla="*/ 298155 w 2144851"/>
              <a:gd name="connsiteY4-48" fmla="*/ 1 h 3034161"/>
              <a:gd name="connsiteX5-49" fmla="*/ 2118448 w 2144851"/>
              <a:gd name="connsiteY5-50" fmla="*/ 1581 h 3034161"/>
              <a:gd name="connsiteX6-51" fmla="*/ 2144851 w 2144851"/>
              <a:gd name="connsiteY6-52" fmla="*/ 27984 h 3034161"/>
              <a:gd name="connsiteX7-53" fmla="*/ 2144851 w 2144851"/>
              <a:gd name="connsiteY7-54" fmla="*/ 3007758 h 3034161"/>
              <a:gd name="connsiteX8-55" fmla="*/ 2118448 w 2144851"/>
              <a:gd name="connsiteY8-56" fmla="*/ 3034161 h 3034161"/>
              <a:gd name="connsiteX9-57" fmla="*/ 26403 w 2144851"/>
              <a:gd name="connsiteY9-58" fmla="*/ 3034161 h 3034161"/>
              <a:gd name="connsiteX10-59" fmla="*/ 0 w 2144851"/>
              <a:gd name="connsiteY10-60" fmla="*/ 3007758 h 3034161"/>
              <a:gd name="connsiteX11" fmla="*/ 0 w 2144851"/>
              <a:gd name="connsiteY11" fmla="*/ 27984 h 3034161"/>
              <a:gd name="connsiteX0-61" fmla="*/ 0 w 2144851"/>
              <a:gd name="connsiteY0-62" fmla="*/ 81102 h 3087279"/>
              <a:gd name="connsiteX1-63" fmla="*/ 26403 w 2144851"/>
              <a:gd name="connsiteY1-64" fmla="*/ 54699 h 3087279"/>
              <a:gd name="connsiteX2-65" fmla="*/ 210889 w 2144851"/>
              <a:gd name="connsiteY2-66" fmla="*/ 53118 h 3087279"/>
              <a:gd name="connsiteX3-67" fmla="*/ 256419 w 2144851"/>
              <a:gd name="connsiteY3-68" fmla="*/ 0 h 3087279"/>
              <a:gd name="connsiteX4-69" fmla="*/ 298155 w 2144851"/>
              <a:gd name="connsiteY4-70" fmla="*/ 53119 h 3087279"/>
              <a:gd name="connsiteX5-71" fmla="*/ 2118448 w 2144851"/>
              <a:gd name="connsiteY5-72" fmla="*/ 54699 h 3087279"/>
              <a:gd name="connsiteX6-73" fmla="*/ 2144851 w 2144851"/>
              <a:gd name="connsiteY6-74" fmla="*/ 81102 h 3087279"/>
              <a:gd name="connsiteX7-75" fmla="*/ 2144851 w 2144851"/>
              <a:gd name="connsiteY7-76" fmla="*/ 3060876 h 3087279"/>
              <a:gd name="connsiteX8-77" fmla="*/ 2118448 w 2144851"/>
              <a:gd name="connsiteY8-78" fmla="*/ 3087279 h 3087279"/>
              <a:gd name="connsiteX9-79" fmla="*/ 26403 w 2144851"/>
              <a:gd name="connsiteY9-80" fmla="*/ 3087279 h 3087279"/>
              <a:gd name="connsiteX10-81" fmla="*/ 0 w 2144851"/>
              <a:gd name="connsiteY10-82" fmla="*/ 3060876 h 3087279"/>
              <a:gd name="connsiteX11-83" fmla="*/ 0 w 2144851"/>
              <a:gd name="connsiteY11-84" fmla="*/ 81102 h 3087279"/>
              <a:gd name="connsiteX0-85" fmla="*/ 0 w 2144851"/>
              <a:gd name="connsiteY0-86" fmla="*/ 81102 h 3087279"/>
              <a:gd name="connsiteX1-87" fmla="*/ 26403 w 2144851"/>
              <a:gd name="connsiteY1-88" fmla="*/ 54699 h 3087279"/>
              <a:gd name="connsiteX2-89" fmla="*/ 210889 w 2144851"/>
              <a:gd name="connsiteY2-90" fmla="*/ 53118 h 3087279"/>
              <a:gd name="connsiteX3-91" fmla="*/ 256419 w 2144851"/>
              <a:gd name="connsiteY3-92" fmla="*/ 0 h 3087279"/>
              <a:gd name="connsiteX4-93" fmla="*/ 358862 w 2144851"/>
              <a:gd name="connsiteY4-94" fmla="*/ 53119 h 3087279"/>
              <a:gd name="connsiteX5-95" fmla="*/ 2118448 w 2144851"/>
              <a:gd name="connsiteY5-96" fmla="*/ 54699 h 3087279"/>
              <a:gd name="connsiteX6-97" fmla="*/ 2144851 w 2144851"/>
              <a:gd name="connsiteY6-98" fmla="*/ 81102 h 3087279"/>
              <a:gd name="connsiteX7-99" fmla="*/ 2144851 w 2144851"/>
              <a:gd name="connsiteY7-100" fmla="*/ 3060876 h 3087279"/>
              <a:gd name="connsiteX8-101" fmla="*/ 2118448 w 2144851"/>
              <a:gd name="connsiteY8-102" fmla="*/ 3087279 h 3087279"/>
              <a:gd name="connsiteX9-103" fmla="*/ 26403 w 2144851"/>
              <a:gd name="connsiteY9-104" fmla="*/ 3087279 h 3087279"/>
              <a:gd name="connsiteX10-105" fmla="*/ 0 w 2144851"/>
              <a:gd name="connsiteY10-106" fmla="*/ 3060876 h 3087279"/>
              <a:gd name="connsiteX11-107" fmla="*/ 0 w 2144851"/>
              <a:gd name="connsiteY11-108" fmla="*/ 81102 h 3087279"/>
              <a:gd name="connsiteX0-109" fmla="*/ 0 w 2144851"/>
              <a:gd name="connsiteY0-110" fmla="*/ 111455 h 3117632"/>
              <a:gd name="connsiteX1-111" fmla="*/ 26403 w 2144851"/>
              <a:gd name="connsiteY1-112" fmla="*/ 85052 h 3117632"/>
              <a:gd name="connsiteX2-113" fmla="*/ 210889 w 2144851"/>
              <a:gd name="connsiteY2-114" fmla="*/ 83471 h 3117632"/>
              <a:gd name="connsiteX3-115" fmla="*/ 301949 w 2144851"/>
              <a:gd name="connsiteY3-116" fmla="*/ 0 h 3117632"/>
              <a:gd name="connsiteX4-117" fmla="*/ 358862 w 2144851"/>
              <a:gd name="connsiteY4-118" fmla="*/ 83472 h 3117632"/>
              <a:gd name="connsiteX5-119" fmla="*/ 2118448 w 2144851"/>
              <a:gd name="connsiteY5-120" fmla="*/ 85052 h 3117632"/>
              <a:gd name="connsiteX6-121" fmla="*/ 2144851 w 2144851"/>
              <a:gd name="connsiteY6-122" fmla="*/ 111455 h 3117632"/>
              <a:gd name="connsiteX7-123" fmla="*/ 2144851 w 2144851"/>
              <a:gd name="connsiteY7-124" fmla="*/ 3091229 h 3117632"/>
              <a:gd name="connsiteX8-125" fmla="*/ 2118448 w 2144851"/>
              <a:gd name="connsiteY8-126" fmla="*/ 3117632 h 3117632"/>
              <a:gd name="connsiteX9-127" fmla="*/ 26403 w 2144851"/>
              <a:gd name="connsiteY9-128" fmla="*/ 3117632 h 3117632"/>
              <a:gd name="connsiteX10-129" fmla="*/ 0 w 2144851"/>
              <a:gd name="connsiteY10-130" fmla="*/ 3091229 h 3117632"/>
              <a:gd name="connsiteX11-131" fmla="*/ 0 w 2144851"/>
              <a:gd name="connsiteY11-132" fmla="*/ 111455 h 3117632"/>
              <a:gd name="connsiteX0-133" fmla="*/ 0 w 2144851"/>
              <a:gd name="connsiteY0-134" fmla="*/ 122838 h 3129015"/>
              <a:gd name="connsiteX1-135" fmla="*/ 26403 w 2144851"/>
              <a:gd name="connsiteY1-136" fmla="*/ 96435 h 3129015"/>
              <a:gd name="connsiteX2-137" fmla="*/ 210889 w 2144851"/>
              <a:gd name="connsiteY2-138" fmla="*/ 94854 h 3129015"/>
              <a:gd name="connsiteX3-139" fmla="*/ 286772 w 2144851"/>
              <a:gd name="connsiteY3-140" fmla="*/ 0 h 3129015"/>
              <a:gd name="connsiteX4-141" fmla="*/ 358862 w 2144851"/>
              <a:gd name="connsiteY4-142" fmla="*/ 94855 h 3129015"/>
              <a:gd name="connsiteX5-143" fmla="*/ 2118448 w 2144851"/>
              <a:gd name="connsiteY5-144" fmla="*/ 96435 h 3129015"/>
              <a:gd name="connsiteX6-145" fmla="*/ 2144851 w 2144851"/>
              <a:gd name="connsiteY6-146" fmla="*/ 122838 h 3129015"/>
              <a:gd name="connsiteX7-147" fmla="*/ 2144851 w 2144851"/>
              <a:gd name="connsiteY7-148" fmla="*/ 3102612 h 3129015"/>
              <a:gd name="connsiteX8-149" fmla="*/ 2118448 w 2144851"/>
              <a:gd name="connsiteY8-150" fmla="*/ 3129015 h 3129015"/>
              <a:gd name="connsiteX9-151" fmla="*/ 26403 w 2144851"/>
              <a:gd name="connsiteY9-152" fmla="*/ 3129015 h 3129015"/>
              <a:gd name="connsiteX10-153" fmla="*/ 0 w 2144851"/>
              <a:gd name="connsiteY10-154" fmla="*/ 3102612 h 3129015"/>
              <a:gd name="connsiteX11-155" fmla="*/ 0 w 2144851"/>
              <a:gd name="connsiteY11-156" fmla="*/ 122838 h 3129015"/>
              <a:gd name="connsiteX0-157" fmla="*/ 0 w 2144851"/>
              <a:gd name="connsiteY0-158" fmla="*/ 107661 h 3113838"/>
              <a:gd name="connsiteX1-159" fmla="*/ 26403 w 2144851"/>
              <a:gd name="connsiteY1-160" fmla="*/ 81258 h 3113838"/>
              <a:gd name="connsiteX2-161" fmla="*/ 210889 w 2144851"/>
              <a:gd name="connsiteY2-162" fmla="*/ 79677 h 3113838"/>
              <a:gd name="connsiteX3-163" fmla="*/ 286772 w 2144851"/>
              <a:gd name="connsiteY3-164" fmla="*/ 0 h 3113838"/>
              <a:gd name="connsiteX4-165" fmla="*/ 358862 w 2144851"/>
              <a:gd name="connsiteY4-166" fmla="*/ 79678 h 3113838"/>
              <a:gd name="connsiteX5-167" fmla="*/ 2118448 w 2144851"/>
              <a:gd name="connsiteY5-168" fmla="*/ 81258 h 3113838"/>
              <a:gd name="connsiteX6-169" fmla="*/ 2144851 w 2144851"/>
              <a:gd name="connsiteY6-170" fmla="*/ 107661 h 3113838"/>
              <a:gd name="connsiteX7-171" fmla="*/ 2144851 w 2144851"/>
              <a:gd name="connsiteY7-172" fmla="*/ 3087435 h 3113838"/>
              <a:gd name="connsiteX8-173" fmla="*/ 2118448 w 2144851"/>
              <a:gd name="connsiteY8-174" fmla="*/ 3113838 h 3113838"/>
              <a:gd name="connsiteX9-175" fmla="*/ 26403 w 2144851"/>
              <a:gd name="connsiteY9-176" fmla="*/ 3113838 h 3113838"/>
              <a:gd name="connsiteX10-177" fmla="*/ 0 w 2144851"/>
              <a:gd name="connsiteY10-178" fmla="*/ 3087435 h 3113838"/>
              <a:gd name="connsiteX11-179" fmla="*/ 0 w 2144851"/>
              <a:gd name="connsiteY11-180" fmla="*/ 107661 h 3113838"/>
              <a:gd name="connsiteX0-181" fmla="*/ 0 w 2144851"/>
              <a:gd name="connsiteY0-182" fmla="*/ 107661 h 3113838"/>
              <a:gd name="connsiteX1-183" fmla="*/ 26403 w 2144851"/>
              <a:gd name="connsiteY1-184" fmla="*/ 81258 h 3113838"/>
              <a:gd name="connsiteX2-185" fmla="*/ 210889 w 2144851"/>
              <a:gd name="connsiteY2-186" fmla="*/ 79677 h 3113838"/>
              <a:gd name="connsiteX3-187" fmla="*/ 286772 w 2144851"/>
              <a:gd name="connsiteY3-188" fmla="*/ 0 h 3113838"/>
              <a:gd name="connsiteX4-189" fmla="*/ 388123 w 2144851"/>
              <a:gd name="connsiteY4-190" fmla="*/ 79678 h 3113838"/>
              <a:gd name="connsiteX5-191" fmla="*/ 2118448 w 2144851"/>
              <a:gd name="connsiteY5-192" fmla="*/ 81258 h 3113838"/>
              <a:gd name="connsiteX6-193" fmla="*/ 2144851 w 2144851"/>
              <a:gd name="connsiteY6-194" fmla="*/ 107661 h 3113838"/>
              <a:gd name="connsiteX7-195" fmla="*/ 2144851 w 2144851"/>
              <a:gd name="connsiteY7-196" fmla="*/ 3087435 h 3113838"/>
              <a:gd name="connsiteX8-197" fmla="*/ 2118448 w 2144851"/>
              <a:gd name="connsiteY8-198" fmla="*/ 3113838 h 3113838"/>
              <a:gd name="connsiteX9-199" fmla="*/ 26403 w 2144851"/>
              <a:gd name="connsiteY9-200" fmla="*/ 3113838 h 3113838"/>
              <a:gd name="connsiteX10-201" fmla="*/ 0 w 2144851"/>
              <a:gd name="connsiteY10-202" fmla="*/ 3087435 h 3113838"/>
              <a:gd name="connsiteX11-203" fmla="*/ 0 w 2144851"/>
              <a:gd name="connsiteY11-204" fmla="*/ 107661 h 3113838"/>
              <a:gd name="connsiteX0-205" fmla="*/ 0 w 2144851"/>
              <a:gd name="connsiteY0-206" fmla="*/ 104003 h 3110180"/>
              <a:gd name="connsiteX1-207" fmla="*/ 26403 w 2144851"/>
              <a:gd name="connsiteY1-208" fmla="*/ 77600 h 3110180"/>
              <a:gd name="connsiteX2-209" fmla="*/ 210889 w 2144851"/>
              <a:gd name="connsiteY2-210" fmla="*/ 76019 h 3110180"/>
              <a:gd name="connsiteX3-211" fmla="*/ 301402 w 2144851"/>
              <a:gd name="connsiteY3-212" fmla="*/ 0 h 3110180"/>
              <a:gd name="connsiteX4-213" fmla="*/ 388123 w 2144851"/>
              <a:gd name="connsiteY4-214" fmla="*/ 76020 h 3110180"/>
              <a:gd name="connsiteX5-215" fmla="*/ 2118448 w 2144851"/>
              <a:gd name="connsiteY5-216" fmla="*/ 77600 h 3110180"/>
              <a:gd name="connsiteX6-217" fmla="*/ 2144851 w 2144851"/>
              <a:gd name="connsiteY6-218" fmla="*/ 104003 h 3110180"/>
              <a:gd name="connsiteX7-219" fmla="*/ 2144851 w 2144851"/>
              <a:gd name="connsiteY7-220" fmla="*/ 3083777 h 3110180"/>
              <a:gd name="connsiteX8-221" fmla="*/ 2118448 w 2144851"/>
              <a:gd name="connsiteY8-222" fmla="*/ 3110180 h 3110180"/>
              <a:gd name="connsiteX9-223" fmla="*/ 26403 w 2144851"/>
              <a:gd name="connsiteY9-224" fmla="*/ 3110180 h 3110180"/>
              <a:gd name="connsiteX10-225" fmla="*/ 0 w 2144851"/>
              <a:gd name="connsiteY10-226" fmla="*/ 3083777 h 3110180"/>
              <a:gd name="connsiteX11-227" fmla="*/ 0 w 2144851"/>
              <a:gd name="connsiteY11-228" fmla="*/ 104003 h 3110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</a:cxnLst>
            <a:rect l="l" t="t" r="r" b="b"/>
            <a:pathLst>
              <a:path w="2144851" h="3110180">
                <a:moveTo>
                  <a:pt x="0" y="104003"/>
                </a:moveTo>
                <a:cubicBezTo>
                  <a:pt x="0" y="89421"/>
                  <a:pt x="11821" y="77600"/>
                  <a:pt x="26403" y="77600"/>
                </a:cubicBezTo>
                <a:lnTo>
                  <a:pt x="210889" y="76019"/>
                </a:lnTo>
                <a:lnTo>
                  <a:pt x="301402" y="0"/>
                </a:lnTo>
                <a:lnTo>
                  <a:pt x="388123" y="76020"/>
                </a:lnTo>
                <a:lnTo>
                  <a:pt x="2118448" y="77600"/>
                </a:lnTo>
                <a:cubicBezTo>
                  <a:pt x="2133030" y="77600"/>
                  <a:pt x="2144851" y="89421"/>
                  <a:pt x="2144851" y="104003"/>
                </a:cubicBezTo>
                <a:lnTo>
                  <a:pt x="2144851" y="3083777"/>
                </a:lnTo>
                <a:cubicBezTo>
                  <a:pt x="2144851" y="3098359"/>
                  <a:pt x="2133030" y="3110180"/>
                  <a:pt x="2118448" y="3110180"/>
                </a:cubicBezTo>
                <a:lnTo>
                  <a:pt x="26403" y="3110180"/>
                </a:lnTo>
                <a:cubicBezTo>
                  <a:pt x="11821" y="3110180"/>
                  <a:pt x="0" y="3098359"/>
                  <a:pt x="0" y="3083777"/>
                </a:cubicBezTo>
                <a:lnTo>
                  <a:pt x="0" y="104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43115" y="3248648"/>
            <a:ext cx="2144851" cy="45719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 txBox="1"/>
          <p:nvPr/>
        </p:nvSpPr>
        <p:spPr>
          <a:xfrm>
            <a:off x="1496056" y="2754801"/>
            <a:ext cx="1120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800" b="0" dirty="0">
                <a:solidFill>
                  <a:srgbClr val="3C0000"/>
                </a:solidFill>
              </a:rPr>
              <a:t>First Part</a:t>
            </a:r>
            <a:endParaRPr lang="en-US" sz="1800" b="0" dirty="0">
              <a:solidFill>
                <a:srgbClr val="3C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343115" y="1721749"/>
            <a:ext cx="9505771" cy="600405"/>
          </a:xfrm>
          <a:prstGeom prst="roundRect">
            <a:avLst>
              <a:gd name="adj" fmla="val 3769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5"/>
          <p:cNvSpPr/>
          <p:nvPr/>
        </p:nvSpPr>
        <p:spPr>
          <a:xfrm>
            <a:off x="3796755" y="2490244"/>
            <a:ext cx="2144851" cy="3110180"/>
          </a:xfrm>
          <a:custGeom>
            <a:avLst/>
            <a:gdLst>
              <a:gd name="connsiteX0" fmla="*/ 0 w 2144851"/>
              <a:gd name="connsiteY0" fmla="*/ 26403 h 3032580"/>
              <a:gd name="connsiteX1" fmla="*/ 26403 w 2144851"/>
              <a:gd name="connsiteY1" fmla="*/ 0 h 3032580"/>
              <a:gd name="connsiteX2" fmla="*/ 2118448 w 2144851"/>
              <a:gd name="connsiteY2" fmla="*/ 0 h 3032580"/>
              <a:gd name="connsiteX3" fmla="*/ 2144851 w 2144851"/>
              <a:gd name="connsiteY3" fmla="*/ 26403 h 3032580"/>
              <a:gd name="connsiteX4" fmla="*/ 2144851 w 2144851"/>
              <a:gd name="connsiteY4" fmla="*/ 3006177 h 3032580"/>
              <a:gd name="connsiteX5" fmla="*/ 2118448 w 2144851"/>
              <a:gd name="connsiteY5" fmla="*/ 3032580 h 3032580"/>
              <a:gd name="connsiteX6" fmla="*/ 26403 w 2144851"/>
              <a:gd name="connsiteY6" fmla="*/ 3032580 h 3032580"/>
              <a:gd name="connsiteX7" fmla="*/ 0 w 2144851"/>
              <a:gd name="connsiteY7" fmla="*/ 3006177 h 3032580"/>
              <a:gd name="connsiteX8" fmla="*/ 0 w 2144851"/>
              <a:gd name="connsiteY8" fmla="*/ 26403 h 3032580"/>
              <a:gd name="connsiteX0-1" fmla="*/ 0 w 2144851"/>
              <a:gd name="connsiteY0-2" fmla="*/ 27984 h 3034161"/>
              <a:gd name="connsiteX1-3" fmla="*/ 26403 w 2144851"/>
              <a:gd name="connsiteY1-4" fmla="*/ 1581 h 3034161"/>
              <a:gd name="connsiteX2-5" fmla="*/ 210889 w 2144851"/>
              <a:gd name="connsiteY2-6" fmla="*/ 0 h 3034161"/>
              <a:gd name="connsiteX3-7" fmla="*/ 2118448 w 2144851"/>
              <a:gd name="connsiteY3-8" fmla="*/ 1581 h 3034161"/>
              <a:gd name="connsiteX4-9" fmla="*/ 2144851 w 2144851"/>
              <a:gd name="connsiteY4-10" fmla="*/ 27984 h 3034161"/>
              <a:gd name="connsiteX5-11" fmla="*/ 2144851 w 2144851"/>
              <a:gd name="connsiteY5-12" fmla="*/ 3007758 h 3034161"/>
              <a:gd name="connsiteX6-13" fmla="*/ 2118448 w 2144851"/>
              <a:gd name="connsiteY6-14" fmla="*/ 3034161 h 3034161"/>
              <a:gd name="connsiteX7-15" fmla="*/ 26403 w 2144851"/>
              <a:gd name="connsiteY7-16" fmla="*/ 3034161 h 3034161"/>
              <a:gd name="connsiteX8-17" fmla="*/ 0 w 2144851"/>
              <a:gd name="connsiteY8-18" fmla="*/ 3007758 h 3034161"/>
              <a:gd name="connsiteX9" fmla="*/ 0 w 2144851"/>
              <a:gd name="connsiteY9" fmla="*/ 27984 h 3034161"/>
              <a:gd name="connsiteX0-19" fmla="*/ 0 w 2144851"/>
              <a:gd name="connsiteY0-20" fmla="*/ 27984 h 3034161"/>
              <a:gd name="connsiteX1-21" fmla="*/ 26403 w 2144851"/>
              <a:gd name="connsiteY1-22" fmla="*/ 1581 h 3034161"/>
              <a:gd name="connsiteX2-23" fmla="*/ 210889 w 2144851"/>
              <a:gd name="connsiteY2-24" fmla="*/ 0 h 3034161"/>
              <a:gd name="connsiteX3-25" fmla="*/ 256419 w 2144851"/>
              <a:gd name="connsiteY3-26" fmla="*/ 1 h 3034161"/>
              <a:gd name="connsiteX4-27" fmla="*/ 2118448 w 2144851"/>
              <a:gd name="connsiteY4-28" fmla="*/ 1581 h 3034161"/>
              <a:gd name="connsiteX5-29" fmla="*/ 2144851 w 2144851"/>
              <a:gd name="connsiteY5-30" fmla="*/ 27984 h 3034161"/>
              <a:gd name="connsiteX6-31" fmla="*/ 2144851 w 2144851"/>
              <a:gd name="connsiteY6-32" fmla="*/ 3007758 h 3034161"/>
              <a:gd name="connsiteX7-33" fmla="*/ 2118448 w 2144851"/>
              <a:gd name="connsiteY7-34" fmla="*/ 3034161 h 3034161"/>
              <a:gd name="connsiteX8-35" fmla="*/ 26403 w 2144851"/>
              <a:gd name="connsiteY8-36" fmla="*/ 3034161 h 3034161"/>
              <a:gd name="connsiteX9-37" fmla="*/ 0 w 2144851"/>
              <a:gd name="connsiteY9-38" fmla="*/ 3007758 h 3034161"/>
              <a:gd name="connsiteX10" fmla="*/ 0 w 2144851"/>
              <a:gd name="connsiteY10" fmla="*/ 27984 h 3034161"/>
              <a:gd name="connsiteX0-39" fmla="*/ 0 w 2144851"/>
              <a:gd name="connsiteY0-40" fmla="*/ 27984 h 3034161"/>
              <a:gd name="connsiteX1-41" fmla="*/ 26403 w 2144851"/>
              <a:gd name="connsiteY1-42" fmla="*/ 1581 h 3034161"/>
              <a:gd name="connsiteX2-43" fmla="*/ 210889 w 2144851"/>
              <a:gd name="connsiteY2-44" fmla="*/ 0 h 3034161"/>
              <a:gd name="connsiteX3-45" fmla="*/ 256419 w 2144851"/>
              <a:gd name="connsiteY3-46" fmla="*/ 1 h 3034161"/>
              <a:gd name="connsiteX4-47" fmla="*/ 298155 w 2144851"/>
              <a:gd name="connsiteY4-48" fmla="*/ 1 h 3034161"/>
              <a:gd name="connsiteX5-49" fmla="*/ 2118448 w 2144851"/>
              <a:gd name="connsiteY5-50" fmla="*/ 1581 h 3034161"/>
              <a:gd name="connsiteX6-51" fmla="*/ 2144851 w 2144851"/>
              <a:gd name="connsiteY6-52" fmla="*/ 27984 h 3034161"/>
              <a:gd name="connsiteX7-53" fmla="*/ 2144851 w 2144851"/>
              <a:gd name="connsiteY7-54" fmla="*/ 3007758 h 3034161"/>
              <a:gd name="connsiteX8-55" fmla="*/ 2118448 w 2144851"/>
              <a:gd name="connsiteY8-56" fmla="*/ 3034161 h 3034161"/>
              <a:gd name="connsiteX9-57" fmla="*/ 26403 w 2144851"/>
              <a:gd name="connsiteY9-58" fmla="*/ 3034161 h 3034161"/>
              <a:gd name="connsiteX10-59" fmla="*/ 0 w 2144851"/>
              <a:gd name="connsiteY10-60" fmla="*/ 3007758 h 3034161"/>
              <a:gd name="connsiteX11" fmla="*/ 0 w 2144851"/>
              <a:gd name="connsiteY11" fmla="*/ 27984 h 3034161"/>
              <a:gd name="connsiteX0-61" fmla="*/ 0 w 2144851"/>
              <a:gd name="connsiteY0-62" fmla="*/ 81102 h 3087279"/>
              <a:gd name="connsiteX1-63" fmla="*/ 26403 w 2144851"/>
              <a:gd name="connsiteY1-64" fmla="*/ 54699 h 3087279"/>
              <a:gd name="connsiteX2-65" fmla="*/ 210889 w 2144851"/>
              <a:gd name="connsiteY2-66" fmla="*/ 53118 h 3087279"/>
              <a:gd name="connsiteX3-67" fmla="*/ 256419 w 2144851"/>
              <a:gd name="connsiteY3-68" fmla="*/ 0 h 3087279"/>
              <a:gd name="connsiteX4-69" fmla="*/ 298155 w 2144851"/>
              <a:gd name="connsiteY4-70" fmla="*/ 53119 h 3087279"/>
              <a:gd name="connsiteX5-71" fmla="*/ 2118448 w 2144851"/>
              <a:gd name="connsiteY5-72" fmla="*/ 54699 h 3087279"/>
              <a:gd name="connsiteX6-73" fmla="*/ 2144851 w 2144851"/>
              <a:gd name="connsiteY6-74" fmla="*/ 81102 h 3087279"/>
              <a:gd name="connsiteX7-75" fmla="*/ 2144851 w 2144851"/>
              <a:gd name="connsiteY7-76" fmla="*/ 3060876 h 3087279"/>
              <a:gd name="connsiteX8-77" fmla="*/ 2118448 w 2144851"/>
              <a:gd name="connsiteY8-78" fmla="*/ 3087279 h 3087279"/>
              <a:gd name="connsiteX9-79" fmla="*/ 26403 w 2144851"/>
              <a:gd name="connsiteY9-80" fmla="*/ 3087279 h 3087279"/>
              <a:gd name="connsiteX10-81" fmla="*/ 0 w 2144851"/>
              <a:gd name="connsiteY10-82" fmla="*/ 3060876 h 3087279"/>
              <a:gd name="connsiteX11-83" fmla="*/ 0 w 2144851"/>
              <a:gd name="connsiteY11-84" fmla="*/ 81102 h 3087279"/>
              <a:gd name="connsiteX0-85" fmla="*/ 0 w 2144851"/>
              <a:gd name="connsiteY0-86" fmla="*/ 81102 h 3087279"/>
              <a:gd name="connsiteX1-87" fmla="*/ 26403 w 2144851"/>
              <a:gd name="connsiteY1-88" fmla="*/ 54699 h 3087279"/>
              <a:gd name="connsiteX2-89" fmla="*/ 210889 w 2144851"/>
              <a:gd name="connsiteY2-90" fmla="*/ 53118 h 3087279"/>
              <a:gd name="connsiteX3-91" fmla="*/ 256419 w 2144851"/>
              <a:gd name="connsiteY3-92" fmla="*/ 0 h 3087279"/>
              <a:gd name="connsiteX4-93" fmla="*/ 358862 w 2144851"/>
              <a:gd name="connsiteY4-94" fmla="*/ 53119 h 3087279"/>
              <a:gd name="connsiteX5-95" fmla="*/ 2118448 w 2144851"/>
              <a:gd name="connsiteY5-96" fmla="*/ 54699 h 3087279"/>
              <a:gd name="connsiteX6-97" fmla="*/ 2144851 w 2144851"/>
              <a:gd name="connsiteY6-98" fmla="*/ 81102 h 3087279"/>
              <a:gd name="connsiteX7-99" fmla="*/ 2144851 w 2144851"/>
              <a:gd name="connsiteY7-100" fmla="*/ 3060876 h 3087279"/>
              <a:gd name="connsiteX8-101" fmla="*/ 2118448 w 2144851"/>
              <a:gd name="connsiteY8-102" fmla="*/ 3087279 h 3087279"/>
              <a:gd name="connsiteX9-103" fmla="*/ 26403 w 2144851"/>
              <a:gd name="connsiteY9-104" fmla="*/ 3087279 h 3087279"/>
              <a:gd name="connsiteX10-105" fmla="*/ 0 w 2144851"/>
              <a:gd name="connsiteY10-106" fmla="*/ 3060876 h 3087279"/>
              <a:gd name="connsiteX11-107" fmla="*/ 0 w 2144851"/>
              <a:gd name="connsiteY11-108" fmla="*/ 81102 h 3087279"/>
              <a:gd name="connsiteX0-109" fmla="*/ 0 w 2144851"/>
              <a:gd name="connsiteY0-110" fmla="*/ 111455 h 3117632"/>
              <a:gd name="connsiteX1-111" fmla="*/ 26403 w 2144851"/>
              <a:gd name="connsiteY1-112" fmla="*/ 85052 h 3117632"/>
              <a:gd name="connsiteX2-113" fmla="*/ 210889 w 2144851"/>
              <a:gd name="connsiteY2-114" fmla="*/ 83471 h 3117632"/>
              <a:gd name="connsiteX3-115" fmla="*/ 301949 w 2144851"/>
              <a:gd name="connsiteY3-116" fmla="*/ 0 h 3117632"/>
              <a:gd name="connsiteX4-117" fmla="*/ 358862 w 2144851"/>
              <a:gd name="connsiteY4-118" fmla="*/ 83472 h 3117632"/>
              <a:gd name="connsiteX5-119" fmla="*/ 2118448 w 2144851"/>
              <a:gd name="connsiteY5-120" fmla="*/ 85052 h 3117632"/>
              <a:gd name="connsiteX6-121" fmla="*/ 2144851 w 2144851"/>
              <a:gd name="connsiteY6-122" fmla="*/ 111455 h 3117632"/>
              <a:gd name="connsiteX7-123" fmla="*/ 2144851 w 2144851"/>
              <a:gd name="connsiteY7-124" fmla="*/ 3091229 h 3117632"/>
              <a:gd name="connsiteX8-125" fmla="*/ 2118448 w 2144851"/>
              <a:gd name="connsiteY8-126" fmla="*/ 3117632 h 3117632"/>
              <a:gd name="connsiteX9-127" fmla="*/ 26403 w 2144851"/>
              <a:gd name="connsiteY9-128" fmla="*/ 3117632 h 3117632"/>
              <a:gd name="connsiteX10-129" fmla="*/ 0 w 2144851"/>
              <a:gd name="connsiteY10-130" fmla="*/ 3091229 h 3117632"/>
              <a:gd name="connsiteX11-131" fmla="*/ 0 w 2144851"/>
              <a:gd name="connsiteY11-132" fmla="*/ 111455 h 3117632"/>
              <a:gd name="connsiteX0-133" fmla="*/ 0 w 2144851"/>
              <a:gd name="connsiteY0-134" fmla="*/ 122838 h 3129015"/>
              <a:gd name="connsiteX1-135" fmla="*/ 26403 w 2144851"/>
              <a:gd name="connsiteY1-136" fmla="*/ 96435 h 3129015"/>
              <a:gd name="connsiteX2-137" fmla="*/ 210889 w 2144851"/>
              <a:gd name="connsiteY2-138" fmla="*/ 94854 h 3129015"/>
              <a:gd name="connsiteX3-139" fmla="*/ 286772 w 2144851"/>
              <a:gd name="connsiteY3-140" fmla="*/ 0 h 3129015"/>
              <a:gd name="connsiteX4-141" fmla="*/ 358862 w 2144851"/>
              <a:gd name="connsiteY4-142" fmla="*/ 94855 h 3129015"/>
              <a:gd name="connsiteX5-143" fmla="*/ 2118448 w 2144851"/>
              <a:gd name="connsiteY5-144" fmla="*/ 96435 h 3129015"/>
              <a:gd name="connsiteX6-145" fmla="*/ 2144851 w 2144851"/>
              <a:gd name="connsiteY6-146" fmla="*/ 122838 h 3129015"/>
              <a:gd name="connsiteX7-147" fmla="*/ 2144851 w 2144851"/>
              <a:gd name="connsiteY7-148" fmla="*/ 3102612 h 3129015"/>
              <a:gd name="connsiteX8-149" fmla="*/ 2118448 w 2144851"/>
              <a:gd name="connsiteY8-150" fmla="*/ 3129015 h 3129015"/>
              <a:gd name="connsiteX9-151" fmla="*/ 26403 w 2144851"/>
              <a:gd name="connsiteY9-152" fmla="*/ 3129015 h 3129015"/>
              <a:gd name="connsiteX10-153" fmla="*/ 0 w 2144851"/>
              <a:gd name="connsiteY10-154" fmla="*/ 3102612 h 3129015"/>
              <a:gd name="connsiteX11-155" fmla="*/ 0 w 2144851"/>
              <a:gd name="connsiteY11-156" fmla="*/ 122838 h 3129015"/>
              <a:gd name="connsiteX0-157" fmla="*/ 0 w 2144851"/>
              <a:gd name="connsiteY0-158" fmla="*/ 107661 h 3113838"/>
              <a:gd name="connsiteX1-159" fmla="*/ 26403 w 2144851"/>
              <a:gd name="connsiteY1-160" fmla="*/ 81258 h 3113838"/>
              <a:gd name="connsiteX2-161" fmla="*/ 210889 w 2144851"/>
              <a:gd name="connsiteY2-162" fmla="*/ 79677 h 3113838"/>
              <a:gd name="connsiteX3-163" fmla="*/ 286772 w 2144851"/>
              <a:gd name="connsiteY3-164" fmla="*/ 0 h 3113838"/>
              <a:gd name="connsiteX4-165" fmla="*/ 358862 w 2144851"/>
              <a:gd name="connsiteY4-166" fmla="*/ 79678 h 3113838"/>
              <a:gd name="connsiteX5-167" fmla="*/ 2118448 w 2144851"/>
              <a:gd name="connsiteY5-168" fmla="*/ 81258 h 3113838"/>
              <a:gd name="connsiteX6-169" fmla="*/ 2144851 w 2144851"/>
              <a:gd name="connsiteY6-170" fmla="*/ 107661 h 3113838"/>
              <a:gd name="connsiteX7-171" fmla="*/ 2144851 w 2144851"/>
              <a:gd name="connsiteY7-172" fmla="*/ 3087435 h 3113838"/>
              <a:gd name="connsiteX8-173" fmla="*/ 2118448 w 2144851"/>
              <a:gd name="connsiteY8-174" fmla="*/ 3113838 h 3113838"/>
              <a:gd name="connsiteX9-175" fmla="*/ 26403 w 2144851"/>
              <a:gd name="connsiteY9-176" fmla="*/ 3113838 h 3113838"/>
              <a:gd name="connsiteX10-177" fmla="*/ 0 w 2144851"/>
              <a:gd name="connsiteY10-178" fmla="*/ 3087435 h 3113838"/>
              <a:gd name="connsiteX11-179" fmla="*/ 0 w 2144851"/>
              <a:gd name="connsiteY11-180" fmla="*/ 107661 h 3113838"/>
              <a:gd name="connsiteX0-181" fmla="*/ 0 w 2144851"/>
              <a:gd name="connsiteY0-182" fmla="*/ 107661 h 3113838"/>
              <a:gd name="connsiteX1-183" fmla="*/ 26403 w 2144851"/>
              <a:gd name="connsiteY1-184" fmla="*/ 81258 h 3113838"/>
              <a:gd name="connsiteX2-185" fmla="*/ 210889 w 2144851"/>
              <a:gd name="connsiteY2-186" fmla="*/ 79677 h 3113838"/>
              <a:gd name="connsiteX3-187" fmla="*/ 286772 w 2144851"/>
              <a:gd name="connsiteY3-188" fmla="*/ 0 h 3113838"/>
              <a:gd name="connsiteX4-189" fmla="*/ 388123 w 2144851"/>
              <a:gd name="connsiteY4-190" fmla="*/ 79678 h 3113838"/>
              <a:gd name="connsiteX5-191" fmla="*/ 2118448 w 2144851"/>
              <a:gd name="connsiteY5-192" fmla="*/ 81258 h 3113838"/>
              <a:gd name="connsiteX6-193" fmla="*/ 2144851 w 2144851"/>
              <a:gd name="connsiteY6-194" fmla="*/ 107661 h 3113838"/>
              <a:gd name="connsiteX7-195" fmla="*/ 2144851 w 2144851"/>
              <a:gd name="connsiteY7-196" fmla="*/ 3087435 h 3113838"/>
              <a:gd name="connsiteX8-197" fmla="*/ 2118448 w 2144851"/>
              <a:gd name="connsiteY8-198" fmla="*/ 3113838 h 3113838"/>
              <a:gd name="connsiteX9-199" fmla="*/ 26403 w 2144851"/>
              <a:gd name="connsiteY9-200" fmla="*/ 3113838 h 3113838"/>
              <a:gd name="connsiteX10-201" fmla="*/ 0 w 2144851"/>
              <a:gd name="connsiteY10-202" fmla="*/ 3087435 h 3113838"/>
              <a:gd name="connsiteX11-203" fmla="*/ 0 w 2144851"/>
              <a:gd name="connsiteY11-204" fmla="*/ 107661 h 3113838"/>
              <a:gd name="connsiteX0-205" fmla="*/ 0 w 2144851"/>
              <a:gd name="connsiteY0-206" fmla="*/ 104003 h 3110180"/>
              <a:gd name="connsiteX1-207" fmla="*/ 26403 w 2144851"/>
              <a:gd name="connsiteY1-208" fmla="*/ 77600 h 3110180"/>
              <a:gd name="connsiteX2-209" fmla="*/ 210889 w 2144851"/>
              <a:gd name="connsiteY2-210" fmla="*/ 76019 h 3110180"/>
              <a:gd name="connsiteX3-211" fmla="*/ 301402 w 2144851"/>
              <a:gd name="connsiteY3-212" fmla="*/ 0 h 3110180"/>
              <a:gd name="connsiteX4-213" fmla="*/ 388123 w 2144851"/>
              <a:gd name="connsiteY4-214" fmla="*/ 76020 h 3110180"/>
              <a:gd name="connsiteX5-215" fmla="*/ 2118448 w 2144851"/>
              <a:gd name="connsiteY5-216" fmla="*/ 77600 h 3110180"/>
              <a:gd name="connsiteX6-217" fmla="*/ 2144851 w 2144851"/>
              <a:gd name="connsiteY6-218" fmla="*/ 104003 h 3110180"/>
              <a:gd name="connsiteX7-219" fmla="*/ 2144851 w 2144851"/>
              <a:gd name="connsiteY7-220" fmla="*/ 3083777 h 3110180"/>
              <a:gd name="connsiteX8-221" fmla="*/ 2118448 w 2144851"/>
              <a:gd name="connsiteY8-222" fmla="*/ 3110180 h 3110180"/>
              <a:gd name="connsiteX9-223" fmla="*/ 26403 w 2144851"/>
              <a:gd name="connsiteY9-224" fmla="*/ 3110180 h 3110180"/>
              <a:gd name="connsiteX10-225" fmla="*/ 0 w 2144851"/>
              <a:gd name="connsiteY10-226" fmla="*/ 3083777 h 3110180"/>
              <a:gd name="connsiteX11-227" fmla="*/ 0 w 2144851"/>
              <a:gd name="connsiteY11-228" fmla="*/ 104003 h 3110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</a:cxnLst>
            <a:rect l="l" t="t" r="r" b="b"/>
            <a:pathLst>
              <a:path w="2144851" h="3110180">
                <a:moveTo>
                  <a:pt x="0" y="104003"/>
                </a:moveTo>
                <a:cubicBezTo>
                  <a:pt x="0" y="89421"/>
                  <a:pt x="11821" y="77600"/>
                  <a:pt x="26403" y="77600"/>
                </a:cubicBezTo>
                <a:lnTo>
                  <a:pt x="210889" y="76019"/>
                </a:lnTo>
                <a:lnTo>
                  <a:pt x="301402" y="0"/>
                </a:lnTo>
                <a:lnTo>
                  <a:pt x="388123" y="76020"/>
                </a:lnTo>
                <a:lnTo>
                  <a:pt x="2118448" y="77600"/>
                </a:lnTo>
                <a:cubicBezTo>
                  <a:pt x="2133030" y="77600"/>
                  <a:pt x="2144851" y="89421"/>
                  <a:pt x="2144851" y="104003"/>
                </a:cubicBezTo>
                <a:lnTo>
                  <a:pt x="2144851" y="3083777"/>
                </a:lnTo>
                <a:cubicBezTo>
                  <a:pt x="2144851" y="3098359"/>
                  <a:pt x="2133030" y="3110180"/>
                  <a:pt x="2118448" y="3110180"/>
                </a:cubicBezTo>
                <a:lnTo>
                  <a:pt x="26403" y="3110180"/>
                </a:lnTo>
                <a:cubicBezTo>
                  <a:pt x="11821" y="3110180"/>
                  <a:pt x="0" y="3098359"/>
                  <a:pt x="0" y="3083777"/>
                </a:cubicBezTo>
                <a:lnTo>
                  <a:pt x="0" y="104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796755" y="3248648"/>
            <a:ext cx="2144851" cy="45719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3"/>
          <p:cNvSpPr txBox="1"/>
          <p:nvPr/>
        </p:nvSpPr>
        <p:spPr>
          <a:xfrm>
            <a:off x="3944862" y="2754801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800" b="0" dirty="0">
                <a:solidFill>
                  <a:srgbClr val="3C0000"/>
                </a:solidFill>
              </a:rPr>
              <a:t>Second Section</a:t>
            </a:r>
            <a:endParaRPr lang="en-US" sz="1800" b="0" dirty="0">
              <a:solidFill>
                <a:srgbClr val="3C0000"/>
              </a:solidFill>
            </a:endParaRPr>
          </a:p>
        </p:txBody>
      </p:sp>
      <p:sp>
        <p:nvSpPr>
          <p:cNvPr id="26" name="Rounded Rectangle 5"/>
          <p:cNvSpPr/>
          <p:nvPr/>
        </p:nvSpPr>
        <p:spPr>
          <a:xfrm>
            <a:off x="6250395" y="2490244"/>
            <a:ext cx="2144851" cy="3110180"/>
          </a:xfrm>
          <a:custGeom>
            <a:avLst/>
            <a:gdLst>
              <a:gd name="connsiteX0" fmla="*/ 0 w 2144851"/>
              <a:gd name="connsiteY0" fmla="*/ 26403 h 3032580"/>
              <a:gd name="connsiteX1" fmla="*/ 26403 w 2144851"/>
              <a:gd name="connsiteY1" fmla="*/ 0 h 3032580"/>
              <a:gd name="connsiteX2" fmla="*/ 2118448 w 2144851"/>
              <a:gd name="connsiteY2" fmla="*/ 0 h 3032580"/>
              <a:gd name="connsiteX3" fmla="*/ 2144851 w 2144851"/>
              <a:gd name="connsiteY3" fmla="*/ 26403 h 3032580"/>
              <a:gd name="connsiteX4" fmla="*/ 2144851 w 2144851"/>
              <a:gd name="connsiteY4" fmla="*/ 3006177 h 3032580"/>
              <a:gd name="connsiteX5" fmla="*/ 2118448 w 2144851"/>
              <a:gd name="connsiteY5" fmla="*/ 3032580 h 3032580"/>
              <a:gd name="connsiteX6" fmla="*/ 26403 w 2144851"/>
              <a:gd name="connsiteY6" fmla="*/ 3032580 h 3032580"/>
              <a:gd name="connsiteX7" fmla="*/ 0 w 2144851"/>
              <a:gd name="connsiteY7" fmla="*/ 3006177 h 3032580"/>
              <a:gd name="connsiteX8" fmla="*/ 0 w 2144851"/>
              <a:gd name="connsiteY8" fmla="*/ 26403 h 3032580"/>
              <a:gd name="connsiteX0-1" fmla="*/ 0 w 2144851"/>
              <a:gd name="connsiteY0-2" fmla="*/ 27984 h 3034161"/>
              <a:gd name="connsiteX1-3" fmla="*/ 26403 w 2144851"/>
              <a:gd name="connsiteY1-4" fmla="*/ 1581 h 3034161"/>
              <a:gd name="connsiteX2-5" fmla="*/ 210889 w 2144851"/>
              <a:gd name="connsiteY2-6" fmla="*/ 0 h 3034161"/>
              <a:gd name="connsiteX3-7" fmla="*/ 2118448 w 2144851"/>
              <a:gd name="connsiteY3-8" fmla="*/ 1581 h 3034161"/>
              <a:gd name="connsiteX4-9" fmla="*/ 2144851 w 2144851"/>
              <a:gd name="connsiteY4-10" fmla="*/ 27984 h 3034161"/>
              <a:gd name="connsiteX5-11" fmla="*/ 2144851 w 2144851"/>
              <a:gd name="connsiteY5-12" fmla="*/ 3007758 h 3034161"/>
              <a:gd name="connsiteX6-13" fmla="*/ 2118448 w 2144851"/>
              <a:gd name="connsiteY6-14" fmla="*/ 3034161 h 3034161"/>
              <a:gd name="connsiteX7-15" fmla="*/ 26403 w 2144851"/>
              <a:gd name="connsiteY7-16" fmla="*/ 3034161 h 3034161"/>
              <a:gd name="connsiteX8-17" fmla="*/ 0 w 2144851"/>
              <a:gd name="connsiteY8-18" fmla="*/ 3007758 h 3034161"/>
              <a:gd name="connsiteX9" fmla="*/ 0 w 2144851"/>
              <a:gd name="connsiteY9" fmla="*/ 27984 h 3034161"/>
              <a:gd name="connsiteX0-19" fmla="*/ 0 w 2144851"/>
              <a:gd name="connsiteY0-20" fmla="*/ 27984 h 3034161"/>
              <a:gd name="connsiteX1-21" fmla="*/ 26403 w 2144851"/>
              <a:gd name="connsiteY1-22" fmla="*/ 1581 h 3034161"/>
              <a:gd name="connsiteX2-23" fmla="*/ 210889 w 2144851"/>
              <a:gd name="connsiteY2-24" fmla="*/ 0 h 3034161"/>
              <a:gd name="connsiteX3-25" fmla="*/ 256419 w 2144851"/>
              <a:gd name="connsiteY3-26" fmla="*/ 1 h 3034161"/>
              <a:gd name="connsiteX4-27" fmla="*/ 2118448 w 2144851"/>
              <a:gd name="connsiteY4-28" fmla="*/ 1581 h 3034161"/>
              <a:gd name="connsiteX5-29" fmla="*/ 2144851 w 2144851"/>
              <a:gd name="connsiteY5-30" fmla="*/ 27984 h 3034161"/>
              <a:gd name="connsiteX6-31" fmla="*/ 2144851 w 2144851"/>
              <a:gd name="connsiteY6-32" fmla="*/ 3007758 h 3034161"/>
              <a:gd name="connsiteX7-33" fmla="*/ 2118448 w 2144851"/>
              <a:gd name="connsiteY7-34" fmla="*/ 3034161 h 3034161"/>
              <a:gd name="connsiteX8-35" fmla="*/ 26403 w 2144851"/>
              <a:gd name="connsiteY8-36" fmla="*/ 3034161 h 3034161"/>
              <a:gd name="connsiteX9-37" fmla="*/ 0 w 2144851"/>
              <a:gd name="connsiteY9-38" fmla="*/ 3007758 h 3034161"/>
              <a:gd name="connsiteX10" fmla="*/ 0 w 2144851"/>
              <a:gd name="connsiteY10" fmla="*/ 27984 h 3034161"/>
              <a:gd name="connsiteX0-39" fmla="*/ 0 w 2144851"/>
              <a:gd name="connsiteY0-40" fmla="*/ 27984 h 3034161"/>
              <a:gd name="connsiteX1-41" fmla="*/ 26403 w 2144851"/>
              <a:gd name="connsiteY1-42" fmla="*/ 1581 h 3034161"/>
              <a:gd name="connsiteX2-43" fmla="*/ 210889 w 2144851"/>
              <a:gd name="connsiteY2-44" fmla="*/ 0 h 3034161"/>
              <a:gd name="connsiteX3-45" fmla="*/ 256419 w 2144851"/>
              <a:gd name="connsiteY3-46" fmla="*/ 1 h 3034161"/>
              <a:gd name="connsiteX4-47" fmla="*/ 298155 w 2144851"/>
              <a:gd name="connsiteY4-48" fmla="*/ 1 h 3034161"/>
              <a:gd name="connsiteX5-49" fmla="*/ 2118448 w 2144851"/>
              <a:gd name="connsiteY5-50" fmla="*/ 1581 h 3034161"/>
              <a:gd name="connsiteX6-51" fmla="*/ 2144851 w 2144851"/>
              <a:gd name="connsiteY6-52" fmla="*/ 27984 h 3034161"/>
              <a:gd name="connsiteX7-53" fmla="*/ 2144851 w 2144851"/>
              <a:gd name="connsiteY7-54" fmla="*/ 3007758 h 3034161"/>
              <a:gd name="connsiteX8-55" fmla="*/ 2118448 w 2144851"/>
              <a:gd name="connsiteY8-56" fmla="*/ 3034161 h 3034161"/>
              <a:gd name="connsiteX9-57" fmla="*/ 26403 w 2144851"/>
              <a:gd name="connsiteY9-58" fmla="*/ 3034161 h 3034161"/>
              <a:gd name="connsiteX10-59" fmla="*/ 0 w 2144851"/>
              <a:gd name="connsiteY10-60" fmla="*/ 3007758 h 3034161"/>
              <a:gd name="connsiteX11" fmla="*/ 0 w 2144851"/>
              <a:gd name="connsiteY11" fmla="*/ 27984 h 3034161"/>
              <a:gd name="connsiteX0-61" fmla="*/ 0 w 2144851"/>
              <a:gd name="connsiteY0-62" fmla="*/ 81102 h 3087279"/>
              <a:gd name="connsiteX1-63" fmla="*/ 26403 w 2144851"/>
              <a:gd name="connsiteY1-64" fmla="*/ 54699 h 3087279"/>
              <a:gd name="connsiteX2-65" fmla="*/ 210889 w 2144851"/>
              <a:gd name="connsiteY2-66" fmla="*/ 53118 h 3087279"/>
              <a:gd name="connsiteX3-67" fmla="*/ 256419 w 2144851"/>
              <a:gd name="connsiteY3-68" fmla="*/ 0 h 3087279"/>
              <a:gd name="connsiteX4-69" fmla="*/ 298155 w 2144851"/>
              <a:gd name="connsiteY4-70" fmla="*/ 53119 h 3087279"/>
              <a:gd name="connsiteX5-71" fmla="*/ 2118448 w 2144851"/>
              <a:gd name="connsiteY5-72" fmla="*/ 54699 h 3087279"/>
              <a:gd name="connsiteX6-73" fmla="*/ 2144851 w 2144851"/>
              <a:gd name="connsiteY6-74" fmla="*/ 81102 h 3087279"/>
              <a:gd name="connsiteX7-75" fmla="*/ 2144851 w 2144851"/>
              <a:gd name="connsiteY7-76" fmla="*/ 3060876 h 3087279"/>
              <a:gd name="connsiteX8-77" fmla="*/ 2118448 w 2144851"/>
              <a:gd name="connsiteY8-78" fmla="*/ 3087279 h 3087279"/>
              <a:gd name="connsiteX9-79" fmla="*/ 26403 w 2144851"/>
              <a:gd name="connsiteY9-80" fmla="*/ 3087279 h 3087279"/>
              <a:gd name="connsiteX10-81" fmla="*/ 0 w 2144851"/>
              <a:gd name="connsiteY10-82" fmla="*/ 3060876 h 3087279"/>
              <a:gd name="connsiteX11-83" fmla="*/ 0 w 2144851"/>
              <a:gd name="connsiteY11-84" fmla="*/ 81102 h 3087279"/>
              <a:gd name="connsiteX0-85" fmla="*/ 0 w 2144851"/>
              <a:gd name="connsiteY0-86" fmla="*/ 81102 h 3087279"/>
              <a:gd name="connsiteX1-87" fmla="*/ 26403 w 2144851"/>
              <a:gd name="connsiteY1-88" fmla="*/ 54699 h 3087279"/>
              <a:gd name="connsiteX2-89" fmla="*/ 210889 w 2144851"/>
              <a:gd name="connsiteY2-90" fmla="*/ 53118 h 3087279"/>
              <a:gd name="connsiteX3-91" fmla="*/ 256419 w 2144851"/>
              <a:gd name="connsiteY3-92" fmla="*/ 0 h 3087279"/>
              <a:gd name="connsiteX4-93" fmla="*/ 358862 w 2144851"/>
              <a:gd name="connsiteY4-94" fmla="*/ 53119 h 3087279"/>
              <a:gd name="connsiteX5-95" fmla="*/ 2118448 w 2144851"/>
              <a:gd name="connsiteY5-96" fmla="*/ 54699 h 3087279"/>
              <a:gd name="connsiteX6-97" fmla="*/ 2144851 w 2144851"/>
              <a:gd name="connsiteY6-98" fmla="*/ 81102 h 3087279"/>
              <a:gd name="connsiteX7-99" fmla="*/ 2144851 w 2144851"/>
              <a:gd name="connsiteY7-100" fmla="*/ 3060876 h 3087279"/>
              <a:gd name="connsiteX8-101" fmla="*/ 2118448 w 2144851"/>
              <a:gd name="connsiteY8-102" fmla="*/ 3087279 h 3087279"/>
              <a:gd name="connsiteX9-103" fmla="*/ 26403 w 2144851"/>
              <a:gd name="connsiteY9-104" fmla="*/ 3087279 h 3087279"/>
              <a:gd name="connsiteX10-105" fmla="*/ 0 w 2144851"/>
              <a:gd name="connsiteY10-106" fmla="*/ 3060876 h 3087279"/>
              <a:gd name="connsiteX11-107" fmla="*/ 0 w 2144851"/>
              <a:gd name="connsiteY11-108" fmla="*/ 81102 h 3087279"/>
              <a:gd name="connsiteX0-109" fmla="*/ 0 w 2144851"/>
              <a:gd name="connsiteY0-110" fmla="*/ 111455 h 3117632"/>
              <a:gd name="connsiteX1-111" fmla="*/ 26403 w 2144851"/>
              <a:gd name="connsiteY1-112" fmla="*/ 85052 h 3117632"/>
              <a:gd name="connsiteX2-113" fmla="*/ 210889 w 2144851"/>
              <a:gd name="connsiteY2-114" fmla="*/ 83471 h 3117632"/>
              <a:gd name="connsiteX3-115" fmla="*/ 301949 w 2144851"/>
              <a:gd name="connsiteY3-116" fmla="*/ 0 h 3117632"/>
              <a:gd name="connsiteX4-117" fmla="*/ 358862 w 2144851"/>
              <a:gd name="connsiteY4-118" fmla="*/ 83472 h 3117632"/>
              <a:gd name="connsiteX5-119" fmla="*/ 2118448 w 2144851"/>
              <a:gd name="connsiteY5-120" fmla="*/ 85052 h 3117632"/>
              <a:gd name="connsiteX6-121" fmla="*/ 2144851 w 2144851"/>
              <a:gd name="connsiteY6-122" fmla="*/ 111455 h 3117632"/>
              <a:gd name="connsiteX7-123" fmla="*/ 2144851 w 2144851"/>
              <a:gd name="connsiteY7-124" fmla="*/ 3091229 h 3117632"/>
              <a:gd name="connsiteX8-125" fmla="*/ 2118448 w 2144851"/>
              <a:gd name="connsiteY8-126" fmla="*/ 3117632 h 3117632"/>
              <a:gd name="connsiteX9-127" fmla="*/ 26403 w 2144851"/>
              <a:gd name="connsiteY9-128" fmla="*/ 3117632 h 3117632"/>
              <a:gd name="connsiteX10-129" fmla="*/ 0 w 2144851"/>
              <a:gd name="connsiteY10-130" fmla="*/ 3091229 h 3117632"/>
              <a:gd name="connsiteX11-131" fmla="*/ 0 w 2144851"/>
              <a:gd name="connsiteY11-132" fmla="*/ 111455 h 3117632"/>
              <a:gd name="connsiteX0-133" fmla="*/ 0 w 2144851"/>
              <a:gd name="connsiteY0-134" fmla="*/ 122838 h 3129015"/>
              <a:gd name="connsiteX1-135" fmla="*/ 26403 w 2144851"/>
              <a:gd name="connsiteY1-136" fmla="*/ 96435 h 3129015"/>
              <a:gd name="connsiteX2-137" fmla="*/ 210889 w 2144851"/>
              <a:gd name="connsiteY2-138" fmla="*/ 94854 h 3129015"/>
              <a:gd name="connsiteX3-139" fmla="*/ 286772 w 2144851"/>
              <a:gd name="connsiteY3-140" fmla="*/ 0 h 3129015"/>
              <a:gd name="connsiteX4-141" fmla="*/ 358862 w 2144851"/>
              <a:gd name="connsiteY4-142" fmla="*/ 94855 h 3129015"/>
              <a:gd name="connsiteX5-143" fmla="*/ 2118448 w 2144851"/>
              <a:gd name="connsiteY5-144" fmla="*/ 96435 h 3129015"/>
              <a:gd name="connsiteX6-145" fmla="*/ 2144851 w 2144851"/>
              <a:gd name="connsiteY6-146" fmla="*/ 122838 h 3129015"/>
              <a:gd name="connsiteX7-147" fmla="*/ 2144851 w 2144851"/>
              <a:gd name="connsiteY7-148" fmla="*/ 3102612 h 3129015"/>
              <a:gd name="connsiteX8-149" fmla="*/ 2118448 w 2144851"/>
              <a:gd name="connsiteY8-150" fmla="*/ 3129015 h 3129015"/>
              <a:gd name="connsiteX9-151" fmla="*/ 26403 w 2144851"/>
              <a:gd name="connsiteY9-152" fmla="*/ 3129015 h 3129015"/>
              <a:gd name="connsiteX10-153" fmla="*/ 0 w 2144851"/>
              <a:gd name="connsiteY10-154" fmla="*/ 3102612 h 3129015"/>
              <a:gd name="connsiteX11-155" fmla="*/ 0 w 2144851"/>
              <a:gd name="connsiteY11-156" fmla="*/ 122838 h 3129015"/>
              <a:gd name="connsiteX0-157" fmla="*/ 0 w 2144851"/>
              <a:gd name="connsiteY0-158" fmla="*/ 107661 h 3113838"/>
              <a:gd name="connsiteX1-159" fmla="*/ 26403 w 2144851"/>
              <a:gd name="connsiteY1-160" fmla="*/ 81258 h 3113838"/>
              <a:gd name="connsiteX2-161" fmla="*/ 210889 w 2144851"/>
              <a:gd name="connsiteY2-162" fmla="*/ 79677 h 3113838"/>
              <a:gd name="connsiteX3-163" fmla="*/ 286772 w 2144851"/>
              <a:gd name="connsiteY3-164" fmla="*/ 0 h 3113838"/>
              <a:gd name="connsiteX4-165" fmla="*/ 358862 w 2144851"/>
              <a:gd name="connsiteY4-166" fmla="*/ 79678 h 3113838"/>
              <a:gd name="connsiteX5-167" fmla="*/ 2118448 w 2144851"/>
              <a:gd name="connsiteY5-168" fmla="*/ 81258 h 3113838"/>
              <a:gd name="connsiteX6-169" fmla="*/ 2144851 w 2144851"/>
              <a:gd name="connsiteY6-170" fmla="*/ 107661 h 3113838"/>
              <a:gd name="connsiteX7-171" fmla="*/ 2144851 w 2144851"/>
              <a:gd name="connsiteY7-172" fmla="*/ 3087435 h 3113838"/>
              <a:gd name="connsiteX8-173" fmla="*/ 2118448 w 2144851"/>
              <a:gd name="connsiteY8-174" fmla="*/ 3113838 h 3113838"/>
              <a:gd name="connsiteX9-175" fmla="*/ 26403 w 2144851"/>
              <a:gd name="connsiteY9-176" fmla="*/ 3113838 h 3113838"/>
              <a:gd name="connsiteX10-177" fmla="*/ 0 w 2144851"/>
              <a:gd name="connsiteY10-178" fmla="*/ 3087435 h 3113838"/>
              <a:gd name="connsiteX11-179" fmla="*/ 0 w 2144851"/>
              <a:gd name="connsiteY11-180" fmla="*/ 107661 h 3113838"/>
              <a:gd name="connsiteX0-181" fmla="*/ 0 w 2144851"/>
              <a:gd name="connsiteY0-182" fmla="*/ 107661 h 3113838"/>
              <a:gd name="connsiteX1-183" fmla="*/ 26403 w 2144851"/>
              <a:gd name="connsiteY1-184" fmla="*/ 81258 h 3113838"/>
              <a:gd name="connsiteX2-185" fmla="*/ 210889 w 2144851"/>
              <a:gd name="connsiteY2-186" fmla="*/ 79677 h 3113838"/>
              <a:gd name="connsiteX3-187" fmla="*/ 286772 w 2144851"/>
              <a:gd name="connsiteY3-188" fmla="*/ 0 h 3113838"/>
              <a:gd name="connsiteX4-189" fmla="*/ 388123 w 2144851"/>
              <a:gd name="connsiteY4-190" fmla="*/ 79678 h 3113838"/>
              <a:gd name="connsiteX5-191" fmla="*/ 2118448 w 2144851"/>
              <a:gd name="connsiteY5-192" fmla="*/ 81258 h 3113838"/>
              <a:gd name="connsiteX6-193" fmla="*/ 2144851 w 2144851"/>
              <a:gd name="connsiteY6-194" fmla="*/ 107661 h 3113838"/>
              <a:gd name="connsiteX7-195" fmla="*/ 2144851 w 2144851"/>
              <a:gd name="connsiteY7-196" fmla="*/ 3087435 h 3113838"/>
              <a:gd name="connsiteX8-197" fmla="*/ 2118448 w 2144851"/>
              <a:gd name="connsiteY8-198" fmla="*/ 3113838 h 3113838"/>
              <a:gd name="connsiteX9-199" fmla="*/ 26403 w 2144851"/>
              <a:gd name="connsiteY9-200" fmla="*/ 3113838 h 3113838"/>
              <a:gd name="connsiteX10-201" fmla="*/ 0 w 2144851"/>
              <a:gd name="connsiteY10-202" fmla="*/ 3087435 h 3113838"/>
              <a:gd name="connsiteX11-203" fmla="*/ 0 w 2144851"/>
              <a:gd name="connsiteY11-204" fmla="*/ 107661 h 3113838"/>
              <a:gd name="connsiteX0-205" fmla="*/ 0 w 2144851"/>
              <a:gd name="connsiteY0-206" fmla="*/ 104003 h 3110180"/>
              <a:gd name="connsiteX1-207" fmla="*/ 26403 w 2144851"/>
              <a:gd name="connsiteY1-208" fmla="*/ 77600 h 3110180"/>
              <a:gd name="connsiteX2-209" fmla="*/ 210889 w 2144851"/>
              <a:gd name="connsiteY2-210" fmla="*/ 76019 h 3110180"/>
              <a:gd name="connsiteX3-211" fmla="*/ 301402 w 2144851"/>
              <a:gd name="connsiteY3-212" fmla="*/ 0 h 3110180"/>
              <a:gd name="connsiteX4-213" fmla="*/ 388123 w 2144851"/>
              <a:gd name="connsiteY4-214" fmla="*/ 76020 h 3110180"/>
              <a:gd name="connsiteX5-215" fmla="*/ 2118448 w 2144851"/>
              <a:gd name="connsiteY5-216" fmla="*/ 77600 h 3110180"/>
              <a:gd name="connsiteX6-217" fmla="*/ 2144851 w 2144851"/>
              <a:gd name="connsiteY6-218" fmla="*/ 104003 h 3110180"/>
              <a:gd name="connsiteX7-219" fmla="*/ 2144851 w 2144851"/>
              <a:gd name="connsiteY7-220" fmla="*/ 3083777 h 3110180"/>
              <a:gd name="connsiteX8-221" fmla="*/ 2118448 w 2144851"/>
              <a:gd name="connsiteY8-222" fmla="*/ 3110180 h 3110180"/>
              <a:gd name="connsiteX9-223" fmla="*/ 26403 w 2144851"/>
              <a:gd name="connsiteY9-224" fmla="*/ 3110180 h 3110180"/>
              <a:gd name="connsiteX10-225" fmla="*/ 0 w 2144851"/>
              <a:gd name="connsiteY10-226" fmla="*/ 3083777 h 3110180"/>
              <a:gd name="connsiteX11-227" fmla="*/ 0 w 2144851"/>
              <a:gd name="connsiteY11-228" fmla="*/ 104003 h 3110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</a:cxnLst>
            <a:rect l="l" t="t" r="r" b="b"/>
            <a:pathLst>
              <a:path w="2144851" h="3110180">
                <a:moveTo>
                  <a:pt x="0" y="104003"/>
                </a:moveTo>
                <a:cubicBezTo>
                  <a:pt x="0" y="89421"/>
                  <a:pt x="11821" y="77600"/>
                  <a:pt x="26403" y="77600"/>
                </a:cubicBezTo>
                <a:lnTo>
                  <a:pt x="210889" y="76019"/>
                </a:lnTo>
                <a:lnTo>
                  <a:pt x="301402" y="0"/>
                </a:lnTo>
                <a:lnTo>
                  <a:pt x="388123" y="76020"/>
                </a:lnTo>
                <a:lnTo>
                  <a:pt x="2118448" y="77600"/>
                </a:lnTo>
                <a:cubicBezTo>
                  <a:pt x="2133030" y="77600"/>
                  <a:pt x="2144851" y="89421"/>
                  <a:pt x="2144851" y="104003"/>
                </a:cubicBezTo>
                <a:lnTo>
                  <a:pt x="2144851" y="3083777"/>
                </a:lnTo>
                <a:cubicBezTo>
                  <a:pt x="2144851" y="3098359"/>
                  <a:pt x="2133030" y="3110180"/>
                  <a:pt x="2118448" y="3110180"/>
                </a:cubicBezTo>
                <a:lnTo>
                  <a:pt x="26403" y="3110180"/>
                </a:lnTo>
                <a:cubicBezTo>
                  <a:pt x="11821" y="3110180"/>
                  <a:pt x="0" y="3098359"/>
                  <a:pt x="0" y="3083777"/>
                </a:cubicBezTo>
                <a:lnTo>
                  <a:pt x="0" y="104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250395" y="3248648"/>
            <a:ext cx="2144851" cy="45719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3"/>
          <p:cNvSpPr txBox="1"/>
          <p:nvPr/>
        </p:nvSpPr>
        <p:spPr>
          <a:xfrm>
            <a:off x="6405754" y="2754801"/>
            <a:ext cx="1544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800" b="0" dirty="0">
                <a:solidFill>
                  <a:srgbClr val="3C0000"/>
                </a:solidFill>
              </a:rPr>
              <a:t>Third Section</a:t>
            </a:r>
            <a:endParaRPr lang="en-US" sz="1800" b="0" dirty="0">
              <a:solidFill>
                <a:srgbClr val="3C0000"/>
              </a:solidFill>
            </a:endParaRPr>
          </a:p>
        </p:txBody>
      </p:sp>
      <p:sp>
        <p:nvSpPr>
          <p:cNvPr id="33" name="Rounded Rectangle 5"/>
          <p:cNvSpPr/>
          <p:nvPr/>
        </p:nvSpPr>
        <p:spPr>
          <a:xfrm>
            <a:off x="8704035" y="2490244"/>
            <a:ext cx="2144851" cy="3110180"/>
          </a:xfrm>
          <a:custGeom>
            <a:avLst/>
            <a:gdLst>
              <a:gd name="connsiteX0" fmla="*/ 0 w 2144851"/>
              <a:gd name="connsiteY0" fmla="*/ 26403 h 3032580"/>
              <a:gd name="connsiteX1" fmla="*/ 26403 w 2144851"/>
              <a:gd name="connsiteY1" fmla="*/ 0 h 3032580"/>
              <a:gd name="connsiteX2" fmla="*/ 2118448 w 2144851"/>
              <a:gd name="connsiteY2" fmla="*/ 0 h 3032580"/>
              <a:gd name="connsiteX3" fmla="*/ 2144851 w 2144851"/>
              <a:gd name="connsiteY3" fmla="*/ 26403 h 3032580"/>
              <a:gd name="connsiteX4" fmla="*/ 2144851 w 2144851"/>
              <a:gd name="connsiteY4" fmla="*/ 3006177 h 3032580"/>
              <a:gd name="connsiteX5" fmla="*/ 2118448 w 2144851"/>
              <a:gd name="connsiteY5" fmla="*/ 3032580 h 3032580"/>
              <a:gd name="connsiteX6" fmla="*/ 26403 w 2144851"/>
              <a:gd name="connsiteY6" fmla="*/ 3032580 h 3032580"/>
              <a:gd name="connsiteX7" fmla="*/ 0 w 2144851"/>
              <a:gd name="connsiteY7" fmla="*/ 3006177 h 3032580"/>
              <a:gd name="connsiteX8" fmla="*/ 0 w 2144851"/>
              <a:gd name="connsiteY8" fmla="*/ 26403 h 3032580"/>
              <a:gd name="connsiteX0-1" fmla="*/ 0 w 2144851"/>
              <a:gd name="connsiteY0-2" fmla="*/ 27984 h 3034161"/>
              <a:gd name="connsiteX1-3" fmla="*/ 26403 w 2144851"/>
              <a:gd name="connsiteY1-4" fmla="*/ 1581 h 3034161"/>
              <a:gd name="connsiteX2-5" fmla="*/ 210889 w 2144851"/>
              <a:gd name="connsiteY2-6" fmla="*/ 0 h 3034161"/>
              <a:gd name="connsiteX3-7" fmla="*/ 2118448 w 2144851"/>
              <a:gd name="connsiteY3-8" fmla="*/ 1581 h 3034161"/>
              <a:gd name="connsiteX4-9" fmla="*/ 2144851 w 2144851"/>
              <a:gd name="connsiteY4-10" fmla="*/ 27984 h 3034161"/>
              <a:gd name="connsiteX5-11" fmla="*/ 2144851 w 2144851"/>
              <a:gd name="connsiteY5-12" fmla="*/ 3007758 h 3034161"/>
              <a:gd name="connsiteX6-13" fmla="*/ 2118448 w 2144851"/>
              <a:gd name="connsiteY6-14" fmla="*/ 3034161 h 3034161"/>
              <a:gd name="connsiteX7-15" fmla="*/ 26403 w 2144851"/>
              <a:gd name="connsiteY7-16" fmla="*/ 3034161 h 3034161"/>
              <a:gd name="connsiteX8-17" fmla="*/ 0 w 2144851"/>
              <a:gd name="connsiteY8-18" fmla="*/ 3007758 h 3034161"/>
              <a:gd name="connsiteX9" fmla="*/ 0 w 2144851"/>
              <a:gd name="connsiteY9" fmla="*/ 27984 h 3034161"/>
              <a:gd name="connsiteX0-19" fmla="*/ 0 w 2144851"/>
              <a:gd name="connsiteY0-20" fmla="*/ 27984 h 3034161"/>
              <a:gd name="connsiteX1-21" fmla="*/ 26403 w 2144851"/>
              <a:gd name="connsiteY1-22" fmla="*/ 1581 h 3034161"/>
              <a:gd name="connsiteX2-23" fmla="*/ 210889 w 2144851"/>
              <a:gd name="connsiteY2-24" fmla="*/ 0 h 3034161"/>
              <a:gd name="connsiteX3-25" fmla="*/ 256419 w 2144851"/>
              <a:gd name="connsiteY3-26" fmla="*/ 1 h 3034161"/>
              <a:gd name="connsiteX4-27" fmla="*/ 2118448 w 2144851"/>
              <a:gd name="connsiteY4-28" fmla="*/ 1581 h 3034161"/>
              <a:gd name="connsiteX5-29" fmla="*/ 2144851 w 2144851"/>
              <a:gd name="connsiteY5-30" fmla="*/ 27984 h 3034161"/>
              <a:gd name="connsiteX6-31" fmla="*/ 2144851 w 2144851"/>
              <a:gd name="connsiteY6-32" fmla="*/ 3007758 h 3034161"/>
              <a:gd name="connsiteX7-33" fmla="*/ 2118448 w 2144851"/>
              <a:gd name="connsiteY7-34" fmla="*/ 3034161 h 3034161"/>
              <a:gd name="connsiteX8-35" fmla="*/ 26403 w 2144851"/>
              <a:gd name="connsiteY8-36" fmla="*/ 3034161 h 3034161"/>
              <a:gd name="connsiteX9-37" fmla="*/ 0 w 2144851"/>
              <a:gd name="connsiteY9-38" fmla="*/ 3007758 h 3034161"/>
              <a:gd name="connsiteX10" fmla="*/ 0 w 2144851"/>
              <a:gd name="connsiteY10" fmla="*/ 27984 h 3034161"/>
              <a:gd name="connsiteX0-39" fmla="*/ 0 w 2144851"/>
              <a:gd name="connsiteY0-40" fmla="*/ 27984 h 3034161"/>
              <a:gd name="connsiteX1-41" fmla="*/ 26403 w 2144851"/>
              <a:gd name="connsiteY1-42" fmla="*/ 1581 h 3034161"/>
              <a:gd name="connsiteX2-43" fmla="*/ 210889 w 2144851"/>
              <a:gd name="connsiteY2-44" fmla="*/ 0 h 3034161"/>
              <a:gd name="connsiteX3-45" fmla="*/ 256419 w 2144851"/>
              <a:gd name="connsiteY3-46" fmla="*/ 1 h 3034161"/>
              <a:gd name="connsiteX4-47" fmla="*/ 298155 w 2144851"/>
              <a:gd name="connsiteY4-48" fmla="*/ 1 h 3034161"/>
              <a:gd name="connsiteX5-49" fmla="*/ 2118448 w 2144851"/>
              <a:gd name="connsiteY5-50" fmla="*/ 1581 h 3034161"/>
              <a:gd name="connsiteX6-51" fmla="*/ 2144851 w 2144851"/>
              <a:gd name="connsiteY6-52" fmla="*/ 27984 h 3034161"/>
              <a:gd name="connsiteX7-53" fmla="*/ 2144851 w 2144851"/>
              <a:gd name="connsiteY7-54" fmla="*/ 3007758 h 3034161"/>
              <a:gd name="connsiteX8-55" fmla="*/ 2118448 w 2144851"/>
              <a:gd name="connsiteY8-56" fmla="*/ 3034161 h 3034161"/>
              <a:gd name="connsiteX9-57" fmla="*/ 26403 w 2144851"/>
              <a:gd name="connsiteY9-58" fmla="*/ 3034161 h 3034161"/>
              <a:gd name="connsiteX10-59" fmla="*/ 0 w 2144851"/>
              <a:gd name="connsiteY10-60" fmla="*/ 3007758 h 3034161"/>
              <a:gd name="connsiteX11" fmla="*/ 0 w 2144851"/>
              <a:gd name="connsiteY11" fmla="*/ 27984 h 3034161"/>
              <a:gd name="connsiteX0-61" fmla="*/ 0 w 2144851"/>
              <a:gd name="connsiteY0-62" fmla="*/ 81102 h 3087279"/>
              <a:gd name="connsiteX1-63" fmla="*/ 26403 w 2144851"/>
              <a:gd name="connsiteY1-64" fmla="*/ 54699 h 3087279"/>
              <a:gd name="connsiteX2-65" fmla="*/ 210889 w 2144851"/>
              <a:gd name="connsiteY2-66" fmla="*/ 53118 h 3087279"/>
              <a:gd name="connsiteX3-67" fmla="*/ 256419 w 2144851"/>
              <a:gd name="connsiteY3-68" fmla="*/ 0 h 3087279"/>
              <a:gd name="connsiteX4-69" fmla="*/ 298155 w 2144851"/>
              <a:gd name="connsiteY4-70" fmla="*/ 53119 h 3087279"/>
              <a:gd name="connsiteX5-71" fmla="*/ 2118448 w 2144851"/>
              <a:gd name="connsiteY5-72" fmla="*/ 54699 h 3087279"/>
              <a:gd name="connsiteX6-73" fmla="*/ 2144851 w 2144851"/>
              <a:gd name="connsiteY6-74" fmla="*/ 81102 h 3087279"/>
              <a:gd name="connsiteX7-75" fmla="*/ 2144851 w 2144851"/>
              <a:gd name="connsiteY7-76" fmla="*/ 3060876 h 3087279"/>
              <a:gd name="connsiteX8-77" fmla="*/ 2118448 w 2144851"/>
              <a:gd name="connsiteY8-78" fmla="*/ 3087279 h 3087279"/>
              <a:gd name="connsiteX9-79" fmla="*/ 26403 w 2144851"/>
              <a:gd name="connsiteY9-80" fmla="*/ 3087279 h 3087279"/>
              <a:gd name="connsiteX10-81" fmla="*/ 0 w 2144851"/>
              <a:gd name="connsiteY10-82" fmla="*/ 3060876 h 3087279"/>
              <a:gd name="connsiteX11-83" fmla="*/ 0 w 2144851"/>
              <a:gd name="connsiteY11-84" fmla="*/ 81102 h 3087279"/>
              <a:gd name="connsiteX0-85" fmla="*/ 0 w 2144851"/>
              <a:gd name="connsiteY0-86" fmla="*/ 81102 h 3087279"/>
              <a:gd name="connsiteX1-87" fmla="*/ 26403 w 2144851"/>
              <a:gd name="connsiteY1-88" fmla="*/ 54699 h 3087279"/>
              <a:gd name="connsiteX2-89" fmla="*/ 210889 w 2144851"/>
              <a:gd name="connsiteY2-90" fmla="*/ 53118 h 3087279"/>
              <a:gd name="connsiteX3-91" fmla="*/ 256419 w 2144851"/>
              <a:gd name="connsiteY3-92" fmla="*/ 0 h 3087279"/>
              <a:gd name="connsiteX4-93" fmla="*/ 358862 w 2144851"/>
              <a:gd name="connsiteY4-94" fmla="*/ 53119 h 3087279"/>
              <a:gd name="connsiteX5-95" fmla="*/ 2118448 w 2144851"/>
              <a:gd name="connsiteY5-96" fmla="*/ 54699 h 3087279"/>
              <a:gd name="connsiteX6-97" fmla="*/ 2144851 w 2144851"/>
              <a:gd name="connsiteY6-98" fmla="*/ 81102 h 3087279"/>
              <a:gd name="connsiteX7-99" fmla="*/ 2144851 w 2144851"/>
              <a:gd name="connsiteY7-100" fmla="*/ 3060876 h 3087279"/>
              <a:gd name="connsiteX8-101" fmla="*/ 2118448 w 2144851"/>
              <a:gd name="connsiteY8-102" fmla="*/ 3087279 h 3087279"/>
              <a:gd name="connsiteX9-103" fmla="*/ 26403 w 2144851"/>
              <a:gd name="connsiteY9-104" fmla="*/ 3087279 h 3087279"/>
              <a:gd name="connsiteX10-105" fmla="*/ 0 w 2144851"/>
              <a:gd name="connsiteY10-106" fmla="*/ 3060876 h 3087279"/>
              <a:gd name="connsiteX11-107" fmla="*/ 0 w 2144851"/>
              <a:gd name="connsiteY11-108" fmla="*/ 81102 h 3087279"/>
              <a:gd name="connsiteX0-109" fmla="*/ 0 w 2144851"/>
              <a:gd name="connsiteY0-110" fmla="*/ 111455 h 3117632"/>
              <a:gd name="connsiteX1-111" fmla="*/ 26403 w 2144851"/>
              <a:gd name="connsiteY1-112" fmla="*/ 85052 h 3117632"/>
              <a:gd name="connsiteX2-113" fmla="*/ 210889 w 2144851"/>
              <a:gd name="connsiteY2-114" fmla="*/ 83471 h 3117632"/>
              <a:gd name="connsiteX3-115" fmla="*/ 301949 w 2144851"/>
              <a:gd name="connsiteY3-116" fmla="*/ 0 h 3117632"/>
              <a:gd name="connsiteX4-117" fmla="*/ 358862 w 2144851"/>
              <a:gd name="connsiteY4-118" fmla="*/ 83472 h 3117632"/>
              <a:gd name="connsiteX5-119" fmla="*/ 2118448 w 2144851"/>
              <a:gd name="connsiteY5-120" fmla="*/ 85052 h 3117632"/>
              <a:gd name="connsiteX6-121" fmla="*/ 2144851 w 2144851"/>
              <a:gd name="connsiteY6-122" fmla="*/ 111455 h 3117632"/>
              <a:gd name="connsiteX7-123" fmla="*/ 2144851 w 2144851"/>
              <a:gd name="connsiteY7-124" fmla="*/ 3091229 h 3117632"/>
              <a:gd name="connsiteX8-125" fmla="*/ 2118448 w 2144851"/>
              <a:gd name="connsiteY8-126" fmla="*/ 3117632 h 3117632"/>
              <a:gd name="connsiteX9-127" fmla="*/ 26403 w 2144851"/>
              <a:gd name="connsiteY9-128" fmla="*/ 3117632 h 3117632"/>
              <a:gd name="connsiteX10-129" fmla="*/ 0 w 2144851"/>
              <a:gd name="connsiteY10-130" fmla="*/ 3091229 h 3117632"/>
              <a:gd name="connsiteX11-131" fmla="*/ 0 w 2144851"/>
              <a:gd name="connsiteY11-132" fmla="*/ 111455 h 3117632"/>
              <a:gd name="connsiteX0-133" fmla="*/ 0 w 2144851"/>
              <a:gd name="connsiteY0-134" fmla="*/ 122838 h 3129015"/>
              <a:gd name="connsiteX1-135" fmla="*/ 26403 w 2144851"/>
              <a:gd name="connsiteY1-136" fmla="*/ 96435 h 3129015"/>
              <a:gd name="connsiteX2-137" fmla="*/ 210889 w 2144851"/>
              <a:gd name="connsiteY2-138" fmla="*/ 94854 h 3129015"/>
              <a:gd name="connsiteX3-139" fmla="*/ 286772 w 2144851"/>
              <a:gd name="connsiteY3-140" fmla="*/ 0 h 3129015"/>
              <a:gd name="connsiteX4-141" fmla="*/ 358862 w 2144851"/>
              <a:gd name="connsiteY4-142" fmla="*/ 94855 h 3129015"/>
              <a:gd name="connsiteX5-143" fmla="*/ 2118448 w 2144851"/>
              <a:gd name="connsiteY5-144" fmla="*/ 96435 h 3129015"/>
              <a:gd name="connsiteX6-145" fmla="*/ 2144851 w 2144851"/>
              <a:gd name="connsiteY6-146" fmla="*/ 122838 h 3129015"/>
              <a:gd name="connsiteX7-147" fmla="*/ 2144851 w 2144851"/>
              <a:gd name="connsiteY7-148" fmla="*/ 3102612 h 3129015"/>
              <a:gd name="connsiteX8-149" fmla="*/ 2118448 w 2144851"/>
              <a:gd name="connsiteY8-150" fmla="*/ 3129015 h 3129015"/>
              <a:gd name="connsiteX9-151" fmla="*/ 26403 w 2144851"/>
              <a:gd name="connsiteY9-152" fmla="*/ 3129015 h 3129015"/>
              <a:gd name="connsiteX10-153" fmla="*/ 0 w 2144851"/>
              <a:gd name="connsiteY10-154" fmla="*/ 3102612 h 3129015"/>
              <a:gd name="connsiteX11-155" fmla="*/ 0 w 2144851"/>
              <a:gd name="connsiteY11-156" fmla="*/ 122838 h 3129015"/>
              <a:gd name="connsiteX0-157" fmla="*/ 0 w 2144851"/>
              <a:gd name="connsiteY0-158" fmla="*/ 107661 h 3113838"/>
              <a:gd name="connsiteX1-159" fmla="*/ 26403 w 2144851"/>
              <a:gd name="connsiteY1-160" fmla="*/ 81258 h 3113838"/>
              <a:gd name="connsiteX2-161" fmla="*/ 210889 w 2144851"/>
              <a:gd name="connsiteY2-162" fmla="*/ 79677 h 3113838"/>
              <a:gd name="connsiteX3-163" fmla="*/ 286772 w 2144851"/>
              <a:gd name="connsiteY3-164" fmla="*/ 0 h 3113838"/>
              <a:gd name="connsiteX4-165" fmla="*/ 358862 w 2144851"/>
              <a:gd name="connsiteY4-166" fmla="*/ 79678 h 3113838"/>
              <a:gd name="connsiteX5-167" fmla="*/ 2118448 w 2144851"/>
              <a:gd name="connsiteY5-168" fmla="*/ 81258 h 3113838"/>
              <a:gd name="connsiteX6-169" fmla="*/ 2144851 w 2144851"/>
              <a:gd name="connsiteY6-170" fmla="*/ 107661 h 3113838"/>
              <a:gd name="connsiteX7-171" fmla="*/ 2144851 w 2144851"/>
              <a:gd name="connsiteY7-172" fmla="*/ 3087435 h 3113838"/>
              <a:gd name="connsiteX8-173" fmla="*/ 2118448 w 2144851"/>
              <a:gd name="connsiteY8-174" fmla="*/ 3113838 h 3113838"/>
              <a:gd name="connsiteX9-175" fmla="*/ 26403 w 2144851"/>
              <a:gd name="connsiteY9-176" fmla="*/ 3113838 h 3113838"/>
              <a:gd name="connsiteX10-177" fmla="*/ 0 w 2144851"/>
              <a:gd name="connsiteY10-178" fmla="*/ 3087435 h 3113838"/>
              <a:gd name="connsiteX11-179" fmla="*/ 0 w 2144851"/>
              <a:gd name="connsiteY11-180" fmla="*/ 107661 h 3113838"/>
              <a:gd name="connsiteX0-181" fmla="*/ 0 w 2144851"/>
              <a:gd name="connsiteY0-182" fmla="*/ 107661 h 3113838"/>
              <a:gd name="connsiteX1-183" fmla="*/ 26403 w 2144851"/>
              <a:gd name="connsiteY1-184" fmla="*/ 81258 h 3113838"/>
              <a:gd name="connsiteX2-185" fmla="*/ 210889 w 2144851"/>
              <a:gd name="connsiteY2-186" fmla="*/ 79677 h 3113838"/>
              <a:gd name="connsiteX3-187" fmla="*/ 286772 w 2144851"/>
              <a:gd name="connsiteY3-188" fmla="*/ 0 h 3113838"/>
              <a:gd name="connsiteX4-189" fmla="*/ 388123 w 2144851"/>
              <a:gd name="connsiteY4-190" fmla="*/ 79678 h 3113838"/>
              <a:gd name="connsiteX5-191" fmla="*/ 2118448 w 2144851"/>
              <a:gd name="connsiteY5-192" fmla="*/ 81258 h 3113838"/>
              <a:gd name="connsiteX6-193" fmla="*/ 2144851 w 2144851"/>
              <a:gd name="connsiteY6-194" fmla="*/ 107661 h 3113838"/>
              <a:gd name="connsiteX7-195" fmla="*/ 2144851 w 2144851"/>
              <a:gd name="connsiteY7-196" fmla="*/ 3087435 h 3113838"/>
              <a:gd name="connsiteX8-197" fmla="*/ 2118448 w 2144851"/>
              <a:gd name="connsiteY8-198" fmla="*/ 3113838 h 3113838"/>
              <a:gd name="connsiteX9-199" fmla="*/ 26403 w 2144851"/>
              <a:gd name="connsiteY9-200" fmla="*/ 3113838 h 3113838"/>
              <a:gd name="connsiteX10-201" fmla="*/ 0 w 2144851"/>
              <a:gd name="connsiteY10-202" fmla="*/ 3087435 h 3113838"/>
              <a:gd name="connsiteX11-203" fmla="*/ 0 w 2144851"/>
              <a:gd name="connsiteY11-204" fmla="*/ 107661 h 3113838"/>
              <a:gd name="connsiteX0-205" fmla="*/ 0 w 2144851"/>
              <a:gd name="connsiteY0-206" fmla="*/ 104003 h 3110180"/>
              <a:gd name="connsiteX1-207" fmla="*/ 26403 w 2144851"/>
              <a:gd name="connsiteY1-208" fmla="*/ 77600 h 3110180"/>
              <a:gd name="connsiteX2-209" fmla="*/ 210889 w 2144851"/>
              <a:gd name="connsiteY2-210" fmla="*/ 76019 h 3110180"/>
              <a:gd name="connsiteX3-211" fmla="*/ 301402 w 2144851"/>
              <a:gd name="connsiteY3-212" fmla="*/ 0 h 3110180"/>
              <a:gd name="connsiteX4-213" fmla="*/ 388123 w 2144851"/>
              <a:gd name="connsiteY4-214" fmla="*/ 76020 h 3110180"/>
              <a:gd name="connsiteX5-215" fmla="*/ 2118448 w 2144851"/>
              <a:gd name="connsiteY5-216" fmla="*/ 77600 h 3110180"/>
              <a:gd name="connsiteX6-217" fmla="*/ 2144851 w 2144851"/>
              <a:gd name="connsiteY6-218" fmla="*/ 104003 h 3110180"/>
              <a:gd name="connsiteX7-219" fmla="*/ 2144851 w 2144851"/>
              <a:gd name="connsiteY7-220" fmla="*/ 3083777 h 3110180"/>
              <a:gd name="connsiteX8-221" fmla="*/ 2118448 w 2144851"/>
              <a:gd name="connsiteY8-222" fmla="*/ 3110180 h 3110180"/>
              <a:gd name="connsiteX9-223" fmla="*/ 26403 w 2144851"/>
              <a:gd name="connsiteY9-224" fmla="*/ 3110180 h 3110180"/>
              <a:gd name="connsiteX10-225" fmla="*/ 0 w 2144851"/>
              <a:gd name="connsiteY10-226" fmla="*/ 3083777 h 3110180"/>
              <a:gd name="connsiteX11-227" fmla="*/ 0 w 2144851"/>
              <a:gd name="connsiteY11-228" fmla="*/ 104003 h 3110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</a:cxnLst>
            <a:rect l="l" t="t" r="r" b="b"/>
            <a:pathLst>
              <a:path w="2144851" h="3110180">
                <a:moveTo>
                  <a:pt x="0" y="104003"/>
                </a:moveTo>
                <a:cubicBezTo>
                  <a:pt x="0" y="89421"/>
                  <a:pt x="11821" y="77600"/>
                  <a:pt x="26403" y="77600"/>
                </a:cubicBezTo>
                <a:lnTo>
                  <a:pt x="210889" y="76019"/>
                </a:lnTo>
                <a:lnTo>
                  <a:pt x="301402" y="0"/>
                </a:lnTo>
                <a:lnTo>
                  <a:pt x="388123" y="76020"/>
                </a:lnTo>
                <a:lnTo>
                  <a:pt x="2118448" y="77600"/>
                </a:lnTo>
                <a:cubicBezTo>
                  <a:pt x="2133030" y="77600"/>
                  <a:pt x="2144851" y="89421"/>
                  <a:pt x="2144851" y="104003"/>
                </a:cubicBezTo>
                <a:lnTo>
                  <a:pt x="2144851" y="3083777"/>
                </a:lnTo>
                <a:cubicBezTo>
                  <a:pt x="2144851" y="3098359"/>
                  <a:pt x="2133030" y="3110180"/>
                  <a:pt x="2118448" y="3110180"/>
                </a:cubicBezTo>
                <a:lnTo>
                  <a:pt x="26403" y="3110180"/>
                </a:lnTo>
                <a:cubicBezTo>
                  <a:pt x="11821" y="3110180"/>
                  <a:pt x="0" y="3098359"/>
                  <a:pt x="0" y="3083777"/>
                </a:cubicBezTo>
                <a:lnTo>
                  <a:pt x="0" y="104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704035" y="3248648"/>
            <a:ext cx="2144851" cy="45719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itle 3"/>
          <p:cNvSpPr txBox="1"/>
          <p:nvPr/>
        </p:nvSpPr>
        <p:spPr>
          <a:xfrm>
            <a:off x="8854560" y="2754801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800" b="0" dirty="0">
                <a:solidFill>
                  <a:srgbClr val="3C0000"/>
                </a:solidFill>
              </a:rPr>
              <a:t>Fourth Section</a:t>
            </a:r>
            <a:endParaRPr lang="en-US" sz="1800" b="0" dirty="0">
              <a:solidFill>
                <a:srgbClr val="3C0000"/>
              </a:solidFill>
            </a:endParaRPr>
          </a:p>
        </p:txBody>
      </p:sp>
      <p:sp>
        <p:nvSpPr>
          <p:cNvPr id="39" name="Title 3"/>
          <p:cNvSpPr txBox="1"/>
          <p:nvPr/>
        </p:nvSpPr>
        <p:spPr>
          <a:xfrm>
            <a:off x="1707578" y="1791119"/>
            <a:ext cx="14189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pPr algn="ctr"/>
            <a:r>
              <a:rPr lang="en-US" sz="2400" dirty="0">
                <a:solidFill>
                  <a:srgbClr val="DB9665"/>
                </a:solidFill>
              </a:rPr>
              <a:t>09:00am</a:t>
            </a:r>
            <a:endParaRPr lang="en-US" sz="2400" dirty="0">
              <a:solidFill>
                <a:srgbClr val="DB9665"/>
              </a:solidFill>
            </a:endParaRPr>
          </a:p>
        </p:txBody>
      </p:sp>
      <p:sp>
        <p:nvSpPr>
          <p:cNvPr id="40" name="Title 3"/>
          <p:cNvSpPr txBox="1"/>
          <p:nvPr/>
        </p:nvSpPr>
        <p:spPr>
          <a:xfrm>
            <a:off x="4154857" y="1791119"/>
            <a:ext cx="14189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pPr algn="ctr"/>
            <a:r>
              <a:rPr lang="en-US" sz="2400" dirty="0">
                <a:solidFill>
                  <a:srgbClr val="DB9665"/>
                </a:solidFill>
              </a:rPr>
              <a:t>10:30am</a:t>
            </a:r>
            <a:endParaRPr lang="en-US" sz="2400" dirty="0">
              <a:solidFill>
                <a:srgbClr val="DB9665"/>
              </a:solidFill>
            </a:endParaRPr>
          </a:p>
        </p:txBody>
      </p:sp>
      <p:sp>
        <p:nvSpPr>
          <p:cNvPr id="41" name="Title 3"/>
          <p:cNvSpPr txBox="1"/>
          <p:nvPr/>
        </p:nvSpPr>
        <p:spPr>
          <a:xfrm>
            <a:off x="6602136" y="1791119"/>
            <a:ext cx="14189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pPr algn="ctr"/>
            <a:r>
              <a:rPr lang="en-US" sz="2400" dirty="0">
                <a:solidFill>
                  <a:srgbClr val="DB9665"/>
                </a:solidFill>
              </a:rPr>
              <a:t>13:00am</a:t>
            </a:r>
            <a:endParaRPr lang="en-US" sz="2400" dirty="0">
              <a:solidFill>
                <a:srgbClr val="DB9665"/>
              </a:solidFill>
            </a:endParaRPr>
          </a:p>
        </p:txBody>
      </p:sp>
      <p:sp>
        <p:nvSpPr>
          <p:cNvPr id="42" name="Title 3"/>
          <p:cNvSpPr txBox="1"/>
          <p:nvPr/>
        </p:nvSpPr>
        <p:spPr>
          <a:xfrm>
            <a:off x="9049415" y="1791119"/>
            <a:ext cx="14350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44546A"/>
                </a:solidFill>
                <a:latin typeface="+mn-ea"/>
              </a:defRPr>
            </a:lvl1pPr>
          </a:lstStyle>
          <a:p>
            <a:pPr algn="ctr"/>
            <a:r>
              <a:rPr lang="en-US" sz="2400" dirty="0">
                <a:solidFill>
                  <a:srgbClr val="DB9665"/>
                </a:solidFill>
              </a:rPr>
              <a:t>16:00pm</a:t>
            </a:r>
            <a:endParaRPr lang="en-US" sz="2400" dirty="0">
              <a:solidFill>
                <a:srgbClr val="DB9665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3648721" y="1721749"/>
            <a:ext cx="0" cy="60040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096000" y="1721749"/>
            <a:ext cx="0" cy="60040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543279" y="1721749"/>
            <a:ext cx="0" cy="60040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496056" y="3455924"/>
            <a:ext cx="18389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44862" y="3455924"/>
            <a:ext cx="18389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405754" y="3455924"/>
            <a:ext cx="18389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854560" y="3455924"/>
            <a:ext cx="183896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优秀的专业设计团队，严谨的逻辑思维、创意的图示化表达，带来精美、创意、动感的全新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6" grpId="0" animBg="1"/>
      <p:bldP spid="19" grpId="0" animBg="1"/>
      <p:bldP spid="20" grpId="0" animBg="1"/>
      <p:bldP spid="21" grpId="0"/>
      <p:bldP spid="26" grpId="0" animBg="1"/>
      <p:bldP spid="27" grpId="0" animBg="1"/>
      <p:bldP spid="28" grpId="0"/>
      <p:bldP spid="33" grpId="0" animBg="1"/>
      <p:bldP spid="34" grpId="0" animBg="1"/>
      <p:bldP spid="35" grpId="0"/>
      <p:bldP spid="39" grpId="0"/>
      <p:bldP spid="40" grpId="0"/>
      <p:bldP spid="41" grpId="0"/>
      <p:bldP spid="42" grpId="0"/>
      <p:bldP spid="48" grpId="0"/>
      <p:bldP spid="49" grpId="0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115993" y="1806981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135" y="2041171"/>
            <a:ext cx="1444628" cy="59150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115993" y="2962768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205187" y="1806981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205187" y="2962768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660590" y="1806981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660590" y="2962768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749784" y="1806981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749784" y="2962768"/>
            <a:ext cx="2451148" cy="1059880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116" y="1958153"/>
            <a:ext cx="645030" cy="7575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40" y="3188607"/>
            <a:ext cx="1161453" cy="6082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046" y="3220845"/>
            <a:ext cx="1457298" cy="5437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46" y="1977834"/>
            <a:ext cx="733228" cy="7181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501" y="2019018"/>
            <a:ext cx="1429169" cy="6358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464" y="3201186"/>
            <a:ext cx="912593" cy="5830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17" y="3185731"/>
            <a:ext cx="1337545" cy="61395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14380" y="4390119"/>
            <a:ext cx="1008655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16" y="887172"/>
            <a:ext cx="3277128" cy="2953358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31" name="图文框 30"/>
          <p:cNvSpPr/>
          <p:nvPr/>
        </p:nvSpPr>
        <p:spPr>
          <a:xfrm>
            <a:off x="2393482" y="3971705"/>
            <a:ext cx="7405036" cy="1388894"/>
          </a:xfrm>
          <a:prstGeom prst="frame">
            <a:avLst>
              <a:gd name="adj1" fmla="val 6559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7567" y="4124225"/>
            <a:ext cx="541686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3604" y="4824684"/>
            <a:ext cx="538480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Creativity / Innovation / Specialty / Exquisite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0468" y="1950819"/>
            <a:ext cx="6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</a:t>
            </a:r>
            <a:endParaRPr lang="zh-CN" alt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115993" y="1206151"/>
            <a:ext cx="2990083" cy="4556571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/>
          <p:cNvSpPr txBox="1"/>
          <p:nvPr/>
        </p:nvSpPr>
        <p:spPr>
          <a:xfrm>
            <a:off x="2676645" y="1392636"/>
            <a:ext cx="13260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8000" dirty="0">
                <a:solidFill>
                  <a:schemeClr val="bg1">
                    <a:lumMod val="85000"/>
                  </a:schemeClr>
                </a:solidFill>
              </a:rPr>
              <a:t>01</a:t>
            </a:r>
            <a:endParaRPr lang="en-US" sz="8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5993" y="2944933"/>
            <a:ext cx="2990083" cy="432000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/>
          <p:cNvSpPr txBox="1"/>
          <p:nvPr/>
        </p:nvSpPr>
        <p:spPr>
          <a:xfrm>
            <a:off x="1428750" y="1638857"/>
            <a:ext cx="20489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2400" dirty="0">
                <a:solidFill>
                  <a:srgbClr val="3C0000"/>
                </a:solidFill>
              </a:rPr>
              <a:t>Main</a:t>
            </a:r>
            <a:endParaRPr lang="en-US" sz="2400" dirty="0">
              <a:solidFill>
                <a:srgbClr val="3C0000"/>
              </a:solidFill>
            </a:endParaRPr>
          </a:p>
          <a:p>
            <a:pPr algn="l"/>
            <a:r>
              <a:rPr lang="en-US" sz="2400" dirty="0">
                <a:solidFill>
                  <a:srgbClr val="3C0000"/>
                </a:solidFill>
              </a:rPr>
              <a:t>Presentation</a:t>
            </a:r>
            <a:endParaRPr lang="en-US" sz="2400" dirty="0">
              <a:solidFill>
                <a:srgbClr val="3C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15993" y="3867397"/>
            <a:ext cx="2990083" cy="432000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15993" y="4783113"/>
            <a:ext cx="2990083" cy="432000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321303" y="1206151"/>
            <a:ext cx="2990083" cy="4556571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3"/>
          <p:cNvSpPr txBox="1"/>
          <p:nvPr/>
        </p:nvSpPr>
        <p:spPr>
          <a:xfrm>
            <a:off x="5898840" y="1392636"/>
            <a:ext cx="13260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8000" dirty="0">
                <a:solidFill>
                  <a:schemeClr val="bg1">
                    <a:lumMod val="85000"/>
                  </a:schemeClr>
                </a:solidFill>
              </a:rPr>
              <a:t>02</a:t>
            </a:r>
            <a:endParaRPr lang="en-US" sz="8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21303" y="2944933"/>
            <a:ext cx="2990083" cy="432000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3"/>
          <p:cNvSpPr txBox="1"/>
          <p:nvPr/>
        </p:nvSpPr>
        <p:spPr>
          <a:xfrm>
            <a:off x="4630492" y="1638857"/>
            <a:ext cx="1042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2400" dirty="0">
                <a:solidFill>
                  <a:srgbClr val="DB9665"/>
                </a:solidFill>
              </a:rPr>
              <a:t>After</a:t>
            </a:r>
            <a:endParaRPr lang="en-US" sz="2400" dirty="0">
              <a:solidFill>
                <a:srgbClr val="DB9665"/>
              </a:solidFill>
            </a:endParaRPr>
          </a:p>
          <a:p>
            <a:pPr algn="l"/>
            <a:r>
              <a:rPr lang="en-US" sz="2400" dirty="0">
                <a:solidFill>
                  <a:srgbClr val="DB9665"/>
                </a:solidFill>
              </a:rPr>
              <a:t>Break</a:t>
            </a:r>
            <a:endParaRPr lang="en-US" sz="2400" dirty="0">
              <a:solidFill>
                <a:srgbClr val="DB9665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21303" y="3867397"/>
            <a:ext cx="2990083" cy="432000"/>
          </a:xfrm>
          <a:prstGeom prst="rect">
            <a:avLst/>
          </a:prstGeom>
          <a:solidFill>
            <a:schemeClr val="tx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文本框 27"/>
          <p:cNvSpPr txBox="1"/>
          <p:nvPr/>
        </p:nvSpPr>
        <p:spPr>
          <a:xfrm>
            <a:off x="1431865" y="2836507"/>
            <a:ext cx="2334260" cy="286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成立于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37175" y="2836507"/>
            <a:ext cx="2358338" cy="186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5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itle 3"/>
          <p:cNvSpPr txBox="1"/>
          <p:nvPr/>
        </p:nvSpPr>
        <p:spPr>
          <a:xfrm>
            <a:off x="1428750" y="2618917"/>
            <a:ext cx="2327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65000"/>
                  </a:schemeClr>
                </a:solidFill>
              </a:rPr>
              <a:t>Creativity | Specialty | Exquisite</a:t>
            </a:r>
            <a:endParaRPr lang="en-US" sz="12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Title 3"/>
          <p:cNvSpPr txBox="1"/>
          <p:nvPr/>
        </p:nvSpPr>
        <p:spPr>
          <a:xfrm>
            <a:off x="4630492" y="2618917"/>
            <a:ext cx="23214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65000"/>
                  </a:schemeClr>
                </a:solidFill>
              </a:rPr>
              <a:t>Creativity | Specialty | Exquisite</a:t>
            </a:r>
            <a:endParaRPr lang="en-US" sz="12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667274" y="2716075"/>
            <a:ext cx="35522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7667274" y="2254410"/>
            <a:ext cx="24432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sz="20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33"/>
          <p:cNvSpPr txBox="1"/>
          <p:nvPr/>
        </p:nvSpPr>
        <p:spPr>
          <a:xfrm>
            <a:off x="7667274" y="4629011"/>
            <a:ext cx="891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AU" dirty="0">
                <a:solidFill>
                  <a:srgbClr val="DB9665"/>
                </a:solidFill>
              </a:rPr>
              <a:t>Creative</a:t>
            </a:r>
            <a:endParaRPr lang="en-AU" dirty="0">
              <a:solidFill>
                <a:srgbClr val="DB9665"/>
              </a:solidFill>
            </a:endParaRPr>
          </a:p>
        </p:txBody>
      </p:sp>
      <p:sp>
        <p:nvSpPr>
          <p:cNvPr id="36" name="Text Placeholder 33"/>
          <p:cNvSpPr txBox="1"/>
          <p:nvPr/>
        </p:nvSpPr>
        <p:spPr>
          <a:xfrm>
            <a:off x="8871673" y="4635082"/>
            <a:ext cx="9396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AU" dirty="0">
                <a:solidFill>
                  <a:srgbClr val="DB9665"/>
                </a:solidFill>
              </a:rPr>
              <a:t>Message</a:t>
            </a:r>
            <a:endParaRPr lang="en-AU" dirty="0">
              <a:solidFill>
                <a:srgbClr val="DB9665"/>
              </a:solidFill>
            </a:endParaRPr>
          </a:p>
        </p:txBody>
      </p:sp>
      <p:sp>
        <p:nvSpPr>
          <p:cNvPr id="37" name="Text Placeholder 33"/>
          <p:cNvSpPr txBox="1"/>
          <p:nvPr/>
        </p:nvSpPr>
        <p:spPr>
          <a:xfrm>
            <a:off x="9931001" y="4629010"/>
            <a:ext cx="127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AU" dirty="0">
                <a:solidFill>
                  <a:srgbClr val="DB9665"/>
                </a:solidFill>
              </a:rPr>
              <a:t>Management</a:t>
            </a:r>
            <a:endParaRPr lang="en-AU" dirty="0">
              <a:solidFill>
                <a:srgbClr val="DB9665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048621" y="3989351"/>
            <a:ext cx="585787" cy="585787"/>
            <a:chOff x="7362182" y="3807649"/>
            <a:chExt cx="585787" cy="585787"/>
          </a:xfrm>
          <a:solidFill>
            <a:srgbClr val="DB9665"/>
          </a:solidFill>
        </p:grpSpPr>
        <p:sp>
          <p:nvSpPr>
            <p:cNvPr id="40" name="Oval 105"/>
            <p:cNvSpPr/>
            <p:nvPr/>
          </p:nvSpPr>
          <p:spPr>
            <a:xfrm>
              <a:off x="7362182" y="3807649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41" name="Freeform 132"/>
            <p:cNvSpPr>
              <a:spLocks noEditPoints="1"/>
            </p:cNvSpPr>
            <p:nvPr/>
          </p:nvSpPr>
          <p:spPr bwMode="auto">
            <a:xfrm>
              <a:off x="7490794" y="3984925"/>
              <a:ext cx="328563" cy="231234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20177" y="3983280"/>
            <a:ext cx="585787" cy="585787"/>
            <a:chOff x="6029224" y="3801578"/>
            <a:chExt cx="585787" cy="585787"/>
          </a:xfrm>
          <a:solidFill>
            <a:srgbClr val="DB9665"/>
          </a:solidFill>
        </p:grpSpPr>
        <p:sp>
          <p:nvSpPr>
            <p:cNvPr id="43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4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277065" y="3983279"/>
            <a:ext cx="585787" cy="585787"/>
            <a:chOff x="8695140" y="3801577"/>
            <a:chExt cx="585787" cy="585787"/>
          </a:xfrm>
          <a:solidFill>
            <a:srgbClr val="DB9665"/>
          </a:solidFill>
        </p:grpSpPr>
        <p:sp>
          <p:nvSpPr>
            <p:cNvPr id="46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47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grpFill/>
          </p:grpSpPr>
          <p:sp>
            <p:nvSpPr>
              <p:cNvPr id="48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49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0" grpId="0" animBg="1"/>
      <p:bldP spid="6" grpId="0"/>
      <p:bldP spid="11" grpId="0" animBg="1"/>
      <p:bldP spid="12" grpId="0" animBg="1"/>
      <p:bldP spid="16" grpId="0" animBg="1"/>
      <p:bldP spid="17" grpId="0"/>
      <p:bldP spid="18" grpId="0" animBg="1"/>
      <p:bldP spid="19" grpId="0"/>
      <p:bldP spid="23" grpId="0" animBg="1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03433" y="1513169"/>
          <a:ext cx="10185135" cy="3953979"/>
        </p:xfrm>
        <a:graphic>
          <a:graphicData uri="http://schemas.openxmlformats.org/drawingml/2006/table">
            <a:tbl>
              <a:tblPr firstRow="1" bandRow="1">
                <a:effectLst>
                  <a:outerShdw blurRad="127000" dist="12700" algn="ctr" rotWithShape="0">
                    <a:prstClr val="black">
                      <a:alpha val="15000"/>
                    </a:prstClr>
                  </a:outerShdw>
                </a:effectLst>
                <a:tableStyleId>{5C22544A-7EE6-4342-B048-85BDC9FD1C3A}</a:tableStyleId>
              </a:tblPr>
              <a:tblGrid>
                <a:gridCol w="2037027"/>
                <a:gridCol w="2037027"/>
                <a:gridCol w="2037027"/>
                <a:gridCol w="2037027"/>
                <a:gridCol w="2037027"/>
              </a:tblGrid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zh-CN" altLang="en-US" sz="16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rgbClr val="DB966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rgbClr val="3C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rgbClr val="DB966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sz="16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rgbClr val="3C0000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图表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2,500,000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模板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动画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2,500,000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2,500,000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作品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2,500,000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PPT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定制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AE</a:t>
                      </a: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动画定制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平面设计</a:t>
                      </a:r>
                      <a:endParaRPr lang="zh-CN" alt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1,000,000</a:t>
                      </a:r>
                      <a:endParaRPr lang="en-US" altLang="zh-CN"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3,000,000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4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2,500,000</a:t>
                      </a:r>
                      <a:endParaRPr lang="en-US" altLang="zh-CN" sz="140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3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14,500,000</a:t>
                      </a:r>
                      <a:endParaRPr lang="en-US" altLang="zh-CN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16,500,000</a:t>
                      </a:r>
                      <a:endParaRPr lang="en-US" altLang="zh-CN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19,500,000</a:t>
                      </a:r>
                      <a:endParaRPr lang="en-US" altLang="zh-CN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21,000,000</a:t>
                      </a:r>
                      <a:endParaRPr lang="en-US" altLang="zh-CN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62" name="Oval 61"/>
          <p:cNvSpPr/>
          <p:nvPr/>
        </p:nvSpPr>
        <p:spPr>
          <a:xfrm>
            <a:off x="2833652" y="2922123"/>
            <a:ext cx="1072643" cy="1072643"/>
          </a:xfrm>
          <a:prstGeom prst="ellipse">
            <a:avLst/>
          </a:prstGeom>
          <a:noFill/>
          <a:ln w="63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Oval 64"/>
          <p:cNvSpPr/>
          <p:nvPr/>
        </p:nvSpPr>
        <p:spPr>
          <a:xfrm>
            <a:off x="4437094" y="2002054"/>
            <a:ext cx="1288549" cy="1288551"/>
          </a:xfrm>
          <a:prstGeom prst="ellipse">
            <a:avLst/>
          </a:prstGeom>
          <a:solidFill>
            <a:schemeClr val="bg2">
              <a:lumMod val="95000"/>
            </a:schemeClr>
          </a:solidFill>
          <a:ln w="6350" cmpd="sng">
            <a:noFill/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6" name="Oval 65"/>
          <p:cNvSpPr/>
          <p:nvPr/>
        </p:nvSpPr>
        <p:spPr>
          <a:xfrm>
            <a:off x="4567215" y="2121146"/>
            <a:ext cx="1028300" cy="1028301"/>
          </a:xfrm>
          <a:prstGeom prst="ellipse">
            <a:avLst/>
          </a:prstGeom>
          <a:solidFill>
            <a:srgbClr val="FFFFFF"/>
          </a:solidFill>
          <a:ln w="6350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9" name="Oval 68"/>
          <p:cNvSpPr/>
          <p:nvPr/>
        </p:nvSpPr>
        <p:spPr>
          <a:xfrm>
            <a:off x="5901414" y="3550725"/>
            <a:ext cx="1201964" cy="1201965"/>
          </a:xfrm>
          <a:prstGeom prst="ellipse">
            <a:avLst/>
          </a:prstGeom>
          <a:solidFill>
            <a:schemeClr val="bg2">
              <a:lumMod val="95000"/>
            </a:schemeClr>
          </a:solidFill>
          <a:ln w="6350" cmpd="sng">
            <a:noFill/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0" name="Oval 69"/>
          <p:cNvSpPr/>
          <p:nvPr/>
        </p:nvSpPr>
        <p:spPr>
          <a:xfrm>
            <a:off x="6022792" y="3661816"/>
            <a:ext cx="959203" cy="959204"/>
          </a:xfrm>
          <a:prstGeom prst="ellipse">
            <a:avLst/>
          </a:prstGeom>
          <a:solidFill>
            <a:srgbClr val="FFFFFF"/>
          </a:solidFill>
          <a:ln w="6350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4" name="Oval 73"/>
          <p:cNvSpPr/>
          <p:nvPr/>
        </p:nvSpPr>
        <p:spPr>
          <a:xfrm>
            <a:off x="1408678" y="2071005"/>
            <a:ext cx="1114207" cy="1114207"/>
          </a:xfrm>
          <a:prstGeom prst="ellipse">
            <a:avLst/>
          </a:prstGeom>
          <a:noFill/>
          <a:ln w="6350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7695367" y="2771155"/>
            <a:ext cx="1065052" cy="1065053"/>
          </a:xfrm>
          <a:prstGeom prst="ellipse">
            <a:avLst/>
          </a:prstGeom>
          <a:noFill/>
          <a:ln w="63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9" name="Oval 78"/>
          <p:cNvSpPr/>
          <p:nvPr/>
        </p:nvSpPr>
        <p:spPr>
          <a:xfrm>
            <a:off x="9020527" y="1746590"/>
            <a:ext cx="1150399" cy="1150400"/>
          </a:xfrm>
          <a:prstGeom prst="ellipse">
            <a:avLst/>
          </a:prstGeom>
          <a:noFill/>
          <a:ln w="6350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2" name="Straight Connector 81"/>
          <p:cNvCxnSpPr/>
          <p:nvPr/>
        </p:nvCxnSpPr>
        <p:spPr>
          <a:xfrm>
            <a:off x="5058151" y="3587534"/>
            <a:ext cx="993740" cy="407232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74" idx="6"/>
            <a:endCxn id="62" idx="1"/>
          </p:cNvCxnSpPr>
          <p:nvPr/>
        </p:nvCxnSpPr>
        <p:spPr>
          <a:xfrm>
            <a:off x="2522885" y="2628109"/>
            <a:ext cx="467852" cy="451099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3906295" y="3587535"/>
            <a:ext cx="1151856" cy="74281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942032" y="3147941"/>
            <a:ext cx="116120" cy="439593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0" idx="7"/>
          </p:cNvCxnSpPr>
          <p:nvPr/>
        </p:nvCxnSpPr>
        <p:spPr>
          <a:xfrm flipV="1">
            <a:off x="6841523" y="2202167"/>
            <a:ext cx="853844" cy="1600121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79" idx="3"/>
          </p:cNvCxnSpPr>
          <p:nvPr/>
        </p:nvCxnSpPr>
        <p:spPr>
          <a:xfrm>
            <a:off x="7695367" y="2202165"/>
            <a:ext cx="1493632" cy="526353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endCxn id="75" idx="0"/>
          </p:cNvCxnSpPr>
          <p:nvPr/>
        </p:nvCxnSpPr>
        <p:spPr>
          <a:xfrm>
            <a:off x="7695367" y="2234176"/>
            <a:ext cx="532526" cy="536979"/>
          </a:xfrm>
          <a:prstGeom prst="line">
            <a:avLst/>
          </a:prstGeom>
          <a:ln w="9525" cmpd="sng">
            <a:solidFill>
              <a:srgbClr val="4D4D4D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7069398" y="1277397"/>
            <a:ext cx="1044919" cy="1044919"/>
          </a:xfrm>
          <a:prstGeom prst="ellipse">
            <a:avLst/>
          </a:prstGeom>
          <a:solidFill>
            <a:srgbClr val="3C0000"/>
          </a:solidFill>
          <a:ln w="9525" cmpd="sng">
            <a:solidFill>
              <a:srgbClr val="4D4D4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5CD00"/>
              </a:solidFill>
            </a:endParaRPr>
          </a:p>
        </p:txBody>
      </p:sp>
      <p:sp>
        <p:nvSpPr>
          <p:cNvPr id="112" name="Subtitle 2"/>
          <p:cNvSpPr txBox="1"/>
          <p:nvPr/>
        </p:nvSpPr>
        <p:spPr>
          <a:xfrm>
            <a:off x="1386135" y="1732178"/>
            <a:ext cx="11592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01. Contract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113" name="Subtitle 2"/>
          <p:cNvSpPr txBox="1"/>
          <p:nvPr/>
        </p:nvSpPr>
        <p:spPr>
          <a:xfrm>
            <a:off x="3662965" y="3836209"/>
            <a:ext cx="830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02. Idea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114" name="Subtitle 2"/>
          <p:cNvSpPr txBox="1"/>
          <p:nvPr/>
        </p:nvSpPr>
        <p:spPr>
          <a:xfrm>
            <a:off x="4571453" y="1662156"/>
            <a:ext cx="10198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03. Create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115" name="Subtitle 2"/>
          <p:cNvSpPr txBox="1"/>
          <p:nvPr/>
        </p:nvSpPr>
        <p:spPr>
          <a:xfrm>
            <a:off x="6901880" y="4523599"/>
            <a:ext cx="15869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04. Finish in Time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116" name="Subtitle 2"/>
          <p:cNvSpPr txBox="1"/>
          <p:nvPr/>
        </p:nvSpPr>
        <p:spPr>
          <a:xfrm>
            <a:off x="8142329" y="3836207"/>
            <a:ext cx="10711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05. Publish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118" name="Subtitle 2"/>
          <p:cNvSpPr txBox="1"/>
          <p:nvPr/>
        </p:nvSpPr>
        <p:spPr>
          <a:xfrm>
            <a:off x="9146050" y="2922740"/>
            <a:ext cx="11592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1400" b="0" dirty="0">
                <a:solidFill>
                  <a:srgbClr val="3C0000"/>
                </a:solidFill>
              </a:rPr>
              <a:t>06. Promote</a:t>
            </a:r>
            <a:endParaRPr lang="en-US" sz="1400" b="0" dirty="0">
              <a:solidFill>
                <a:srgbClr val="3C0000"/>
              </a:solidFill>
            </a:endParaRPr>
          </a:p>
        </p:txBody>
      </p:sp>
      <p:sp>
        <p:nvSpPr>
          <p:cNvPr id="38" name="文本框 34"/>
          <p:cNvSpPr txBox="1"/>
          <p:nvPr/>
        </p:nvSpPr>
        <p:spPr>
          <a:xfrm>
            <a:off x="1290578" y="4970841"/>
            <a:ext cx="4987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1290579" y="4628266"/>
            <a:ext cx="22188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919973" y="3008444"/>
            <a:ext cx="900000" cy="900000"/>
            <a:chOff x="7362182" y="3807649"/>
            <a:chExt cx="585787" cy="585787"/>
          </a:xfrm>
        </p:grpSpPr>
        <p:sp>
          <p:nvSpPr>
            <p:cNvPr id="41" name="Oval 105"/>
            <p:cNvSpPr/>
            <p:nvPr/>
          </p:nvSpPr>
          <p:spPr>
            <a:xfrm>
              <a:off x="7362182" y="3807649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42" name="Freeform 132"/>
            <p:cNvSpPr>
              <a:spLocks noEditPoints="1"/>
            </p:cNvSpPr>
            <p:nvPr/>
          </p:nvSpPr>
          <p:spPr bwMode="auto">
            <a:xfrm>
              <a:off x="7490794" y="3984925"/>
              <a:ext cx="328563" cy="231234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solidFill>
              <a:srgbClr val="3C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515781" y="2178108"/>
            <a:ext cx="900000" cy="900000"/>
            <a:chOff x="6029224" y="3801578"/>
            <a:chExt cx="585787" cy="585787"/>
          </a:xfrm>
        </p:grpSpPr>
        <p:sp>
          <p:nvSpPr>
            <p:cNvPr id="44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5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solidFill>
              <a:srgbClr val="DB966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52396" y="3701707"/>
            <a:ext cx="900000" cy="900000"/>
            <a:chOff x="8695140" y="3801577"/>
            <a:chExt cx="585787" cy="585787"/>
          </a:xfrm>
        </p:grpSpPr>
        <p:sp>
          <p:nvSpPr>
            <p:cNvPr id="47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48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solidFill>
              <a:schemeClr val="bg1"/>
            </a:solidFill>
          </p:grpSpPr>
          <p:sp>
            <p:nvSpPr>
              <p:cNvPr id="49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solidFill>
                <a:srgbClr val="DB96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  <p:sp>
            <p:nvSpPr>
              <p:cNvPr id="50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solidFill>
                <a:srgbClr val="DB96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631368" y="2196329"/>
            <a:ext cx="900000" cy="900000"/>
            <a:chOff x="6879013" y="1792055"/>
            <a:chExt cx="551992" cy="551992"/>
          </a:xfrm>
        </p:grpSpPr>
        <p:sp>
          <p:nvSpPr>
            <p:cNvPr id="53" name="Oval 66"/>
            <p:cNvSpPr>
              <a:spLocks noChangeAspect="1"/>
            </p:cNvSpPr>
            <p:nvPr/>
          </p:nvSpPr>
          <p:spPr>
            <a:xfrm>
              <a:off x="6879013" y="1792055"/>
              <a:ext cx="551992" cy="551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4" name="Freeform 12"/>
            <p:cNvSpPr>
              <a:spLocks noEditPoints="1"/>
            </p:cNvSpPr>
            <p:nvPr/>
          </p:nvSpPr>
          <p:spPr bwMode="auto">
            <a:xfrm>
              <a:off x="6998380" y="1938203"/>
              <a:ext cx="313258" cy="259696"/>
            </a:xfrm>
            <a:custGeom>
              <a:avLst/>
              <a:gdLst>
                <a:gd name="T0" fmla="*/ 221 w 242"/>
                <a:gd name="T1" fmla="*/ 0 h 200"/>
                <a:gd name="T2" fmla="*/ 171 w 242"/>
                <a:gd name="T3" fmla="*/ 0 h 200"/>
                <a:gd name="T4" fmla="*/ 135 w 242"/>
                <a:gd name="T5" fmla="*/ 15 h 200"/>
                <a:gd name="T6" fmla="*/ 51 w 242"/>
                <a:gd name="T7" fmla="*/ 99 h 200"/>
                <a:gd name="T8" fmla="*/ 51 w 242"/>
                <a:gd name="T9" fmla="*/ 129 h 200"/>
                <a:gd name="T10" fmla="*/ 113 w 242"/>
                <a:gd name="T11" fmla="*/ 192 h 200"/>
                <a:gd name="T12" fmla="*/ 143 w 242"/>
                <a:gd name="T13" fmla="*/ 192 h 200"/>
                <a:gd name="T14" fmla="*/ 227 w 242"/>
                <a:gd name="T15" fmla="*/ 108 h 200"/>
                <a:gd name="T16" fmla="*/ 242 w 242"/>
                <a:gd name="T17" fmla="*/ 71 h 200"/>
                <a:gd name="T18" fmla="*/ 242 w 242"/>
                <a:gd name="T19" fmla="*/ 22 h 200"/>
                <a:gd name="T20" fmla="*/ 221 w 242"/>
                <a:gd name="T21" fmla="*/ 0 h 200"/>
                <a:gd name="T22" fmla="*/ 192 w 242"/>
                <a:gd name="T23" fmla="*/ 71 h 200"/>
                <a:gd name="T24" fmla="*/ 171 w 242"/>
                <a:gd name="T25" fmla="*/ 50 h 200"/>
                <a:gd name="T26" fmla="*/ 192 w 242"/>
                <a:gd name="T27" fmla="*/ 29 h 200"/>
                <a:gd name="T28" fmla="*/ 214 w 242"/>
                <a:gd name="T29" fmla="*/ 50 h 200"/>
                <a:gd name="T30" fmla="*/ 192 w 242"/>
                <a:gd name="T31" fmla="*/ 71 h 200"/>
                <a:gd name="T32" fmla="*/ 19 w 242"/>
                <a:gd name="T33" fmla="*/ 119 h 200"/>
                <a:gd name="T34" fmla="*/ 95 w 242"/>
                <a:gd name="T35" fmla="*/ 196 h 200"/>
                <a:gd name="T36" fmla="*/ 70 w 242"/>
                <a:gd name="T37" fmla="*/ 192 h 200"/>
                <a:gd name="T38" fmla="*/ 8 w 242"/>
                <a:gd name="T39" fmla="*/ 129 h 200"/>
                <a:gd name="T40" fmla="*/ 8 w 242"/>
                <a:gd name="T41" fmla="*/ 99 h 200"/>
                <a:gd name="T42" fmla="*/ 92 w 242"/>
                <a:gd name="T43" fmla="*/ 15 h 200"/>
                <a:gd name="T44" fmla="*/ 128 w 242"/>
                <a:gd name="T45" fmla="*/ 0 h 200"/>
                <a:gd name="T46" fmla="*/ 19 w 242"/>
                <a:gd name="T47" fmla="*/ 109 h 200"/>
                <a:gd name="T48" fmla="*/ 19 w 242"/>
                <a:gd name="T49" fmla="*/ 11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00">
                  <a:moveTo>
                    <a:pt x="22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59" y="0"/>
                    <a:pt x="143" y="7"/>
                    <a:pt x="135" y="15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42" y="107"/>
                    <a:pt x="42" y="121"/>
                    <a:pt x="51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21" y="200"/>
                    <a:pt x="135" y="200"/>
                    <a:pt x="143" y="192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36" y="100"/>
                    <a:pt x="242" y="83"/>
                    <a:pt x="242" y="71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42" y="10"/>
                    <a:pt x="233" y="0"/>
                    <a:pt x="221" y="0"/>
                  </a:cubicBezTo>
                  <a:moveTo>
                    <a:pt x="192" y="71"/>
                  </a:moveTo>
                  <a:cubicBezTo>
                    <a:pt x="181" y="71"/>
                    <a:pt x="171" y="62"/>
                    <a:pt x="171" y="50"/>
                  </a:cubicBezTo>
                  <a:cubicBezTo>
                    <a:pt x="171" y="38"/>
                    <a:pt x="181" y="29"/>
                    <a:pt x="192" y="29"/>
                  </a:cubicBezTo>
                  <a:cubicBezTo>
                    <a:pt x="204" y="29"/>
                    <a:pt x="214" y="38"/>
                    <a:pt x="214" y="50"/>
                  </a:cubicBezTo>
                  <a:cubicBezTo>
                    <a:pt x="214" y="62"/>
                    <a:pt x="204" y="71"/>
                    <a:pt x="192" y="71"/>
                  </a:cubicBezTo>
                  <a:moveTo>
                    <a:pt x="19" y="119"/>
                  </a:moveTo>
                  <a:cubicBezTo>
                    <a:pt x="95" y="196"/>
                    <a:pt x="95" y="196"/>
                    <a:pt x="95" y="196"/>
                  </a:cubicBezTo>
                  <a:cubicBezTo>
                    <a:pt x="87" y="200"/>
                    <a:pt x="77" y="199"/>
                    <a:pt x="70" y="192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0" y="121"/>
                    <a:pt x="0" y="107"/>
                    <a:pt x="8" y="99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100" y="7"/>
                    <a:pt x="116" y="0"/>
                    <a:pt x="128" y="0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16" y="112"/>
                    <a:pt x="16" y="117"/>
                    <a:pt x="19" y="119"/>
                  </a:cubicBezTo>
                </a:path>
              </a:pathLst>
            </a:custGeom>
            <a:solidFill>
              <a:srgbClr val="DB966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145726" y="1871790"/>
            <a:ext cx="900000" cy="900000"/>
            <a:chOff x="9020527" y="4549386"/>
            <a:chExt cx="551992" cy="551992"/>
          </a:xfrm>
        </p:grpSpPr>
        <p:sp>
          <p:nvSpPr>
            <p:cNvPr id="56" name="Oval 90"/>
            <p:cNvSpPr>
              <a:spLocks noChangeAspect="1"/>
            </p:cNvSpPr>
            <p:nvPr/>
          </p:nvSpPr>
          <p:spPr>
            <a:xfrm>
              <a:off x="9020527" y="4549386"/>
              <a:ext cx="551992" cy="551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7" name="Freeform 55"/>
            <p:cNvSpPr>
              <a:spLocks noChangeAspect="1" noEditPoints="1"/>
            </p:cNvSpPr>
            <p:nvPr/>
          </p:nvSpPr>
          <p:spPr bwMode="auto">
            <a:xfrm>
              <a:off x="9149178" y="4699586"/>
              <a:ext cx="294690" cy="309342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3C0000"/>
            </a:solidFill>
            <a:ln>
              <a:noFill/>
            </a:ln>
          </p:spPr>
          <p:txBody>
            <a:bodyPr/>
            <a:lstStyle/>
            <a:p>
              <a:pPr defTabSz="913765">
                <a:defRPr/>
              </a:pPr>
              <a:endParaRPr 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77893" y="2853681"/>
            <a:ext cx="900000" cy="900000"/>
            <a:chOff x="2610975" y="4549386"/>
            <a:chExt cx="551992" cy="551992"/>
          </a:xfrm>
        </p:grpSpPr>
        <p:sp>
          <p:nvSpPr>
            <p:cNvPr id="59" name="Oval 81"/>
            <p:cNvSpPr>
              <a:spLocks noChangeAspect="1"/>
            </p:cNvSpPr>
            <p:nvPr/>
          </p:nvSpPr>
          <p:spPr>
            <a:xfrm>
              <a:off x="2610975" y="4549386"/>
              <a:ext cx="551992" cy="551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2754856" y="4677262"/>
              <a:ext cx="264230" cy="296240"/>
            </a:xfrm>
            <a:custGeom>
              <a:avLst/>
              <a:gdLst>
                <a:gd name="T0" fmla="*/ 157 w 175"/>
                <a:gd name="T1" fmla="*/ 3 h 197"/>
                <a:gd name="T2" fmla="*/ 74 w 175"/>
                <a:gd name="T3" fmla="*/ 28 h 197"/>
                <a:gd name="T4" fmla="*/ 55 w 175"/>
                <a:gd name="T5" fmla="*/ 52 h 197"/>
                <a:gd name="T6" fmla="*/ 55 w 175"/>
                <a:gd name="T7" fmla="*/ 138 h 197"/>
                <a:gd name="T8" fmla="*/ 55 w 175"/>
                <a:gd name="T9" fmla="*/ 140 h 197"/>
                <a:gd name="T10" fmla="*/ 36 w 175"/>
                <a:gd name="T11" fmla="*/ 137 h 197"/>
                <a:gd name="T12" fmla="*/ 0 w 175"/>
                <a:gd name="T13" fmla="*/ 171 h 197"/>
                <a:gd name="T14" fmla="*/ 36 w 175"/>
                <a:gd name="T15" fmla="*/ 194 h 197"/>
                <a:gd name="T16" fmla="*/ 70 w 175"/>
                <a:gd name="T17" fmla="*/ 161 h 197"/>
                <a:gd name="T18" fmla="*/ 70 w 175"/>
                <a:gd name="T19" fmla="*/ 86 h 197"/>
                <a:gd name="T20" fmla="*/ 79 w 175"/>
                <a:gd name="T21" fmla="*/ 76 h 197"/>
                <a:gd name="T22" fmla="*/ 152 w 175"/>
                <a:gd name="T23" fmla="*/ 52 h 197"/>
                <a:gd name="T24" fmla="*/ 160 w 175"/>
                <a:gd name="T25" fmla="*/ 57 h 197"/>
                <a:gd name="T26" fmla="*/ 160 w 175"/>
                <a:gd name="T27" fmla="*/ 117 h 197"/>
                <a:gd name="T28" fmla="*/ 160 w 175"/>
                <a:gd name="T29" fmla="*/ 118 h 197"/>
                <a:gd name="T30" fmla="*/ 139 w 175"/>
                <a:gd name="T31" fmla="*/ 115 h 197"/>
                <a:gd name="T32" fmla="*/ 104 w 175"/>
                <a:gd name="T33" fmla="*/ 148 h 197"/>
                <a:gd name="T34" fmla="*/ 139 w 175"/>
                <a:gd name="T35" fmla="*/ 172 h 197"/>
                <a:gd name="T36" fmla="*/ 175 w 175"/>
                <a:gd name="T37" fmla="*/ 138 h 197"/>
                <a:gd name="T38" fmla="*/ 175 w 175"/>
                <a:gd name="T39" fmla="*/ 16 h 197"/>
                <a:gd name="T40" fmla="*/ 157 w 175"/>
                <a:gd name="T41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5" h="197">
                  <a:moveTo>
                    <a:pt x="157" y="3"/>
                  </a:moveTo>
                  <a:cubicBezTo>
                    <a:pt x="74" y="28"/>
                    <a:pt x="74" y="28"/>
                    <a:pt x="74" y="28"/>
                  </a:cubicBezTo>
                  <a:cubicBezTo>
                    <a:pt x="63" y="31"/>
                    <a:pt x="55" y="42"/>
                    <a:pt x="55" y="5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49" y="135"/>
                    <a:pt x="36" y="137"/>
                  </a:cubicBezTo>
                  <a:cubicBezTo>
                    <a:pt x="16" y="140"/>
                    <a:pt x="0" y="155"/>
                    <a:pt x="0" y="171"/>
                  </a:cubicBezTo>
                  <a:cubicBezTo>
                    <a:pt x="0" y="187"/>
                    <a:pt x="16" y="197"/>
                    <a:pt x="36" y="194"/>
                  </a:cubicBezTo>
                  <a:cubicBezTo>
                    <a:pt x="56" y="191"/>
                    <a:pt x="70" y="177"/>
                    <a:pt x="70" y="161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0" y="79"/>
                    <a:pt x="79" y="76"/>
                    <a:pt x="79" y="7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2" y="52"/>
                    <a:pt x="160" y="50"/>
                    <a:pt x="160" y="5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0" y="118"/>
                    <a:pt x="153" y="113"/>
                    <a:pt x="139" y="115"/>
                  </a:cubicBezTo>
                  <a:cubicBezTo>
                    <a:pt x="120" y="117"/>
                    <a:pt x="104" y="132"/>
                    <a:pt x="104" y="148"/>
                  </a:cubicBezTo>
                  <a:cubicBezTo>
                    <a:pt x="104" y="164"/>
                    <a:pt x="120" y="174"/>
                    <a:pt x="139" y="172"/>
                  </a:cubicBezTo>
                  <a:cubicBezTo>
                    <a:pt x="159" y="169"/>
                    <a:pt x="175" y="154"/>
                    <a:pt x="175" y="138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6"/>
                    <a:pt x="167" y="0"/>
                    <a:pt x="157" y="3"/>
                  </a:cubicBezTo>
                </a:path>
              </a:pathLst>
            </a:custGeom>
            <a:solidFill>
              <a:srgbClr val="DB966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7156174" y="1463001"/>
            <a:ext cx="87136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</a:rPr>
              <a:t>专业精致的</a:t>
            </a:r>
            <a:r>
              <a:rPr lang="en-US" altLang="zh-CN" sz="800" dirty="0">
                <a:solidFill>
                  <a:schemeClr val="bg1"/>
                </a:solidFill>
              </a:rPr>
              <a:t>PPT</a:t>
            </a:r>
            <a:r>
              <a:rPr lang="zh-CN" altLang="en-US" sz="800" dirty="0">
                <a:solidFill>
                  <a:schemeClr val="bg1"/>
                </a:solidFill>
              </a:rPr>
              <a:t>设计与制作，提供全方位的演示服务。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5" grpId="0" animBg="1"/>
      <p:bldP spid="66" grpId="0" animBg="1"/>
      <p:bldP spid="69" grpId="0" animBg="1"/>
      <p:bldP spid="70" grpId="0" animBg="1"/>
      <p:bldP spid="74" grpId="0" animBg="1"/>
      <p:bldP spid="75" grpId="0" animBg="1"/>
      <p:bldP spid="79" grpId="0" animBg="1"/>
      <p:bldP spid="108" grpId="0" animBg="1"/>
      <p:bldP spid="112" grpId="0"/>
      <p:bldP spid="113" grpId="0"/>
      <p:bldP spid="114" grpId="0"/>
      <p:bldP spid="115" grpId="0"/>
      <p:bldP spid="116" grpId="0"/>
      <p:bldP spid="118" grpId="0"/>
      <p:bldP spid="38" grpId="0"/>
      <p:bldP spid="39" grpId="0"/>
      <p:bldP spid="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64369" y="1438607"/>
            <a:ext cx="10332896" cy="1915642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 txBox="1"/>
          <p:nvPr/>
        </p:nvSpPr>
        <p:spPr>
          <a:xfrm>
            <a:off x="4615275" y="1652743"/>
            <a:ext cx="30310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sz="1600" b="1" spc="300" dirty="0">
                <a:solidFill>
                  <a:srgbClr val="44546A"/>
                </a:solidFill>
              </a:rPr>
              <a:t>MARKETING SERVICE</a:t>
            </a:r>
            <a:endParaRPr lang="en-US" sz="1600" b="1" spc="300" dirty="0">
              <a:solidFill>
                <a:srgbClr val="44546A"/>
              </a:solidFill>
            </a:endParaRPr>
          </a:p>
        </p:txBody>
      </p:sp>
      <p:sp>
        <p:nvSpPr>
          <p:cNvPr id="9" name="Title 3"/>
          <p:cNvSpPr txBox="1"/>
          <p:nvPr/>
        </p:nvSpPr>
        <p:spPr>
          <a:xfrm>
            <a:off x="1645920" y="2193941"/>
            <a:ext cx="16065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Social Marketing</a:t>
            </a:r>
            <a:endParaRPr lang="en-US" b="1" dirty="0"/>
          </a:p>
        </p:txBody>
      </p:sp>
      <p:sp>
        <p:nvSpPr>
          <p:cNvPr id="14" name="Oval 13"/>
          <p:cNvSpPr/>
          <p:nvPr/>
        </p:nvSpPr>
        <p:spPr>
          <a:xfrm>
            <a:off x="1410393" y="2230066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/>
              <a:t>1</a:t>
            </a:r>
            <a:endParaRPr lang="en-US" sz="1400"/>
          </a:p>
        </p:txBody>
      </p:sp>
      <p:sp>
        <p:nvSpPr>
          <p:cNvPr id="18" name="Title 3"/>
          <p:cNvSpPr txBox="1"/>
          <p:nvPr/>
        </p:nvSpPr>
        <p:spPr>
          <a:xfrm>
            <a:off x="4955213" y="2193941"/>
            <a:ext cx="7809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Design</a:t>
            </a:r>
            <a:endParaRPr lang="en-US" b="1" dirty="0"/>
          </a:p>
        </p:txBody>
      </p:sp>
      <p:sp>
        <p:nvSpPr>
          <p:cNvPr id="20" name="Oval 19"/>
          <p:cNvSpPr/>
          <p:nvPr/>
        </p:nvSpPr>
        <p:spPr>
          <a:xfrm>
            <a:off x="4719686" y="2230066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 dirty="0"/>
              <a:t>2</a:t>
            </a:r>
            <a:endParaRPr lang="en-US" sz="1400" dirty="0"/>
          </a:p>
        </p:txBody>
      </p:sp>
      <p:sp>
        <p:nvSpPr>
          <p:cNvPr id="23" name="Title 3"/>
          <p:cNvSpPr txBox="1"/>
          <p:nvPr/>
        </p:nvSpPr>
        <p:spPr>
          <a:xfrm>
            <a:off x="8264506" y="2193941"/>
            <a:ext cx="22429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Support communication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8028979" y="2230066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 dirty="0"/>
              <a:t>3</a:t>
            </a:r>
            <a:endParaRPr lang="en-US" sz="1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4327082" y="2231596"/>
            <a:ext cx="0" cy="864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72262" y="2231596"/>
            <a:ext cx="0" cy="864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964369" y="3733158"/>
            <a:ext cx="10332896" cy="1915642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3"/>
          <p:cNvSpPr txBox="1"/>
          <p:nvPr/>
        </p:nvSpPr>
        <p:spPr>
          <a:xfrm>
            <a:off x="4418106" y="3947294"/>
            <a:ext cx="342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sz="1600" b="1" spc="300" dirty="0">
                <a:solidFill>
                  <a:srgbClr val="44546A"/>
                </a:solidFill>
              </a:rPr>
              <a:t>DEVELOPMENT SERVICE</a:t>
            </a:r>
            <a:endParaRPr lang="en-US" sz="1600" b="1" spc="300" dirty="0">
              <a:solidFill>
                <a:srgbClr val="44546A"/>
              </a:solidFill>
            </a:endParaRPr>
          </a:p>
        </p:txBody>
      </p:sp>
      <p:sp>
        <p:nvSpPr>
          <p:cNvPr id="47" name="Title 3"/>
          <p:cNvSpPr txBox="1"/>
          <p:nvPr/>
        </p:nvSpPr>
        <p:spPr>
          <a:xfrm>
            <a:off x="1645920" y="4488492"/>
            <a:ext cx="1050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Developer</a:t>
            </a:r>
            <a:endParaRPr lang="en-US" b="1" dirty="0"/>
          </a:p>
        </p:txBody>
      </p:sp>
      <p:sp>
        <p:nvSpPr>
          <p:cNvPr id="49" name="Oval 48"/>
          <p:cNvSpPr/>
          <p:nvPr/>
        </p:nvSpPr>
        <p:spPr>
          <a:xfrm>
            <a:off x="1410393" y="4524617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/>
              <a:t>1</a:t>
            </a:r>
            <a:endParaRPr lang="en-US" sz="1400"/>
          </a:p>
        </p:txBody>
      </p:sp>
      <p:sp>
        <p:nvSpPr>
          <p:cNvPr id="43" name="Title 3"/>
          <p:cNvSpPr txBox="1"/>
          <p:nvPr/>
        </p:nvSpPr>
        <p:spPr>
          <a:xfrm>
            <a:off x="4955213" y="4488492"/>
            <a:ext cx="13516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Programming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4719686" y="4524617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 dirty="0"/>
              <a:t>2</a:t>
            </a:r>
            <a:endParaRPr lang="en-US" sz="1400" dirty="0"/>
          </a:p>
        </p:txBody>
      </p:sp>
      <p:sp>
        <p:nvSpPr>
          <p:cNvPr id="39" name="Title 3"/>
          <p:cNvSpPr txBox="1"/>
          <p:nvPr/>
        </p:nvSpPr>
        <p:spPr>
          <a:xfrm>
            <a:off x="8264506" y="4488492"/>
            <a:ext cx="84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zh-CN"/>
            </a:defPPr>
            <a:lvl1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en-US" b="1" dirty="0"/>
              <a:t>UI &amp; UX</a:t>
            </a:r>
            <a:endParaRPr lang="en-US" b="1" dirty="0"/>
          </a:p>
        </p:txBody>
      </p:sp>
      <p:sp>
        <p:nvSpPr>
          <p:cNvPr id="41" name="Oval 40"/>
          <p:cNvSpPr/>
          <p:nvPr/>
        </p:nvSpPr>
        <p:spPr>
          <a:xfrm>
            <a:off x="8028979" y="4524617"/>
            <a:ext cx="235527" cy="235527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400" dirty="0"/>
              <a:t>3</a:t>
            </a:r>
            <a:endParaRPr lang="en-US" sz="1400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4327082" y="4526147"/>
            <a:ext cx="0" cy="864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72262" y="4526147"/>
            <a:ext cx="0" cy="864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1410393" y="2465593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719686" y="2465593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028979" y="2465593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410393" y="4771294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719686" y="4771294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028979" y="4771294"/>
            <a:ext cx="24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设计与制作，为您提供全方位的演示服务。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4" grpId="0" animBg="1"/>
      <p:bldP spid="18" grpId="0"/>
      <p:bldP spid="20" grpId="0" animBg="1"/>
      <p:bldP spid="23" grpId="0"/>
      <p:bldP spid="25" grpId="0" animBg="1"/>
      <p:bldP spid="31" grpId="0" animBg="1"/>
      <p:bldP spid="32" grpId="0"/>
      <p:bldP spid="47" grpId="0"/>
      <p:bldP spid="49" grpId="0" animBg="1"/>
      <p:bldP spid="43" grpId="0"/>
      <p:bldP spid="45" grpId="0" animBg="1"/>
      <p:bldP spid="39" grpId="0"/>
      <p:bldP spid="41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: 圆角 46"/>
          <p:cNvSpPr/>
          <p:nvPr/>
        </p:nvSpPr>
        <p:spPr>
          <a:xfrm>
            <a:off x="4649809" y="1614277"/>
            <a:ext cx="2892381" cy="3958750"/>
          </a:xfrm>
          <a:prstGeom prst="roundRect">
            <a:avLst>
              <a:gd name="adj" fmla="val 20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sp>
        <p:nvSpPr>
          <p:cNvPr id="48" name="矩形: 圆角 47"/>
          <p:cNvSpPr/>
          <p:nvPr/>
        </p:nvSpPr>
        <p:spPr>
          <a:xfrm>
            <a:off x="8146613" y="1614277"/>
            <a:ext cx="2892381" cy="3958750"/>
          </a:xfrm>
          <a:prstGeom prst="roundRect">
            <a:avLst>
              <a:gd name="adj" fmla="val 20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1153007" y="1614277"/>
            <a:ext cx="2892381" cy="3958750"/>
          </a:xfrm>
          <a:prstGeom prst="roundRect">
            <a:avLst>
              <a:gd name="adj" fmla="val 20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1398661" y="1826850"/>
            <a:ext cx="22397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3C0000"/>
                </a:solidFill>
                <a:latin typeface="+mn-ea"/>
              </a:rPr>
              <a:t>Pricing plan</a:t>
            </a:r>
            <a:endParaRPr sz="2800" b="1" dirty="0">
              <a:solidFill>
                <a:srgbClr val="3C0000"/>
              </a:solidFill>
              <a:latin typeface="+mn-ea"/>
            </a:endParaRPr>
          </a:p>
          <a:p>
            <a:r>
              <a:rPr sz="2800" b="1" dirty="0">
                <a:solidFill>
                  <a:srgbClr val="3C0000"/>
                </a:solidFill>
                <a:latin typeface="+mn-ea"/>
              </a:rPr>
              <a:t>Standard</a:t>
            </a:r>
            <a:endParaRPr sz="2800" b="1" dirty="0">
              <a:solidFill>
                <a:srgbClr val="3C0000"/>
              </a:solidFill>
              <a:latin typeface="+mn-ea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4895463" y="1826850"/>
            <a:ext cx="22397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DB9665"/>
                </a:solidFill>
                <a:latin typeface="+mn-ea"/>
              </a:rPr>
              <a:t>Pricing plan</a:t>
            </a:r>
            <a:endParaRPr sz="2800" b="1" dirty="0">
              <a:solidFill>
                <a:srgbClr val="DB9665"/>
              </a:solidFill>
              <a:latin typeface="+mn-ea"/>
            </a:endParaRPr>
          </a:p>
          <a:p>
            <a:r>
              <a:rPr sz="2800" b="1" dirty="0">
                <a:solidFill>
                  <a:srgbClr val="DB9665"/>
                </a:solidFill>
                <a:latin typeface="+mn-ea"/>
              </a:rPr>
              <a:t>Best</a:t>
            </a:r>
            <a:endParaRPr sz="2800" b="1" dirty="0">
              <a:solidFill>
                <a:srgbClr val="DB9665"/>
              </a:solidFill>
              <a:latin typeface="+mn-ea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326045" y="5039333"/>
            <a:ext cx="1539910" cy="334616"/>
          </a:xfrm>
          <a:prstGeom prst="roundRect">
            <a:avLst>
              <a:gd name="adj" fmla="val 50000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lt1"/>
                </a:solidFill>
              </a:rPr>
              <a:t>More Information</a:t>
            </a:r>
            <a:endParaRPr lang="en-US" sz="1200" dirty="0">
              <a:solidFill>
                <a:schemeClr val="lt1"/>
              </a:solidFill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8392266" y="1826850"/>
            <a:ext cx="22397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3C0000"/>
                </a:solidFill>
                <a:latin typeface="+mn-ea"/>
              </a:rPr>
              <a:t>Pricing plan</a:t>
            </a:r>
            <a:endParaRPr sz="2800" b="1" dirty="0">
              <a:solidFill>
                <a:srgbClr val="3C0000"/>
              </a:solidFill>
              <a:latin typeface="+mn-ea"/>
            </a:endParaRPr>
          </a:p>
          <a:p>
            <a:r>
              <a:rPr sz="2800" b="1" dirty="0">
                <a:solidFill>
                  <a:srgbClr val="3C0000"/>
                </a:solidFill>
                <a:latin typeface="+mn-ea"/>
              </a:rPr>
              <a:t>Premium</a:t>
            </a:r>
            <a:endParaRPr sz="2800" b="1" dirty="0">
              <a:solidFill>
                <a:srgbClr val="3C0000"/>
              </a:solidFill>
              <a:latin typeface="+mn-ea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8822848" y="5039333"/>
            <a:ext cx="1539910" cy="334616"/>
          </a:xfrm>
          <a:prstGeom prst="roundRect">
            <a:avLst>
              <a:gd name="adj" fmla="val 50000"/>
            </a:avLst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lt1"/>
                </a:solidFill>
              </a:rPr>
              <a:t>More Information</a:t>
            </a:r>
            <a:endParaRPr lang="en-US" sz="1200" dirty="0">
              <a:solidFill>
                <a:schemeClr val="lt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2" name="矩形: 圆角 1"/>
          <p:cNvSpPr/>
          <p:nvPr/>
        </p:nvSpPr>
        <p:spPr>
          <a:xfrm>
            <a:off x="1829242" y="5039333"/>
            <a:ext cx="1539911" cy="334616"/>
          </a:xfrm>
          <a:prstGeom prst="roundRect">
            <a:avLst>
              <a:gd name="adj" fmla="val 50000"/>
            </a:avLst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More Information</a:t>
            </a:r>
            <a:endParaRPr lang="zh-CN" altLang="en-US" sz="1200" dirty="0"/>
          </a:p>
        </p:txBody>
      </p:sp>
      <p:sp>
        <p:nvSpPr>
          <p:cNvPr id="43" name="文本框 42"/>
          <p:cNvSpPr txBox="1"/>
          <p:nvPr/>
        </p:nvSpPr>
        <p:spPr>
          <a:xfrm>
            <a:off x="1448882" y="3112254"/>
            <a:ext cx="212471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成立于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945685" y="3112254"/>
            <a:ext cx="2277110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成立于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442488" y="3112254"/>
            <a:ext cx="23006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1502257" y="2895720"/>
            <a:ext cx="712807" cy="45719"/>
          </a:xfrm>
          <a:prstGeom prst="roundRect">
            <a:avLst>
              <a:gd name="adj" fmla="val 2031"/>
            </a:avLst>
          </a:prstGeom>
          <a:solidFill>
            <a:srgbClr val="3C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4999059" y="2895720"/>
            <a:ext cx="712807" cy="45719"/>
          </a:xfrm>
          <a:prstGeom prst="roundRect">
            <a:avLst>
              <a:gd name="adj" fmla="val 2031"/>
            </a:avLst>
          </a:prstGeom>
          <a:solidFill>
            <a:srgbClr val="DB96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  <p:sp>
        <p:nvSpPr>
          <p:cNvPr id="51" name="矩形: 圆角 50"/>
          <p:cNvSpPr/>
          <p:nvPr/>
        </p:nvSpPr>
        <p:spPr>
          <a:xfrm>
            <a:off x="8495861" y="2895720"/>
            <a:ext cx="712807" cy="45719"/>
          </a:xfrm>
          <a:prstGeom prst="roundRect">
            <a:avLst>
              <a:gd name="adj" fmla="val 2031"/>
            </a:avLst>
          </a:prstGeom>
          <a:solidFill>
            <a:srgbClr val="3C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b="1">
              <a:solidFill>
                <a:srgbClr val="44546A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6" grpId="0" animBg="1"/>
      <p:bldP spid="254" grpId="0"/>
      <p:bldP spid="270" grpId="0"/>
      <p:bldP spid="277" grpId="0" animBg="1"/>
      <p:bldP spid="282" grpId="0"/>
      <p:bldP spid="288" grpId="0" animBg="1"/>
      <p:bldP spid="2" grpId="0" animBg="1"/>
      <p:bldP spid="43" grpId="0"/>
      <p:bldP spid="44" grpId="0"/>
      <p:bldP spid="45" grpId="0"/>
      <p:bldP spid="49" grpId="0" animBg="1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16" y="887172"/>
            <a:ext cx="3277128" cy="2953358"/>
          </a:xfrm>
          <a:prstGeom prst="rect">
            <a:avLst/>
          </a:prstGeom>
          <a:effectLst>
            <a:outerShdw blurRad="190500" dist="38100" dir="2700000" algn="tl" rotWithShape="0">
              <a:srgbClr val="3C0000">
                <a:alpha val="40000"/>
              </a:srgbClr>
            </a:outerShdw>
          </a:effectLst>
        </p:spPr>
      </p:pic>
      <p:sp>
        <p:nvSpPr>
          <p:cNvPr id="31" name="图文框 30"/>
          <p:cNvSpPr/>
          <p:nvPr/>
        </p:nvSpPr>
        <p:spPr>
          <a:xfrm>
            <a:off x="2393482" y="3971705"/>
            <a:ext cx="7405036" cy="1388894"/>
          </a:xfrm>
          <a:prstGeom prst="frame">
            <a:avLst>
              <a:gd name="adj1" fmla="val 6559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7567" y="4124225"/>
            <a:ext cx="541686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请在此处添加标题</a:t>
            </a:r>
            <a:endParaRPr kumimoji="0" lang="zh-CN" altLang="en-US" sz="48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3604" y="4824684"/>
            <a:ext cx="538480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3C0000"/>
                </a:solidFill>
                <a:effectLst/>
                <a:uLnTx/>
                <a:uFillTx/>
              </a:rPr>
              <a:t>Creativity / Innovation / Specialty / Exquisite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3C0000"/>
              </a:solidFill>
              <a:effectLst/>
              <a:uLnTx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0468" y="1950819"/>
            <a:ext cx="6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</a:t>
            </a:r>
            <a:endParaRPr lang="zh-CN" alt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949257" y="1263901"/>
            <a:ext cx="2990083" cy="4556571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3"/>
          <p:cNvSpPr txBox="1"/>
          <p:nvPr/>
        </p:nvSpPr>
        <p:spPr>
          <a:xfrm>
            <a:off x="5265129" y="1847891"/>
            <a:ext cx="20489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2400" dirty="0">
                <a:solidFill>
                  <a:srgbClr val="DB9665"/>
                </a:solidFill>
              </a:rPr>
              <a:t>Main</a:t>
            </a:r>
            <a:endParaRPr lang="en-US" sz="2400" dirty="0">
              <a:solidFill>
                <a:srgbClr val="DB9665"/>
              </a:solidFill>
            </a:endParaRPr>
          </a:p>
          <a:p>
            <a:pPr algn="l"/>
            <a:r>
              <a:rPr lang="en-US" sz="2400" dirty="0">
                <a:solidFill>
                  <a:srgbClr val="DB9665"/>
                </a:solidFill>
              </a:rPr>
              <a:t>Presentation</a:t>
            </a:r>
            <a:endParaRPr lang="en-US" sz="2400" dirty="0">
              <a:solidFill>
                <a:srgbClr val="DB9665"/>
              </a:solidFill>
            </a:endParaRPr>
          </a:p>
        </p:txBody>
      </p:sp>
      <p:sp>
        <p:nvSpPr>
          <p:cNvPr id="9" name="Title 3"/>
          <p:cNvSpPr txBox="1"/>
          <p:nvPr/>
        </p:nvSpPr>
        <p:spPr>
          <a:xfrm>
            <a:off x="5262014" y="2676668"/>
            <a:ext cx="2327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65000"/>
                  </a:schemeClr>
                </a:solidFill>
              </a:rPr>
              <a:t>Creativity | Specialty | Exquisite</a:t>
            </a:r>
            <a:endParaRPr lang="en-US" sz="1200" b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62014" y="1263902"/>
            <a:ext cx="0" cy="435999"/>
          </a:xfrm>
          <a:prstGeom prst="line">
            <a:avLst/>
          </a:prstGeom>
          <a:ln w="254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154567" y="1263901"/>
            <a:ext cx="2990083" cy="4556571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3"/>
          <p:cNvSpPr txBox="1"/>
          <p:nvPr/>
        </p:nvSpPr>
        <p:spPr>
          <a:xfrm>
            <a:off x="8470439" y="1847891"/>
            <a:ext cx="20489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2400" dirty="0">
                <a:solidFill>
                  <a:srgbClr val="3C0000"/>
                </a:solidFill>
              </a:rPr>
              <a:t>Presentation</a:t>
            </a:r>
            <a:endParaRPr lang="en-US" sz="2400" dirty="0">
              <a:solidFill>
                <a:srgbClr val="3C0000"/>
              </a:solidFill>
            </a:endParaRPr>
          </a:p>
          <a:p>
            <a:pPr algn="l"/>
            <a:r>
              <a:rPr lang="en-US" altLang="zh-CN" sz="2400" dirty="0">
                <a:solidFill>
                  <a:srgbClr val="3C0000"/>
                </a:solidFill>
              </a:rPr>
              <a:t>A</a:t>
            </a:r>
            <a:r>
              <a:rPr lang="en-US" sz="2400" dirty="0">
                <a:solidFill>
                  <a:srgbClr val="3C0000"/>
                </a:solidFill>
              </a:rPr>
              <a:t>fter Break</a:t>
            </a:r>
            <a:endParaRPr lang="en-US" sz="2400" dirty="0">
              <a:solidFill>
                <a:srgbClr val="3C0000"/>
              </a:solidFill>
            </a:endParaRPr>
          </a:p>
        </p:txBody>
      </p:sp>
      <p:sp>
        <p:nvSpPr>
          <p:cNvPr id="20" name="Title 3"/>
          <p:cNvSpPr txBox="1"/>
          <p:nvPr/>
        </p:nvSpPr>
        <p:spPr>
          <a:xfrm>
            <a:off x="8467324" y="2676668"/>
            <a:ext cx="23214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44546A"/>
                </a:solidFill>
                <a:latin typeface="+mn-ea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65000"/>
                  </a:schemeClr>
                </a:solidFill>
              </a:rPr>
              <a:t>Creativity | Specialty | Exquisite</a:t>
            </a:r>
            <a:endParaRPr lang="en-US" sz="1200" b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8467324" y="1263902"/>
            <a:ext cx="0" cy="435999"/>
          </a:xfrm>
          <a:prstGeom prst="line">
            <a:avLst/>
          </a:prstGeom>
          <a:ln w="254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5265129" y="3118573"/>
            <a:ext cx="2334260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成立于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470439" y="3118573"/>
            <a:ext cx="2358338" cy="188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02621" y="2773826"/>
            <a:ext cx="35522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1002621" y="2312161"/>
            <a:ext cx="24432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sz="20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3"/>
          <p:cNvSpPr txBox="1"/>
          <p:nvPr/>
        </p:nvSpPr>
        <p:spPr>
          <a:xfrm>
            <a:off x="1002621" y="4686762"/>
            <a:ext cx="8915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AU" dirty="0">
                <a:solidFill>
                  <a:srgbClr val="3C0000"/>
                </a:solidFill>
              </a:rPr>
              <a:t>Creative</a:t>
            </a:r>
            <a:endParaRPr lang="en-AU" dirty="0">
              <a:solidFill>
                <a:srgbClr val="3C0000"/>
              </a:solidFill>
            </a:endParaRPr>
          </a:p>
        </p:txBody>
      </p:sp>
      <p:sp>
        <p:nvSpPr>
          <p:cNvPr id="34" name="Text Placeholder 33"/>
          <p:cNvSpPr txBox="1"/>
          <p:nvPr/>
        </p:nvSpPr>
        <p:spPr>
          <a:xfrm>
            <a:off x="2207020" y="4692833"/>
            <a:ext cx="9396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AU" dirty="0">
                <a:solidFill>
                  <a:srgbClr val="3C0000"/>
                </a:solidFill>
              </a:rPr>
              <a:t>Message</a:t>
            </a:r>
            <a:endParaRPr lang="en-AU" dirty="0">
              <a:solidFill>
                <a:srgbClr val="3C0000"/>
              </a:solidFill>
            </a:endParaRPr>
          </a:p>
        </p:txBody>
      </p:sp>
      <p:sp>
        <p:nvSpPr>
          <p:cNvPr id="35" name="Text Placeholder 33"/>
          <p:cNvSpPr txBox="1"/>
          <p:nvPr/>
        </p:nvSpPr>
        <p:spPr>
          <a:xfrm>
            <a:off x="3266348" y="4686761"/>
            <a:ext cx="127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AU" dirty="0">
                <a:solidFill>
                  <a:srgbClr val="3C0000"/>
                </a:solidFill>
              </a:rPr>
              <a:t>Management</a:t>
            </a:r>
            <a:endParaRPr lang="en-AU" dirty="0">
              <a:solidFill>
                <a:srgbClr val="3C0000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383968" y="4047102"/>
            <a:ext cx="585787" cy="585787"/>
            <a:chOff x="7362182" y="3807649"/>
            <a:chExt cx="585787" cy="585787"/>
          </a:xfrm>
          <a:solidFill>
            <a:srgbClr val="3C0000"/>
          </a:solidFill>
        </p:grpSpPr>
        <p:sp>
          <p:nvSpPr>
            <p:cNvPr id="37" name="Oval 105"/>
            <p:cNvSpPr/>
            <p:nvPr/>
          </p:nvSpPr>
          <p:spPr>
            <a:xfrm>
              <a:off x="7362182" y="3807649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38" name="Freeform 132"/>
            <p:cNvSpPr>
              <a:spLocks noEditPoints="1"/>
            </p:cNvSpPr>
            <p:nvPr/>
          </p:nvSpPr>
          <p:spPr bwMode="auto">
            <a:xfrm>
              <a:off x="7490794" y="3984925"/>
              <a:ext cx="328563" cy="231234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155524" y="4041031"/>
            <a:ext cx="585787" cy="585787"/>
            <a:chOff x="6029224" y="3801578"/>
            <a:chExt cx="585787" cy="585787"/>
          </a:xfrm>
          <a:solidFill>
            <a:srgbClr val="3C0000"/>
          </a:solidFill>
        </p:grpSpPr>
        <p:sp>
          <p:nvSpPr>
            <p:cNvPr id="40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1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12412" y="4041030"/>
            <a:ext cx="585787" cy="585787"/>
            <a:chOff x="8695140" y="3801577"/>
            <a:chExt cx="585787" cy="585787"/>
          </a:xfrm>
          <a:solidFill>
            <a:srgbClr val="3C0000"/>
          </a:solidFill>
        </p:grpSpPr>
        <p:sp>
          <p:nvSpPr>
            <p:cNvPr id="43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44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grpFill/>
          </p:grpSpPr>
          <p:sp>
            <p:nvSpPr>
              <p:cNvPr id="45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  <p:sp>
            <p:nvSpPr>
              <p:cNvPr id="46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8" grpId="0" animBg="1"/>
      <p:bldP spid="19" grpId="0"/>
      <p:bldP spid="20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/>
        </p:nvGraphicFramePr>
        <p:xfrm>
          <a:off x="1315763" y="1648430"/>
          <a:ext cx="9259104" cy="2323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4534760" y="4381163"/>
            <a:ext cx="585787" cy="585787"/>
            <a:chOff x="7362182" y="3807649"/>
            <a:chExt cx="585787" cy="585787"/>
          </a:xfrm>
        </p:grpSpPr>
        <p:sp>
          <p:nvSpPr>
            <p:cNvPr id="23" name="Oval 105"/>
            <p:cNvSpPr/>
            <p:nvPr/>
          </p:nvSpPr>
          <p:spPr>
            <a:xfrm>
              <a:off x="7362182" y="3807649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sp>
          <p:nvSpPr>
            <p:cNvPr id="24" name="Freeform 132"/>
            <p:cNvSpPr>
              <a:spLocks noEditPoints="1"/>
            </p:cNvSpPr>
            <p:nvPr/>
          </p:nvSpPr>
          <p:spPr bwMode="auto">
            <a:xfrm>
              <a:off x="7490794" y="3984925"/>
              <a:ext cx="328563" cy="231234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solidFill>
              <a:srgbClr val="DB966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01315" y="4381163"/>
            <a:ext cx="585787" cy="585787"/>
            <a:chOff x="6029224" y="3801578"/>
            <a:chExt cx="585787" cy="585787"/>
          </a:xfrm>
        </p:grpSpPr>
        <p:sp>
          <p:nvSpPr>
            <p:cNvPr id="26" name="Oval 103"/>
            <p:cNvSpPr/>
            <p:nvPr/>
          </p:nvSpPr>
          <p:spPr>
            <a:xfrm>
              <a:off x="6029224" y="3801578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7" name="Freeform 133"/>
            <p:cNvSpPr>
              <a:spLocks noEditPoints="1"/>
            </p:cNvSpPr>
            <p:nvPr/>
          </p:nvSpPr>
          <p:spPr bwMode="auto">
            <a:xfrm>
              <a:off x="6151295" y="3923968"/>
              <a:ext cx="341645" cy="341007"/>
            </a:xfrm>
            <a:custGeom>
              <a:avLst/>
              <a:gdLst>
                <a:gd name="T0" fmla="*/ 120 w 223"/>
                <a:gd name="T1" fmla="*/ 86 h 223"/>
                <a:gd name="T2" fmla="*/ 120 w 223"/>
                <a:gd name="T3" fmla="*/ 69 h 223"/>
                <a:gd name="T4" fmla="*/ 163 w 223"/>
                <a:gd name="T5" fmla="*/ 69 h 223"/>
                <a:gd name="T6" fmla="*/ 163 w 223"/>
                <a:gd name="T7" fmla="*/ 0 h 223"/>
                <a:gd name="T8" fmla="*/ 60 w 223"/>
                <a:gd name="T9" fmla="*/ 0 h 223"/>
                <a:gd name="T10" fmla="*/ 60 w 223"/>
                <a:gd name="T11" fmla="*/ 69 h 223"/>
                <a:gd name="T12" fmla="*/ 103 w 223"/>
                <a:gd name="T13" fmla="*/ 69 h 223"/>
                <a:gd name="T14" fmla="*/ 103 w 223"/>
                <a:gd name="T15" fmla="*/ 86 h 223"/>
                <a:gd name="T16" fmla="*/ 43 w 223"/>
                <a:gd name="T17" fmla="*/ 86 h 223"/>
                <a:gd name="T18" fmla="*/ 43 w 223"/>
                <a:gd name="T19" fmla="*/ 78 h 223"/>
                <a:gd name="T20" fmla="*/ 18 w 223"/>
                <a:gd name="T21" fmla="*/ 78 h 223"/>
                <a:gd name="T22" fmla="*/ 18 w 223"/>
                <a:gd name="T23" fmla="*/ 86 h 223"/>
                <a:gd name="T24" fmla="*/ 0 w 223"/>
                <a:gd name="T25" fmla="*/ 86 h 223"/>
                <a:gd name="T26" fmla="*/ 0 w 223"/>
                <a:gd name="T27" fmla="*/ 223 h 223"/>
                <a:gd name="T28" fmla="*/ 223 w 223"/>
                <a:gd name="T29" fmla="*/ 223 h 223"/>
                <a:gd name="T30" fmla="*/ 223 w 223"/>
                <a:gd name="T31" fmla="*/ 86 h 223"/>
                <a:gd name="T32" fmla="*/ 120 w 223"/>
                <a:gd name="T33" fmla="*/ 86 h 223"/>
                <a:gd name="T34" fmla="*/ 69 w 223"/>
                <a:gd name="T35" fmla="*/ 9 h 223"/>
                <a:gd name="T36" fmla="*/ 155 w 223"/>
                <a:gd name="T37" fmla="*/ 9 h 223"/>
                <a:gd name="T38" fmla="*/ 155 w 223"/>
                <a:gd name="T39" fmla="*/ 60 h 223"/>
                <a:gd name="T40" fmla="*/ 69 w 223"/>
                <a:gd name="T41" fmla="*/ 60 h 223"/>
                <a:gd name="T42" fmla="*/ 69 w 223"/>
                <a:gd name="T43" fmla="*/ 9 h 223"/>
                <a:gd name="T44" fmla="*/ 112 w 223"/>
                <a:gd name="T45" fmla="*/ 198 h 223"/>
                <a:gd name="T46" fmla="*/ 69 w 223"/>
                <a:gd name="T47" fmla="*/ 155 h 223"/>
                <a:gd name="T48" fmla="*/ 112 w 223"/>
                <a:gd name="T49" fmla="*/ 112 h 223"/>
                <a:gd name="T50" fmla="*/ 155 w 223"/>
                <a:gd name="T51" fmla="*/ 155 h 223"/>
                <a:gd name="T52" fmla="*/ 112 w 223"/>
                <a:gd name="T53" fmla="*/ 198 h 223"/>
                <a:gd name="T54" fmla="*/ 206 w 223"/>
                <a:gd name="T55" fmla="*/ 112 h 223"/>
                <a:gd name="T56" fmla="*/ 180 w 223"/>
                <a:gd name="T57" fmla="*/ 112 h 223"/>
                <a:gd name="T58" fmla="*/ 180 w 223"/>
                <a:gd name="T59" fmla="*/ 103 h 223"/>
                <a:gd name="T60" fmla="*/ 206 w 223"/>
                <a:gd name="T61" fmla="*/ 103 h 223"/>
                <a:gd name="T62" fmla="*/ 206 w 223"/>
                <a:gd name="T63" fmla="*/ 11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3">
                  <a:moveTo>
                    <a:pt x="120" y="86"/>
                  </a:moveTo>
                  <a:cubicBezTo>
                    <a:pt x="120" y="69"/>
                    <a:pt x="120" y="69"/>
                    <a:pt x="120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223" y="223"/>
                    <a:pt x="223" y="223"/>
                    <a:pt x="223" y="223"/>
                  </a:cubicBezTo>
                  <a:cubicBezTo>
                    <a:pt x="223" y="86"/>
                    <a:pt x="223" y="86"/>
                    <a:pt x="223" y="86"/>
                  </a:cubicBezTo>
                  <a:cubicBezTo>
                    <a:pt x="120" y="86"/>
                    <a:pt x="120" y="86"/>
                    <a:pt x="120" y="86"/>
                  </a:cubicBezTo>
                  <a:moveTo>
                    <a:pt x="69" y="9"/>
                  </a:moveTo>
                  <a:cubicBezTo>
                    <a:pt x="155" y="9"/>
                    <a:pt x="155" y="9"/>
                    <a:pt x="155" y="9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69" y="60"/>
                    <a:pt x="69" y="60"/>
                    <a:pt x="69" y="60"/>
                  </a:cubicBezTo>
                  <a:lnTo>
                    <a:pt x="69" y="9"/>
                  </a:lnTo>
                  <a:close/>
                  <a:moveTo>
                    <a:pt x="112" y="198"/>
                  </a:moveTo>
                  <a:cubicBezTo>
                    <a:pt x="88" y="198"/>
                    <a:pt x="69" y="178"/>
                    <a:pt x="69" y="155"/>
                  </a:cubicBezTo>
                  <a:cubicBezTo>
                    <a:pt x="69" y="131"/>
                    <a:pt x="88" y="112"/>
                    <a:pt x="112" y="112"/>
                  </a:cubicBezTo>
                  <a:cubicBezTo>
                    <a:pt x="136" y="112"/>
                    <a:pt x="155" y="131"/>
                    <a:pt x="155" y="155"/>
                  </a:cubicBezTo>
                  <a:cubicBezTo>
                    <a:pt x="155" y="178"/>
                    <a:pt x="136" y="198"/>
                    <a:pt x="112" y="198"/>
                  </a:cubicBezTo>
                  <a:moveTo>
                    <a:pt x="206" y="112"/>
                  </a:moveTo>
                  <a:cubicBezTo>
                    <a:pt x="180" y="112"/>
                    <a:pt x="180" y="112"/>
                    <a:pt x="180" y="112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206" y="103"/>
                    <a:pt x="206" y="103"/>
                    <a:pt x="206" y="103"/>
                  </a:cubicBezTo>
                  <a:lnTo>
                    <a:pt x="206" y="112"/>
                  </a:lnTo>
                  <a:close/>
                </a:path>
              </a:pathLst>
            </a:custGeom>
            <a:solidFill>
              <a:srgbClr val="3C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68204" y="4381163"/>
            <a:ext cx="585787" cy="585787"/>
            <a:chOff x="8695140" y="3801577"/>
            <a:chExt cx="585787" cy="585787"/>
          </a:xfrm>
        </p:grpSpPr>
        <p:sp>
          <p:nvSpPr>
            <p:cNvPr id="29" name="Oval 107"/>
            <p:cNvSpPr/>
            <p:nvPr/>
          </p:nvSpPr>
          <p:spPr>
            <a:xfrm>
              <a:off x="8695140" y="3801577"/>
              <a:ext cx="585787" cy="5857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AU" dirty="0">
                <a:latin typeface="+mn-ea"/>
              </a:endParaRPr>
            </a:p>
          </p:txBody>
        </p:sp>
        <p:grpSp>
          <p:nvGrpSpPr>
            <p:cNvPr id="30" name="Group 134"/>
            <p:cNvGrpSpPr/>
            <p:nvPr/>
          </p:nvGrpSpPr>
          <p:grpSpPr>
            <a:xfrm>
              <a:off x="8853199" y="3882427"/>
              <a:ext cx="269668" cy="424087"/>
              <a:chOff x="871537" y="574552"/>
              <a:chExt cx="568325" cy="893763"/>
            </a:xfrm>
            <a:solidFill>
              <a:schemeClr val="bg1"/>
            </a:solidFill>
          </p:grpSpPr>
          <p:sp>
            <p:nvSpPr>
              <p:cNvPr id="31" name="Freeform 135"/>
              <p:cNvSpPr>
                <a:spLocks noEditPoints="1"/>
              </p:cNvSpPr>
              <p:nvPr/>
            </p:nvSpPr>
            <p:spPr bwMode="auto">
              <a:xfrm>
                <a:off x="871537" y="574552"/>
                <a:ext cx="568325" cy="893763"/>
              </a:xfrm>
              <a:custGeom>
                <a:avLst/>
                <a:gdLst>
                  <a:gd name="T0" fmla="*/ 141 w 148"/>
                  <a:gd name="T1" fmla="*/ 39 h 235"/>
                  <a:gd name="T2" fmla="*/ 92 w 148"/>
                  <a:gd name="T3" fmla="*/ 5 h 235"/>
                  <a:gd name="T4" fmla="*/ 30 w 148"/>
                  <a:gd name="T5" fmla="*/ 15 h 235"/>
                  <a:gd name="T6" fmla="*/ 14 w 148"/>
                  <a:gd name="T7" fmla="*/ 108 h 235"/>
                  <a:gd name="T8" fmla="*/ 13 w 148"/>
                  <a:gd name="T9" fmla="*/ 178 h 235"/>
                  <a:gd name="T10" fmla="*/ 41 w 148"/>
                  <a:gd name="T11" fmla="*/ 223 h 235"/>
                  <a:gd name="T12" fmla="*/ 122 w 148"/>
                  <a:gd name="T13" fmla="*/ 217 h 235"/>
                  <a:gd name="T14" fmla="*/ 141 w 148"/>
                  <a:gd name="T15" fmla="*/ 164 h 235"/>
                  <a:gd name="T16" fmla="*/ 143 w 148"/>
                  <a:gd name="T17" fmla="*/ 109 h 235"/>
                  <a:gd name="T18" fmla="*/ 141 w 148"/>
                  <a:gd name="T19" fmla="*/ 39 h 235"/>
                  <a:gd name="T20" fmla="*/ 96 w 148"/>
                  <a:gd name="T21" fmla="*/ 68 h 235"/>
                  <a:gd name="T22" fmla="*/ 79 w 148"/>
                  <a:gd name="T23" fmla="*/ 101 h 235"/>
                  <a:gd name="T24" fmla="*/ 64 w 148"/>
                  <a:gd name="T25" fmla="*/ 82 h 235"/>
                  <a:gd name="T26" fmla="*/ 72 w 148"/>
                  <a:gd name="T27" fmla="*/ 15 h 235"/>
                  <a:gd name="T28" fmla="*/ 81 w 148"/>
                  <a:gd name="T29" fmla="*/ 14 h 235"/>
                  <a:gd name="T30" fmla="*/ 96 w 148"/>
                  <a:gd name="T31" fmla="*/ 6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8" h="235">
                    <a:moveTo>
                      <a:pt x="141" y="39"/>
                    </a:moveTo>
                    <a:cubicBezTo>
                      <a:pt x="138" y="20"/>
                      <a:pt x="120" y="11"/>
                      <a:pt x="92" y="5"/>
                    </a:cubicBezTo>
                    <a:cubicBezTo>
                      <a:pt x="64" y="0"/>
                      <a:pt x="30" y="15"/>
                      <a:pt x="30" y="15"/>
                    </a:cubicBezTo>
                    <a:cubicBezTo>
                      <a:pt x="0" y="31"/>
                      <a:pt x="14" y="103"/>
                      <a:pt x="14" y="108"/>
                    </a:cubicBezTo>
                    <a:cubicBezTo>
                      <a:pt x="15" y="113"/>
                      <a:pt x="13" y="172"/>
                      <a:pt x="13" y="178"/>
                    </a:cubicBezTo>
                    <a:cubicBezTo>
                      <a:pt x="13" y="185"/>
                      <a:pt x="20" y="211"/>
                      <a:pt x="41" y="223"/>
                    </a:cubicBezTo>
                    <a:cubicBezTo>
                      <a:pt x="62" y="235"/>
                      <a:pt x="101" y="235"/>
                      <a:pt x="122" y="217"/>
                    </a:cubicBezTo>
                    <a:cubicBezTo>
                      <a:pt x="144" y="199"/>
                      <a:pt x="141" y="166"/>
                      <a:pt x="141" y="164"/>
                    </a:cubicBezTo>
                    <a:cubicBezTo>
                      <a:pt x="142" y="162"/>
                      <a:pt x="138" y="127"/>
                      <a:pt x="143" y="109"/>
                    </a:cubicBezTo>
                    <a:cubicBezTo>
                      <a:pt x="148" y="92"/>
                      <a:pt x="144" y="58"/>
                      <a:pt x="141" y="39"/>
                    </a:cubicBezTo>
                    <a:moveTo>
                      <a:pt x="96" y="68"/>
                    </a:moveTo>
                    <a:cubicBezTo>
                      <a:pt x="94" y="90"/>
                      <a:pt x="87" y="100"/>
                      <a:pt x="79" y="101"/>
                    </a:cubicBezTo>
                    <a:cubicBezTo>
                      <a:pt x="70" y="103"/>
                      <a:pt x="64" y="82"/>
                      <a:pt x="64" y="82"/>
                    </a:cubicBezTo>
                    <a:cubicBezTo>
                      <a:pt x="54" y="33"/>
                      <a:pt x="69" y="19"/>
                      <a:pt x="72" y="15"/>
                    </a:cubicBezTo>
                    <a:cubicBezTo>
                      <a:pt x="75" y="11"/>
                      <a:pt x="81" y="14"/>
                      <a:pt x="81" y="14"/>
                    </a:cubicBezTo>
                    <a:cubicBezTo>
                      <a:pt x="96" y="25"/>
                      <a:pt x="98" y="46"/>
                      <a:pt x="96" y="68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  <p:sp>
            <p:nvSpPr>
              <p:cNvPr id="32" name="Freeform 136"/>
              <p:cNvSpPr/>
              <p:nvPr/>
            </p:nvSpPr>
            <p:spPr bwMode="auto">
              <a:xfrm>
                <a:off x="1139825" y="666627"/>
                <a:ext cx="69850" cy="155575"/>
              </a:xfrm>
              <a:custGeom>
                <a:avLst/>
                <a:gdLst>
                  <a:gd name="T0" fmla="*/ 9 w 18"/>
                  <a:gd name="T1" fmla="*/ 2 h 41"/>
                  <a:gd name="T2" fmla="*/ 0 w 18"/>
                  <a:gd name="T3" fmla="*/ 12 h 41"/>
                  <a:gd name="T4" fmla="*/ 7 w 18"/>
                  <a:gd name="T5" fmla="*/ 41 h 41"/>
                  <a:gd name="T6" fmla="*/ 18 w 18"/>
                  <a:gd name="T7" fmla="*/ 21 h 41"/>
                  <a:gd name="T8" fmla="*/ 9 w 1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1">
                    <a:moveTo>
                      <a:pt x="9" y="2"/>
                    </a:moveTo>
                    <a:cubicBezTo>
                      <a:pt x="9" y="2"/>
                      <a:pt x="1" y="0"/>
                      <a:pt x="0" y="12"/>
                    </a:cubicBezTo>
                    <a:cubicBezTo>
                      <a:pt x="0" y="23"/>
                      <a:pt x="0" y="40"/>
                      <a:pt x="7" y="41"/>
                    </a:cubicBezTo>
                    <a:cubicBezTo>
                      <a:pt x="15" y="41"/>
                      <a:pt x="18" y="34"/>
                      <a:pt x="18" y="21"/>
                    </a:cubicBezTo>
                    <a:cubicBezTo>
                      <a:pt x="17" y="8"/>
                      <a:pt x="14" y="4"/>
                      <a:pt x="9" y="2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>
                  <a:latin typeface="+mn-ea"/>
                </a:endParaRPr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1987102" y="4698349"/>
            <a:ext cx="2263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1987102" y="4381163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119237" y="4698349"/>
            <a:ext cx="2263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5119237" y="4381163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251372" y="4698349"/>
            <a:ext cx="2263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严谨的逻辑思维、创意的图示化表达，带来精美、创意、动感、形象的全新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8251372" y="4381163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07747" y="1421642"/>
            <a:ext cx="9176507" cy="4132251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507747" y="2161478"/>
            <a:ext cx="9176507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3"/>
          <p:cNvSpPr txBox="1"/>
          <p:nvPr/>
        </p:nvSpPr>
        <p:spPr>
          <a:xfrm>
            <a:off x="2548716" y="1636418"/>
            <a:ext cx="10054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2000" b="0" dirty="0">
                <a:solidFill>
                  <a:srgbClr val="DB9665"/>
                </a:solidFill>
              </a:rPr>
              <a:t>Basic</a:t>
            </a:r>
            <a:endParaRPr lang="en-US" sz="2000" b="0" dirty="0">
              <a:solidFill>
                <a:srgbClr val="DB9665"/>
              </a:solidFill>
            </a:endParaRPr>
          </a:p>
        </p:txBody>
      </p:sp>
      <p:sp>
        <p:nvSpPr>
          <p:cNvPr id="13" name="Title 3"/>
          <p:cNvSpPr txBox="1"/>
          <p:nvPr/>
        </p:nvSpPr>
        <p:spPr>
          <a:xfrm>
            <a:off x="2559938" y="2377548"/>
            <a:ext cx="982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zh-CN" altLang="en-US" sz="4000" spc="0" dirty="0">
                <a:solidFill>
                  <a:srgbClr val="DB9665"/>
                </a:solidFill>
              </a:rPr>
              <a:t>￥</a:t>
            </a:r>
            <a:r>
              <a:rPr lang="en-US" sz="4000" spc="0" dirty="0">
                <a:solidFill>
                  <a:srgbClr val="DB9665"/>
                </a:solidFill>
              </a:rPr>
              <a:t>0</a:t>
            </a:r>
            <a:endParaRPr lang="en-US" sz="4000" spc="0" dirty="0">
              <a:solidFill>
                <a:srgbClr val="DB9665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165616" y="4965213"/>
            <a:ext cx="1771602" cy="315570"/>
          </a:xfrm>
          <a:prstGeom prst="roundRect">
            <a:avLst>
              <a:gd name="adj" fmla="val 50000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 dirty="0"/>
              <a:t>Get started</a:t>
            </a:r>
            <a:endParaRPr lang="en-US" sz="16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4572016" y="1413893"/>
            <a:ext cx="0" cy="4140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3"/>
          <p:cNvSpPr txBox="1"/>
          <p:nvPr/>
        </p:nvSpPr>
        <p:spPr>
          <a:xfrm>
            <a:off x="5060972" y="1636418"/>
            <a:ext cx="20585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2000" b="0" dirty="0">
                <a:solidFill>
                  <a:srgbClr val="3C0000"/>
                </a:solidFill>
              </a:rPr>
              <a:t>Professional</a:t>
            </a:r>
            <a:endParaRPr lang="en-US" sz="2000" b="0" dirty="0">
              <a:solidFill>
                <a:srgbClr val="3C0000"/>
              </a:solidFill>
            </a:endParaRPr>
          </a:p>
        </p:txBody>
      </p:sp>
      <p:sp>
        <p:nvSpPr>
          <p:cNvPr id="27" name="Title 3"/>
          <p:cNvSpPr txBox="1"/>
          <p:nvPr/>
        </p:nvSpPr>
        <p:spPr>
          <a:xfrm>
            <a:off x="5098270" y="2377548"/>
            <a:ext cx="19816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zh-CN" altLang="en-US" sz="4000" spc="0" dirty="0">
                <a:solidFill>
                  <a:srgbClr val="3C0000"/>
                </a:solidFill>
              </a:rPr>
              <a:t>￥</a:t>
            </a:r>
            <a:r>
              <a:rPr lang="en-US" sz="4000" spc="0" dirty="0">
                <a:solidFill>
                  <a:srgbClr val="3C0000"/>
                </a:solidFill>
              </a:rPr>
              <a:t>10.99</a:t>
            </a:r>
            <a:endParaRPr lang="en-US" sz="4000" spc="0" dirty="0">
              <a:solidFill>
                <a:srgbClr val="3C0000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203283" y="4965213"/>
            <a:ext cx="1771602" cy="315570"/>
          </a:xfrm>
          <a:prstGeom prst="roundRect">
            <a:avLst>
              <a:gd name="adj" fmla="val 50000"/>
            </a:avLst>
          </a:prstGeom>
          <a:solidFill>
            <a:srgbClr val="3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 dirty="0"/>
              <a:t>Get started</a:t>
            </a:r>
            <a:endParaRPr lang="en-US" sz="1600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7608506" y="1413893"/>
            <a:ext cx="0" cy="414000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3"/>
          <p:cNvSpPr txBox="1"/>
          <p:nvPr/>
        </p:nvSpPr>
        <p:spPr>
          <a:xfrm>
            <a:off x="8359554" y="1636418"/>
            <a:ext cx="15343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sz="2000" b="0" dirty="0">
                <a:solidFill>
                  <a:srgbClr val="DB9665"/>
                </a:solidFill>
              </a:rPr>
              <a:t>Business</a:t>
            </a:r>
            <a:endParaRPr lang="en-US" sz="2000" b="0" dirty="0">
              <a:solidFill>
                <a:srgbClr val="DB9665"/>
              </a:solidFill>
            </a:endParaRPr>
          </a:p>
        </p:txBody>
      </p:sp>
      <p:sp>
        <p:nvSpPr>
          <p:cNvPr id="33" name="Title 3"/>
          <p:cNvSpPr txBox="1"/>
          <p:nvPr/>
        </p:nvSpPr>
        <p:spPr>
          <a:xfrm>
            <a:off x="8135936" y="2377548"/>
            <a:ext cx="19816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600" b="1" spc="3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zh-CN" altLang="en-US" sz="4000" spc="0" dirty="0">
                <a:solidFill>
                  <a:srgbClr val="DB9665"/>
                </a:solidFill>
              </a:rPr>
              <a:t>￥</a:t>
            </a:r>
            <a:r>
              <a:rPr lang="en-US" sz="4000" spc="0" dirty="0">
                <a:solidFill>
                  <a:srgbClr val="DB9665"/>
                </a:solidFill>
              </a:rPr>
              <a:t>20.00</a:t>
            </a:r>
            <a:endParaRPr lang="en-US" sz="4000" spc="0" dirty="0">
              <a:solidFill>
                <a:srgbClr val="DB9665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240950" y="4965213"/>
            <a:ext cx="1771602" cy="315570"/>
          </a:xfrm>
          <a:prstGeom prst="roundRect">
            <a:avLst>
              <a:gd name="adj" fmla="val 50000"/>
            </a:avLst>
          </a:prstGeom>
          <a:solidFill>
            <a:srgbClr val="DB96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 dirty="0"/>
              <a:t>Get started</a:t>
            </a:r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974459" y="3225301"/>
            <a:ext cx="216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021383" y="3225301"/>
            <a:ext cx="216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057541" y="3225301"/>
            <a:ext cx="216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903456" y="3299445"/>
            <a:ext cx="23006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39946" y="3299445"/>
            <a:ext cx="23006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976436" y="3299445"/>
            <a:ext cx="23006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44546A"/>
                </a:solidFill>
                <a:latin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专业精致的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优秀的专业设计团队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创意的图示化表达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精美、创意、动感的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3" grpId="0"/>
      <p:bldP spid="16" grpId="0" animBg="1"/>
      <p:bldP spid="24" grpId="0"/>
      <p:bldP spid="27" grpId="0"/>
      <p:bldP spid="29" grpId="0" animBg="1"/>
      <p:bldP spid="30" grpId="0"/>
      <p:bldP spid="33" grpId="0"/>
      <p:bldP spid="35" grpId="0" animBg="1"/>
      <p:bldP spid="36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506" y="1737610"/>
            <a:ext cx="3134276" cy="204233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6786673" y="3306794"/>
            <a:ext cx="3761642" cy="0"/>
          </a:xfrm>
          <a:prstGeom prst="line">
            <a:avLst/>
          </a:prstGeom>
          <a:ln w="12700" cmpd="sng">
            <a:solidFill>
              <a:srgbClr val="DB966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6759817" y="3688224"/>
            <a:ext cx="514740" cy="514740"/>
            <a:chOff x="7009240" y="2398883"/>
            <a:chExt cx="522112" cy="522112"/>
          </a:xfrm>
        </p:grpSpPr>
        <p:sp>
          <p:nvSpPr>
            <p:cNvPr id="35" name="Oval 34"/>
            <p:cNvSpPr/>
            <p:nvPr/>
          </p:nvSpPr>
          <p:spPr>
            <a:xfrm>
              <a:off x="7009240" y="2398883"/>
              <a:ext cx="522112" cy="5221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Plus 36"/>
            <p:cNvSpPr/>
            <p:nvPr/>
          </p:nvSpPr>
          <p:spPr>
            <a:xfrm>
              <a:off x="7143295" y="2525889"/>
              <a:ext cx="252000" cy="252000"/>
            </a:xfrm>
            <a:prstGeom prst="mathPlus">
              <a:avLst/>
            </a:prstGeom>
            <a:solidFill>
              <a:srgbClr val="3C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54" name="Oval 53"/>
          <p:cNvSpPr/>
          <p:nvPr/>
        </p:nvSpPr>
        <p:spPr>
          <a:xfrm>
            <a:off x="1849476" y="4129794"/>
            <a:ext cx="1120496" cy="1120494"/>
          </a:xfrm>
          <a:prstGeom prst="ellipse">
            <a:avLst/>
          </a:prstGeom>
          <a:solidFill>
            <a:srgbClr val="DB9665"/>
          </a:solidFill>
          <a:ln w="101600">
            <a:solidFill>
              <a:schemeClr val="bg1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b="1" dirty="0">
                <a:latin typeface="+mn-ea"/>
              </a:rPr>
              <a:t>16%</a:t>
            </a:r>
            <a:endParaRPr lang="en-US" sz="2800" b="1" dirty="0">
              <a:latin typeface="+mn-ea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20" name="Rectangle 36"/>
          <p:cNvSpPr>
            <a:spLocks noChangeArrowheads="1"/>
          </p:cNvSpPr>
          <p:nvPr/>
        </p:nvSpPr>
        <p:spPr bwMode="auto">
          <a:xfrm>
            <a:off x="7272583" y="3738862"/>
            <a:ext cx="24432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sz="2000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59817" y="4264185"/>
            <a:ext cx="37884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自由: 形状 22"/>
          <p:cNvSpPr/>
          <p:nvPr/>
        </p:nvSpPr>
        <p:spPr>
          <a:xfrm>
            <a:off x="6228982" y="1737610"/>
            <a:ext cx="128333" cy="3568419"/>
          </a:xfrm>
          <a:custGeom>
            <a:avLst/>
            <a:gdLst>
              <a:gd name="connsiteX0" fmla="*/ 86780 w 279400"/>
              <a:gd name="connsiteY0" fmla="*/ 0 h 2413000"/>
              <a:gd name="connsiteX1" fmla="*/ 279400 w 279400"/>
              <a:gd name="connsiteY1" fmla="*/ 0 h 2413000"/>
              <a:gd name="connsiteX2" fmla="*/ 279400 w 279400"/>
              <a:gd name="connsiteY2" fmla="*/ 2413000 h 2413000"/>
              <a:gd name="connsiteX3" fmla="*/ 86779 w 279400"/>
              <a:gd name="connsiteY3" fmla="*/ 2413000 h 2413000"/>
              <a:gd name="connsiteX4" fmla="*/ 43389 w 279400"/>
              <a:gd name="connsiteY4" fmla="*/ 2369610 h 2413000"/>
              <a:gd name="connsiteX5" fmla="*/ 43390 w 279400"/>
              <a:gd name="connsiteY5" fmla="*/ 1249890 h 2413000"/>
              <a:gd name="connsiteX6" fmla="*/ 0 w 279400"/>
              <a:gd name="connsiteY6" fmla="*/ 1206500 h 2413000"/>
              <a:gd name="connsiteX7" fmla="*/ 43390 w 279400"/>
              <a:gd name="connsiteY7" fmla="*/ 1163110 h 2413000"/>
              <a:gd name="connsiteX8" fmla="*/ 43390 w 279400"/>
              <a:gd name="connsiteY8" fmla="*/ 43390 h 2413000"/>
              <a:gd name="connsiteX9" fmla="*/ 86780 w 279400"/>
              <a:gd name="connsiteY9" fmla="*/ 0 h 2413000"/>
              <a:gd name="connsiteX0-1" fmla="*/ 279400 w 370840"/>
              <a:gd name="connsiteY0-2" fmla="*/ 0 h 2413000"/>
              <a:gd name="connsiteX1-3" fmla="*/ 279400 w 370840"/>
              <a:gd name="connsiteY1-4" fmla="*/ 2413000 h 2413000"/>
              <a:gd name="connsiteX2-5" fmla="*/ 86779 w 370840"/>
              <a:gd name="connsiteY2-6" fmla="*/ 2413000 h 2413000"/>
              <a:gd name="connsiteX3-7" fmla="*/ 43389 w 370840"/>
              <a:gd name="connsiteY3-8" fmla="*/ 2369610 h 2413000"/>
              <a:gd name="connsiteX4-9" fmla="*/ 43390 w 370840"/>
              <a:gd name="connsiteY4-10" fmla="*/ 1249890 h 2413000"/>
              <a:gd name="connsiteX5-11" fmla="*/ 0 w 370840"/>
              <a:gd name="connsiteY5-12" fmla="*/ 1206500 h 2413000"/>
              <a:gd name="connsiteX6-13" fmla="*/ 43390 w 370840"/>
              <a:gd name="connsiteY6-14" fmla="*/ 1163110 h 2413000"/>
              <a:gd name="connsiteX7-15" fmla="*/ 43390 w 370840"/>
              <a:gd name="connsiteY7-16" fmla="*/ 43390 h 2413000"/>
              <a:gd name="connsiteX8-17" fmla="*/ 86780 w 370840"/>
              <a:gd name="connsiteY8-18" fmla="*/ 0 h 2413000"/>
              <a:gd name="connsiteX9-19" fmla="*/ 370840 w 370840"/>
              <a:gd name="connsiteY9-20" fmla="*/ 91440 h 2413000"/>
              <a:gd name="connsiteX0-21" fmla="*/ 279400 w 279400"/>
              <a:gd name="connsiteY0-22" fmla="*/ 0 h 2413000"/>
              <a:gd name="connsiteX1-23" fmla="*/ 279400 w 279400"/>
              <a:gd name="connsiteY1-24" fmla="*/ 2413000 h 2413000"/>
              <a:gd name="connsiteX2-25" fmla="*/ 86779 w 279400"/>
              <a:gd name="connsiteY2-26" fmla="*/ 2413000 h 2413000"/>
              <a:gd name="connsiteX3-27" fmla="*/ 43389 w 279400"/>
              <a:gd name="connsiteY3-28" fmla="*/ 2369610 h 2413000"/>
              <a:gd name="connsiteX4-29" fmla="*/ 43390 w 279400"/>
              <a:gd name="connsiteY4-30" fmla="*/ 1249890 h 2413000"/>
              <a:gd name="connsiteX5-31" fmla="*/ 0 w 279400"/>
              <a:gd name="connsiteY5-32" fmla="*/ 1206500 h 2413000"/>
              <a:gd name="connsiteX6-33" fmla="*/ 43390 w 279400"/>
              <a:gd name="connsiteY6-34" fmla="*/ 1163110 h 2413000"/>
              <a:gd name="connsiteX7-35" fmla="*/ 43390 w 279400"/>
              <a:gd name="connsiteY7-36" fmla="*/ 43390 h 2413000"/>
              <a:gd name="connsiteX8-37" fmla="*/ 86780 w 279400"/>
              <a:gd name="connsiteY8-38" fmla="*/ 0 h 2413000"/>
              <a:gd name="connsiteX0-39" fmla="*/ 279400 w 279400"/>
              <a:gd name="connsiteY0-40" fmla="*/ 2413000 h 2413000"/>
              <a:gd name="connsiteX1-41" fmla="*/ 86779 w 279400"/>
              <a:gd name="connsiteY1-42" fmla="*/ 2413000 h 2413000"/>
              <a:gd name="connsiteX2-43" fmla="*/ 43389 w 279400"/>
              <a:gd name="connsiteY2-44" fmla="*/ 2369610 h 2413000"/>
              <a:gd name="connsiteX3-45" fmla="*/ 43390 w 279400"/>
              <a:gd name="connsiteY3-46" fmla="*/ 1249890 h 2413000"/>
              <a:gd name="connsiteX4-47" fmla="*/ 0 w 279400"/>
              <a:gd name="connsiteY4-48" fmla="*/ 1206500 h 2413000"/>
              <a:gd name="connsiteX5-49" fmla="*/ 43390 w 279400"/>
              <a:gd name="connsiteY5-50" fmla="*/ 1163110 h 2413000"/>
              <a:gd name="connsiteX6-51" fmla="*/ 43390 w 279400"/>
              <a:gd name="connsiteY6-52" fmla="*/ 43390 h 2413000"/>
              <a:gd name="connsiteX7-53" fmla="*/ 86780 w 279400"/>
              <a:gd name="connsiteY7-54" fmla="*/ 0 h 2413000"/>
              <a:gd name="connsiteX0-55" fmla="*/ 86779 w 86780"/>
              <a:gd name="connsiteY0-56" fmla="*/ 2413000 h 2413000"/>
              <a:gd name="connsiteX1-57" fmla="*/ 43389 w 86780"/>
              <a:gd name="connsiteY1-58" fmla="*/ 2369610 h 2413000"/>
              <a:gd name="connsiteX2-59" fmla="*/ 43390 w 86780"/>
              <a:gd name="connsiteY2-60" fmla="*/ 1249890 h 2413000"/>
              <a:gd name="connsiteX3-61" fmla="*/ 0 w 86780"/>
              <a:gd name="connsiteY3-62" fmla="*/ 1206500 h 2413000"/>
              <a:gd name="connsiteX4-63" fmla="*/ 43390 w 86780"/>
              <a:gd name="connsiteY4-64" fmla="*/ 1163110 h 2413000"/>
              <a:gd name="connsiteX5-65" fmla="*/ 43390 w 86780"/>
              <a:gd name="connsiteY5-66" fmla="*/ 43390 h 2413000"/>
              <a:gd name="connsiteX6-67" fmla="*/ 86780 w 86780"/>
              <a:gd name="connsiteY6-68" fmla="*/ 0 h 2413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6780" h="2413000">
                <a:moveTo>
                  <a:pt x="86779" y="2413000"/>
                </a:moveTo>
                <a:cubicBezTo>
                  <a:pt x="62815" y="2413000"/>
                  <a:pt x="43389" y="2393574"/>
                  <a:pt x="43389" y="2369610"/>
                </a:cubicBezTo>
                <a:cubicBezTo>
                  <a:pt x="43389" y="1996370"/>
                  <a:pt x="43390" y="1623130"/>
                  <a:pt x="43390" y="1249890"/>
                </a:cubicBezTo>
                <a:cubicBezTo>
                  <a:pt x="43390" y="1225926"/>
                  <a:pt x="23964" y="1206500"/>
                  <a:pt x="0" y="1206500"/>
                </a:cubicBezTo>
                <a:cubicBezTo>
                  <a:pt x="23964" y="1206500"/>
                  <a:pt x="43390" y="1187074"/>
                  <a:pt x="43390" y="1163110"/>
                </a:cubicBezTo>
                <a:lnTo>
                  <a:pt x="43390" y="43390"/>
                </a:lnTo>
                <a:cubicBezTo>
                  <a:pt x="43390" y="19426"/>
                  <a:pt x="62816" y="0"/>
                  <a:pt x="86780" y="0"/>
                </a:cubicBezTo>
              </a:path>
            </a:pathLst>
          </a:custGeom>
          <a:ln w="12700"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759817" y="1544522"/>
            <a:ext cx="368673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专注于专业精致的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设计与制作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lnSpc>
                <a:spcPct val="20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77247" y="4513996"/>
            <a:ext cx="2263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3177247" y="4264185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6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0" grpId="0"/>
      <p:bldP spid="21" grpId="0"/>
      <p:bldP spid="23" grpId="0" animBg="1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8469458" y="3282549"/>
            <a:ext cx="382577" cy="382577"/>
            <a:chOff x="7009240" y="2398883"/>
            <a:chExt cx="522112" cy="522112"/>
          </a:xfrm>
          <a:solidFill>
            <a:srgbClr val="44546A"/>
          </a:solidFill>
        </p:grpSpPr>
        <p:sp>
          <p:nvSpPr>
            <p:cNvPr id="61" name="Oval 60"/>
            <p:cNvSpPr/>
            <p:nvPr/>
          </p:nvSpPr>
          <p:spPr>
            <a:xfrm>
              <a:off x="7009240" y="2398883"/>
              <a:ext cx="522112" cy="522112"/>
            </a:xfrm>
            <a:prstGeom prst="ellipse">
              <a:avLst/>
            </a:prstGeom>
            <a:solidFill>
              <a:srgbClr val="3C0000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2" name="Plus 61"/>
            <p:cNvSpPr/>
            <p:nvPr/>
          </p:nvSpPr>
          <p:spPr>
            <a:xfrm>
              <a:off x="7143295" y="2525889"/>
              <a:ext cx="252000" cy="25200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65" name="Rectangle 64"/>
          <p:cNvSpPr/>
          <p:nvPr/>
        </p:nvSpPr>
        <p:spPr>
          <a:xfrm>
            <a:off x="8469458" y="3867327"/>
            <a:ext cx="45719" cy="1433840"/>
          </a:xfrm>
          <a:prstGeom prst="rect">
            <a:avLst/>
          </a:prstGeom>
          <a:solidFill>
            <a:srgbClr val="3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46" name="Chart 45"/>
          <p:cNvGraphicFramePr/>
          <p:nvPr/>
        </p:nvGraphicFramePr>
        <p:xfrm>
          <a:off x="1115993" y="1724099"/>
          <a:ext cx="6809692" cy="2408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Rectangle 1"/>
          <p:cNvSpPr/>
          <p:nvPr/>
        </p:nvSpPr>
        <p:spPr>
          <a:xfrm>
            <a:off x="8469458" y="1840591"/>
            <a:ext cx="140936" cy="140936"/>
          </a:xfrm>
          <a:prstGeom prst="rect">
            <a:avLst/>
          </a:prstGeom>
          <a:solidFill>
            <a:srgbClr val="3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5" name="Rectangle 74"/>
          <p:cNvSpPr/>
          <p:nvPr/>
        </p:nvSpPr>
        <p:spPr>
          <a:xfrm>
            <a:off x="8469458" y="2110650"/>
            <a:ext cx="140936" cy="140936"/>
          </a:xfrm>
          <a:prstGeom prst="rect">
            <a:avLst/>
          </a:prstGeom>
          <a:solidFill>
            <a:srgbClr val="DB96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Rectangle 75"/>
          <p:cNvSpPr/>
          <p:nvPr/>
        </p:nvSpPr>
        <p:spPr>
          <a:xfrm>
            <a:off x="8469458" y="2380709"/>
            <a:ext cx="140936" cy="1409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7" name="Subtitle 2"/>
          <p:cNvSpPr txBox="1"/>
          <p:nvPr/>
        </p:nvSpPr>
        <p:spPr>
          <a:xfrm>
            <a:off x="8627200" y="1772559"/>
            <a:ext cx="7425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200" b="0" dirty="0">
                <a:solidFill>
                  <a:srgbClr val="3C0000"/>
                </a:solidFill>
              </a:rPr>
              <a:t>PPT</a:t>
            </a:r>
            <a:r>
              <a:rPr lang="zh-CN" altLang="en-US" sz="1200" b="0" dirty="0">
                <a:solidFill>
                  <a:srgbClr val="3C0000"/>
                </a:solidFill>
              </a:rPr>
              <a:t>模板</a:t>
            </a:r>
            <a:endParaRPr lang="en-US" sz="1200" b="0" dirty="0">
              <a:solidFill>
                <a:srgbClr val="3C0000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  <p:sp>
        <p:nvSpPr>
          <p:cNvPr id="33" name="Subtitle 2"/>
          <p:cNvSpPr txBox="1"/>
          <p:nvPr/>
        </p:nvSpPr>
        <p:spPr>
          <a:xfrm>
            <a:off x="8627200" y="2042444"/>
            <a:ext cx="7425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200" b="0" dirty="0">
                <a:solidFill>
                  <a:srgbClr val="DB9665"/>
                </a:solidFill>
              </a:rPr>
              <a:t>PPT</a:t>
            </a:r>
            <a:r>
              <a:rPr lang="zh-CN" altLang="en-US" sz="1200" b="0" dirty="0">
                <a:solidFill>
                  <a:srgbClr val="DB9665"/>
                </a:solidFill>
              </a:rPr>
              <a:t>图表</a:t>
            </a:r>
            <a:endParaRPr lang="en-US" sz="1200" b="0" dirty="0">
              <a:solidFill>
                <a:srgbClr val="DB9665"/>
              </a:solidFill>
            </a:endParaRPr>
          </a:p>
        </p:txBody>
      </p:sp>
      <p:sp>
        <p:nvSpPr>
          <p:cNvPr id="34" name="Subtitle 2"/>
          <p:cNvSpPr txBox="1"/>
          <p:nvPr/>
        </p:nvSpPr>
        <p:spPr>
          <a:xfrm>
            <a:off x="8627200" y="2312330"/>
            <a:ext cx="7425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定制</a:t>
            </a:r>
            <a:endParaRPr lang="en-US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8517458" y="3797020"/>
            <a:ext cx="22188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3C0000"/>
                </a:solidFill>
                <a:latin typeface="+mn-ea"/>
                <a:sym typeface="Arial" panose="020B0604020202020204" pitchFamily="34" charset="0"/>
              </a:rPr>
              <a:t>Design &amp; Creativity</a:t>
            </a:r>
            <a:endParaRPr lang="zh-CN" altLang="en-US" b="1" dirty="0">
              <a:solidFill>
                <a:srgbClr val="3C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517458" y="4168998"/>
            <a:ext cx="2724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02092" y="4463795"/>
            <a:ext cx="13336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1602091" y="4197130"/>
            <a:ext cx="108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4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187003" y="4463795"/>
            <a:ext cx="13336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187002" y="4197130"/>
            <a:ext cx="108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4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771914" y="4463795"/>
            <a:ext cx="13336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4771913" y="4197130"/>
            <a:ext cx="108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4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56825" y="4463795"/>
            <a:ext cx="13336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严谨的逻辑思维、创意的图示化表达，带来全新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体验。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36"/>
          <p:cNvSpPr>
            <a:spLocks noChangeArrowheads="1"/>
          </p:cNvSpPr>
          <p:nvPr/>
        </p:nvSpPr>
        <p:spPr bwMode="auto">
          <a:xfrm>
            <a:off x="6356824" y="4197130"/>
            <a:ext cx="10823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DB9665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1400" b="1" dirty="0">
              <a:solidFill>
                <a:srgbClr val="DB9665"/>
              </a:solidFill>
              <a:latin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Graphic spid="46" grpId="0">
        <p:bldAsOne/>
      </p:bldGraphic>
      <p:bldP spid="2" grpId="0" animBg="1"/>
      <p:bldP spid="75" grpId="0" animBg="1"/>
      <p:bldP spid="76" grpId="0" animBg="1"/>
      <p:bldP spid="77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4" grpId="0"/>
      <p:bldP spid="45" grpId="0"/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464513" y="2425164"/>
            <a:ext cx="52629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谢谢观看</a:t>
            </a:r>
            <a:endParaRPr lang="zh-CN" altLang="en-US" sz="9600" b="1" spc="300" dirty="0">
              <a:solidFill>
                <a:schemeClr val="tx1">
                  <a:lumMod val="75000"/>
                  <a:lumOff val="25000"/>
                </a:schemeClr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56873" y="3844855"/>
            <a:ext cx="4878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THANKS FOR WATCHING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rgbClr val="4D4D4D"/>
    </a:dk1>
    <a:lt1>
      <a:sysClr val="window" lastClr="FFFFFF"/>
    </a:lt1>
    <a:dk2>
      <a:srgbClr val="A5CD00"/>
    </a:dk2>
    <a:lt2>
      <a:srgbClr val="FFFFFF"/>
    </a:lt2>
    <a:accent1>
      <a:srgbClr val="FF0000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4590</Words>
  <Application>WPS 演示</Application>
  <PresentationFormat>宽屏</PresentationFormat>
  <Paragraphs>624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Arial</vt:lpstr>
      <vt:lpstr>宋体</vt:lpstr>
      <vt:lpstr>Wingdings</vt:lpstr>
      <vt:lpstr>李旭科书法</vt:lpstr>
      <vt:lpstr>Open Sans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5</cp:revision>
  <dcterms:created xsi:type="dcterms:W3CDTF">2016-07-10T05:35:00Z</dcterms:created>
  <dcterms:modified xsi:type="dcterms:W3CDTF">2018-01-16T06:23:53Z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