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0"/>
  </p:notesMasterIdLst>
  <p:sldIdLst>
    <p:sldId id="256" r:id="rId2"/>
    <p:sldId id="259" r:id="rId3"/>
    <p:sldId id="263" r:id="rId4"/>
    <p:sldId id="268" r:id="rId5"/>
    <p:sldId id="269" r:id="rId6"/>
    <p:sldId id="270" r:id="rId7"/>
    <p:sldId id="261" r:id="rId8"/>
    <p:sldId id="274" r:id="rId9"/>
    <p:sldId id="260" r:id="rId10"/>
    <p:sldId id="264" r:id="rId11"/>
    <p:sldId id="265" r:id="rId12"/>
    <p:sldId id="266" r:id="rId13"/>
    <p:sldId id="267" r:id="rId14"/>
    <p:sldId id="273" r:id="rId15"/>
    <p:sldId id="271" r:id="rId16"/>
    <p:sldId id="272" r:id="rId17"/>
    <p:sldId id="275" r:id="rId18"/>
    <p:sldId id="276" r:id="rId19"/>
    <p:sldId id="277" r:id="rId20"/>
    <p:sldId id="278" r:id="rId21"/>
    <p:sldId id="279" r:id="rId22"/>
    <p:sldId id="280" r:id="rId23"/>
    <p:sldId id="282" r:id="rId24"/>
    <p:sldId id="298" r:id="rId25"/>
    <p:sldId id="286" r:id="rId26"/>
    <p:sldId id="283" r:id="rId27"/>
    <p:sldId id="284" r:id="rId28"/>
    <p:sldId id="285" r:id="rId29"/>
    <p:sldId id="287" r:id="rId30"/>
    <p:sldId id="288" r:id="rId31"/>
    <p:sldId id="289" r:id="rId32"/>
    <p:sldId id="295" r:id="rId33"/>
    <p:sldId id="290" r:id="rId34"/>
    <p:sldId id="315" r:id="rId35"/>
    <p:sldId id="293" r:id="rId36"/>
    <p:sldId id="294" r:id="rId37"/>
    <p:sldId id="316" r:id="rId38"/>
    <p:sldId id="296" r:id="rId39"/>
    <p:sldId id="297" r:id="rId40"/>
    <p:sldId id="303" r:id="rId41"/>
    <p:sldId id="299" r:id="rId42"/>
    <p:sldId id="306" r:id="rId43"/>
    <p:sldId id="319" r:id="rId44"/>
    <p:sldId id="302" r:id="rId45"/>
    <p:sldId id="301" r:id="rId46"/>
    <p:sldId id="321" r:id="rId47"/>
    <p:sldId id="322" r:id="rId48"/>
    <p:sldId id="323" r:id="rId49"/>
  </p:sldIdLst>
  <p:sldSz cx="9144000" cy="5145088"/>
  <p:notesSz cx="6858000" cy="9144000"/>
  <p:custDataLst>
    <p:tags r:id="rId5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1444"/>
    <a:srgbClr val="AA72D4"/>
    <a:srgbClr val="A366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31" autoAdjust="0"/>
    <p:restoredTop sz="99154" autoAdjust="0"/>
  </p:normalViewPr>
  <p:slideViewPr>
    <p:cSldViewPr>
      <p:cViewPr varScale="1">
        <p:scale>
          <a:sx n="121" d="100"/>
          <a:sy n="121" d="100"/>
        </p:scale>
        <p:origin x="540" y="108"/>
      </p:cViewPr>
      <p:guideLst>
        <p:guide orient="horz" pos="1621"/>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FF3D60-E19E-41D1-A13F-5796EB1DD99B}" type="datetimeFigureOut">
              <a:rPr lang="zh-CN" altLang="en-US" smtClean="0"/>
              <a:pPr/>
              <a:t>2018/3/31</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6E7F8E-F7BD-49D1-8863-AE4A61C9B936}" type="slidenum">
              <a:rPr lang="zh-CN" altLang="en-US" smtClean="0"/>
              <a:pPr/>
              <a:t>‹#›</a:t>
            </a:fld>
            <a:endParaRPr lang="zh-CN" altLang="en-US"/>
          </a:p>
        </p:txBody>
      </p:sp>
    </p:spTree>
    <p:extLst>
      <p:ext uri="{BB962C8B-B14F-4D97-AF65-F5344CB8AC3E}">
        <p14:creationId xmlns:p14="http://schemas.microsoft.com/office/powerpoint/2010/main" val="1887513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a:p>
            <a:endParaRPr lang="en-US" altLang="zh-CN" dirty="0"/>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1</a:t>
            </a:fld>
            <a:endParaRPr lang="zh-CN" altLang="en-US"/>
          </a:p>
        </p:txBody>
      </p:sp>
    </p:spTree>
    <p:extLst>
      <p:ext uri="{BB962C8B-B14F-4D97-AF65-F5344CB8AC3E}">
        <p14:creationId xmlns:p14="http://schemas.microsoft.com/office/powerpoint/2010/main" val="1384337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2</a:t>
            </a:fld>
            <a:endParaRPr lang="zh-CN" altLang="en-US"/>
          </a:p>
        </p:txBody>
      </p:sp>
    </p:spTree>
    <p:extLst>
      <p:ext uri="{BB962C8B-B14F-4D97-AF65-F5344CB8AC3E}">
        <p14:creationId xmlns:p14="http://schemas.microsoft.com/office/powerpoint/2010/main" val="1988540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3</a:t>
            </a:fld>
            <a:endParaRPr lang="zh-CN" altLang="en-US"/>
          </a:p>
        </p:txBody>
      </p:sp>
    </p:spTree>
    <p:extLst>
      <p:ext uri="{BB962C8B-B14F-4D97-AF65-F5344CB8AC3E}">
        <p14:creationId xmlns:p14="http://schemas.microsoft.com/office/powerpoint/2010/main" val="3058330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4</a:t>
            </a:fld>
            <a:endParaRPr lang="zh-CN" altLang="en-US"/>
          </a:p>
        </p:txBody>
      </p:sp>
    </p:spTree>
    <p:extLst>
      <p:ext uri="{BB962C8B-B14F-4D97-AF65-F5344CB8AC3E}">
        <p14:creationId xmlns:p14="http://schemas.microsoft.com/office/powerpoint/2010/main" val="20232613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5</a:t>
            </a:fld>
            <a:endParaRPr lang="zh-CN" altLang="en-US"/>
          </a:p>
        </p:txBody>
      </p:sp>
    </p:spTree>
    <p:extLst>
      <p:ext uri="{BB962C8B-B14F-4D97-AF65-F5344CB8AC3E}">
        <p14:creationId xmlns:p14="http://schemas.microsoft.com/office/powerpoint/2010/main" val="10898124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6</a:t>
            </a:fld>
            <a:endParaRPr lang="zh-CN" altLang="en-US"/>
          </a:p>
        </p:txBody>
      </p:sp>
    </p:spTree>
    <p:extLst>
      <p:ext uri="{BB962C8B-B14F-4D97-AF65-F5344CB8AC3E}">
        <p14:creationId xmlns:p14="http://schemas.microsoft.com/office/powerpoint/2010/main" val="1111144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7</a:t>
            </a:fld>
            <a:endParaRPr lang="zh-CN" altLang="en-US"/>
          </a:p>
        </p:txBody>
      </p:sp>
    </p:spTree>
    <p:extLst>
      <p:ext uri="{BB962C8B-B14F-4D97-AF65-F5344CB8AC3E}">
        <p14:creationId xmlns:p14="http://schemas.microsoft.com/office/powerpoint/2010/main" val="3636000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8</a:t>
            </a:fld>
            <a:endParaRPr lang="zh-CN" altLang="en-US"/>
          </a:p>
        </p:txBody>
      </p:sp>
    </p:spTree>
    <p:extLst>
      <p:ext uri="{BB962C8B-B14F-4D97-AF65-F5344CB8AC3E}">
        <p14:creationId xmlns:p14="http://schemas.microsoft.com/office/powerpoint/2010/main" val="2053237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9</a:t>
            </a:fld>
            <a:endParaRPr lang="zh-CN" altLang="en-US"/>
          </a:p>
        </p:txBody>
      </p:sp>
    </p:spTree>
    <p:extLst>
      <p:ext uri="{BB962C8B-B14F-4D97-AF65-F5344CB8AC3E}">
        <p14:creationId xmlns:p14="http://schemas.microsoft.com/office/powerpoint/2010/main" val="6480761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10</a:t>
            </a:fld>
            <a:endParaRPr lang="zh-CN" altLang="en-US"/>
          </a:p>
        </p:txBody>
      </p:sp>
    </p:spTree>
    <p:extLst>
      <p:ext uri="{BB962C8B-B14F-4D97-AF65-F5344CB8AC3E}">
        <p14:creationId xmlns:p14="http://schemas.microsoft.com/office/powerpoint/2010/main" val="1874052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11</a:t>
            </a:fld>
            <a:endParaRPr lang="zh-CN" altLang="en-US"/>
          </a:p>
        </p:txBody>
      </p:sp>
    </p:spTree>
    <p:extLst>
      <p:ext uri="{BB962C8B-B14F-4D97-AF65-F5344CB8AC3E}">
        <p14:creationId xmlns:p14="http://schemas.microsoft.com/office/powerpoint/2010/main" val="853271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12</a:t>
            </a:fld>
            <a:endParaRPr lang="zh-CN" altLang="en-US"/>
          </a:p>
        </p:txBody>
      </p:sp>
    </p:spTree>
    <p:extLst>
      <p:ext uri="{BB962C8B-B14F-4D97-AF65-F5344CB8AC3E}">
        <p14:creationId xmlns:p14="http://schemas.microsoft.com/office/powerpoint/2010/main" val="671250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13</a:t>
            </a:fld>
            <a:endParaRPr lang="zh-CN" altLang="en-US"/>
          </a:p>
        </p:txBody>
      </p:sp>
    </p:spTree>
    <p:extLst>
      <p:ext uri="{BB962C8B-B14F-4D97-AF65-F5344CB8AC3E}">
        <p14:creationId xmlns:p14="http://schemas.microsoft.com/office/powerpoint/2010/main" val="3045450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14</a:t>
            </a:fld>
            <a:endParaRPr lang="zh-CN" altLang="en-US"/>
          </a:p>
        </p:txBody>
      </p:sp>
    </p:spTree>
    <p:extLst>
      <p:ext uri="{BB962C8B-B14F-4D97-AF65-F5344CB8AC3E}">
        <p14:creationId xmlns:p14="http://schemas.microsoft.com/office/powerpoint/2010/main" val="1425863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15</a:t>
            </a:fld>
            <a:endParaRPr lang="zh-CN" altLang="en-US"/>
          </a:p>
        </p:txBody>
      </p:sp>
    </p:spTree>
    <p:extLst>
      <p:ext uri="{BB962C8B-B14F-4D97-AF65-F5344CB8AC3E}">
        <p14:creationId xmlns:p14="http://schemas.microsoft.com/office/powerpoint/2010/main" val="1250619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16</a:t>
            </a:fld>
            <a:endParaRPr lang="zh-CN" altLang="en-US"/>
          </a:p>
        </p:txBody>
      </p:sp>
    </p:spTree>
    <p:extLst>
      <p:ext uri="{BB962C8B-B14F-4D97-AF65-F5344CB8AC3E}">
        <p14:creationId xmlns:p14="http://schemas.microsoft.com/office/powerpoint/2010/main" val="7833710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17</a:t>
            </a:fld>
            <a:endParaRPr lang="zh-CN" altLang="en-US"/>
          </a:p>
        </p:txBody>
      </p:sp>
    </p:spTree>
    <p:extLst>
      <p:ext uri="{BB962C8B-B14F-4D97-AF65-F5344CB8AC3E}">
        <p14:creationId xmlns:p14="http://schemas.microsoft.com/office/powerpoint/2010/main" val="3978822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18</a:t>
            </a:fld>
            <a:endParaRPr lang="zh-CN" altLang="en-US"/>
          </a:p>
        </p:txBody>
      </p:sp>
    </p:spTree>
    <p:extLst>
      <p:ext uri="{BB962C8B-B14F-4D97-AF65-F5344CB8AC3E}">
        <p14:creationId xmlns:p14="http://schemas.microsoft.com/office/powerpoint/2010/main" val="551310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19</a:t>
            </a:fld>
            <a:endParaRPr lang="zh-CN" altLang="en-US"/>
          </a:p>
        </p:txBody>
      </p:sp>
    </p:spTree>
    <p:extLst>
      <p:ext uri="{BB962C8B-B14F-4D97-AF65-F5344CB8AC3E}">
        <p14:creationId xmlns:p14="http://schemas.microsoft.com/office/powerpoint/2010/main" val="1323494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20</a:t>
            </a:fld>
            <a:endParaRPr lang="zh-CN" altLang="en-US"/>
          </a:p>
        </p:txBody>
      </p:sp>
    </p:spTree>
    <p:extLst>
      <p:ext uri="{BB962C8B-B14F-4D97-AF65-F5344CB8AC3E}">
        <p14:creationId xmlns:p14="http://schemas.microsoft.com/office/powerpoint/2010/main" val="3527119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21</a:t>
            </a:fld>
            <a:endParaRPr lang="zh-CN" altLang="en-US"/>
          </a:p>
        </p:txBody>
      </p:sp>
    </p:spTree>
    <p:extLst>
      <p:ext uri="{BB962C8B-B14F-4D97-AF65-F5344CB8AC3E}">
        <p14:creationId xmlns:p14="http://schemas.microsoft.com/office/powerpoint/2010/main" val="2382930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22</a:t>
            </a:fld>
            <a:endParaRPr lang="zh-CN" altLang="en-US"/>
          </a:p>
        </p:txBody>
      </p:sp>
    </p:spTree>
    <p:extLst>
      <p:ext uri="{BB962C8B-B14F-4D97-AF65-F5344CB8AC3E}">
        <p14:creationId xmlns:p14="http://schemas.microsoft.com/office/powerpoint/2010/main" val="3179702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23</a:t>
            </a:fld>
            <a:endParaRPr lang="zh-CN" altLang="en-US"/>
          </a:p>
        </p:txBody>
      </p:sp>
    </p:spTree>
    <p:extLst>
      <p:ext uri="{BB962C8B-B14F-4D97-AF65-F5344CB8AC3E}">
        <p14:creationId xmlns:p14="http://schemas.microsoft.com/office/powerpoint/2010/main" val="42074430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24</a:t>
            </a:fld>
            <a:endParaRPr lang="zh-CN" altLang="en-US"/>
          </a:p>
        </p:txBody>
      </p:sp>
    </p:spTree>
    <p:extLst>
      <p:ext uri="{BB962C8B-B14F-4D97-AF65-F5344CB8AC3E}">
        <p14:creationId xmlns:p14="http://schemas.microsoft.com/office/powerpoint/2010/main" val="40909640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25</a:t>
            </a:fld>
            <a:endParaRPr lang="zh-CN" altLang="en-US"/>
          </a:p>
        </p:txBody>
      </p:sp>
    </p:spTree>
    <p:extLst>
      <p:ext uri="{BB962C8B-B14F-4D97-AF65-F5344CB8AC3E}">
        <p14:creationId xmlns:p14="http://schemas.microsoft.com/office/powerpoint/2010/main" val="24401250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26</a:t>
            </a:fld>
            <a:endParaRPr lang="zh-CN" altLang="en-US"/>
          </a:p>
        </p:txBody>
      </p:sp>
    </p:spTree>
    <p:extLst>
      <p:ext uri="{BB962C8B-B14F-4D97-AF65-F5344CB8AC3E}">
        <p14:creationId xmlns:p14="http://schemas.microsoft.com/office/powerpoint/2010/main" val="28204255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27</a:t>
            </a:fld>
            <a:endParaRPr lang="zh-CN" altLang="en-US"/>
          </a:p>
        </p:txBody>
      </p:sp>
    </p:spTree>
    <p:extLst>
      <p:ext uri="{BB962C8B-B14F-4D97-AF65-F5344CB8AC3E}">
        <p14:creationId xmlns:p14="http://schemas.microsoft.com/office/powerpoint/2010/main" val="26696039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28</a:t>
            </a:fld>
            <a:endParaRPr lang="zh-CN" altLang="en-US"/>
          </a:p>
        </p:txBody>
      </p:sp>
    </p:spTree>
    <p:extLst>
      <p:ext uri="{BB962C8B-B14F-4D97-AF65-F5344CB8AC3E}">
        <p14:creationId xmlns:p14="http://schemas.microsoft.com/office/powerpoint/2010/main" val="8907346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29</a:t>
            </a:fld>
            <a:endParaRPr lang="zh-CN" altLang="en-US"/>
          </a:p>
        </p:txBody>
      </p:sp>
    </p:spTree>
    <p:extLst>
      <p:ext uri="{BB962C8B-B14F-4D97-AF65-F5344CB8AC3E}">
        <p14:creationId xmlns:p14="http://schemas.microsoft.com/office/powerpoint/2010/main" val="12427134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30</a:t>
            </a:fld>
            <a:endParaRPr lang="zh-CN" altLang="en-US"/>
          </a:p>
        </p:txBody>
      </p:sp>
    </p:spTree>
    <p:extLst>
      <p:ext uri="{BB962C8B-B14F-4D97-AF65-F5344CB8AC3E}">
        <p14:creationId xmlns:p14="http://schemas.microsoft.com/office/powerpoint/2010/main" val="357937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31</a:t>
            </a:fld>
            <a:endParaRPr lang="zh-CN" altLang="en-US"/>
          </a:p>
        </p:txBody>
      </p:sp>
    </p:spTree>
    <p:extLst>
      <p:ext uri="{BB962C8B-B14F-4D97-AF65-F5344CB8AC3E}">
        <p14:creationId xmlns:p14="http://schemas.microsoft.com/office/powerpoint/2010/main" val="15123900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32</a:t>
            </a:fld>
            <a:endParaRPr lang="zh-CN" altLang="en-US"/>
          </a:p>
        </p:txBody>
      </p:sp>
    </p:spTree>
    <p:extLst>
      <p:ext uri="{BB962C8B-B14F-4D97-AF65-F5344CB8AC3E}">
        <p14:creationId xmlns:p14="http://schemas.microsoft.com/office/powerpoint/2010/main" val="12098593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33</a:t>
            </a:fld>
            <a:endParaRPr lang="zh-CN" altLang="en-US"/>
          </a:p>
        </p:txBody>
      </p:sp>
    </p:spTree>
    <p:extLst>
      <p:ext uri="{BB962C8B-B14F-4D97-AF65-F5344CB8AC3E}">
        <p14:creationId xmlns:p14="http://schemas.microsoft.com/office/powerpoint/2010/main" val="23513642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34</a:t>
            </a:fld>
            <a:endParaRPr lang="zh-CN" altLang="en-US"/>
          </a:p>
        </p:txBody>
      </p:sp>
    </p:spTree>
    <p:extLst>
      <p:ext uri="{BB962C8B-B14F-4D97-AF65-F5344CB8AC3E}">
        <p14:creationId xmlns:p14="http://schemas.microsoft.com/office/powerpoint/2010/main" val="21987494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35</a:t>
            </a:fld>
            <a:endParaRPr lang="zh-CN" altLang="en-US"/>
          </a:p>
        </p:txBody>
      </p:sp>
    </p:spTree>
    <p:extLst>
      <p:ext uri="{BB962C8B-B14F-4D97-AF65-F5344CB8AC3E}">
        <p14:creationId xmlns:p14="http://schemas.microsoft.com/office/powerpoint/2010/main" val="38273888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36</a:t>
            </a:fld>
            <a:endParaRPr lang="zh-CN" altLang="en-US"/>
          </a:p>
        </p:txBody>
      </p:sp>
    </p:spTree>
    <p:extLst>
      <p:ext uri="{BB962C8B-B14F-4D97-AF65-F5344CB8AC3E}">
        <p14:creationId xmlns:p14="http://schemas.microsoft.com/office/powerpoint/2010/main" val="6174050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37</a:t>
            </a:fld>
            <a:endParaRPr lang="zh-CN" altLang="en-US"/>
          </a:p>
        </p:txBody>
      </p:sp>
    </p:spTree>
    <p:extLst>
      <p:ext uri="{BB962C8B-B14F-4D97-AF65-F5344CB8AC3E}">
        <p14:creationId xmlns:p14="http://schemas.microsoft.com/office/powerpoint/2010/main" val="2814642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38</a:t>
            </a:fld>
            <a:endParaRPr lang="zh-CN" altLang="en-US"/>
          </a:p>
        </p:txBody>
      </p:sp>
    </p:spTree>
    <p:extLst>
      <p:ext uri="{BB962C8B-B14F-4D97-AF65-F5344CB8AC3E}">
        <p14:creationId xmlns:p14="http://schemas.microsoft.com/office/powerpoint/2010/main" val="35673348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39</a:t>
            </a:fld>
            <a:endParaRPr lang="zh-CN" altLang="en-US"/>
          </a:p>
        </p:txBody>
      </p:sp>
    </p:spTree>
    <p:extLst>
      <p:ext uri="{BB962C8B-B14F-4D97-AF65-F5344CB8AC3E}">
        <p14:creationId xmlns:p14="http://schemas.microsoft.com/office/powerpoint/2010/main" val="19383345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40</a:t>
            </a:fld>
            <a:endParaRPr lang="zh-CN" altLang="en-US"/>
          </a:p>
        </p:txBody>
      </p:sp>
    </p:spTree>
    <p:extLst>
      <p:ext uri="{BB962C8B-B14F-4D97-AF65-F5344CB8AC3E}">
        <p14:creationId xmlns:p14="http://schemas.microsoft.com/office/powerpoint/2010/main" val="9504450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41</a:t>
            </a:fld>
            <a:endParaRPr lang="zh-CN" altLang="en-US"/>
          </a:p>
        </p:txBody>
      </p:sp>
    </p:spTree>
    <p:extLst>
      <p:ext uri="{BB962C8B-B14F-4D97-AF65-F5344CB8AC3E}">
        <p14:creationId xmlns:p14="http://schemas.microsoft.com/office/powerpoint/2010/main" val="13194331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42</a:t>
            </a:fld>
            <a:endParaRPr lang="zh-CN" altLang="en-US"/>
          </a:p>
        </p:txBody>
      </p:sp>
    </p:spTree>
    <p:extLst>
      <p:ext uri="{BB962C8B-B14F-4D97-AF65-F5344CB8AC3E}">
        <p14:creationId xmlns:p14="http://schemas.microsoft.com/office/powerpoint/2010/main" val="33058583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43</a:t>
            </a:fld>
            <a:endParaRPr lang="zh-CN" altLang="en-US"/>
          </a:p>
        </p:txBody>
      </p:sp>
    </p:spTree>
    <p:extLst>
      <p:ext uri="{BB962C8B-B14F-4D97-AF65-F5344CB8AC3E}">
        <p14:creationId xmlns:p14="http://schemas.microsoft.com/office/powerpoint/2010/main" val="12310581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44</a:t>
            </a:fld>
            <a:endParaRPr lang="zh-CN" altLang="en-US"/>
          </a:p>
        </p:txBody>
      </p:sp>
    </p:spTree>
    <p:extLst>
      <p:ext uri="{BB962C8B-B14F-4D97-AF65-F5344CB8AC3E}">
        <p14:creationId xmlns:p14="http://schemas.microsoft.com/office/powerpoint/2010/main" val="42639157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45</a:t>
            </a:fld>
            <a:endParaRPr lang="zh-CN" altLang="en-US"/>
          </a:p>
        </p:txBody>
      </p:sp>
    </p:spTree>
    <p:extLst>
      <p:ext uri="{BB962C8B-B14F-4D97-AF65-F5344CB8AC3E}">
        <p14:creationId xmlns:p14="http://schemas.microsoft.com/office/powerpoint/2010/main" val="23218460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46</a:t>
            </a:fld>
            <a:endParaRPr lang="zh-CN" altLang="en-US"/>
          </a:p>
        </p:txBody>
      </p:sp>
    </p:spTree>
    <p:extLst>
      <p:ext uri="{BB962C8B-B14F-4D97-AF65-F5344CB8AC3E}">
        <p14:creationId xmlns:p14="http://schemas.microsoft.com/office/powerpoint/2010/main" val="29058587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47</a:t>
            </a:fld>
            <a:endParaRPr lang="zh-CN" altLang="en-US"/>
          </a:p>
        </p:txBody>
      </p:sp>
    </p:spTree>
    <p:extLst>
      <p:ext uri="{BB962C8B-B14F-4D97-AF65-F5344CB8AC3E}">
        <p14:creationId xmlns:p14="http://schemas.microsoft.com/office/powerpoint/2010/main" val="10092923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E7F8E-F7BD-49D1-8863-AE4A61C9B936}" type="slidenum">
              <a:rPr lang="zh-CN" altLang="en-US" smtClean="0"/>
              <a:pPr/>
              <a:t>48</a:t>
            </a:fld>
            <a:endParaRPr lang="zh-CN" altLang="en-US"/>
          </a:p>
        </p:txBody>
      </p:sp>
    </p:spTree>
    <p:extLst>
      <p:ext uri="{BB962C8B-B14F-4D97-AF65-F5344CB8AC3E}">
        <p14:creationId xmlns:p14="http://schemas.microsoft.com/office/powerpoint/2010/main" val="15015060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Picture 4"/>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354" y="794"/>
            <a:ext cx="9141291" cy="5143500"/>
          </a:xfrm>
          <a:prstGeom prst="rect">
            <a:avLst/>
          </a:prstGeom>
        </p:spPr>
      </p:pic>
      <p:sp>
        <p:nvSpPr>
          <p:cNvPr id="8" name="任意多边形 7"/>
          <p:cNvSpPr/>
          <p:nvPr userDrawn="1"/>
        </p:nvSpPr>
        <p:spPr>
          <a:xfrm rot="8940187" flipV="1">
            <a:off x="6391739" y="4241998"/>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userDrawn="1"/>
        </p:nvSpPr>
        <p:spPr>
          <a:xfrm rot="8940187" flipV="1">
            <a:off x="3423498" y="3735665"/>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userDrawn="1"/>
        </p:nvSpPr>
        <p:spPr>
          <a:xfrm rot="8940187" flipV="1">
            <a:off x="2540629" y="965816"/>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userDrawn="1"/>
        </p:nvSpPr>
        <p:spPr>
          <a:xfrm rot="8940187" flipV="1">
            <a:off x="867346" y="3861007"/>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userDrawn="1"/>
        </p:nvSpPr>
        <p:spPr>
          <a:xfrm rot="8940187" flipV="1">
            <a:off x="5009105" y="1058086"/>
            <a:ext cx="1353810" cy="75573"/>
          </a:xfrm>
          <a:custGeom>
            <a:avLst/>
            <a:gdLst>
              <a:gd name="connsiteX0" fmla="*/ 375899 w 3658771"/>
              <a:gd name="connsiteY0" fmla="*/ 66655 h 351772"/>
              <a:gd name="connsiteX1" fmla="*/ 3658744 w 3658771"/>
              <a:gd name="connsiteY1" fmla="*/ 21685 h 351772"/>
              <a:gd name="connsiteX2" fmla="*/ 435859 w 3658771"/>
              <a:gd name="connsiteY2" fmla="*/ 351469 h 351772"/>
              <a:gd name="connsiteX3" fmla="*/ 375899 w 3658771"/>
              <a:gd name="connsiteY3" fmla="*/ 66655 h 351772"/>
            </a:gdLst>
            <a:ahLst/>
            <a:cxnLst>
              <a:cxn ang="0">
                <a:pos x="connsiteX0" y="connsiteY0"/>
              </a:cxn>
              <a:cxn ang="0">
                <a:pos x="connsiteX1" y="connsiteY1"/>
              </a:cxn>
              <a:cxn ang="0">
                <a:pos x="connsiteX2" y="connsiteY2"/>
              </a:cxn>
              <a:cxn ang="0">
                <a:pos x="connsiteX3" y="connsiteY3"/>
              </a:cxn>
            </a:cxnLst>
            <a:rect l="l" t="t" r="r" b="b"/>
            <a:pathLst>
              <a:path w="3658771" h="351772">
                <a:moveTo>
                  <a:pt x="375899" y="66655"/>
                </a:moveTo>
                <a:cubicBezTo>
                  <a:pt x="913047" y="11691"/>
                  <a:pt x="3648751" y="-25784"/>
                  <a:pt x="3658744" y="21685"/>
                </a:cubicBezTo>
                <a:cubicBezTo>
                  <a:pt x="3668737" y="69154"/>
                  <a:pt x="978003" y="341476"/>
                  <a:pt x="435859" y="351469"/>
                </a:cubicBezTo>
                <a:cubicBezTo>
                  <a:pt x="-106285" y="361462"/>
                  <a:pt x="-161249" y="121619"/>
                  <a:pt x="375899" y="66655"/>
                </a:cubicBezTo>
                <a:close/>
              </a:path>
            </a:pathLst>
          </a:custGeom>
          <a:gradFill flip="none" rotWithShape="1">
            <a:gsLst>
              <a:gs pos="0">
                <a:schemeClr val="accent1">
                  <a:lumMod val="5000"/>
                  <a:lumOff val="95000"/>
                  <a:alpha val="0"/>
                </a:schemeClr>
              </a:gs>
              <a:gs pos="90000">
                <a:srgbClr val="FBFFFE">
                  <a:alpha val="50000"/>
                </a:srgb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250"/>
                                        <p:tgtEl>
                                          <p:spTgt spid="8"/>
                                        </p:tgtEl>
                                      </p:cBhvr>
                                    </p:animEffect>
                                  </p:childTnLst>
                                </p:cTn>
                              </p:par>
                              <p:par>
                                <p:cTn id="8" presetID="42" presetClass="path" presetSubtype="0" fill="hold" grpId="1" nodeType="withEffect">
                                  <p:stCondLst>
                                    <p:cond delay="500"/>
                                  </p:stCondLst>
                                  <p:childTnLst>
                                    <p:animMotion origin="layout" path="M 0.47569 -0.4585 L -0.35729 0.33879 " pathEditMode="relative" rAng="0" ptsTypes="AA">
                                      <p:cBhvr>
                                        <p:cTn id="9" dur="1000" spd="-100000" fill="hold"/>
                                        <p:tgtEl>
                                          <p:spTgt spid="8"/>
                                        </p:tgtEl>
                                        <p:attrNameLst>
                                          <p:attrName>ppt_x</p:attrName>
                                          <p:attrName>ppt_y</p:attrName>
                                        </p:attrNameLst>
                                      </p:cBhvr>
                                      <p:rCtr x="-41649" y="39864"/>
                                    </p:animMotion>
                                  </p:childTnLst>
                                </p:cTn>
                              </p:par>
                              <p:par>
                                <p:cTn id="10" presetID="22" presetClass="entr" presetSubtype="4" fill="hold" grpId="0" nodeType="withEffect">
                                  <p:stCondLst>
                                    <p:cond delay="150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250"/>
                                        <p:tgtEl>
                                          <p:spTgt spid="9"/>
                                        </p:tgtEl>
                                      </p:cBhvr>
                                    </p:animEffect>
                                  </p:childTnLst>
                                </p:cTn>
                              </p:par>
                              <p:par>
                                <p:cTn id="13" presetID="42" presetClass="path" presetSubtype="0" fill="hold" grpId="1" nodeType="withEffect">
                                  <p:stCondLst>
                                    <p:cond delay="1500"/>
                                  </p:stCondLst>
                                  <p:childTnLst>
                                    <p:animMotion origin="layout" path="M 0.62361 -0.60013 L -0.35729 0.33878 " pathEditMode="relative" rAng="0" ptsTypes="AA">
                                      <p:cBhvr>
                                        <p:cTn id="14" dur="1000" spd="-100000" fill="hold"/>
                                        <p:tgtEl>
                                          <p:spTgt spid="9"/>
                                        </p:tgtEl>
                                        <p:attrNameLst>
                                          <p:attrName>ppt_x</p:attrName>
                                          <p:attrName>ppt_y</p:attrName>
                                        </p:attrNameLst>
                                      </p:cBhvr>
                                      <p:rCtr x="-49045" y="46930"/>
                                    </p:animMotion>
                                  </p:childTnLst>
                                </p:cTn>
                              </p:par>
                              <p:par>
                                <p:cTn id="15" presetID="22" presetClass="entr" presetSubtype="4" fill="hold" grpId="0" nodeType="withEffect">
                                  <p:stCondLst>
                                    <p:cond delay="125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250"/>
                                        <p:tgtEl>
                                          <p:spTgt spid="10"/>
                                        </p:tgtEl>
                                      </p:cBhvr>
                                    </p:animEffect>
                                  </p:childTnLst>
                                </p:cTn>
                              </p:par>
                              <p:par>
                                <p:cTn id="18" presetID="42" presetClass="path" presetSubtype="0" fill="hold" grpId="1" nodeType="withEffect">
                                  <p:stCondLst>
                                    <p:cond delay="1250"/>
                                  </p:stCondLst>
                                  <p:childTnLst>
                                    <p:animMotion origin="layout" path="M 0.62361 -0.60012 L -0.3573 0.33879 " pathEditMode="relative" rAng="0" ptsTypes="AA">
                                      <p:cBhvr>
                                        <p:cTn id="19" dur="1000" spd="-100000" fill="hold"/>
                                        <p:tgtEl>
                                          <p:spTgt spid="10"/>
                                        </p:tgtEl>
                                        <p:attrNameLst>
                                          <p:attrName>ppt_x</p:attrName>
                                          <p:attrName>ppt_y</p:attrName>
                                        </p:attrNameLst>
                                      </p:cBhvr>
                                      <p:rCtr x="-49045" y="46930"/>
                                    </p:animMotion>
                                  </p:childTnLst>
                                </p:cTn>
                              </p:par>
                              <p:par>
                                <p:cTn id="20" presetID="22" presetClass="entr" presetSubtype="4" fill="hold" grpId="0" nodeType="withEffect">
                                  <p:stCondLst>
                                    <p:cond delay="50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250"/>
                                        <p:tgtEl>
                                          <p:spTgt spid="11"/>
                                        </p:tgtEl>
                                      </p:cBhvr>
                                    </p:animEffect>
                                  </p:childTnLst>
                                </p:cTn>
                              </p:par>
                              <p:par>
                                <p:cTn id="23" presetID="42" presetClass="path" presetSubtype="0" fill="hold" grpId="1" nodeType="withEffect">
                                  <p:stCondLst>
                                    <p:cond delay="500"/>
                                  </p:stCondLst>
                                  <p:childTnLst>
                                    <p:animMotion origin="layout" path="M 0.73142 -0.70318 L -0.35729 0.33879 " pathEditMode="relative" rAng="0" ptsTypes="AA">
                                      <p:cBhvr>
                                        <p:cTn id="24" dur="1000" spd="-100000" fill="hold"/>
                                        <p:tgtEl>
                                          <p:spTgt spid="11"/>
                                        </p:tgtEl>
                                        <p:attrNameLst>
                                          <p:attrName>ppt_x</p:attrName>
                                          <p:attrName>ppt_y</p:attrName>
                                        </p:attrNameLst>
                                      </p:cBhvr>
                                      <p:rCtr x="-54444" y="52083"/>
                                    </p:animMotion>
                                  </p:childTnLst>
                                </p:cTn>
                              </p:par>
                              <p:par>
                                <p:cTn id="25" presetID="22" presetClass="entr" presetSubtype="4" fill="hold" grpId="0" nodeType="withEffect">
                                  <p:stCondLst>
                                    <p:cond delay="100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250"/>
                                        <p:tgtEl>
                                          <p:spTgt spid="12"/>
                                        </p:tgtEl>
                                      </p:cBhvr>
                                    </p:animEffect>
                                  </p:childTnLst>
                                </p:cTn>
                              </p:par>
                              <p:par>
                                <p:cTn id="28" presetID="42" presetClass="path" presetSubtype="0" fill="hold" grpId="1" nodeType="withEffect">
                                  <p:stCondLst>
                                    <p:cond delay="1000"/>
                                  </p:stCondLst>
                                  <p:childTnLst>
                                    <p:animMotion origin="layout" path="M 0.62361 -0.60013 L -0.35729 0.33878 " pathEditMode="relative" rAng="0" ptsTypes="AA">
                                      <p:cBhvr>
                                        <p:cTn id="29" dur="1000" spd="-100000" fill="hold"/>
                                        <p:tgtEl>
                                          <p:spTgt spid="12"/>
                                        </p:tgtEl>
                                        <p:attrNameLst>
                                          <p:attrName>ppt_x</p:attrName>
                                          <p:attrName>ppt_y</p:attrName>
                                        </p:attrNameLst>
                                      </p:cBhvr>
                                      <p:rCtr x="-49045" y="4693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6B88201-EEF4-41E4-9699-14D9DBCD5F5A}" type="datetimeFigureOut">
              <a:rPr lang="zh-CN" altLang="en-US" smtClean="0"/>
              <a:pPr/>
              <a:t>2018/3/31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D627568-E5F4-449A-AB9A-4895FB55B072}"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6B88201-EEF4-41E4-9699-14D9DBCD5F5A}" type="datetimeFigureOut">
              <a:rPr lang="zh-CN" altLang="en-US" smtClean="0"/>
              <a:pPr/>
              <a:t>2018/3/31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D627568-E5F4-449A-AB9A-4895FB55B072}"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6B88201-EEF4-41E4-9699-14D9DBCD5F5A}" type="datetimeFigureOut">
              <a:rPr lang="zh-CN" altLang="en-US" smtClean="0"/>
              <a:pPr/>
              <a:t>2018/3/31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D627568-E5F4-449A-AB9A-4895FB55B072}"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6B88201-EEF4-41E4-9699-14D9DBCD5F5A}" type="datetimeFigureOut">
              <a:rPr lang="zh-CN" altLang="en-US" smtClean="0"/>
              <a:pPr/>
              <a:t>2018/3/31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D627568-E5F4-449A-AB9A-4895FB55B072}"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6B88201-EEF4-41E4-9699-14D9DBCD5F5A}" type="datetimeFigureOut">
              <a:rPr lang="zh-CN" altLang="en-US" smtClean="0"/>
              <a:pPr/>
              <a:t>2018/3/31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D627568-E5F4-449A-AB9A-4895FB55B072}"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6B88201-EEF4-41E4-9699-14D9DBCD5F5A}" type="datetimeFigureOut">
              <a:rPr lang="zh-CN" altLang="en-US" smtClean="0"/>
              <a:pPr/>
              <a:t>2018/3/31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D627568-E5F4-449A-AB9A-4895FB55B072}"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6B88201-EEF4-41E4-9699-14D9DBCD5F5A}" type="datetimeFigureOut">
              <a:rPr lang="zh-CN" altLang="en-US" smtClean="0"/>
              <a:pPr/>
              <a:t>2018/3/31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D627568-E5F4-449A-AB9A-4895FB55B072}"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6B88201-EEF4-41E4-9699-14D9DBCD5F5A}" type="datetimeFigureOut">
              <a:rPr lang="zh-CN" altLang="en-US" smtClean="0"/>
              <a:pPr/>
              <a:t>2018/3/31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D627568-E5F4-449A-AB9A-4895FB55B072}"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6B88201-EEF4-41E4-9699-14D9DBCD5F5A}" type="datetimeFigureOut">
              <a:rPr lang="zh-CN" altLang="en-US" smtClean="0"/>
              <a:pPr/>
              <a:t>2018/3/31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D627568-E5F4-449A-AB9A-4895FB55B072}"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6B88201-EEF4-41E4-9699-14D9DBCD5F5A}" type="datetimeFigureOut">
              <a:rPr lang="zh-CN" altLang="en-US" smtClean="0"/>
              <a:pPr/>
              <a:t>2018/3/31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D627568-E5F4-449A-AB9A-4895FB55B072}"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96B88201-EEF4-41E4-9699-14D9DBCD5F5A}" type="datetimeFigureOut">
              <a:rPr lang="zh-CN" altLang="en-US" smtClean="0"/>
              <a:pPr/>
              <a:t>2018/3/31</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BD627568-E5F4-449A-AB9A-4895FB55B072}"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27.png"/><Relationship Id="rId4" Type="http://schemas.microsoft.com/office/2007/relationships/hdphoto" Target="../media/hdphoto2.wdp"/></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536436" y="1193289"/>
            <a:ext cx="6513322" cy="830997"/>
          </a:xfrm>
          <a:prstGeom prst="rect">
            <a:avLst/>
          </a:prstGeom>
        </p:spPr>
        <p:txBody>
          <a:bodyPr wrap="none">
            <a:spAutoFit/>
          </a:bodyPr>
          <a:lstStyle/>
          <a:p>
            <a:r>
              <a:rPr lang="zh-CN" altLang="en-US" sz="4800" b="1" spc="300" dirty="0">
                <a:solidFill>
                  <a:schemeClr val="bg1"/>
                </a:solidFill>
                <a:effectLst>
                  <a:outerShdw blurRad="38100" dist="38100" dir="2700000" algn="tl">
                    <a:srgbClr val="000000">
                      <a:alpha val="43137"/>
                    </a:srgbClr>
                  </a:outerShdw>
                </a:effectLst>
                <a:latin typeface="方正正粗黑简体" panose="02000000000000000000" pitchFamily="2" charset="-122"/>
                <a:ea typeface="方正正粗黑简体" panose="02000000000000000000" pitchFamily="2" charset="-122"/>
              </a:rPr>
              <a:t>考博面试</a:t>
            </a:r>
            <a:r>
              <a:rPr lang="zh-CN" altLang="en-US" sz="4800" b="1" spc="300" dirty="0" smtClean="0">
                <a:solidFill>
                  <a:schemeClr val="bg1"/>
                </a:solidFill>
                <a:effectLst>
                  <a:outerShdw blurRad="38100" dist="38100" dir="2700000" algn="tl">
                    <a:srgbClr val="000000">
                      <a:alpha val="43137"/>
                    </a:srgbClr>
                  </a:outerShdw>
                </a:effectLst>
                <a:latin typeface="方正正粗黑简体" panose="02000000000000000000" pitchFamily="2" charset="-122"/>
                <a:ea typeface="方正正粗黑简体" panose="02000000000000000000" pitchFamily="2" charset="-122"/>
              </a:rPr>
              <a:t>答辩</a:t>
            </a:r>
            <a:r>
              <a:rPr lang="en-US" altLang="zh-CN" sz="4800" b="1" spc="300" dirty="0" smtClean="0">
                <a:solidFill>
                  <a:schemeClr val="bg1"/>
                </a:solidFill>
                <a:effectLst>
                  <a:outerShdw blurRad="38100" dist="38100" dir="2700000" algn="tl">
                    <a:srgbClr val="000000">
                      <a:alpha val="43137"/>
                    </a:srgbClr>
                  </a:outerShdw>
                </a:effectLst>
                <a:latin typeface="方正正粗黑简体" panose="02000000000000000000" pitchFamily="2" charset="-122"/>
                <a:ea typeface="方正正粗黑简体" panose="02000000000000000000" pitchFamily="2" charset="-122"/>
              </a:rPr>
              <a:t>PPT</a:t>
            </a:r>
            <a:r>
              <a:rPr lang="zh-CN" altLang="en-US" sz="4800" b="1" spc="300" dirty="0" smtClean="0">
                <a:solidFill>
                  <a:schemeClr val="bg1"/>
                </a:solidFill>
                <a:effectLst>
                  <a:outerShdw blurRad="38100" dist="38100" dir="2700000" algn="tl">
                    <a:srgbClr val="000000">
                      <a:alpha val="43137"/>
                    </a:srgbClr>
                  </a:outerShdw>
                </a:effectLst>
                <a:latin typeface="方正正粗黑简体" panose="02000000000000000000" pitchFamily="2" charset="-122"/>
                <a:ea typeface="方正正粗黑简体" panose="02000000000000000000" pitchFamily="2" charset="-122"/>
              </a:rPr>
              <a:t>模板</a:t>
            </a:r>
            <a:endParaRPr lang="zh-CN" altLang="en-US" sz="4800" b="1" spc="300" dirty="0">
              <a:solidFill>
                <a:schemeClr val="bg1"/>
              </a:solidFill>
              <a:effectLst>
                <a:outerShdw blurRad="38100" dist="38100" dir="2700000" algn="tl">
                  <a:srgbClr val="000000">
                    <a:alpha val="43137"/>
                  </a:srgbClr>
                </a:outerShdw>
              </a:effectLst>
              <a:latin typeface="方正正粗黑简体" panose="02000000000000000000" pitchFamily="2" charset="-122"/>
              <a:ea typeface="方正正粗黑简体" panose="02000000000000000000" pitchFamily="2" charset="-122"/>
            </a:endParaRPr>
          </a:p>
        </p:txBody>
      </p:sp>
      <p:sp>
        <p:nvSpPr>
          <p:cNvPr id="62" name="TextBox 61"/>
          <p:cNvSpPr txBox="1"/>
          <p:nvPr/>
        </p:nvSpPr>
        <p:spPr>
          <a:xfrm>
            <a:off x="2195736" y="3777302"/>
            <a:ext cx="4653838"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年终总结  新年计划 述职报告  工作汇报 毕业答辩</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2890386" y="4115856"/>
            <a:ext cx="3324948" cy="400110"/>
          </a:xfrm>
          <a:prstGeom prst="rect">
            <a:avLst/>
          </a:prstGeom>
          <a:noFill/>
        </p:spPr>
        <p:txBody>
          <a:bodyPr wrap="none" rtlCol="0">
            <a:spAutoFit/>
          </a:bodyPr>
          <a:lstStyle/>
          <a:p>
            <a:pPr algn="ctr"/>
            <a:r>
              <a:rPr lang="en-US" altLang="zh-CN" sz="1000" dirty="0">
                <a:solidFill>
                  <a:schemeClr val="bg1"/>
                </a:solidFill>
              </a:rPr>
              <a:t>2016 year-end summary work summarizes the boutique PPT</a:t>
            </a:r>
          </a:p>
          <a:p>
            <a:pPr algn="ctr"/>
            <a:r>
              <a:rPr lang="en-US" altLang="zh-CN" sz="1000" dirty="0">
                <a:solidFill>
                  <a:schemeClr val="bg1"/>
                </a:solidFill>
              </a:rPr>
              <a:t>About the summary text input or copy </a:t>
            </a:r>
            <a:r>
              <a:rPr lang="en-US" altLang="zh-CN" sz="1000" dirty="0" smtClean="0">
                <a:solidFill>
                  <a:schemeClr val="bg1"/>
                </a:solidFill>
              </a:rPr>
              <a:t>here</a:t>
            </a:r>
            <a:endParaRPr lang="en-US" altLang="zh-CN" sz="1000" dirty="0">
              <a:solidFill>
                <a:schemeClr val="bg1"/>
              </a:solidFill>
            </a:endParaRPr>
          </a:p>
        </p:txBody>
      </p:sp>
      <p:sp>
        <p:nvSpPr>
          <p:cNvPr id="67" name="圆角矩形 66"/>
          <p:cNvSpPr/>
          <p:nvPr/>
        </p:nvSpPr>
        <p:spPr>
          <a:xfrm>
            <a:off x="1852113" y="3147814"/>
            <a:ext cx="5439775" cy="504056"/>
          </a:xfrm>
          <a:prstGeom prst="roundRect">
            <a:avLst>
              <a:gd name="adj" fmla="val 42270"/>
            </a:avLst>
          </a:prstGeom>
          <a:solidFill>
            <a:schemeClr val="bg1">
              <a:alpha val="96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3558999" y="3211324"/>
            <a:ext cx="2007281"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答辩人：   导师：</a:t>
            </a:r>
          </a:p>
        </p:txBody>
      </p:sp>
      <p:grpSp>
        <p:nvGrpSpPr>
          <p:cNvPr id="84" name="组合 83"/>
          <p:cNvGrpSpPr/>
          <p:nvPr/>
        </p:nvGrpSpPr>
        <p:grpSpPr>
          <a:xfrm>
            <a:off x="1691680" y="3119305"/>
            <a:ext cx="720079" cy="574619"/>
            <a:chOff x="899592" y="2377261"/>
            <a:chExt cx="720079" cy="574619"/>
          </a:xfrm>
          <a:effectLst>
            <a:outerShdw blurRad="50800" dist="38100" dir="2700000" algn="tl" rotWithShape="0">
              <a:prstClr val="black">
                <a:alpha val="40000"/>
              </a:prstClr>
            </a:outerShdw>
          </a:effectLst>
        </p:grpSpPr>
        <p:sp>
          <p:nvSpPr>
            <p:cNvPr id="85" name="圆角矩形 84"/>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86" name="圆角矩形 85"/>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pic>
        <p:nvPicPr>
          <p:cNvPr id="87" name="Picture 2" descr="C:\Users\Administrator\Desktop\手.png"/>
          <p:cNvPicPr>
            <a:picLocks noChangeAspect="1" noChangeArrowheads="1"/>
          </p:cNvPicPr>
          <p:nvPr/>
        </p:nvPicPr>
        <p:blipFill>
          <a:blip r:embed="rId5" cstate="print"/>
          <a:srcRect/>
          <a:stretch>
            <a:fillRect/>
          </a:stretch>
        </p:blipFill>
        <p:spPr bwMode="auto">
          <a:xfrm flipH="1">
            <a:off x="1572529" y="3219822"/>
            <a:ext cx="2959860" cy="2876318"/>
          </a:xfrm>
          <a:prstGeom prst="rect">
            <a:avLst/>
          </a:prstGeom>
          <a:noFill/>
        </p:spPr>
      </p:pic>
      <p:sp>
        <p:nvSpPr>
          <p:cNvPr id="2" name="六边形 1"/>
          <p:cNvSpPr/>
          <p:nvPr/>
        </p:nvSpPr>
        <p:spPr>
          <a:xfrm>
            <a:off x="77634" y="1180872"/>
            <a:ext cx="981906" cy="846471"/>
          </a:xfrm>
          <a:prstGeom prst="hexagon">
            <a:avLst/>
          </a:prstGeom>
          <a:solidFill>
            <a:schemeClr val="bg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六边形 60"/>
          <p:cNvSpPr/>
          <p:nvPr/>
        </p:nvSpPr>
        <p:spPr>
          <a:xfrm>
            <a:off x="-108520" y="-91752"/>
            <a:ext cx="1354214" cy="1167426"/>
          </a:xfrm>
          <a:prstGeom prst="hexagon">
            <a:avLst/>
          </a:prstGeom>
          <a:solidFill>
            <a:schemeClr val="bg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六边形 103"/>
          <p:cNvSpPr/>
          <p:nvPr/>
        </p:nvSpPr>
        <p:spPr>
          <a:xfrm>
            <a:off x="1059540" y="899497"/>
            <a:ext cx="652789" cy="562749"/>
          </a:xfrm>
          <a:prstGeom prst="hexagon">
            <a:avLst/>
          </a:prstGeom>
          <a:solidFill>
            <a:schemeClr val="bg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直接连接符 35"/>
          <p:cNvSpPr>
            <a:spLocks noChangeShapeType="1"/>
          </p:cNvSpPr>
          <p:nvPr/>
        </p:nvSpPr>
        <p:spPr bwMode="auto">
          <a:xfrm>
            <a:off x="1892525" y="2181237"/>
            <a:ext cx="5629152" cy="0"/>
          </a:xfrm>
          <a:prstGeom prst="line">
            <a:avLst/>
          </a:prstGeom>
          <a:noFill/>
          <a:ln w="9525">
            <a:solidFill>
              <a:schemeClr val="bg1"/>
            </a:solidFill>
            <a:round/>
          </a:ln>
          <a:extLst>
            <a:ext uri="{909E8E84-426E-40DD-AFC4-6F175D3DCCD1}">
              <a14:hiddenFill xmlns:a14="http://schemas.microsoft.com/office/drawing/2010/main">
                <a:noFill/>
              </a14:hiddenFill>
            </a:ext>
          </a:extLst>
        </p:spPr>
        <p:txBody>
          <a:bodyPr/>
          <a:lstStyle/>
          <a:p>
            <a:endParaRPr lang="zh-CN" altLang="en-US"/>
          </a:p>
        </p:txBody>
      </p:sp>
      <p:sp>
        <p:nvSpPr>
          <p:cNvPr id="106" name="TextBox 105"/>
          <p:cNvSpPr txBox="1"/>
          <p:nvPr/>
        </p:nvSpPr>
        <p:spPr>
          <a:xfrm>
            <a:off x="7291888" y="258996"/>
            <a:ext cx="1314784" cy="369332"/>
          </a:xfrm>
          <a:prstGeom prst="rect">
            <a:avLst/>
          </a:prstGeom>
          <a:noFill/>
        </p:spPr>
        <p:txBody>
          <a:bodyPr wrap="non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某 某 大 学</a:t>
            </a:r>
            <a:endParaRPr lang="zh-CN" altLang="en-US" b="1" dirty="0">
              <a:solidFill>
                <a:schemeClr val="bg1"/>
              </a:solidFill>
              <a:latin typeface="微软雅黑" panose="020B0503020204020204" pitchFamily="34" charset="-122"/>
              <a:ea typeface="微软雅黑" panose="020B0503020204020204" pitchFamily="34" charset="-122"/>
            </a:endParaRPr>
          </a:p>
        </p:txBody>
      </p:sp>
      <p:pic>
        <p:nvPicPr>
          <p:cNvPr id="143" name="Picture 2" descr="C:\Users\Administrator\Desktop\手.png"/>
          <p:cNvPicPr>
            <a:picLocks noChangeAspect="1" noChangeArrowheads="1"/>
          </p:cNvPicPr>
          <p:nvPr/>
        </p:nvPicPr>
        <p:blipFill>
          <a:blip r:embed="rId5" cstate="print"/>
          <a:srcRect/>
          <a:stretch>
            <a:fillRect/>
          </a:stretch>
        </p:blipFill>
        <p:spPr bwMode="auto">
          <a:xfrm flipH="1">
            <a:off x="2268577" y="5545968"/>
            <a:ext cx="2959860" cy="2876318"/>
          </a:xfrm>
          <a:prstGeom prst="rect">
            <a:avLst/>
          </a:prstGeom>
          <a:noFill/>
        </p:spPr>
      </p:pic>
      <p:pic>
        <p:nvPicPr>
          <p:cNvPr id="3" name="03 - Wired.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2585586" y="-1747936"/>
            <a:ext cx="609600" cy="609600"/>
          </a:xfrm>
          <a:prstGeom prst="rect">
            <a:avLst/>
          </a:prstGeom>
        </p:spPr>
      </p:pic>
      <p:grpSp>
        <p:nvGrpSpPr>
          <p:cNvPr id="39" name="组合 38"/>
          <p:cNvGrpSpPr/>
          <p:nvPr/>
        </p:nvGrpSpPr>
        <p:grpSpPr>
          <a:xfrm>
            <a:off x="7815246" y="3219822"/>
            <a:ext cx="234512" cy="234512"/>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40" name="同心圆 3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1" name="椭圆 40"/>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2" name="组合 41"/>
          <p:cNvGrpSpPr/>
          <p:nvPr/>
        </p:nvGrpSpPr>
        <p:grpSpPr>
          <a:xfrm>
            <a:off x="6751991" y="2044730"/>
            <a:ext cx="112138" cy="112138"/>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43" name="同心圆 4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4" name="椭圆 43"/>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5" name="组合 44"/>
          <p:cNvGrpSpPr/>
          <p:nvPr/>
        </p:nvGrpSpPr>
        <p:grpSpPr>
          <a:xfrm>
            <a:off x="6741754" y="2622075"/>
            <a:ext cx="234512" cy="234512"/>
            <a:chOff x="304800" y="673100"/>
            <a:chExt cx="4000500" cy="4000500"/>
          </a:xfrm>
          <a:effectLst>
            <a:outerShdw blurRad="381000" dist="152400" dir="8100000" algn="tr" rotWithShape="0">
              <a:prstClr val="black">
                <a:alpha val="7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7" name="椭圆 4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8" name="组合 47"/>
          <p:cNvGrpSpPr/>
          <p:nvPr/>
        </p:nvGrpSpPr>
        <p:grpSpPr>
          <a:xfrm>
            <a:off x="7654292" y="1776538"/>
            <a:ext cx="112138" cy="112138"/>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49" name="同心圆 4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0" name="椭圆 49"/>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1" name="组合 50"/>
          <p:cNvGrpSpPr/>
          <p:nvPr/>
        </p:nvGrpSpPr>
        <p:grpSpPr>
          <a:xfrm>
            <a:off x="8170718" y="1906446"/>
            <a:ext cx="234512" cy="234512"/>
            <a:chOff x="304800" y="673100"/>
            <a:chExt cx="4000500" cy="4000500"/>
          </a:xfrm>
          <a:effectLst>
            <a:outerShdw blurRad="381000" dist="152400" dir="8100000" algn="tr" rotWithShape="0">
              <a:prstClr val="black">
                <a:alpha val="7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3" name="椭圆 5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4" name="组合 53"/>
          <p:cNvGrpSpPr/>
          <p:nvPr/>
        </p:nvGrpSpPr>
        <p:grpSpPr>
          <a:xfrm>
            <a:off x="7286614" y="2723596"/>
            <a:ext cx="367678" cy="367678"/>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6" name="椭圆 55"/>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20266">
        <p:split orient="vert"/>
      </p:transition>
    </mc:Choice>
    <mc:Fallback xmlns="">
      <p:transition spd="slow" advClick="0" advTm="20266">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0" presetClass="path" presetSubtype="0" accel="50000" decel="50000" fill="hold" nodeType="withEffect">
                                  <p:stCondLst>
                                    <p:cond delay="0"/>
                                  </p:stCondLst>
                                  <p:childTnLst>
                                    <p:animMotion origin="layout" path="M 4.16667E-6 2.86948E-6 L -0.20695 -0.95064 L -0.08629 -0.81457 L -0.18768 -0.7183 L -0.00018 0.07189 " pathEditMode="relative" rAng="0" ptsTypes="AAAAA">
                                      <p:cBhvr>
                                        <p:cTn id="8" dur="5500" fill="hold"/>
                                        <p:tgtEl>
                                          <p:spTgt spid="143"/>
                                        </p:tgtEl>
                                        <p:attrNameLst>
                                          <p:attrName>ppt_x</p:attrName>
                                          <p:attrName>ppt_y</p:attrName>
                                        </p:attrNameLst>
                                      </p:cBhvr>
                                      <p:rCtr x="-10347" y="-43937"/>
                                    </p:animMotion>
                                  </p:childTnLst>
                                </p:cTn>
                              </p:par>
                              <p:par>
                                <p:cTn id="9" presetID="53" presetClass="entr" presetSubtype="16" fill="hold" grpId="0" nodeType="withEffect">
                                  <p:stCondLst>
                                    <p:cond delay="2750"/>
                                  </p:stCondLst>
                                  <p:childTnLst>
                                    <p:set>
                                      <p:cBhvr>
                                        <p:cTn id="10" dur="1" fill="hold">
                                          <p:stCondLst>
                                            <p:cond delay="0"/>
                                          </p:stCondLst>
                                        </p:cTn>
                                        <p:tgtEl>
                                          <p:spTgt spid="61"/>
                                        </p:tgtEl>
                                        <p:attrNameLst>
                                          <p:attrName>style.visibility</p:attrName>
                                        </p:attrNameLst>
                                      </p:cBhvr>
                                      <p:to>
                                        <p:strVal val="visible"/>
                                      </p:to>
                                    </p:set>
                                    <p:anim calcmode="lin" valueType="num">
                                      <p:cBhvr>
                                        <p:cTn id="11" dur="500" fill="hold"/>
                                        <p:tgtEl>
                                          <p:spTgt spid="61"/>
                                        </p:tgtEl>
                                        <p:attrNameLst>
                                          <p:attrName>ppt_w</p:attrName>
                                        </p:attrNameLst>
                                      </p:cBhvr>
                                      <p:tavLst>
                                        <p:tav tm="0">
                                          <p:val>
                                            <p:fltVal val="0"/>
                                          </p:val>
                                        </p:tav>
                                        <p:tav tm="100000">
                                          <p:val>
                                            <p:strVal val="#ppt_w"/>
                                          </p:val>
                                        </p:tav>
                                      </p:tavLst>
                                    </p:anim>
                                    <p:anim calcmode="lin" valueType="num">
                                      <p:cBhvr>
                                        <p:cTn id="12" dur="500" fill="hold"/>
                                        <p:tgtEl>
                                          <p:spTgt spid="61"/>
                                        </p:tgtEl>
                                        <p:attrNameLst>
                                          <p:attrName>ppt_h</p:attrName>
                                        </p:attrNameLst>
                                      </p:cBhvr>
                                      <p:tavLst>
                                        <p:tav tm="0">
                                          <p:val>
                                            <p:fltVal val="0"/>
                                          </p:val>
                                        </p:tav>
                                        <p:tav tm="100000">
                                          <p:val>
                                            <p:strVal val="#ppt_h"/>
                                          </p:val>
                                        </p:tav>
                                      </p:tavLst>
                                    </p:anim>
                                    <p:animEffect transition="in" filter="fade">
                                      <p:cBhvr>
                                        <p:cTn id="13" dur="500"/>
                                        <p:tgtEl>
                                          <p:spTgt spid="61"/>
                                        </p:tgtEl>
                                      </p:cBhvr>
                                    </p:animEffect>
                                  </p:childTnLst>
                                </p:cTn>
                              </p:par>
                              <p:par>
                                <p:cTn id="14" presetID="53" presetClass="entr" presetSubtype="16" fill="hold" grpId="0" nodeType="withEffect">
                                  <p:stCondLst>
                                    <p:cond delay="3000"/>
                                  </p:stCondLst>
                                  <p:childTnLst>
                                    <p:set>
                                      <p:cBhvr>
                                        <p:cTn id="15" dur="1" fill="hold">
                                          <p:stCondLst>
                                            <p:cond delay="0"/>
                                          </p:stCondLst>
                                        </p:cTn>
                                        <p:tgtEl>
                                          <p:spTgt spid="104"/>
                                        </p:tgtEl>
                                        <p:attrNameLst>
                                          <p:attrName>style.visibility</p:attrName>
                                        </p:attrNameLst>
                                      </p:cBhvr>
                                      <p:to>
                                        <p:strVal val="visible"/>
                                      </p:to>
                                    </p:set>
                                    <p:anim calcmode="lin" valueType="num">
                                      <p:cBhvr>
                                        <p:cTn id="16" dur="500" fill="hold"/>
                                        <p:tgtEl>
                                          <p:spTgt spid="104"/>
                                        </p:tgtEl>
                                        <p:attrNameLst>
                                          <p:attrName>ppt_w</p:attrName>
                                        </p:attrNameLst>
                                      </p:cBhvr>
                                      <p:tavLst>
                                        <p:tav tm="0">
                                          <p:val>
                                            <p:fltVal val="0"/>
                                          </p:val>
                                        </p:tav>
                                        <p:tav tm="100000">
                                          <p:val>
                                            <p:strVal val="#ppt_w"/>
                                          </p:val>
                                        </p:tav>
                                      </p:tavLst>
                                    </p:anim>
                                    <p:anim calcmode="lin" valueType="num">
                                      <p:cBhvr>
                                        <p:cTn id="17" dur="500" fill="hold"/>
                                        <p:tgtEl>
                                          <p:spTgt spid="104"/>
                                        </p:tgtEl>
                                        <p:attrNameLst>
                                          <p:attrName>ppt_h</p:attrName>
                                        </p:attrNameLst>
                                      </p:cBhvr>
                                      <p:tavLst>
                                        <p:tav tm="0">
                                          <p:val>
                                            <p:fltVal val="0"/>
                                          </p:val>
                                        </p:tav>
                                        <p:tav tm="100000">
                                          <p:val>
                                            <p:strVal val="#ppt_h"/>
                                          </p:val>
                                        </p:tav>
                                      </p:tavLst>
                                    </p:anim>
                                    <p:animEffect transition="in" filter="fade">
                                      <p:cBhvr>
                                        <p:cTn id="18" dur="500"/>
                                        <p:tgtEl>
                                          <p:spTgt spid="104"/>
                                        </p:tgtEl>
                                      </p:cBhvr>
                                    </p:animEffect>
                                  </p:childTnLst>
                                </p:cTn>
                              </p:par>
                              <p:par>
                                <p:cTn id="19" presetID="53" presetClass="entr" presetSubtype="16" fill="hold" grpId="0" nodeType="withEffect">
                                  <p:stCondLst>
                                    <p:cond delay="325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5500"/>
                            </p:stCondLst>
                            <p:childTnLst>
                              <p:par>
                                <p:cTn id="25" presetID="41" presetClass="entr" presetSubtype="0" fill="hold" grpId="1" nodeType="afterEffect">
                                  <p:stCondLst>
                                    <p:cond delay="0"/>
                                  </p:stCondLst>
                                  <p:iterate type="lt">
                                    <p:tmPct val="88000"/>
                                  </p:iterate>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7"/>
                                        </p:tgtEl>
                                        <p:attrNameLst>
                                          <p:attrName>ppt_y</p:attrName>
                                        </p:attrNameLst>
                                      </p:cBhvr>
                                      <p:tavLst>
                                        <p:tav tm="0">
                                          <p:val>
                                            <p:strVal val="#ppt_y"/>
                                          </p:val>
                                        </p:tav>
                                        <p:tav tm="100000">
                                          <p:val>
                                            <p:strVal val="#ppt_y"/>
                                          </p:val>
                                        </p:tav>
                                      </p:tavLst>
                                    </p:anim>
                                    <p:anim calcmode="lin" valueType="num">
                                      <p:cBhvr>
                                        <p:cTn id="29"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7"/>
                                        </p:tgtEl>
                                      </p:cBhvr>
                                    </p:animEffect>
                                  </p:childTnLst>
                                </p:cTn>
                              </p:par>
                            </p:childTnLst>
                          </p:cTn>
                        </p:par>
                        <p:par>
                          <p:cTn id="32" fill="hold">
                            <p:stCondLst>
                              <p:cond delay="10400"/>
                            </p:stCondLst>
                            <p:childTnLst>
                              <p:par>
                                <p:cTn id="33" presetID="10" presetClass="entr" presetSubtype="0"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500"/>
                                        <p:tgtEl>
                                          <p:spTgt spid="67"/>
                                        </p:tgtEl>
                                      </p:cBhvr>
                                    </p:animEffect>
                                  </p:childTnLst>
                                </p:cTn>
                              </p:par>
                            </p:childTnLst>
                          </p:cTn>
                        </p:par>
                        <p:par>
                          <p:cTn id="36" fill="hold">
                            <p:stCondLst>
                              <p:cond delay="10900"/>
                            </p:stCondLst>
                            <p:childTnLst>
                              <p:par>
                                <p:cTn id="37" presetID="1" presetClass="entr" presetSubtype="0" fill="hold" nodeType="afterEffect">
                                  <p:stCondLst>
                                    <p:cond delay="0"/>
                                  </p:stCondLst>
                                  <p:childTnLst>
                                    <p:set>
                                      <p:cBhvr>
                                        <p:cTn id="38" dur="1" fill="hold">
                                          <p:stCondLst>
                                            <p:cond delay="0"/>
                                          </p:stCondLst>
                                        </p:cTn>
                                        <p:tgtEl>
                                          <p:spTgt spid="84"/>
                                        </p:tgtEl>
                                        <p:attrNameLst>
                                          <p:attrName>style.visibility</p:attrName>
                                        </p:attrNameLst>
                                      </p:cBhvr>
                                      <p:to>
                                        <p:strVal val="visible"/>
                                      </p:to>
                                    </p:set>
                                  </p:childTnLst>
                                </p:cTn>
                              </p:par>
                              <p:par>
                                <p:cTn id="39" presetID="10" presetClass="entr" presetSubtype="0" fill="hold" nodeType="withEffect">
                                  <p:stCondLst>
                                    <p:cond delay="0"/>
                                  </p:stCondLst>
                                  <p:childTnLst>
                                    <p:set>
                                      <p:cBhvr>
                                        <p:cTn id="40" dur="1" fill="hold">
                                          <p:stCondLst>
                                            <p:cond delay="0"/>
                                          </p:stCondLst>
                                        </p:cTn>
                                        <p:tgtEl>
                                          <p:spTgt spid="84"/>
                                        </p:tgtEl>
                                        <p:attrNameLst>
                                          <p:attrName>style.visibility</p:attrName>
                                        </p:attrNameLst>
                                      </p:cBhvr>
                                      <p:to>
                                        <p:strVal val="visible"/>
                                      </p:to>
                                    </p:set>
                                    <p:animEffect transition="in" filter="fade">
                                      <p:cBhvr>
                                        <p:cTn id="41" dur="500"/>
                                        <p:tgtEl>
                                          <p:spTgt spid="84"/>
                                        </p:tgtEl>
                                      </p:cBhvr>
                                    </p:animEffect>
                                  </p:childTnLst>
                                </p:cTn>
                              </p:par>
                              <p:par>
                                <p:cTn id="42" presetID="63" presetClass="path" presetSubtype="0" accel="50000" decel="50000" fill="hold" nodeType="withEffect">
                                  <p:stCondLst>
                                    <p:cond delay="0"/>
                                  </p:stCondLst>
                                  <p:childTnLst>
                                    <p:animMotion origin="layout" path="M 4.44444E-6 -4.78691E-6 L 0.575 -4.78691E-6 " pathEditMode="relative" rAng="0" ptsTypes="AA">
                                      <p:cBhvr>
                                        <p:cTn id="43" dur="2000" fill="hold"/>
                                        <p:tgtEl>
                                          <p:spTgt spid="84"/>
                                        </p:tgtEl>
                                        <p:attrNameLst>
                                          <p:attrName>ppt_x</p:attrName>
                                          <p:attrName>ppt_y</p:attrName>
                                        </p:attrNameLst>
                                      </p:cBhvr>
                                      <p:rCtr x="28750" y="0"/>
                                    </p:animMotion>
                                  </p:childTnLst>
                                </p:cTn>
                              </p:par>
                              <p:par>
                                <p:cTn id="44" presetID="22" presetClass="entr" presetSubtype="8" fill="hold" grpId="0" nodeType="withEffect">
                                  <p:stCondLst>
                                    <p:cond delay="300"/>
                                  </p:stCondLst>
                                  <p:childTnLst>
                                    <p:set>
                                      <p:cBhvr>
                                        <p:cTn id="45" dur="1" fill="hold">
                                          <p:stCondLst>
                                            <p:cond delay="0"/>
                                          </p:stCondLst>
                                        </p:cTn>
                                        <p:tgtEl>
                                          <p:spTgt spid="68"/>
                                        </p:tgtEl>
                                        <p:attrNameLst>
                                          <p:attrName>style.visibility</p:attrName>
                                        </p:attrNameLst>
                                      </p:cBhvr>
                                      <p:to>
                                        <p:strVal val="visible"/>
                                      </p:to>
                                    </p:set>
                                    <p:animEffect transition="in" filter="wipe(left)">
                                      <p:cBhvr>
                                        <p:cTn id="46" dur="1750"/>
                                        <p:tgtEl>
                                          <p:spTgt spid="68"/>
                                        </p:tgtEl>
                                      </p:cBhvr>
                                    </p:animEffect>
                                  </p:childTnLst>
                                </p:cTn>
                              </p:par>
                              <p:par>
                                <p:cTn id="47" presetID="1" presetClass="entr" presetSubtype="0" fill="hold" nodeType="withEffect">
                                  <p:stCondLst>
                                    <p:cond delay="0"/>
                                  </p:stCondLst>
                                  <p:childTnLst>
                                    <p:set>
                                      <p:cBhvr>
                                        <p:cTn id="48" dur="1" fill="hold">
                                          <p:stCondLst>
                                            <p:cond delay="0"/>
                                          </p:stCondLst>
                                        </p:cTn>
                                        <p:tgtEl>
                                          <p:spTgt spid="87"/>
                                        </p:tgtEl>
                                        <p:attrNameLst>
                                          <p:attrName>style.visibility</p:attrName>
                                        </p:attrNameLst>
                                      </p:cBhvr>
                                      <p:to>
                                        <p:strVal val="visible"/>
                                      </p:to>
                                    </p:set>
                                  </p:childTnLst>
                                </p:cTn>
                              </p:par>
                              <p:par>
                                <p:cTn id="49" presetID="63" presetClass="path" presetSubtype="0" accel="50000" decel="50000" fill="hold" nodeType="withEffect">
                                  <p:stCondLst>
                                    <p:cond delay="0"/>
                                  </p:stCondLst>
                                  <p:childTnLst>
                                    <p:animMotion origin="layout" path="M -4.16667E-6 4.93827E-6 L 0.58351 4.93827E-6 " pathEditMode="relative" rAng="0" ptsTypes="AA">
                                      <p:cBhvr>
                                        <p:cTn id="50" dur="2000" fill="hold"/>
                                        <p:tgtEl>
                                          <p:spTgt spid="87"/>
                                        </p:tgtEl>
                                        <p:attrNameLst>
                                          <p:attrName>ppt_x</p:attrName>
                                          <p:attrName>ppt_y</p:attrName>
                                        </p:attrNameLst>
                                      </p:cBhvr>
                                      <p:rCtr x="29167" y="0"/>
                                    </p:animMotion>
                                  </p:childTnLst>
                                </p:cTn>
                              </p:par>
                            </p:childTnLst>
                          </p:cTn>
                        </p:par>
                        <p:par>
                          <p:cTn id="51" fill="hold">
                            <p:stCondLst>
                              <p:cond delay="12950"/>
                            </p:stCondLst>
                            <p:childTnLst>
                              <p:par>
                                <p:cTn id="52" presetID="42" presetClass="entr" presetSubtype="0" fill="hold" grpId="0" nodeType="after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1000"/>
                                        <p:tgtEl>
                                          <p:spTgt spid="62"/>
                                        </p:tgtEl>
                                      </p:cBhvr>
                                    </p:animEffect>
                                    <p:anim calcmode="lin" valueType="num">
                                      <p:cBhvr>
                                        <p:cTn id="55" dur="1000" fill="hold"/>
                                        <p:tgtEl>
                                          <p:spTgt spid="62"/>
                                        </p:tgtEl>
                                        <p:attrNameLst>
                                          <p:attrName>ppt_x</p:attrName>
                                        </p:attrNameLst>
                                      </p:cBhvr>
                                      <p:tavLst>
                                        <p:tav tm="0">
                                          <p:val>
                                            <p:strVal val="#ppt_x"/>
                                          </p:val>
                                        </p:tav>
                                        <p:tav tm="100000">
                                          <p:val>
                                            <p:strVal val="#ppt_x"/>
                                          </p:val>
                                        </p:tav>
                                      </p:tavLst>
                                    </p:anim>
                                    <p:anim calcmode="lin" valueType="num">
                                      <p:cBhvr>
                                        <p:cTn id="56" dur="1000" fill="hold"/>
                                        <p:tgtEl>
                                          <p:spTgt spid="62"/>
                                        </p:tgtEl>
                                        <p:attrNameLst>
                                          <p:attrName>ppt_y</p:attrName>
                                        </p:attrNameLst>
                                      </p:cBhvr>
                                      <p:tavLst>
                                        <p:tav tm="0">
                                          <p:val>
                                            <p:strVal val="#ppt_y+.1"/>
                                          </p:val>
                                        </p:tav>
                                        <p:tav tm="100000">
                                          <p:val>
                                            <p:strVal val="#ppt_y"/>
                                          </p:val>
                                        </p:tav>
                                      </p:tavLst>
                                    </p:anim>
                                  </p:childTnLst>
                                </p:cTn>
                              </p:par>
                              <p:par>
                                <p:cTn id="57" presetID="42" presetClass="exit" presetSubtype="0" fill="hold" nodeType="withEffect">
                                  <p:stCondLst>
                                    <p:cond delay="0"/>
                                  </p:stCondLst>
                                  <p:childTnLst>
                                    <p:animEffect transition="out" filter="fade">
                                      <p:cBhvr>
                                        <p:cTn id="58" dur="1000"/>
                                        <p:tgtEl>
                                          <p:spTgt spid="87"/>
                                        </p:tgtEl>
                                      </p:cBhvr>
                                    </p:animEffect>
                                    <p:anim calcmode="lin" valueType="num">
                                      <p:cBhvr>
                                        <p:cTn id="59" dur="1000"/>
                                        <p:tgtEl>
                                          <p:spTgt spid="87"/>
                                        </p:tgtEl>
                                        <p:attrNameLst>
                                          <p:attrName>ppt_x</p:attrName>
                                        </p:attrNameLst>
                                      </p:cBhvr>
                                      <p:tavLst>
                                        <p:tav tm="0">
                                          <p:val>
                                            <p:strVal val="ppt_x"/>
                                          </p:val>
                                        </p:tav>
                                        <p:tav tm="100000">
                                          <p:val>
                                            <p:strVal val="ppt_x"/>
                                          </p:val>
                                        </p:tav>
                                      </p:tavLst>
                                    </p:anim>
                                    <p:anim calcmode="lin" valueType="num">
                                      <p:cBhvr>
                                        <p:cTn id="60" dur="1000"/>
                                        <p:tgtEl>
                                          <p:spTgt spid="87"/>
                                        </p:tgtEl>
                                        <p:attrNameLst>
                                          <p:attrName>ppt_y</p:attrName>
                                        </p:attrNameLst>
                                      </p:cBhvr>
                                      <p:tavLst>
                                        <p:tav tm="0">
                                          <p:val>
                                            <p:strVal val="ppt_y"/>
                                          </p:val>
                                        </p:tav>
                                        <p:tav tm="100000">
                                          <p:val>
                                            <p:strVal val="ppt_y+.1"/>
                                          </p:val>
                                        </p:tav>
                                      </p:tavLst>
                                    </p:anim>
                                    <p:set>
                                      <p:cBhvr>
                                        <p:cTn id="61" dur="1" fill="hold">
                                          <p:stCondLst>
                                            <p:cond delay="999"/>
                                          </p:stCondLst>
                                        </p:cTn>
                                        <p:tgtEl>
                                          <p:spTgt spid="87"/>
                                        </p:tgtEl>
                                        <p:attrNameLst>
                                          <p:attrName>style.visibility</p:attrName>
                                        </p:attrNameLst>
                                      </p:cBhvr>
                                      <p:to>
                                        <p:strVal val="hidden"/>
                                      </p:to>
                                    </p:set>
                                  </p:childTnLst>
                                </p:cTn>
                              </p:par>
                            </p:childTnLst>
                          </p:cTn>
                        </p:par>
                        <p:par>
                          <p:cTn id="62" fill="hold">
                            <p:stCondLst>
                              <p:cond delay="13950"/>
                            </p:stCondLst>
                            <p:childTnLst>
                              <p:par>
                                <p:cTn id="63" presetID="10" presetClass="entr" presetSubtype="0"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childTnLst>
                          </p:cTn>
                        </p:par>
                        <p:par>
                          <p:cTn id="66" fill="hold">
                            <p:stCondLst>
                              <p:cond delay="14450"/>
                            </p:stCondLst>
                            <p:childTnLst>
                              <p:par>
                                <p:cTn id="67" presetID="2" presetClass="entr" presetSubtype="8" fill="hold" grpId="0" nodeType="afterEffect">
                                  <p:stCondLst>
                                    <p:cond delay="0"/>
                                  </p:stCondLst>
                                  <p:childTnLst>
                                    <p:set>
                                      <p:cBhvr>
                                        <p:cTn id="68" dur="1" fill="hold">
                                          <p:stCondLst>
                                            <p:cond delay="0"/>
                                          </p:stCondLst>
                                        </p:cTn>
                                        <p:tgtEl>
                                          <p:spTgt spid="105"/>
                                        </p:tgtEl>
                                        <p:attrNameLst>
                                          <p:attrName>style.visibility</p:attrName>
                                        </p:attrNameLst>
                                      </p:cBhvr>
                                      <p:to>
                                        <p:strVal val="visible"/>
                                      </p:to>
                                    </p:set>
                                    <p:anim calcmode="lin" valueType="num">
                                      <p:cBhvr>
                                        <p:cTn id="69" dur="500" fill="hold"/>
                                        <p:tgtEl>
                                          <p:spTgt spid="105"/>
                                        </p:tgtEl>
                                        <p:attrNameLst>
                                          <p:attrName>ppt_x</p:attrName>
                                        </p:attrNameLst>
                                      </p:cBhvr>
                                      <p:tavLst>
                                        <p:tav tm="0">
                                          <p:val>
                                            <p:strVal val="0-#ppt_w/2"/>
                                          </p:val>
                                        </p:tav>
                                        <p:tav tm="100000">
                                          <p:val>
                                            <p:strVal val="#ppt_x"/>
                                          </p:val>
                                        </p:tav>
                                      </p:tavLst>
                                    </p:anim>
                                    <p:anim calcmode="lin" valueType="num">
                                      <p:cBhvr>
                                        <p:cTn id="70" dur="500" fill="hold"/>
                                        <p:tgtEl>
                                          <p:spTgt spid="105"/>
                                        </p:tgtEl>
                                        <p:attrNameLst>
                                          <p:attrName>ppt_y</p:attrName>
                                        </p:attrNameLst>
                                      </p:cBhvr>
                                      <p:tavLst>
                                        <p:tav tm="0">
                                          <p:val>
                                            <p:strVal val="#ppt_y"/>
                                          </p:val>
                                        </p:tav>
                                        <p:tav tm="100000">
                                          <p:val>
                                            <p:strVal val="#ppt_y"/>
                                          </p:val>
                                        </p:tav>
                                      </p:tavLst>
                                    </p:anim>
                                  </p:childTnLst>
                                </p:cTn>
                              </p:par>
                            </p:childTnLst>
                          </p:cTn>
                        </p:par>
                        <p:par>
                          <p:cTn id="71" fill="hold">
                            <p:stCondLst>
                              <p:cond delay="14950"/>
                            </p:stCondLst>
                            <p:childTnLst>
                              <p:par>
                                <p:cTn id="72" presetID="26" presetClass="entr" presetSubtype="0" fill="hold" grpId="0" nodeType="afterEffect">
                                  <p:stCondLst>
                                    <p:cond delay="0"/>
                                  </p:stCondLst>
                                  <p:childTnLst>
                                    <p:set>
                                      <p:cBhvr>
                                        <p:cTn id="73" dur="1" fill="hold">
                                          <p:stCondLst>
                                            <p:cond delay="0"/>
                                          </p:stCondLst>
                                        </p:cTn>
                                        <p:tgtEl>
                                          <p:spTgt spid="106"/>
                                        </p:tgtEl>
                                        <p:attrNameLst>
                                          <p:attrName>style.visibility</p:attrName>
                                        </p:attrNameLst>
                                      </p:cBhvr>
                                      <p:to>
                                        <p:strVal val="visible"/>
                                      </p:to>
                                    </p:set>
                                    <p:animEffect transition="in" filter="wipe(down)">
                                      <p:cBhvr>
                                        <p:cTn id="74" dur="580">
                                          <p:stCondLst>
                                            <p:cond delay="0"/>
                                          </p:stCondLst>
                                        </p:cTn>
                                        <p:tgtEl>
                                          <p:spTgt spid="106"/>
                                        </p:tgtEl>
                                      </p:cBhvr>
                                    </p:animEffect>
                                    <p:anim calcmode="lin" valueType="num">
                                      <p:cBhvr>
                                        <p:cTn id="75" dur="1822" tmFilter="0,0; 0.14,0.36; 0.43,0.73; 0.71,0.91; 1.0,1.0">
                                          <p:stCondLst>
                                            <p:cond delay="0"/>
                                          </p:stCondLst>
                                        </p:cTn>
                                        <p:tgtEl>
                                          <p:spTgt spid="106"/>
                                        </p:tgtEl>
                                        <p:attrNameLst>
                                          <p:attrName>ppt_x</p:attrName>
                                        </p:attrNameLst>
                                      </p:cBhvr>
                                      <p:tavLst>
                                        <p:tav tm="0">
                                          <p:val>
                                            <p:strVal val="#ppt_x-0.25"/>
                                          </p:val>
                                        </p:tav>
                                        <p:tav tm="100000">
                                          <p:val>
                                            <p:strVal val="#ppt_x"/>
                                          </p:val>
                                        </p:tav>
                                      </p:tavLst>
                                    </p:anim>
                                    <p:anim calcmode="lin" valueType="num">
                                      <p:cBhvr>
                                        <p:cTn id="76" dur="664" tmFilter="0.0,0.0; 0.25,0.07; 0.50,0.2; 0.75,0.467; 1.0,1.0">
                                          <p:stCondLst>
                                            <p:cond delay="0"/>
                                          </p:stCondLst>
                                        </p:cTn>
                                        <p:tgtEl>
                                          <p:spTgt spid="106"/>
                                        </p:tgtEl>
                                        <p:attrNameLst>
                                          <p:attrName>ppt_y</p:attrName>
                                        </p:attrNameLst>
                                      </p:cBhvr>
                                      <p:tavLst>
                                        <p:tav tm="0" fmla="#ppt_y-sin(pi*$)/3">
                                          <p:val>
                                            <p:fltVal val="0.5"/>
                                          </p:val>
                                        </p:tav>
                                        <p:tav tm="100000">
                                          <p:val>
                                            <p:fltVal val="1"/>
                                          </p:val>
                                        </p:tav>
                                      </p:tavLst>
                                    </p:anim>
                                    <p:anim calcmode="lin" valueType="num">
                                      <p:cBhvr>
                                        <p:cTn id="77" dur="664" tmFilter="0, 0; 0.125,0.2665; 0.25,0.4; 0.375,0.465; 0.5,0.5;  0.625,0.535; 0.75,0.6; 0.875,0.7335; 1,1">
                                          <p:stCondLst>
                                            <p:cond delay="664"/>
                                          </p:stCondLst>
                                        </p:cTn>
                                        <p:tgtEl>
                                          <p:spTgt spid="106"/>
                                        </p:tgtEl>
                                        <p:attrNameLst>
                                          <p:attrName>ppt_y</p:attrName>
                                        </p:attrNameLst>
                                      </p:cBhvr>
                                      <p:tavLst>
                                        <p:tav tm="0" fmla="#ppt_y-sin(pi*$)/9">
                                          <p:val>
                                            <p:fltVal val="0"/>
                                          </p:val>
                                        </p:tav>
                                        <p:tav tm="100000">
                                          <p:val>
                                            <p:fltVal val="1"/>
                                          </p:val>
                                        </p:tav>
                                      </p:tavLst>
                                    </p:anim>
                                    <p:anim calcmode="lin" valueType="num">
                                      <p:cBhvr>
                                        <p:cTn id="78" dur="332" tmFilter="0, 0; 0.125,0.2665; 0.25,0.4; 0.375,0.465; 0.5,0.5;  0.625,0.535; 0.75,0.6; 0.875,0.7335; 1,1">
                                          <p:stCondLst>
                                            <p:cond delay="1324"/>
                                          </p:stCondLst>
                                        </p:cTn>
                                        <p:tgtEl>
                                          <p:spTgt spid="106"/>
                                        </p:tgtEl>
                                        <p:attrNameLst>
                                          <p:attrName>ppt_y</p:attrName>
                                        </p:attrNameLst>
                                      </p:cBhvr>
                                      <p:tavLst>
                                        <p:tav tm="0" fmla="#ppt_y-sin(pi*$)/27">
                                          <p:val>
                                            <p:fltVal val="0"/>
                                          </p:val>
                                        </p:tav>
                                        <p:tav tm="100000">
                                          <p:val>
                                            <p:fltVal val="1"/>
                                          </p:val>
                                        </p:tav>
                                      </p:tavLst>
                                    </p:anim>
                                    <p:anim calcmode="lin" valueType="num">
                                      <p:cBhvr>
                                        <p:cTn id="79" dur="164" tmFilter="0, 0; 0.125,0.2665; 0.25,0.4; 0.375,0.465; 0.5,0.5;  0.625,0.535; 0.75,0.6; 0.875,0.7335; 1,1">
                                          <p:stCondLst>
                                            <p:cond delay="1656"/>
                                          </p:stCondLst>
                                        </p:cTn>
                                        <p:tgtEl>
                                          <p:spTgt spid="106"/>
                                        </p:tgtEl>
                                        <p:attrNameLst>
                                          <p:attrName>ppt_y</p:attrName>
                                        </p:attrNameLst>
                                      </p:cBhvr>
                                      <p:tavLst>
                                        <p:tav tm="0" fmla="#ppt_y-sin(pi*$)/81">
                                          <p:val>
                                            <p:fltVal val="0"/>
                                          </p:val>
                                        </p:tav>
                                        <p:tav tm="100000">
                                          <p:val>
                                            <p:fltVal val="1"/>
                                          </p:val>
                                        </p:tav>
                                      </p:tavLst>
                                    </p:anim>
                                    <p:animScale>
                                      <p:cBhvr>
                                        <p:cTn id="80" dur="26">
                                          <p:stCondLst>
                                            <p:cond delay="650"/>
                                          </p:stCondLst>
                                        </p:cTn>
                                        <p:tgtEl>
                                          <p:spTgt spid="106"/>
                                        </p:tgtEl>
                                      </p:cBhvr>
                                      <p:to x="100000" y="60000"/>
                                    </p:animScale>
                                    <p:animScale>
                                      <p:cBhvr>
                                        <p:cTn id="81" dur="166" decel="50000">
                                          <p:stCondLst>
                                            <p:cond delay="676"/>
                                          </p:stCondLst>
                                        </p:cTn>
                                        <p:tgtEl>
                                          <p:spTgt spid="106"/>
                                        </p:tgtEl>
                                      </p:cBhvr>
                                      <p:to x="100000" y="100000"/>
                                    </p:animScale>
                                    <p:animScale>
                                      <p:cBhvr>
                                        <p:cTn id="82" dur="26">
                                          <p:stCondLst>
                                            <p:cond delay="1312"/>
                                          </p:stCondLst>
                                        </p:cTn>
                                        <p:tgtEl>
                                          <p:spTgt spid="106"/>
                                        </p:tgtEl>
                                      </p:cBhvr>
                                      <p:to x="100000" y="80000"/>
                                    </p:animScale>
                                    <p:animScale>
                                      <p:cBhvr>
                                        <p:cTn id="83" dur="166" decel="50000">
                                          <p:stCondLst>
                                            <p:cond delay="1338"/>
                                          </p:stCondLst>
                                        </p:cTn>
                                        <p:tgtEl>
                                          <p:spTgt spid="106"/>
                                        </p:tgtEl>
                                      </p:cBhvr>
                                      <p:to x="100000" y="100000"/>
                                    </p:animScale>
                                    <p:animScale>
                                      <p:cBhvr>
                                        <p:cTn id="84" dur="26">
                                          <p:stCondLst>
                                            <p:cond delay="1642"/>
                                          </p:stCondLst>
                                        </p:cTn>
                                        <p:tgtEl>
                                          <p:spTgt spid="106"/>
                                        </p:tgtEl>
                                      </p:cBhvr>
                                      <p:to x="100000" y="90000"/>
                                    </p:animScale>
                                    <p:animScale>
                                      <p:cBhvr>
                                        <p:cTn id="85" dur="166" decel="50000">
                                          <p:stCondLst>
                                            <p:cond delay="1668"/>
                                          </p:stCondLst>
                                        </p:cTn>
                                        <p:tgtEl>
                                          <p:spTgt spid="106"/>
                                        </p:tgtEl>
                                      </p:cBhvr>
                                      <p:to x="100000" y="100000"/>
                                    </p:animScale>
                                    <p:animScale>
                                      <p:cBhvr>
                                        <p:cTn id="86" dur="26">
                                          <p:stCondLst>
                                            <p:cond delay="1808"/>
                                          </p:stCondLst>
                                        </p:cTn>
                                        <p:tgtEl>
                                          <p:spTgt spid="106"/>
                                        </p:tgtEl>
                                      </p:cBhvr>
                                      <p:to x="100000" y="95000"/>
                                    </p:animScale>
                                    <p:animScale>
                                      <p:cBhvr>
                                        <p:cTn id="87" dur="166" decel="50000">
                                          <p:stCondLst>
                                            <p:cond delay="1834"/>
                                          </p:stCondLst>
                                        </p:cTn>
                                        <p:tgtEl>
                                          <p:spTgt spid="106"/>
                                        </p:tgtEl>
                                      </p:cBhvr>
                                      <p:to x="100000" y="100000"/>
                                    </p:animScale>
                                  </p:childTnLst>
                                </p:cTn>
                              </p:par>
                            </p:childTnLst>
                          </p:cTn>
                        </p:par>
                        <p:par>
                          <p:cTn id="88" fill="hold">
                            <p:stCondLst>
                              <p:cond delay="16950"/>
                            </p:stCondLst>
                            <p:childTnLst>
                              <p:par>
                                <p:cTn id="89" presetID="53" presetClass="entr" presetSubtype="16" fill="hold" nodeType="afterEffect">
                                  <p:stCondLst>
                                    <p:cond delay="0"/>
                                  </p:stCondLst>
                                  <p:childTnLst>
                                    <p:set>
                                      <p:cBhvr>
                                        <p:cTn id="90" dur="1" fill="hold">
                                          <p:stCondLst>
                                            <p:cond delay="0"/>
                                          </p:stCondLst>
                                        </p:cTn>
                                        <p:tgtEl>
                                          <p:spTgt spid="48"/>
                                        </p:tgtEl>
                                        <p:attrNameLst>
                                          <p:attrName>style.visibility</p:attrName>
                                        </p:attrNameLst>
                                      </p:cBhvr>
                                      <p:to>
                                        <p:strVal val="visible"/>
                                      </p:to>
                                    </p:set>
                                    <p:anim calcmode="lin" valueType="num">
                                      <p:cBhvr>
                                        <p:cTn id="91" dur="500" fill="hold"/>
                                        <p:tgtEl>
                                          <p:spTgt spid="48"/>
                                        </p:tgtEl>
                                        <p:attrNameLst>
                                          <p:attrName>ppt_w</p:attrName>
                                        </p:attrNameLst>
                                      </p:cBhvr>
                                      <p:tavLst>
                                        <p:tav tm="0">
                                          <p:val>
                                            <p:fltVal val="0"/>
                                          </p:val>
                                        </p:tav>
                                        <p:tav tm="100000">
                                          <p:val>
                                            <p:strVal val="#ppt_w"/>
                                          </p:val>
                                        </p:tav>
                                      </p:tavLst>
                                    </p:anim>
                                    <p:anim calcmode="lin" valueType="num">
                                      <p:cBhvr>
                                        <p:cTn id="92" dur="500" fill="hold"/>
                                        <p:tgtEl>
                                          <p:spTgt spid="48"/>
                                        </p:tgtEl>
                                        <p:attrNameLst>
                                          <p:attrName>ppt_h</p:attrName>
                                        </p:attrNameLst>
                                      </p:cBhvr>
                                      <p:tavLst>
                                        <p:tav tm="0">
                                          <p:val>
                                            <p:fltVal val="0"/>
                                          </p:val>
                                        </p:tav>
                                        <p:tav tm="100000">
                                          <p:val>
                                            <p:strVal val="#ppt_h"/>
                                          </p:val>
                                        </p:tav>
                                      </p:tavLst>
                                    </p:anim>
                                    <p:animEffect transition="in" filter="fade">
                                      <p:cBhvr>
                                        <p:cTn id="93" dur="500"/>
                                        <p:tgtEl>
                                          <p:spTgt spid="48"/>
                                        </p:tgtEl>
                                      </p:cBhvr>
                                    </p:animEffect>
                                  </p:childTnLst>
                                </p:cTn>
                              </p:par>
                              <p:par>
                                <p:cTn id="94" presetID="53" presetClass="entr" presetSubtype="16" fill="hold" nodeType="withEffect">
                                  <p:stCondLst>
                                    <p:cond delay="800"/>
                                  </p:stCondLst>
                                  <p:childTnLst>
                                    <p:set>
                                      <p:cBhvr>
                                        <p:cTn id="95" dur="1" fill="hold">
                                          <p:stCondLst>
                                            <p:cond delay="0"/>
                                          </p:stCondLst>
                                        </p:cTn>
                                        <p:tgtEl>
                                          <p:spTgt spid="51"/>
                                        </p:tgtEl>
                                        <p:attrNameLst>
                                          <p:attrName>style.visibility</p:attrName>
                                        </p:attrNameLst>
                                      </p:cBhvr>
                                      <p:to>
                                        <p:strVal val="visible"/>
                                      </p:to>
                                    </p:set>
                                    <p:anim calcmode="lin" valueType="num">
                                      <p:cBhvr>
                                        <p:cTn id="96" dur="500" fill="hold"/>
                                        <p:tgtEl>
                                          <p:spTgt spid="51"/>
                                        </p:tgtEl>
                                        <p:attrNameLst>
                                          <p:attrName>ppt_w</p:attrName>
                                        </p:attrNameLst>
                                      </p:cBhvr>
                                      <p:tavLst>
                                        <p:tav tm="0">
                                          <p:val>
                                            <p:fltVal val="0"/>
                                          </p:val>
                                        </p:tav>
                                        <p:tav tm="100000">
                                          <p:val>
                                            <p:strVal val="#ppt_w"/>
                                          </p:val>
                                        </p:tav>
                                      </p:tavLst>
                                    </p:anim>
                                    <p:anim calcmode="lin" valueType="num">
                                      <p:cBhvr>
                                        <p:cTn id="97" dur="500" fill="hold"/>
                                        <p:tgtEl>
                                          <p:spTgt spid="51"/>
                                        </p:tgtEl>
                                        <p:attrNameLst>
                                          <p:attrName>ppt_h</p:attrName>
                                        </p:attrNameLst>
                                      </p:cBhvr>
                                      <p:tavLst>
                                        <p:tav tm="0">
                                          <p:val>
                                            <p:fltVal val="0"/>
                                          </p:val>
                                        </p:tav>
                                        <p:tav tm="100000">
                                          <p:val>
                                            <p:strVal val="#ppt_h"/>
                                          </p:val>
                                        </p:tav>
                                      </p:tavLst>
                                    </p:anim>
                                    <p:animEffect transition="in" filter="fade">
                                      <p:cBhvr>
                                        <p:cTn id="98" dur="500"/>
                                        <p:tgtEl>
                                          <p:spTgt spid="51"/>
                                        </p:tgtEl>
                                      </p:cBhvr>
                                    </p:animEffect>
                                  </p:childTnLst>
                                </p:cTn>
                              </p:par>
                              <p:par>
                                <p:cTn id="99" presetID="53" presetClass="entr" presetSubtype="16" fill="hold" nodeType="withEffect">
                                  <p:stCondLst>
                                    <p:cond delay="0"/>
                                  </p:stCondLst>
                                  <p:childTnLst>
                                    <p:set>
                                      <p:cBhvr>
                                        <p:cTn id="100" dur="1" fill="hold">
                                          <p:stCondLst>
                                            <p:cond delay="0"/>
                                          </p:stCondLst>
                                        </p:cTn>
                                        <p:tgtEl>
                                          <p:spTgt spid="39"/>
                                        </p:tgtEl>
                                        <p:attrNameLst>
                                          <p:attrName>style.visibility</p:attrName>
                                        </p:attrNameLst>
                                      </p:cBhvr>
                                      <p:to>
                                        <p:strVal val="visible"/>
                                      </p:to>
                                    </p:set>
                                    <p:anim calcmode="lin" valueType="num">
                                      <p:cBhvr>
                                        <p:cTn id="101" dur="500" fill="hold"/>
                                        <p:tgtEl>
                                          <p:spTgt spid="39"/>
                                        </p:tgtEl>
                                        <p:attrNameLst>
                                          <p:attrName>ppt_w</p:attrName>
                                        </p:attrNameLst>
                                      </p:cBhvr>
                                      <p:tavLst>
                                        <p:tav tm="0">
                                          <p:val>
                                            <p:fltVal val="0"/>
                                          </p:val>
                                        </p:tav>
                                        <p:tav tm="100000">
                                          <p:val>
                                            <p:strVal val="#ppt_w"/>
                                          </p:val>
                                        </p:tav>
                                      </p:tavLst>
                                    </p:anim>
                                    <p:anim calcmode="lin" valueType="num">
                                      <p:cBhvr>
                                        <p:cTn id="102" dur="500" fill="hold"/>
                                        <p:tgtEl>
                                          <p:spTgt spid="39"/>
                                        </p:tgtEl>
                                        <p:attrNameLst>
                                          <p:attrName>ppt_h</p:attrName>
                                        </p:attrNameLst>
                                      </p:cBhvr>
                                      <p:tavLst>
                                        <p:tav tm="0">
                                          <p:val>
                                            <p:fltVal val="0"/>
                                          </p:val>
                                        </p:tav>
                                        <p:tav tm="100000">
                                          <p:val>
                                            <p:strVal val="#ppt_h"/>
                                          </p:val>
                                        </p:tav>
                                      </p:tavLst>
                                    </p:anim>
                                    <p:animEffect transition="in" filter="fade">
                                      <p:cBhvr>
                                        <p:cTn id="103" dur="500"/>
                                        <p:tgtEl>
                                          <p:spTgt spid="39"/>
                                        </p:tgtEl>
                                      </p:cBhvr>
                                    </p:animEffect>
                                  </p:childTnLst>
                                </p:cTn>
                              </p:par>
                              <p:par>
                                <p:cTn id="104" presetID="53" presetClass="entr" presetSubtype="16" fill="hold" nodeType="withEffect">
                                  <p:stCondLst>
                                    <p:cond delay="1200"/>
                                  </p:stCondLst>
                                  <p:childTnLst>
                                    <p:set>
                                      <p:cBhvr>
                                        <p:cTn id="105" dur="1" fill="hold">
                                          <p:stCondLst>
                                            <p:cond delay="0"/>
                                          </p:stCondLst>
                                        </p:cTn>
                                        <p:tgtEl>
                                          <p:spTgt spid="42"/>
                                        </p:tgtEl>
                                        <p:attrNameLst>
                                          <p:attrName>style.visibility</p:attrName>
                                        </p:attrNameLst>
                                      </p:cBhvr>
                                      <p:to>
                                        <p:strVal val="visible"/>
                                      </p:to>
                                    </p:set>
                                    <p:anim calcmode="lin" valueType="num">
                                      <p:cBhvr>
                                        <p:cTn id="106" dur="500" fill="hold"/>
                                        <p:tgtEl>
                                          <p:spTgt spid="42"/>
                                        </p:tgtEl>
                                        <p:attrNameLst>
                                          <p:attrName>ppt_w</p:attrName>
                                        </p:attrNameLst>
                                      </p:cBhvr>
                                      <p:tavLst>
                                        <p:tav tm="0">
                                          <p:val>
                                            <p:fltVal val="0"/>
                                          </p:val>
                                        </p:tav>
                                        <p:tav tm="100000">
                                          <p:val>
                                            <p:strVal val="#ppt_w"/>
                                          </p:val>
                                        </p:tav>
                                      </p:tavLst>
                                    </p:anim>
                                    <p:anim calcmode="lin" valueType="num">
                                      <p:cBhvr>
                                        <p:cTn id="107" dur="500" fill="hold"/>
                                        <p:tgtEl>
                                          <p:spTgt spid="42"/>
                                        </p:tgtEl>
                                        <p:attrNameLst>
                                          <p:attrName>ppt_h</p:attrName>
                                        </p:attrNameLst>
                                      </p:cBhvr>
                                      <p:tavLst>
                                        <p:tav tm="0">
                                          <p:val>
                                            <p:fltVal val="0"/>
                                          </p:val>
                                        </p:tav>
                                        <p:tav tm="100000">
                                          <p:val>
                                            <p:strVal val="#ppt_h"/>
                                          </p:val>
                                        </p:tav>
                                      </p:tavLst>
                                    </p:anim>
                                    <p:animEffect transition="in" filter="fade">
                                      <p:cBhvr>
                                        <p:cTn id="108" dur="500"/>
                                        <p:tgtEl>
                                          <p:spTgt spid="42"/>
                                        </p:tgtEl>
                                      </p:cBhvr>
                                    </p:animEffect>
                                  </p:childTnLst>
                                </p:cTn>
                              </p:par>
                              <p:par>
                                <p:cTn id="109" presetID="53" presetClass="entr" presetSubtype="16" fill="hold" nodeType="withEffect">
                                  <p:stCondLst>
                                    <p:cond delay="0"/>
                                  </p:stCondLst>
                                  <p:childTnLst>
                                    <p:set>
                                      <p:cBhvr>
                                        <p:cTn id="110" dur="1" fill="hold">
                                          <p:stCondLst>
                                            <p:cond delay="0"/>
                                          </p:stCondLst>
                                        </p:cTn>
                                        <p:tgtEl>
                                          <p:spTgt spid="45"/>
                                        </p:tgtEl>
                                        <p:attrNameLst>
                                          <p:attrName>style.visibility</p:attrName>
                                        </p:attrNameLst>
                                      </p:cBhvr>
                                      <p:to>
                                        <p:strVal val="visible"/>
                                      </p:to>
                                    </p:set>
                                    <p:anim calcmode="lin" valueType="num">
                                      <p:cBhvr>
                                        <p:cTn id="111" dur="500" fill="hold"/>
                                        <p:tgtEl>
                                          <p:spTgt spid="45"/>
                                        </p:tgtEl>
                                        <p:attrNameLst>
                                          <p:attrName>ppt_w</p:attrName>
                                        </p:attrNameLst>
                                      </p:cBhvr>
                                      <p:tavLst>
                                        <p:tav tm="0">
                                          <p:val>
                                            <p:fltVal val="0"/>
                                          </p:val>
                                        </p:tav>
                                        <p:tav tm="100000">
                                          <p:val>
                                            <p:strVal val="#ppt_w"/>
                                          </p:val>
                                        </p:tav>
                                      </p:tavLst>
                                    </p:anim>
                                    <p:anim calcmode="lin" valueType="num">
                                      <p:cBhvr>
                                        <p:cTn id="112" dur="500" fill="hold"/>
                                        <p:tgtEl>
                                          <p:spTgt spid="45"/>
                                        </p:tgtEl>
                                        <p:attrNameLst>
                                          <p:attrName>ppt_h</p:attrName>
                                        </p:attrNameLst>
                                      </p:cBhvr>
                                      <p:tavLst>
                                        <p:tav tm="0">
                                          <p:val>
                                            <p:fltVal val="0"/>
                                          </p:val>
                                        </p:tav>
                                        <p:tav tm="100000">
                                          <p:val>
                                            <p:strVal val="#ppt_h"/>
                                          </p:val>
                                        </p:tav>
                                      </p:tavLst>
                                    </p:anim>
                                    <p:animEffect transition="in" filter="fade">
                                      <p:cBhvr>
                                        <p:cTn id="113" dur="500"/>
                                        <p:tgtEl>
                                          <p:spTgt spid="45"/>
                                        </p:tgtEl>
                                      </p:cBhvr>
                                    </p:animEffect>
                                  </p:childTnLst>
                                </p:cTn>
                              </p:par>
                              <p:par>
                                <p:cTn id="114" presetID="53" presetClass="entr" presetSubtype="16" fill="hold" nodeType="withEffect">
                                  <p:stCondLst>
                                    <p:cond delay="1700"/>
                                  </p:stCondLst>
                                  <p:childTnLst>
                                    <p:set>
                                      <p:cBhvr>
                                        <p:cTn id="115" dur="1" fill="hold">
                                          <p:stCondLst>
                                            <p:cond delay="0"/>
                                          </p:stCondLst>
                                        </p:cTn>
                                        <p:tgtEl>
                                          <p:spTgt spid="54"/>
                                        </p:tgtEl>
                                        <p:attrNameLst>
                                          <p:attrName>style.visibility</p:attrName>
                                        </p:attrNameLst>
                                      </p:cBhvr>
                                      <p:to>
                                        <p:strVal val="visible"/>
                                      </p:to>
                                    </p:set>
                                    <p:anim calcmode="lin" valueType="num">
                                      <p:cBhvr>
                                        <p:cTn id="116" dur="500" fill="hold"/>
                                        <p:tgtEl>
                                          <p:spTgt spid="54"/>
                                        </p:tgtEl>
                                        <p:attrNameLst>
                                          <p:attrName>ppt_w</p:attrName>
                                        </p:attrNameLst>
                                      </p:cBhvr>
                                      <p:tavLst>
                                        <p:tav tm="0">
                                          <p:val>
                                            <p:fltVal val="0"/>
                                          </p:val>
                                        </p:tav>
                                        <p:tav tm="100000">
                                          <p:val>
                                            <p:strVal val="#ppt_w"/>
                                          </p:val>
                                        </p:tav>
                                      </p:tavLst>
                                    </p:anim>
                                    <p:anim calcmode="lin" valueType="num">
                                      <p:cBhvr>
                                        <p:cTn id="117" dur="500" fill="hold"/>
                                        <p:tgtEl>
                                          <p:spTgt spid="54"/>
                                        </p:tgtEl>
                                        <p:attrNameLst>
                                          <p:attrName>ppt_h</p:attrName>
                                        </p:attrNameLst>
                                      </p:cBhvr>
                                      <p:tavLst>
                                        <p:tav tm="0">
                                          <p:val>
                                            <p:fltVal val="0"/>
                                          </p:val>
                                        </p:tav>
                                        <p:tav tm="100000">
                                          <p:val>
                                            <p:strVal val="#ppt_h"/>
                                          </p:val>
                                        </p:tav>
                                      </p:tavLst>
                                    </p:anim>
                                    <p:animEffect transition="in" filter="fade">
                                      <p:cBhvr>
                                        <p:cTn id="11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19" repeatCount="indefinite" fill="remove" display="0">
                  <p:stCondLst>
                    <p:cond delay="indefinite"/>
                  </p:stCondLst>
                  <p:endCondLst>
                    <p:cond evt="onStopAudio" delay="0">
                      <p:tgtEl>
                        <p:sldTgt/>
                      </p:tgtEl>
                    </p:cond>
                  </p:endCondLst>
                </p:cTn>
                <p:tgtEl>
                  <p:spTgt spid="3"/>
                </p:tgtEl>
              </p:cMediaNode>
            </p:audio>
          </p:childTnLst>
        </p:cTn>
      </p:par>
    </p:tnLst>
    <p:bldLst>
      <p:bldP spid="37" grpId="1"/>
      <p:bldP spid="62" grpId="0"/>
      <p:bldP spid="66" grpId="0"/>
      <p:bldP spid="67" grpId="0" animBg="1"/>
      <p:bldP spid="68" grpId="0"/>
      <p:bldP spid="2" grpId="0" animBg="1"/>
      <p:bldP spid="61" grpId="0" animBg="1"/>
      <p:bldP spid="104" grpId="0" animBg="1"/>
      <p:bldP spid="105" grpId="0" animBg="1"/>
      <p:bldP spid="10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a:off x="-108520" y="371440"/>
            <a:ext cx="3779912"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255568" y="371440"/>
            <a:ext cx="3779912"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3671392" y="155416"/>
            <a:ext cx="1584176" cy="400110"/>
          </a:xfrm>
          <a:prstGeom prst="rect">
            <a:avLst/>
          </a:prstGeom>
          <a:noFill/>
        </p:spPr>
        <p:txBody>
          <a:bodyPr wrap="square" rtlCol="0">
            <a:spAutoFit/>
          </a:bodyPr>
          <a:lstStyle/>
          <a:p>
            <a:pPr algn="ctr"/>
            <a:r>
              <a:rPr lang="zh-CN" altLang="en-US" sz="2000" b="1" dirty="0" smtClean="0">
                <a:solidFill>
                  <a:schemeClr val="bg1"/>
                </a:solidFill>
              </a:rPr>
              <a:t>目录页</a:t>
            </a:r>
            <a:endParaRPr lang="zh-CN" altLang="en-US" sz="2000" b="1" dirty="0">
              <a:solidFill>
                <a:schemeClr val="bg1"/>
              </a:solidFill>
            </a:endParaRPr>
          </a:p>
        </p:txBody>
      </p:sp>
      <p:grpSp>
        <p:nvGrpSpPr>
          <p:cNvPr id="48" name="Group 3"/>
          <p:cNvGrpSpPr/>
          <p:nvPr/>
        </p:nvGrpSpPr>
        <p:grpSpPr bwMode="auto">
          <a:xfrm>
            <a:off x="913991" y="1780455"/>
            <a:ext cx="1039241" cy="2016224"/>
            <a:chOff x="0" y="0"/>
            <a:chExt cx="1521423" cy="2950591"/>
          </a:xfrm>
        </p:grpSpPr>
        <p:sp>
          <p:nvSpPr>
            <p:cNvPr id="49" name="圆角矩形 258"/>
            <p:cNvSpPr>
              <a:spLocks noChangeArrowheads="1"/>
            </p:cNvSpPr>
            <p:nvPr/>
          </p:nvSpPr>
          <p:spPr bwMode="auto">
            <a:xfrm rot="5400000">
              <a:off x="-714584" y="714584"/>
              <a:ext cx="2950591" cy="1521423"/>
            </a:xfrm>
            <a:prstGeom prst="roundRect">
              <a:avLst>
                <a:gd name="adj" fmla="val 50000"/>
              </a:avLst>
            </a:prstGeom>
            <a:solidFill>
              <a:schemeClr val="bg1">
                <a:alpha val="12000"/>
              </a:schemeClr>
            </a:solidFill>
            <a:ln w="34925">
              <a:solidFill>
                <a:srgbClr val="FFFFFF"/>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50" name="椭圆 259"/>
            <p:cNvSpPr>
              <a:spLocks noChangeArrowheads="1"/>
            </p:cNvSpPr>
            <p:nvPr/>
          </p:nvSpPr>
          <p:spPr bwMode="auto">
            <a:xfrm>
              <a:off x="152670" y="176755"/>
              <a:ext cx="1189128" cy="1189128"/>
            </a:xfrm>
            <a:prstGeom prst="ellipse">
              <a:avLst/>
            </a:prstGeom>
            <a:solidFill>
              <a:schemeClr val="bg1"/>
            </a:solidFill>
            <a:ln w="25400">
              <a:solidFill>
                <a:srgbClr val="E2E9E9"/>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 name="Text Box 39"/>
            <p:cNvSpPr>
              <a:spLocks noChangeArrowheads="1"/>
            </p:cNvSpPr>
            <p:nvPr/>
          </p:nvSpPr>
          <p:spPr bwMode="auto">
            <a:xfrm>
              <a:off x="125777" y="151437"/>
              <a:ext cx="1307517" cy="1101058"/>
            </a:xfrm>
            <a:prstGeom prst="rect">
              <a:avLst/>
            </a:prstGeom>
            <a:noFill/>
            <a:ln w="9525">
              <a:noFill/>
              <a:miter lim="800000"/>
            </a:ln>
          </p:spPr>
          <p:txBody>
            <a:bodyPr>
              <a:spAutoFit/>
            </a:bodyPr>
            <a:lstStyle/>
            <a:p>
              <a:pPr algn="ctr">
                <a:lnSpc>
                  <a:spcPct val="150000"/>
                </a:lnSpc>
              </a:pPr>
              <a:r>
                <a:rPr lang="en-US" altLang="zh-CN" sz="3200" dirty="0">
                  <a:solidFill>
                    <a:srgbClr val="314865"/>
                  </a:solidFill>
                  <a:latin typeface="微软雅黑" panose="020B0503020204020204" pitchFamily="34" charset="-122"/>
                  <a:sym typeface="微软雅黑" panose="020B0503020204020204" pitchFamily="34" charset="-122"/>
                </a:rPr>
                <a:t>1</a:t>
              </a:r>
              <a:endParaRPr lang="zh-CN" altLang="en-US" dirty="0">
                <a:solidFill>
                  <a:srgbClr val="314865"/>
                </a:solidFill>
              </a:endParaRPr>
            </a:p>
          </p:txBody>
        </p:sp>
        <p:sp>
          <p:nvSpPr>
            <p:cNvPr id="52" name="Text Box 39"/>
            <p:cNvSpPr>
              <a:spLocks noChangeArrowheads="1"/>
            </p:cNvSpPr>
            <p:nvPr/>
          </p:nvSpPr>
          <p:spPr bwMode="auto">
            <a:xfrm>
              <a:off x="100052" y="1580197"/>
              <a:ext cx="1361749" cy="551749"/>
            </a:xfrm>
            <a:prstGeom prst="rect">
              <a:avLst/>
            </a:prstGeom>
            <a:noFill/>
            <a:ln w="9525">
              <a:noFill/>
              <a:miter lim="800000"/>
            </a:ln>
          </p:spPr>
          <p:txBody>
            <a:bodyPr>
              <a:spAutoFit/>
            </a:bodyPr>
            <a:lstStyle/>
            <a:p>
              <a:pPr algn="ctr">
                <a:lnSpc>
                  <a:spcPct val="150000"/>
                </a:lnSpc>
                <a:buClr>
                  <a:schemeClr val="tx1"/>
                </a:buClr>
              </a:pPr>
              <a:r>
                <a:rPr lang="zh-CN" altLang="en-US" sz="1400" b="1" dirty="0" smtClean="0">
                  <a:solidFill>
                    <a:schemeClr val="bg1"/>
                  </a:solidFill>
                  <a:latin typeface="微软雅黑" panose="020B0503020204020204" pitchFamily="34" charset="-122"/>
                  <a:sym typeface="微软雅黑" panose="020B0503020204020204" pitchFamily="34" charset="-122"/>
                </a:rPr>
                <a:t>选题意义</a:t>
              </a:r>
              <a:endParaRPr lang="en-US" sz="2400" b="1" dirty="0"/>
            </a:p>
          </p:txBody>
        </p:sp>
      </p:grpSp>
      <p:grpSp>
        <p:nvGrpSpPr>
          <p:cNvPr id="53" name="Group 9"/>
          <p:cNvGrpSpPr/>
          <p:nvPr/>
        </p:nvGrpSpPr>
        <p:grpSpPr bwMode="auto">
          <a:xfrm>
            <a:off x="2476587" y="1780455"/>
            <a:ext cx="1039241" cy="2016224"/>
            <a:chOff x="0" y="0"/>
            <a:chExt cx="1521423" cy="2950591"/>
          </a:xfrm>
        </p:grpSpPr>
        <p:sp>
          <p:nvSpPr>
            <p:cNvPr id="54" name="圆角矩形 264"/>
            <p:cNvSpPr>
              <a:spLocks noChangeArrowheads="1"/>
            </p:cNvSpPr>
            <p:nvPr/>
          </p:nvSpPr>
          <p:spPr bwMode="auto">
            <a:xfrm rot="5400000">
              <a:off x="-714584" y="714584"/>
              <a:ext cx="2950591" cy="1521423"/>
            </a:xfrm>
            <a:prstGeom prst="roundRect">
              <a:avLst>
                <a:gd name="adj" fmla="val 50000"/>
              </a:avLst>
            </a:prstGeom>
            <a:solidFill>
              <a:schemeClr val="bg1">
                <a:alpha val="12000"/>
              </a:schemeClr>
            </a:solidFill>
            <a:ln w="34925" cap="flat" cmpd="sng">
              <a:solidFill>
                <a:srgbClr val="FFFFFF"/>
              </a:solidFill>
              <a:round/>
            </a:ln>
          </p:spPr>
          <p:txBody>
            <a:bodyPr anchor="ctr"/>
            <a:lstStyle/>
            <a:p>
              <a:pPr algn="ctr">
                <a:defRPr/>
              </a:pPr>
              <a:endParaRPr lang="zh-CN" altLang="zh-CN" sz="1600">
                <a:solidFill>
                  <a:srgbClr val="FFFFFF"/>
                </a:solidFill>
                <a:latin typeface="宋体" panose="02010600030101010101" pitchFamily="2" charset="-122"/>
                <a:sym typeface="宋体" panose="02010600030101010101" pitchFamily="2" charset="-122"/>
              </a:endParaRPr>
            </a:p>
          </p:txBody>
        </p:sp>
        <p:sp>
          <p:nvSpPr>
            <p:cNvPr id="55" name="椭圆 265"/>
            <p:cNvSpPr>
              <a:spLocks noChangeArrowheads="1"/>
            </p:cNvSpPr>
            <p:nvPr/>
          </p:nvSpPr>
          <p:spPr bwMode="auto">
            <a:xfrm>
              <a:off x="152670" y="176755"/>
              <a:ext cx="1189128" cy="1189128"/>
            </a:xfrm>
            <a:prstGeom prst="ellipse">
              <a:avLst/>
            </a:prstGeom>
            <a:solidFill>
              <a:schemeClr val="bg1"/>
            </a:solidFill>
            <a:ln w="25400">
              <a:solidFill>
                <a:schemeClr val="bg1">
                  <a:lumMod val="75000"/>
                </a:schemeClr>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6" name="Text Box 39"/>
            <p:cNvSpPr>
              <a:spLocks noChangeArrowheads="1"/>
            </p:cNvSpPr>
            <p:nvPr/>
          </p:nvSpPr>
          <p:spPr bwMode="auto">
            <a:xfrm>
              <a:off x="125777" y="151437"/>
              <a:ext cx="1307517" cy="1101058"/>
            </a:xfrm>
            <a:prstGeom prst="rect">
              <a:avLst/>
            </a:prstGeom>
            <a:noFill/>
            <a:ln w="9525">
              <a:noFill/>
              <a:miter lim="800000"/>
            </a:ln>
          </p:spPr>
          <p:txBody>
            <a:bodyPr>
              <a:spAutoFit/>
            </a:bodyPr>
            <a:lstStyle/>
            <a:p>
              <a:pPr algn="ctr">
                <a:lnSpc>
                  <a:spcPct val="150000"/>
                </a:lnSpc>
              </a:pPr>
              <a:r>
                <a:rPr lang="en-US" altLang="zh-CN" sz="3200" dirty="0">
                  <a:solidFill>
                    <a:srgbClr val="314865"/>
                  </a:solidFill>
                  <a:latin typeface="微软雅黑" panose="020B0503020204020204" pitchFamily="34" charset="-122"/>
                  <a:sym typeface="微软雅黑" panose="020B0503020204020204" pitchFamily="34" charset="-122"/>
                </a:rPr>
                <a:t>2</a:t>
              </a:r>
              <a:endParaRPr lang="zh-CN" altLang="en-US" dirty="0">
                <a:solidFill>
                  <a:srgbClr val="314865"/>
                </a:solidFill>
              </a:endParaRPr>
            </a:p>
          </p:txBody>
        </p:sp>
        <p:sp>
          <p:nvSpPr>
            <p:cNvPr id="57" name="Text Box 39"/>
            <p:cNvSpPr>
              <a:spLocks noChangeArrowheads="1"/>
            </p:cNvSpPr>
            <p:nvPr/>
          </p:nvSpPr>
          <p:spPr bwMode="auto">
            <a:xfrm>
              <a:off x="100052" y="1580197"/>
              <a:ext cx="1361749" cy="551749"/>
            </a:xfrm>
            <a:prstGeom prst="rect">
              <a:avLst/>
            </a:prstGeom>
            <a:noFill/>
            <a:ln w="9525">
              <a:noFill/>
              <a:miter lim="800000"/>
            </a:ln>
          </p:spPr>
          <p:txBody>
            <a:bodyPr>
              <a:spAutoFit/>
            </a:bodyPr>
            <a:lstStyle/>
            <a:p>
              <a:pPr algn="ctr">
                <a:lnSpc>
                  <a:spcPct val="150000"/>
                </a:lnSpc>
                <a:buClr>
                  <a:schemeClr val="tx1"/>
                </a:buClr>
              </a:pPr>
              <a:r>
                <a:rPr lang="zh-CN" altLang="en-US" sz="1400" b="1" dirty="0" smtClean="0">
                  <a:solidFill>
                    <a:schemeClr val="bg1"/>
                  </a:solidFill>
                  <a:latin typeface="微软雅黑" panose="020B0503020204020204" pitchFamily="34" charset="-122"/>
                  <a:sym typeface="微软雅黑" panose="020B0503020204020204" pitchFamily="34" charset="-122"/>
                </a:rPr>
                <a:t>选题内容</a:t>
              </a:r>
              <a:endParaRPr lang="en-US" sz="2400" b="1" dirty="0"/>
            </a:p>
          </p:txBody>
        </p:sp>
      </p:grpSp>
      <p:grpSp>
        <p:nvGrpSpPr>
          <p:cNvPr id="58" name="Group 15"/>
          <p:cNvGrpSpPr/>
          <p:nvPr/>
        </p:nvGrpSpPr>
        <p:grpSpPr bwMode="auto">
          <a:xfrm>
            <a:off x="2055980" y="2764705"/>
            <a:ext cx="356791" cy="195157"/>
            <a:chOff x="0" y="0"/>
            <a:chExt cx="522914" cy="285752"/>
          </a:xfrm>
          <a:solidFill>
            <a:schemeClr val="bg1">
              <a:alpha val="92000"/>
            </a:schemeClr>
          </a:solidFill>
        </p:grpSpPr>
        <p:sp>
          <p:nvSpPr>
            <p:cNvPr id="59" name="燕尾形 270"/>
            <p:cNvSpPr>
              <a:spLocks noChangeArrowheads="1"/>
            </p:cNvSpPr>
            <p:nvPr/>
          </p:nvSpPr>
          <p:spPr bwMode="auto">
            <a:xfrm>
              <a:off x="0"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60" name="燕尾形 271"/>
            <p:cNvSpPr>
              <a:spLocks noChangeArrowheads="1"/>
            </p:cNvSpPr>
            <p:nvPr/>
          </p:nvSpPr>
          <p:spPr bwMode="auto">
            <a:xfrm>
              <a:off x="237162"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61" name="Group 18"/>
          <p:cNvGrpSpPr/>
          <p:nvPr/>
        </p:nvGrpSpPr>
        <p:grpSpPr bwMode="auto">
          <a:xfrm>
            <a:off x="4092411" y="1780455"/>
            <a:ext cx="1039241" cy="2016224"/>
            <a:chOff x="0" y="0"/>
            <a:chExt cx="1521423" cy="2950591"/>
          </a:xfrm>
        </p:grpSpPr>
        <p:sp>
          <p:nvSpPr>
            <p:cNvPr id="62" name="圆角矩形 273"/>
            <p:cNvSpPr>
              <a:spLocks noChangeArrowheads="1"/>
            </p:cNvSpPr>
            <p:nvPr/>
          </p:nvSpPr>
          <p:spPr bwMode="auto">
            <a:xfrm rot="5400000">
              <a:off x="-714584" y="714584"/>
              <a:ext cx="2950591" cy="1521423"/>
            </a:xfrm>
            <a:prstGeom prst="roundRect">
              <a:avLst>
                <a:gd name="adj" fmla="val 50000"/>
              </a:avLst>
            </a:prstGeom>
            <a:solidFill>
              <a:schemeClr val="bg1">
                <a:alpha val="12000"/>
              </a:schemeClr>
            </a:solidFill>
            <a:ln w="34925">
              <a:solidFill>
                <a:srgbClr val="FFFFFF"/>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63" name="椭圆 274"/>
            <p:cNvSpPr>
              <a:spLocks noChangeArrowheads="1"/>
            </p:cNvSpPr>
            <p:nvPr/>
          </p:nvSpPr>
          <p:spPr bwMode="auto">
            <a:xfrm>
              <a:off x="152670" y="176755"/>
              <a:ext cx="1189128" cy="1189128"/>
            </a:xfrm>
            <a:prstGeom prst="ellipse">
              <a:avLst/>
            </a:prstGeom>
            <a:solidFill>
              <a:schemeClr val="bg1"/>
            </a:solidFill>
            <a:ln w="25400">
              <a:solidFill>
                <a:srgbClr val="E2E9E9"/>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4" name="Text Box 39"/>
            <p:cNvSpPr>
              <a:spLocks noChangeArrowheads="1"/>
            </p:cNvSpPr>
            <p:nvPr/>
          </p:nvSpPr>
          <p:spPr bwMode="auto">
            <a:xfrm>
              <a:off x="125777" y="151437"/>
              <a:ext cx="1307517" cy="1101058"/>
            </a:xfrm>
            <a:prstGeom prst="rect">
              <a:avLst/>
            </a:prstGeom>
            <a:noFill/>
            <a:ln w="9525">
              <a:noFill/>
              <a:miter lim="800000"/>
            </a:ln>
          </p:spPr>
          <p:txBody>
            <a:bodyPr>
              <a:spAutoFit/>
            </a:bodyPr>
            <a:lstStyle/>
            <a:p>
              <a:pPr algn="ctr">
                <a:lnSpc>
                  <a:spcPct val="150000"/>
                </a:lnSpc>
              </a:pPr>
              <a:r>
                <a:rPr lang="en-US" altLang="zh-CN" sz="3200" dirty="0">
                  <a:solidFill>
                    <a:srgbClr val="314865"/>
                  </a:solidFill>
                  <a:latin typeface="微软雅黑" panose="020B0503020204020204" pitchFamily="34" charset="-122"/>
                  <a:sym typeface="微软雅黑" panose="020B0503020204020204" pitchFamily="34" charset="-122"/>
                </a:rPr>
                <a:t>3</a:t>
              </a:r>
              <a:endParaRPr lang="zh-CN" altLang="en-US" dirty="0">
                <a:solidFill>
                  <a:srgbClr val="314865"/>
                </a:solidFill>
              </a:endParaRPr>
            </a:p>
          </p:txBody>
        </p:sp>
        <p:sp>
          <p:nvSpPr>
            <p:cNvPr id="65" name="Text Box 39"/>
            <p:cNvSpPr>
              <a:spLocks noChangeArrowheads="1"/>
            </p:cNvSpPr>
            <p:nvPr/>
          </p:nvSpPr>
          <p:spPr bwMode="auto">
            <a:xfrm>
              <a:off x="100052" y="1580197"/>
              <a:ext cx="1361749" cy="551749"/>
            </a:xfrm>
            <a:prstGeom prst="rect">
              <a:avLst/>
            </a:prstGeom>
            <a:noFill/>
            <a:ln w="9525">
              <a:noFill/>
              <a:miter lim="800000"/>
            </a:ln>
          </p:spPr>
          <p:txBody>
            <a:bodyPr>
              <a:spAutoFit/>
            </a:bodyPr>
            <a:lstStyle/>
            <a:p>
              <a:pPr algn="ctr">
                <a:lnSpc>
                  <a:spcPct val="150000"/>
                </a:lnSpc>
                <a:buClr>
                  <a:schemeClr val="tx1"/>
                </a:buClr>
              </a:pPr>
              <a:r>
                <a:rPr lang="zh-CN" altLang="en-US" sz="1400" b="1" dirty="0" smtClean="0">
                  <a:solidFill>
                    <a:schemeClr val="bg1"/>
                  </a:solidFill>
                  <a:latin typeface="微软雅黑" panose="020B0503020204020204" pitchFamily="34" charset="-122"/>
                  <a:sym typeface="微软雅黑" panose="020B0503020204020204" pitchFamily="34" charset="-122"/>
                </a:rPr>
                <a:t>分析方法</a:t>
              </a:r>
              <a:endParaRPr lang="en-US" sz="2400" b="1" dirty="0"/>
            </a:p>
          </p:txBody>
        </p:sp>
      </p:grpSp>
      <p:grpSp>
        <p:nvGrpSpPr>
          <p:cNvPr id="66" name="Group 24"/>
          <p:cNvGrpSpPr/>
          <p:nvPr/>
        </p:nvGrpSpPr>
        <p:grpSpPr bwMode="auto">
          <a:xfrm>
            <a:off x="5676187" y="1780455"/>
            <a:ext cx="1039241" cy="2016224"/>
            <a:chOff x="0" y="0"/>
            <a:chExt cx="1521423" cy="2950591"/>
          </a:xfrm>
        </p:grpSpPr>
        <p:sp>
          <p:nvSpPr>
            <p:cNvPr id="67" name="圆角矩形 279"/>
            <p:cNvSpPr>
              <a:spLocks noChangeArrowheads="1"/>
            </p:cNvSpPr>
            <p:nvPr/>
          </p:nvSpPr>
          <p:spPr bwMode="auto">
            <a:xfrm rot="5400000">
              <a:off x="-714584" y="714584"/>
              <a:ext cx="2950591" cy="1521423"/>
            </a:xfrm>
            <a:prstGeom prst="roundRect">
              <a:avLst>
                <a:gd name="adj" fmla="val 50000"/>
              </a:avLst>
            </a:prstGeom>
            <a:solidFill>
              <a:schemeClr val="bg1">
                <a:alpha val="12000"/>
              </a:schemeClr>
            </a:solidFill>
            <a:ln w="34925">
              <a:solidFill>
                <a:srgbClr val="FFFFFF"/>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68" name="椭圆 280"/>
            <p:cNvSpPr>
              <a:spLocks noChangeArrowheads="1"/>
            </p:cNvSpPr>
            <p:nvPr/>
          </p:nvSpPr>
          <p:spPr bwMode="auto">
            <a:xfrm>
              <a:off x="152670" y="176755"/>
              <a:ext cx="1189128" cy="1189128"/>
            </a:xfrm>
            <a:prstGeom prst="ellipse">
              <a:avLst/>
            </a:prstGeom>
            <a:solidFill>
              <a:schemeClr val="bg1"/>
            </a:solidFill>
            <a:ln w="25400">
              <a:solidFill>
                <a:srgbClr val="E2E9E9"/>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9" name="Text Box 39"/>
            <p:cNvSpPr>
              <a:spLocks noChangeArrowheads="1"/>
            </p:cNvSpPr>
            <p:nvPr/>
          </p:nvSpPr>
          <p:spPr bwMode="auto">
            <a:xfrm>
              <a:off x="125777" y="151437"/>
              <a:ext cx="1307517" cy="1101058"/>
            </a:xfrm>
            <a:prstGeom prst="rect">
              <a:avLst/>
            </a:prstGeom>
            <a:noFill/>
            <a:ln w="9525">
              <a:noFill/>
              <a:miter lim="800000"/>
            </a:ln>
          </p:spPr>
          <p:txBody>
            <a:bodyPr>
              <a:spAutoFit/>
            </a:bodyPr>
            <a:lstStyle/>
            <a:p>
              <a:pPr algn="ctr">
                <a:lnSpc>
                  <a:spcPct val="150000"/>
                </a:lnSpc>
              </a:pPr>
              <a:r>
                <a:rPr lang="en-US" altLang="zh-CN" sz="3200" dirty="0">
                  <a:solidFill>
                    <a:srgbClr val="314865"/>
                  </a:solidFill>
                  <a:latin typeface="微软雅黑" panose="020B0503020204020204" pitchFamily="34" charset="-122"/>
                  <a:sym typeface="微软雅黑" panose="020B0503020204020204" pitchFamily="34" charset="-122"/>
                </a:rPr>
                <a:t>4</a:t>
              </a:r>
              <a:endParaRPr lang="zh-CN" altLang="en-US" dirty="0">
                <a:solidFill>
                  <a:srgbClr val="314865"/>
                </a:solidFill>
              </a:endParaRPr>
            </a:p>
          </p:txBody>
        </p:sp>
        <p:sp>
          <p:nvSpPr>
            <p:cNvPr id="70" name="Text Box 39"/>
            <p:cNvSpPr>
              <a:spLocks noChangeArrowheads="1"/>
            </p:cNvSpPr>
            <p:nvPr/>
          </p:nvSpPr>
          <p:spPr bwMode="auto">
            <a:xfrm>
              <a:off x="100052" y="1580197"/>
              <a:ext cx="1361749" cy="551749"/>
            </a:xfrm>
            <a:prstGeom prst="rect">
              <a:avLst/>
            </a:prstGeom>
            <a:noFill/>
            <a:ln w="9525">
              <a:noFill/>
              <a:miter lim="800000"/>
            </a:ln>
          </p:spPr>
          <p:txBody>
            <a:bodyPr>
              <a:spAutoFit/>
            </a:bodyPr>
            <a:lstStyle/>
            <a:p>
              <a:pPr algn="ctr">
                <a:lnSpc>
                  <a:spcPct val="150000"/>
                </a:lnSpc>
                <a:buClr>
                  <a:schemeClr val="tx1"/>
                </a:buClr>
              </a:pPr>
              <a:r>
                <a:rPr lang="zh-CN" altLang="en-US" sz="1400" b="1" dirty="0" smtClean="0">
                  <a:solidFill>
                    <a:schemeClr val="bg1"/>
                  </a:solidFill>
                  <a:latin typeface="微软雅黑" panose="020B0503020204020204" pitchFamily="34" charset="-122"/>
                  <a:sym typeface="微软雅黑" panose="020B0503020204020204" pitchFamily="34" charset="-122"/>
                </a:rPr>
                <a:t>实践运用</a:t>
              </a:r>
              <a:endParaRPr lang="en-US" sz="2400" b="1" dirty="0"/>
            </a:p>
          </p:txBody>
        </p:sp>
      </p:grpSp>
      <p:grpSp>
        <p:nvGrpSpPr>
          <p:cNvPr id="71" name="Group 30"/>
          <p:cNvGrpSpPr/>
          <p:nvPr/>
        </p:nvGrpSpPr>
        <p:grpSpPr bwMode="auto">
          <a:xfrm>
            <a:off x="5213023" y="2764705"/>
            <a:ext cx="356791" cy="195157"/>
            <a:chOff x="0" y="0"/>
            <a:chExt cx="522914" cy="285752"/>
          </a:xfrm>
          <a:solidFill>
            <a:schemeClr val="bg1"/>
          </a:solidFill>
        </p:grpSpPr>
        <p:sp>
          <p:nvSpPr>
            <p:cNvPr id="72" name="燕尾形 285"/>
            <p:cNvSpPr>
              <a:spLocks noChangeArrowheads="1"/>
            </p:cNvSpPr>
            <p:nvPr/>
          </p:nvSpPr>
          <p:spPr bwMode="auto">
            <a:xfrm>
              <a:off x="0"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73" name="燕尾形 286"/>
            <p:cNvSpPr>
              <a:spLocks noChangeArrowheads="1"/>
            </p:cNvSpPr>
            <p:nvPr/>
          </p:nvSpPr>
          <p:spPr bwMode="auto">
            <a:xfrm>
              <a:off x="237162"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74" name="Group 33"/>
          <p:cNvGrpSpPr/>
          <p:nvPr/>
        </p:nvGrpSpPr>
        <p:grpSpPr bwMode="auto">
          <a:xfrm>
            <a:off x="3654250" y="2764705"/>
            <a:ext cx="356791" cy="195157"/>
            <a:chOff x="0" y="0"/>
            <a:chExt cx="522914" cy="285752"/>
          </a:xfrm>
          <a:solidFill>
            <a:schemeClr val="bg1"/>
          </a:solidFill>
        </p:grpSpPr>
        <p:sp>
          <p:nvSpPr>
            <p:cNvPr id="75" name="燕尾形 288"/>
            <p:cNvSpPr>
              <a:spLocks noChangeArrowheads="1"/>
            </p:cNvSpPr>
            <p:nvPr/>
          </p:nvSpPr>
          <p:spPr bwMode="auto">
            <a:xfrm>
              <a:off x="0"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76" name="燕尾形 289"/>
            <p:cNvSpPr>
              <a:spLocks noChangeArrowheads="1"/>
            </p:cNvSpPr>
            <p:nvPr/>
          </p:nvSpPr>
          <p:spPr bwMode="auto">
            <a:xfrm>
              <a:off x="237162"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77" name="Group 24"/>
          <p:cNvGrpSpPr/>
          <p:nvPr/>
        </p:nvGrpSpPr>
        <p:grpSpPr bwMode="auto">
          <a:xfrm>
            <a:off x="7277175" y="1780456"/>
            <a:ext cx="1039241" cy="2016224"/>
            <a:chOff x="0" y="0"/>
            <a:chExt cx="1521423" cy="2950591"/>
          </a:xfrm>
        </p:grpSpPr>
        <p:sp>
          <p:nvSpPr>
            <p:cNvPr id="78" name="圆角矩形 279"/>
            <p:cNvSpPr>
              <a:spLocks noChangeArrowheads="1"/>
            </p:cNvSpPr>
            <p:nvPr/>
          </p:nvSpPr>
          <p:spPr bwMode="auto">
            <a:xfrm rot="5400000">
              <a:off x="-714584" y="714584"/>
              <a:ext cx="2950591" cy="1521423"/>
            </a:xfrm>
            <a:prstGeom prst="roundRect">
              <a:avLst>
                <a:gd name="adj" fmla="val 50000"/>
              </a:avLst>
            </a:prstGeom>
            <a:solidFill>
              <a:schemeClr val="bg1">
                <a:alpha val="12000"/>
              </a:schemeClr>
            </a:solidFill>
            <a:ln w="34925">
              <a:solidFill>
                <a:srgbClr val="FFFFFF"/>
              </a:solidFill>
              <a:round/>
            </a:ln>
          </p:spPr>
          <p:txBody>
            <a:bodyPr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79" name="椭圆 280"/>
            <p:cNvSpPr>
              <a:spLocks noChangeArrowheads="1"/>
            </p:cNvSpPr>
            <p:nvPr/>
          </p:nvSpPr>
          <p:spPr bwMode="auto">
            <a:xfrm>
              <a:off x="152670" y="176755"/>
              <a:ext cx="1189128" cy="1189128"/>
            </a:xfrm>
            <a:prstGeom prst="ellipse">
              <a:avLst/>
            </a:prstGeom>
            <a:solidFill>
              <a:schemeClr val="bg1"/>
            </a:solidFill>
            <a:ln w="25400">
              <a:solidFill>
                <a:srgbClr val="E2E9E9"/>
              </a:solidFill>
              <a:rou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0" name="Text Box 39"/>
            <p:cNvSpPr>
              <a:spLocks noChangeArrowheads="1"/>
            </p:cNvSpPr>
            <p:nvPr/>
          </p:nvSpPr>
          <p:spPr bwMode="auto">
            <a:xfrm>
              <a:off x="125777" y="151437"/>
              <a:ext cx="1307517" cy="1101058"/>
            </a:xfrm>
            <a:prstGeom prst="rect">
              <a:avLst/>
            </a:prstGeom>
            <a:noFill/>
            <a:ln w="9525">
              <a:noFill/>
              <a:miter lim="800000"/>
            </a:ln>
          </p:spPr>
          <p:txBody>
            <a:bodyPr>
              <a:spAutoFit/>
            </a:bodyPr>
            <a:lstStyle/>
            <a:p>
              <a:pPr algn="ctr">
                <a:lnSpc>
                  <a:spcPct val="150000"/>
                </a:lnSpc>
              </a:pPr>
              <a:r>
                <a:rPr lang="en-US" altLang="zh-CN" sz="3200" dirty="0" smtClean="0">
                  <a:solidFill>
                    <a:srgbClr val="314865"/>
                  </a:solidFill>
                  <a:latin typeface="微软雅黑" panose="020B0503020204020204" pitchFamily="34" charset="-122"/>
                  <a:sym typeface="微软雅黑" panose="020B0503020204020204" pitchFamily="34" charset="-122"/>
                </a:rPr>
                <a:t>5</a:t>
              </a:r>
              <a:endParaRPr lang="zh-CN" altLang="en-US" dirty="0">
                <a:solidFill>
                  <a:srgbClr val="314865"/>
                </a:solidFill>
              </a:endParaRPr>
            </a:p>
          </p:txBody>
        </p:sp>
        <p:sp>
          <p:nvSpPr>
            <p:cNvPr id="81" name="Text Box 39"/>
            <p:cNvSpPr>
              <a:spLocks noChangeArrowheads="1"/>
            </p:cNvSpPr>
            <p:nvPr/>
          </p:nvSpPr>
          <p:spPr bwMode="auto">
            <a:xfrm>
              <a:off x="100052" y="1580197"/>
              <a:ext cx="1361749" cy="608050"/>
            </a:xfrm>
            <a:prstGeom prst="rect">
              <a:avLst/>
            </a:prstGeom>
            <a:noFill/>
            <a:ln w="9525">
              <a:noFill/>
              <a:miter lim="800000"/>
            </a:ln>
          </p:spPr>
          <p:txBody>
            <a:bodyPr>
              <a:spAutoFit/>
            </a:bodyPr>
            <a:lstStyle/>
            <a:p>
              <a:pPr algn="ctr">
                <a:lnSpc>
                  <a:spcPct val="150000"/>
                </a:lnSpc>
                <a:buClr>
                  <a:schemeClr val="tx1"/>
                </a:buClr>
              </a:pPr>
              <a:r>
                <a:rPr lang="zh-CN" altLang="en-US" sz="1400" b="1" dirty="0" smtClean="0">
                  <a:solidFill>
                    <a:schemeClr val="bg1"/>
                  </a:solidFill>
                </a:rPr>
                <a:t>总结建议</a:t>
              </a:r>
              <a:endParaRPr lang="en-US" sz="1400" b="1" dirty="0">
                <a:solidFill>
                  <a:schemeClr val="bg1"/>
                </a:solidFill>
              </a:endParaRPr>
            </a:p>
          </p:txBody>
        </p:sp>
      </p:grpSp>
      <p:grpSp>
        <p:nvGrpSpPr>
          <p:cNvPr id="82" name="Group 30"/>
          <p:cNvGrpSpPr/>
          <p:nvPr/>
        </p:nvGrpSpPr>
        <p:grpSpPr bwMode="auto">
          <a:xfrm>
            <a:off x="6814011" y="2764706"/>
            <a:ext cx="356791" cy="195157"/>
            <a:chOff x="0" y="0"/>
            <a:chExt cx="522914" cy="285752"/>
          </a:xfrm>
          <a:solidFill>
            <a:schemeClr val="bg1"/>
          </a:solidFill>
        </p:grpSpPr>
        <p:sp>
          <p:nvSpPr>
            <p:cNvPr id="83" name="燕尾形 285"/>
            <p:cNvSpPr>
              <a:spLocks noChangeArrowheads="1"/>
            </p:cNvSpPr>
            <p:nvPr/>
          </p:nvSpPr>
          <p:spPr bwMode="auto">
            <a:xfrm>
              <a:off x="0"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sp>
          <p:nvSpPr>
            <p:cNvPr id="84" name="燕尾形 286"/>
            <p:cNvSpPr>
              <a:spLocks noChangeArrowheads="1"/>
            </p:cNvSpPr>
            <p:nvPr/>
          </p:nvSpPr>
          <p:spPr bwMode="auto">
            <a:xfrm>
              <a:off x="237162" y="0"/>
              <a:ext cx="285752" cy="285752"/>
            </a:xfrm>
            <a:prstGeom prst="chevron">
              <a:avLst>
                <a:gd name="adj" fmla="val 50000"/>
              </a:avLst>
            </a:prstGeom>
            <a:grpFill/>
            <a:ln w="9525">
              <a:noFill/>
              <a:miter lim="800000"/>
            </a:ln>
          </p:spPr>
          <p:txBody>
            <a:bodyPr anchor="ctr"/>
            <a:lstStyle/>
            <a:p>
              <a:pPr algn="ctr"/>
              <a:endParaRPr lang="zh-CN" altLang="zh-CN">
                <a:latin typeface="宋体" panose="02010600030101010101" pitchFamily="2" charset="-122"/>
                <a:sym typeface="宋体" panose="02010600030101010101" pitchFamily="2" charset="-122"/>
              </a:endParaRPr>
            </a:p>
          </p:txBody>
        </p:sp>
      </p:grpSp>
    </p:spTree>
  </p:cSld>
  <p:clrMapOvr>
    <a:masterClrMapping/>
  </p:clrMapOvr>
  <p:transition spd="slow" advClick="0" advTm="8269">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1+#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14:bounceEnd="52000">
                                          <p:cBhvr additive="base">
                                            <p:cTn id="16" dur="500" fill="hold"/>
                                            <p:tgtEl>
                                              <p:spTgt spid="47"/>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47"/>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12" presetClass="entr" presetSubtype="8" fill="hold"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slide(fromLeft)">
                                          <p:cBhvr>
                                            <p:cTn id="21" dur="500"/>
                                            <p:tgtEl>
                                              <p:spTgt spid="48"/>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slide(fromLeft)">
                                          <p:cBhvr>
                                            <p:cTn id="25" dur="500"/>
                                            <p:tgtEl>
                                              <p:spTgt spid="58"/>
                                            </p:tgtEl>
                                          </p:cBhvr>
                                        </p:animEffect>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slide(fromLeft)">
                                          <p:cBhvr>
                                            <p:cTn id="29" dur="1000"/>
                                            <p:tgtEl>
                                              <p:spTgt spid="53"/>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slide(fromLeft)">
                                          <p:cBhvr>
                                            <p:cTn id="33" dur="500"/>
                                            <p:tgtEl>
                                              <p:spTgt spid="74"/>
                                            </p:tgtEl>
                                          </p:cBhvr>
                                        </p:animEffect>
                                      </p:childTnLst>
                                    </p:cTn>
                                  </p:par>
                                </p:childTnLst>
                              </p:cTn>
                            </p:par>
                            <p:par>
                              <p:cTn id="34" fill="hold">
                                <p:stCondLst>
                                  <p:cond delay="3500"/>
                                </p:stCondLst>
                                <p:childTnLst>
                                  <p:par>
                                    <p:cTn id="35" presetID="12" presetClass="entr" presetSubtype="8" fill="hold"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slide(fromLeft)">
                                          <p:cBhvr>
                                            <p:cTn id="37" dur="1000"/>
                                            <p:tgtEl>
                                              <p:spTgt spid="61"/>
                                            </p:tgtEl>
                                          </p:cBhvr>
                                        </p:animEffect>
                                      </p:childTnLst>
                                    </p:cTn>
                                  </p:par>
                                </p:childTnLst>
                              </p:cTn>
                            </p:par>
                            <p:par>
                              <p:cTn id="38" fill="hold">
                                <p:stCondLst>
                                  <p:cond delay="4500"/>
                                </p:stCondLst>
                                <p:childTnLst>
                                  <p:par>
                                    <p:cTn id="39" presetID="12" presetClass="entr" presetSubtype="8" fill="hold" nodeType="after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slide(fromLeft)">
                                          <p:cBhvr>
                                            <p:cTn id="41" dur="500"/>
                                            <p:tgtEl>
                                              <p:spTgt spid="71"/>
                                            </p:tgtEl>
                                          </p:cBhvr>
                                        </p:animEffect>
                                      </p:childTnLst>
                                    </p:cTn>
                                  </p:par>
                                </p:childTnLst>
                              </p:cTn>
                            </p:par>
                            <p:par>
                              <p:cTn id="42" fill="hold">
                                <p:stCondLst>
                                  <p:cond delay="5000"/>
                                </p:stCondLst>
                                <p:childTnLst>
                                  <p:par>
                                    <p:cTn id="43" presetID="12" presetClass="entr" presetSubtype="8" fill="hold" nodeType="after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slide(fromLeft)">
                                          <p:cBhvr>
                                            <p:cTn id="45" dur="1000"/>
                                            <p:tgtEl>
                                              <p:spTgt spid="66"/>
                                            </p:tgtEl>
                                          </p:cBhvr>
                                        </p:animEffect>
                                      </p:childTnLst>
                                    </p:cTn>
                                  </p:par>
                                </p:childTnLst>
                              </p:cTn>
                            </p:par>
                            <p:par>
                              <p:cTn id="46" fill="hold">
                                <p:stCondLst>
                                  <p:cond delay="6000"/>
                                </p:stCondLst>
                                <p:childTnLst>
                                  <p:par>
                                    <p:cTn id="47" presetID="12" presetClass="entr" presetSubtype="8"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slide(fromLeft)">
                                          <p:cBhvr>
                                            <p:cTn id="49" dur="500"/>
                                            <p:tgtEl>
                                              <p:spTgt spid="82"/>
                                            </p:tgtEl>
                                          </p:cBhvr>
                                        </p:animEffect>
                                      </p:childTnLst>
                                    </p:cTn>
                                  </p:par>
                                </p:childTnLst>
                              </p:cTn>
                            </p:par>
                            <p:par>
                              <p:cTn id="50" fill="hold">
                                <p:stCondLst>
                                  <p:cond delay="6500"/>
                                </p:stCondLst>
                                <p:childTnLst>
                                  <p:par>
                                    <p:cTn id="51" presetID="12" presetClass="entr" presetSubtype="8" fill="hold" nodeType="afterEffect">
                                      <p:stCondLst>
                                        <p:cond delay="0"/>
                                      </p:stCondLst>
                                      <p:childTnLst>
                                        <p:set>
                                          <p:cBhvr>
                                            <p:cTn id="52" dur="1" fill="hold">
                                              <p:stCondLst>
                                                <p:cond delay="0"/>
                                              </p:stCondLst>
                                            </p:cTn>
                                            <p:tgtEl>
                                              <p:spTgt spid="77"/>
                                            </p:tgtEl>
                                            <p:attrNameLst>
                                              <p:attrName>style.visibility</p:attrName>
                                            </p:attrNameLst>
                                          </p:cBhvr>
                                          <p:to>
                                            <p:strVal val="visible"/>
                                          </p:to>
                                        </p:set>
                                        <p:animEffect transition="in" filter="slide(fromLeft)">
                                          <p:cBhvr>
                                            <p:cTn id="53"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1+#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500" fill="hold"/>
                                            <p:tgtEl>
                                              <p:spTgt spid="47"/>
                                            </p:tgtEl>
                                            <p:attrNameLst>
                                              <p:attrName>ppt_x</p:attrName>
                                            </p:attrNameLst>
                                          </p:cBhvr>
                                          <p:tavLst>
                                            <p:tav tm="0">
                                              <p:val>
                                                <p:strVal val="#ppt_x"/>
                                              </p:val>
                                            </p:tav>
                                            <p:tav tm="100000">
                                              <p:val>
                                                <p:strVal val="#ppt_x"/>
                                              </p:val>
                                            </p:tav>
                                          </p:tavLst>
                                        </p:anim>
                                        <p:anim calcmode="lin" valueType="num">
                                          <p:cBhvr additive="base">
                                            <p:cTn id="17" dur="500" fill="hold"/>
                                            <p:tgtEl>
                                              <p:spTgt spid="47"/>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12" presetClass="entr" presetSubtype="8" fill="hold"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slide(fromLeft)">
                                          <p:cBhvr>
                                            <p:cTn id="21" dur="500"/>
                                            <p:tgtEl>
                                              <p:spTgt spid="48"/>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slide(fromLeft)">
                                          <p:cBhvr>
                                            <p:cTn id="25" dur="500"/>
                                            <p:tgtEl>
                                              <p:spTgt spid="58"/>
                                            </p:tgtEl>
                                          </p:cBhvr>
                                        </p:animEffect>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slide(fromLeft)">
                                          <p:cBhvr>
                                            <p:cTn id="29" dur="1000"/>
                                            <p:tgtEl>
                                              <p:spTgt spid="53"/>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slide(fromLeft)">
                                          <p:cBhvr>
                                            <p:cTn id="33" dur="500"/>
                                            <p:tgtEl>
                                              <p:spTgt spid="74"/>
                                            </p:tgtEl>
                                          </p:cBhvr>
                                        </p:animEffect>
                                      </p:childTnLst>
                                    </p:cTn>
                                  </p:par>
                                </p:childTnLst>
                              </p:cTn>
                            </p:par>
                            <p:par>
                              <p:cTn id="34" fill="hold">
                                <p:stCondLst>
                                  <p:cond delay="3500"/>
                                </p:stCondLst>
                                <p:childTnLst>
                                  <p:par>
                                    <p:cTn id="35" presetID="12" presetClass="entr" presetSubtype="8" fill="hold"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slide(fromLeft)">
                                          <p:cBhvr>
                                            <p:cTn id="37" dur="1000"/>
                                            <p:tgtEl>
                                              <p:spTgt spid="61"/>
                                            </p:tgtEl>
                                          </p:cBhvr>
                                        </p:animEffect>
                                      </p:childTnLst>
                                    </p:cTn>
                                  </p:par>
                                </p:childTnLst>
                              </p:cTn>
                            </p:par>
                            <p:par>
                              <p:cTn id="38" fill="hold">
                                <p:stCondLst>
                                  <p:cond delay="4500"/>
                                </p:stCondLst>
                                <p:childTnLst>
                                  <p:par>
                                    <p:cTn id="39" presetID="12" presetClass="entr" presetSubtype="8" fill="hold" nodeType="after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slide(fromLeft)">
                                          <p:cBhvr>
                                            <p:cTn id="41" dur="500"/>
                                            <p:tgtEl>
                                              <p:spTgt spid="71"/>
                                            </p:tgtEl>
                                          </p:cBhvr>
                                        </p:animEffect>
                                      </p:childTnLst>
                                    </p:cTn>
                                  </p:par>
                                </p:childTnLst>
                              </p:cTn>
                            </p:par>
                            <p:par>
                              <p:cTn id="42" fill="hold">
                                <p:stCondLst>
                                  <p:cond delay="5000"/>
                                </p:stCondLst>
                                <p:childTnLst>
                                  <p:par>
                                    <p:cTn id="43" presetID="12" presetClass="entr" presetSubtype="8" fill="hold" nodeType="after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slide(fromLeft)">
                                          <p:cBhvr>
                                            <p:cTn id="45" dur="1000"/>
                                            <p:tgtEl>
                                              <p:spTgt spid="66"/>
                                            </p:tgtEl>
                                          </p:cBhvr>
                                        </p:animEffect>
                                      </p:childTnLst>
                                    </p:cTn>
                                  </p:par>
                                </p:childTnLst>
                              </p:cTn>
                            </p:par>
                            <p:par>
                              <p:cTn id="46" fill="hold">
                                <p:stCondLst>
                                  <p:cond delay="6000"/>
                                </p:stCondLst>
                                <p:childTnLst>
                                  <p:par>
                                    <p:cTn id="47" presetID="12" presetClass="entr" presetSubtype="8" fill="hold" nodeType="after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slide(fromLeft)">
                                          <p:cBhvr>
                                            <p:cTn id="49" dur="500"/>
                                            <p:tgtEl>
                                              <p:spTgt spid="82"/>
                                            </p:tgtEl>
                                          </p:cBhvr>
                                        </p:animEffect>
                                      </p:childTnLst>
                                    </p:cTn>
                                  </p:par>
                                </p:childTnLst>
                              </p:cTn>
                            </p:par>
                            <p:par>
                              <p:cTn id="50" fill="hold">
                                <p:stCondLst>
                                  <p:cond delay="6500"/>
                                </p:stCondLst>
                                <p:childTnLst>
                                  <p:par>
                                    <p:cTn id="51" presetID="12" presetClass="entr" presetSubtype="8" fill="hold" nodeType="afterEffect">
                                      <p:stCondLst>
                                        <p:cond delay="0"/>
                                      </p:stCondLst>
                                      <p:childTnLst>
                                        <p:set>
                                          <p:cBhvr>
                                            <p:cTn id="52" dur="1" fill="hold">
                                              <p:stCondLst>
                                                <p:cond delay="0"/>
                                              </p:stCondLst>
                                            </p:cTn>
                                            <p:tgtEl>
                                              <p:spTgt spid="77"/>
                                            </p:tgtEl>
                                            <p:attrNameLst>
                                              <p:attrName>style.visibility</p:attrName>
                                            </p:attrNameLst>
                                          </p:cBhvr>
                                          <p:to>
                                            <p:strVal val="visible"/>
                                          </p:to>
                                        </p:set>
                                        <p:animEffect transition="in" filter="slide(fromLeft)">
                                          <p:cBhvr>
                                            <p:cTn id="53"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815147" y="1071537"/>
            <a:ext cx="1426074" cy="1426074"/>
            <a:chOff x="304800" y="673100"/>
            <a:chExt cx="4000500" cy="4000500"/>
          </a:xfrm>
          <a:effectLst>
            <a:outerShdw blurRad="381000" dist="152400" dir="8100000" algn="tr" rotWithShape="0">
              <a:prstClr val="black">
                <a:alpha val="7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 name="椭圆 3"/>
            <p:cNvSpPr/>
            <p:nvPr/>
          </p:nvSpPr>
          <p:spPr>
            <a:xfrm>
              <a:off x="479425" y="847725"/>
              <a:ext cx="3651250" cy="3651250"/>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5" name="矩形 4"/>
          <p:cNvSpPr/>
          <p:nvPr/>
        </p:nvSpPr>
        <p:spPr>
          <a:xfrm>
            <a:off x="4104666" y="1014045"/>
            <a:ext cx="790601" cy="1477328"/>
          </a:xfrm>
          <a:prstGeom prst="rect">
            <a:avLst/>
          </a:prstGeom>
        </p:spPr>
        <p:txBody>
          <a:bodyPr wrap="none">
            <a:spAutoFit/>
          </a:bodyPr>
          <a:lstStyle/>
          <a:p>
            <a:r>
              <a:rPr lang="en-US" altLang="zh-CN" sz="9000" b="1" spc="-300" dirty="0" smtClean="0">
                <a:solidFill>
                  <a:schemeClr val="bg1"/>
                </a:solidFill>
                <a:latin typeface="方正黑体简体" pitchFamily="65" charset="-122"/>
                <a:ea typeface="方正黑体简体" pitchFamily="65" charset="-122"/>
              </a:rPr>
              <a:t>1</a:t>
            </a:r>
            <a:endParaRPr lang="zh-CN" altLang="en-US" sz="9000" b="1" spc="-300" dirty="0">
              <a:solidFill>
                <a:schemeClr val="bg1"/>
              </a:solidFill>
              <a:latin typeface="方正黑体简体" pitchFamily="65" charset="-122"/>
              <a:ea typeface="方正黑体简体" pitchFamily="65" charset="-122"/>
            </a:endParaRPr>
          </a:p>
        </p:txBody>
      </p:sp>
      <p:sp>
        <p:nvSpPr>
          <p:cNvPr id="7" name="矩形 6"/>
          <p:cNvSpPr/>
          <p:nvPr/>
        </p:nvSpPr>
        <p:spPr>
          <a:xfrm>
            <a:off x="3308031" y="2883223"/>
            <a:ext cx="2416046" cy="646331"/>
          </a:xfrm>
          <a:prstGeom prst="rect">
            <a:avLst/>
          </a:prstGeom>
        </p:spPr>
        <p:txBody>
          <a:bodyPr wrap="none">
            <a:spAutoFit/>
          </a:bodyPr>
          <a:lstStyle/>
          <a:p>
            <a:r>
              <a:rPr lang="zh-CN" altLang="en-US" sz="3600" spc="-300" dirty="0" smtClean="0">
                <a:solidFill>
                  <a:schemeClr val="bg1"/>
                </a:solidFill>
                <a:latin typeface="方正黑体简体" pitchFamily="65" charset="-122"/>
                <a:ea typeface="方正黑体简体" pitchFamily="65" charset="-122"/>
              </a:rPr>
              <a:t>选  题  意  义</a:t>
            </a:r>
            <a:endParaRPr lang="zh-CN" altLang="en-US" sz="3600" spc="-300" dirty="0">
              <a:solidFill>
                <a:schemeClr val="bg1"/>
              </a:solidFill>
              <a:latin typeface="方正黑体简体" pitchFamily="65" charset="-122"/>
              <a:ea typeface="方正黑体简体" pitchFamily="65" charset="-122"/>
            </a:endParaRPr>
          </a:p>
        </p:txBody>
      </p:sp>
      <p:grpSp>
        <p:nvGrpSpPr>
          <p:cNvPr id="8" name="组合 7"/>
          <p:cNvGrpSpPr/>
          <p:nvPr/>
        </p:nvGrpSpPr>
        <p:grpSpPr>
          <a:xfrm>
            <a:off x="3928996" y="2323223"/>
            <a:ext cx="112138" cy="112138"/>
            <a:chOff x="304800" y="673100"/>
            <a:chExt cx="4000500" cy="4000500"/>
          </a:xfrm>
          <a:effectLst>
            <a:outerShdw blurRad="381000" dist="152400" dir="8100000" algn="tr" rotWithShape="0">
              <a:prstClr val="black">
                <a:alpha val="7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0" name="椭圆 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1" name="组合 10"/>
          <p:cNvGrpSpPr/>
          <p:nvPr/>
        </p:nvGrpSpPr>
        <p:grpSpPr>
          <a:xfrm>
            <a:off x="3694158" y="2140427"/>
            <a:ext cx="112138" cy="112138"/>
            <a:chOff x="304800" y="673100"/>
            <a:chExt cx="4000500" cy="4000500"/>
          </a:xfrm>
          <a:effectLst>
            <a:outerShdw blurRad="381000" dist="152400" dir="8100000" algn="tr" rotWithShape="0">
              <a:prstClr val="black">
                <a:alpha val="7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3" name="椭圆 1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4" name="组合 13"/>
          <p:cNvGrpSpPr/>
          <p:nvPr/>
        </p:nvGrpSpPr>
        <p:grpSpPr>
          <a:xfrm>
            <a:off x="3563888" y="2328118"/>
            <a:ext cx="234512" cy="234512"/>
            <a:chOff x="304800" y="673100"/>
            <a:chExt cx="4000500" cy="4000500"/>
          </a:xfrm>
          <a:effectLst>
            <a:outerShdw blurRad="381000" dist="152400" dir="8100000" algn="tr" rotWithShape="0">
              <a:prstClr val="black">
                <a:alpha val="7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6" name="椭圆 1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6" name="组合 25"/>
          <p:cNvGrpSpPr/>
          <p:nvPr/>
        </p:nvGrpSpPr>
        <p:grpSpPr>
          <a:xfrm>
            <a:off x="4951307" y="2390127"/>
            <a:ext cx="112138" cy="112138"/>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29" name="组合 28"/>
          <p:cNvGrpSpPr/>
          <p:nvPr/>
        </p:nvGrpSpPr>
        <p:grpSpPr>
          <a:xfrm>
            <a:off x="5134202" y="2058932"/>
            <a:ext cx="112138" cy="112138"/>
            <a:chOff x="304800" y="673100"/>
            <a:chExt cx="4000500" cy="4000500"/>
          </a:xfrm>
          <a:effectLst>
            <a:outerShdw blurRad="381000" dist="152400" dir="8100000" algn="tr" rotWithShape="0">
              <a:prstClr val="black">
                <a:alpha val="7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1" name="椭圆 3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2" name="组合 31"/>
          <p:cNvGrpSpPr/>
          <p:nvPr/>
        </p:nvGrpSpPr>
        <p:grpSpPr>
          <a:xfrm>
            <a:off x="5123965" y="2338355"/>
            <a:ext cx="234512" cy="234512"/>
            <a:chOff x="304800" y="673100"/>
            <a:chExt cx="4000500" cy="4000500"/>
          </a:xfrm>
          <a:effectLst>
            <a:outerShdw blurRad="381000" dist="152400" dir="8100000" algn="tr" rotWithShape="0">
              <a:prstClr val="black">
                <a:alpha val="7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4" name="椭圆 3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36" name="直接连接符 35"/>
          <p:cNvCxnSpPr/>
          <p:nvPr/>
        </p:nvCxnSpPr>
        <p:spPr>
          <a:xfrm>
            <a:off x="-180528" y="3206388"/>
            <a:ext cx="348855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655441" y="3193326"/>
            <a:ext cx="348855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Click="0" advTm="4359">
        <p:blinds dir="vert"/>
      </p:transition>
    </mc:Choice>
    <mc:Fallback xmlns="">
      <p:transition spd="slow" advClick="0" advTm="4359">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2"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par>
                                <p:cTn id="15" presetID="2" presetClass="entr" presetSubtype="12" fill="hold" nodeType="withEffect">
                                  <p:stCondLst>
                                    <p:cond delay="4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0-#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4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1+#ppt_w/2"/>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20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1+#ppt_w/2"/>
                                          </p:val>
                                        </p:tav>
                                        <p:tav tm="100000">
                                          <p:val>
                                            <p:strVal val="#ppt_x"/>
                                          </p:val>
                                        </p:tav>
                                      </p:tavLst>
                                    </p:anim>
                                    <p:anim calcmode="lin" valueType="num">
                                      <p:cBhvr additive="base">
                                        <p:cTn id="34" dur="500" fill="hold"/>
                                        <p:tgtEl>
                                          <p:spTgt spid="32"/>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animEffect transition="in" filter="fade">
                                      <p:cBhvr>
                                        <p:cTn id="40" dur="500"/>
                                        <p:tgtEl>
                                          <p:spTgt spid="5"/>
                                        </p:tgtEl>
                                      </p:cBhvr>
                                    </p:animEffect>
                                  </p:childTnLst>
                                </p:cTn>
                              </p:par>
                            </p:childTnLst>
                          </p:cTn>
                        </p:par>
                        <p:par>
                          <p:cTn id="41" fill="hold">
                            <p:stCondLst>
                              <p:cond delay="1500"/>
                            </p:stCondLst>
                            <p:childTnLst>
                              <p:par>
                                <p:cTn id="42" presetID="22" presetClass="entr" presetSubtype="8" fill="hold"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500"/>
                                        <p:tgtEl>
                                          <p:spTgt spid="36"/>
                                        </p:tgtEl>
                                      </p:cBhvr>
                                    </p:animEffect>
                                  </p:childTnLst>
                                </p:cTn>
                              </p:par>
                            </p:childTnLst>
                          </p:cTn>
                        </p:par>
                        <p:par>
                          <p:cTn id="45" fill="hold">
                            <p:stCondLst>
                              <p:cond delay="2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7"/>
                                        </p:tgtEl>
                                        <p:attrNameLst>
                                          <p:attrName>ppt_y</p:attrName>
                                        </p:attrNameLst>
                                      </p:cBhvr>
                                      <p:tavLst>
                                        <p:tav tm="0">
                                          <p:val>
                                            <p:strVal val="#ppt_y"/>
                                          </p:val>
                                        </p:tav>
                                        <p:tav tm="100000">
                                          <p:val>
                                            <p:strVal val="#ppt_y"/>
                                          </p:val>
                                        </p:tav>
                                      </p:tavLst>
                                    </p:anim>
                                    <p:anim calcmode="lin" valueType="num">
                                      <p:cBhvr>
                                        <p:cTn id="5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7"/>
                                        </p:tgtEl>
                                      </p:cBhvr>
                                    </p:animEffect>
                                  </p:childTnLst>
                                </p:cTn>
                              </p:par>
                            </p:childTnLst>
                          </p:cTn>
                        </p:par>
                        <p:par>
                          <p:cTn id="53" fill="hold">
                            <p:stCondLst>
                              <p:cond delay="2849"/>
                            </p:stCondLst>
                            <p:childTnLst>
                              <p:par>
                                <p:cTn id="54" presetID="22" presetClass="entr" presetSubtype="8"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left)">
                                      <p:cBhvr>
                                        <p:cTn id="5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Box 65"/>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选题意义</a:t>
            </a:r>
          </a:p>
        </p:txBody>
      </p:sp>
      <p:cxnSp>
        <p:nvCxnSpPr>
          <p:cNvPr id="2" name="直接连接符 1"/>
          <p:cNvCxnSpPr/>
          <p:nvPr/>
        </p:nvCxnSpPr>
        <p:spPr>
          <a:xfrm flipH="1">
            <a:off x="5924717" y="3237473"/>
            <a:ext cx="41565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4760084" y="4104613"/>
            <a:ext cx="877085"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2685583" y="3230027"/>
            <a:ext cx="41565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2706386" y="2016063"/>
            <a:ext cx="415650"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3592798" y="1075107"/>
            <a:ext cx="707403" cy="178728"/>
            <a:chOff x="4470269" y="1661160"/>
            <a:chExt cx="1290451" cy="262890"/>
          </a:xfrm>
        </p:grpSpPr>
        <p:cxnSp>
          <p:nvCxnSpPr>
            <p:cNvPr id="7" name="直接连接符 6"/>
            <p:cNvCxnSpPr/>
            <p:nvPr/>
          </p:nvCxnSpPr>
          <p:spPr>
            <a:xfrm flipH="1" flipV="1">
              <a:off x="5410200" y="1661160"/>
              <a:ext cx="350520" cy="26289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470269" y="1663541"/>
              <a:ext cx="942312"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24" name="矩形 23"/>
          <p:cNvSpPr/>
          <p:nvPr/>
        </p:nvSpPr>
        <p:spPr>
          <a:xfrm>
            <a:off x="2594291" y="916360"/>
            <a:ext cx="971823" cy="231996"/>
          </a:xfrm>
          <a:prstGeom prst="rect">
            <a:avLst/>
          </a:prstGeom>
        </p:spPr>
        <p:txBody>
          <a:bodyPr wrap="none" lIns="62112" tIns="31056" rIns="62112" bIns="31056">
            <a:spAutoFit/>
          </a:bodyPr>
          <a:lstStyle/>
          <a:p>
            <a:pPr algn="r"/>
            <a:r>
              <a:rPr lang="zh-CN" altLang="en-US" sz="1100" b="1" dirty="0">
                <a:solidFill>
                  <a:schemeClr val="bg1">
                    <a:lumMod val="9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1331640" y="1164474"/>
            <a:ext cx="2234476" cy="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bg1">
                    <a:lumMod val="95000"/>
                  </a:schemeClr>
                </a:solidFill>
                <a:sym typeface="微软雅黑" panose="020B0503020204020204" pitchFamily="34" charset="-122"/>
              </a:rPr>
              <a:t>您的内容打在这里，或者通过复制您的文本后，在此框中选择粘贴</a:t>
            </a:r>
          </a:p>
        </p:txBody>
      </p:sp>
      <p:sp>
        <p:nvSpPr>
          <p:cNvPr id="26" name="矩形 25"/>
          <p:cNvSpPr/>
          <p:nvPr/>
        </p:nvSpPr>
        <p:spPr>
          <a:xfrm>
            <a:off x="1681203" y="1858620"/>
            <a:ext cx="971823" cy="231996"/>
          </a:xfrm>
          <a:prstGeom prst="rect">
            <a:avLst/>
          </a:prstGeom>
        </p:spPr>
        <p:txBody>
          <a:bodyPr wrap="none" lIns="62112" tIns="31056" rIns="62112" bIns="31056">
            <a:spAutoFit/>
          </a:bodyPr>
          <a:lstStyle/>
          <a:p>
            <a:pPr algn="r"/>
            <a:r>
              <a:rPr lang="zh-CN" altLang="en-US" sz="1100" b="1" dirty="0">
                <a:solidFill>
                  <a:schemeClr val="bg1">
                    <a:lumMod val="9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942340" y="2106733"/>
            <a:ext cx="1707622"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bg1">
                    <a:lumMod val="95000"/>
                  </a:schemeClr>
                </a:solidFill>
                <a:sym typeface="微软雅黑" panose="020B0503020204020204" pitchFamily="34" charset="-122"/>
              </a:rPr>
              <a:t>您的内容打在这里，或者通过复制您的文本后，在此框中选择粘贴</a:t>
            </a:r>
          </a:p>
        </p:txBody>
      </p:sp>
      <p:sp>
        <p:nvSpPr>
          <p:cNvPr id="28" name="矩形 27"/>
          <p:cNvSpPr/>
          <p:nvPr/>
        </p:nvSpPr>
        <p:spPr>
          <a:xfrm>
            <a:off x="1660401" y="2981916"/>
            <a:ext cx="971823" cy="231996"/>
          </a:xfrm>
          <a:prstGeom prst="rect">
            <a:avLst/>
          </a:prstGeom>
        </p:spPr>
        <p:txBody>
          <a:bodyPr wrap="none" lIns="62112" tIns="31056" rIns="62112" bIns="31056">
            <a:spAutoFit/>
          </a:bodyPr>
          <a:lstStyle/>
          <a:p>
            <a:pPr algn="r"/>
            <a:r>
              <a:rPr lang="zh-CN" altLang="en-US" sz="1100" b="1" dirty="0">
                <a:solidFill>
                  <a:schemeClr val="bg1">
                    <a:lumMod val="9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921537" y="3230027"/>
            <a:ext cx="1707621" cy="616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bg1">
                    <a:lumMod val="95000"/>
                  </a:schemeClr>
                </a:solidFill>
                <a:sym typeface="微软雅黑" panose="020B0503020204020204" pitchFamily="34" charset="-122"/>
              </a:rPr>
              <a:t>您的内容打在这里，或者通过复制您的文本后，在此框中选择粘贴</a:t>
            </a:r>
          </a:p>
        </p:txBody>
      </p:sp>
      <p:sp>
        <p:nvSpPr>
          <p:cNvPr id="30" name="矩形 29"/>
          <p:cNvSpPr/>
          <p:nvPr/>
        </p:nvSpPr>
        <p:spPr>
          <a:xfrm>
            <a:off x="6361016" y="1485109"/>
            <a:ext cx="971823" cy="231996"/>
          </a:xfrm>
          <a:prstGeom prst="rect">
            <a:avLst/>
          </a:prstGeom>
        </p:spPr>
        <p:txBody>
          <a:bodyPr wrap="none" lIns="62112" tIns="31056" rIns="62112" bIns="31056">
            <a:spAutoFit/>
          </a:bodyPr>
          <a:lstStyle/>
          <a:p>
            <a:pPr algn="r"/>
            <a:r>
              <a:rPr lang="zh-CN" altLang="en-US" sz="1100" b="1" dirty="0">
                <a:solidFill>
                  <a:schemeClr val="bg1">
                    <a:lumMod val="9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6380670" y="1743939"/>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bg1">
                    <a:lumMod val="95000"/>
                  </a:schemeClr>
                </a:solidFill>
                <a:sym typeface="微软雅黑" panose="020B0503020204020204" pitchFamily="34" charset="-122"/>
              </a:rPr>
              <a:t>您的内容打在这里，或者通过复制您的文本后，在此框中选择粘贴</a:t>
            </a:r>
          </a:p>
        </p:txBody>
      </p:sp>
      <p:sp>
        <p:nvSpPr>
          <p:cNvPr id="32" name="矩形 31"/>
          <p:cNvSpPr/>
          <p:nvPr/>
        </p:nvSpPr>
        <p:spPr>
          <a:xfrm>
            <a:off x="6382865" y="2778657"/>
            <a:ext cx="971823" cy="231996"/>
          </a:xfrm>
          <a:prstGeom prst="rect">
            <a:avLst/>
          </a:prstGeom>
        </p:spPr>
        <p:txBody>
          <a:bodyPr wrap="none" lIns="62112" tIns="31056" rIns="62112" bIns="31056">
            <a:spAutoFit/>
          </a:bodyPr>
          <a:lstStyle/>
          <a:p>
            <a:pPr algn="r"/>
            <a:r>
              <a:rPr lang="zh-CN" altLang="en-US" sz="1100" b="1" dirty="0">
                <a:solidFill>
                  <a:schemeClr val="bg1">
                    <a:lumMod val="9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6395300" y="3037488"/>
            <a:ext cx="1820990" cy="615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bg1">
                    <a:lumMod val="95000"/>
                  </a:schemeClr>
                </a:solidFill>
                <a:sym typeface="微软雅黑" panose="020B0503020204020204" pitchFamily="34" charset="-122"/>
              </a:rPr>
              <a:t>您的内容打在这里，或者通过复制您的文本后，在此框中选择粘贴</a:t>
            </a:r>
          </a:p>
        </p:txBody>
      </p:sp>
      <p:sp>
        <p:nvSpPr>
          <p:cNvPr id="34" name="矩形 33"/>
          <p:cNvSpPr/>
          <p:nvPr/>
        </p:nvSpPr>
        <p:spPr>
          <a:xfrm>
            <a:off x="5678017" y="3753869"/>
            <a:ext cx="971823" cy="231996"/>
          </a:xfrm>
          <a:prstGeom prst="rect">
            <a:avLst/>
          </a:prstGeom>
        </p:spPr>
        <p:txBody>
          <a:bodyPr wrap="none" lIns="62112" tIns="31056" rIns="62112" bIns="31056">
            <a:spAutoFit/>
          </a:bodyPr>
          <a:lstStyle/>
          <a:p>
            <a:pPr algn="r"/>
            <a:r>
              <a:rPr lang="zh-CN" altLang="en-US" sz="1100" b="1" dirty="0">
                <a:solidFill>
                  <a:schemeClr val="bg1">
                    <a:lumMod val="95000"/>
                  </a:schemeClr>
                </a:solidFill>
                <a:latin typeface="微软雅黑" panose="020B0503020204020204" pitchFamily="34" charset="-122"/>
                <a:ea typeface="微软雅黑" panose="020B0503020204020204" pitchFamily="34" charset="-122"/>
              </a:rPr>
              <a:t>此处添加标题</a:t>
            </a:r>
            <a:endParaRPr lang="en-US" altLang="zh-CN" sz="11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5697675" y="4012702"/>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bg1">
                    <a:lumMod val="95000"/>
                  </a:schemeClr>
                </a:solidFill>
                <a:sym typeface="微软雅黑" panose="020B0503020204020204" pitchFamily="34" charset="-122"/>
              </a:rPr>
              <a:t>您的内容打在这里，或者通过复制您的文本后，在此框中选择粘贴</a:t>
            </a:r>
          </a:p>
        </p:txBody>
      </p:sp>
      <p:grpSp>
        <p:nvGrpSpPr>
          <p:cNvPr id="36" name="组合 35"/>
          <p:cNvGrpSpPr/>
          <p:nvPr/>
        </p:nvGrpSpPr>
        <p:grpSpPr>
          <a:xfrm flipH="1">
            <a:off x="5748086" y="1639799"/>
            <a:ext cx="600459" cy="178728"/>
            <a:chOff x="4255294" y="1661160"/>
            <a:chExt cx="1505426" cy="262890"/>
          </a:xfrm>
        </p:grpSpPr>
        <p:cxnSp>
          <p:nvCxnSpPr>
            <p:cNvPr id="37" name="直接连接符 36"/>
            <p:cNvCxnSpPr/>
            <p:nvPr/>
          </p:nvCxnSpPr>
          <p:spPr>
            <a:xfrm flipH="1" flipV="1">
              <a:off x="5410200" y="1661160"/>
              <a:ext cx="350520" cy="26289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4255294" y="1663541"/>
              <a:ext cx="1157287" cy="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4119540" y="1151630"/>
            <a:ext cx="822988" cy="822988"/>
            <a:chOff x="304800" y="673100"/>
            <a:chExt cx="4000500" cy="4000500"/>
          </a:xfrm>
          <a:effectLst>
            <a:outerShdw blurRad="381000" dist="152400" dir="8100000" algn="tr" rotWithShape="0">
              <a:prstClr val="black">
                <a:alpha val="7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7" name="椭圆 46"/>
            <p:cNvSpPr/>
            <p:nvPr/>
          </p:nvSpPr>
          <p:spPr>
            <a:xfrm>
              <a:off x="479425" y="847725"/>
              <a:ext cx="3651250" cy="3651250"/>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8" name="组合 47"/>
          <p:cNvGrpSpPr/>
          <p:nvPr/>
        </p:nvGrpSpPr>
        <p:grpSpPr>
          <a:xfrm>
            <a:off x="5101729" y="1734916"/>
            <a:ext cx="822988" cy="822988"/>
            <a:chOff x="304800" y="673100"/>
            <a:chExt cx="4000500" cy="4000500"/>
          </a:xfrm>
          <a:effectLst>
            <a:outerShdw blurRad="381000" dist="152400" dir="8100000" algn="tr" rotWithShape="0">
              <a:prstClr val="black">
                <a:alpha val="7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0" name="椭圆 49"/>
            <p:cNvSpPr/>
            <p:nvPr/>
          </p:nvSpPr>
          <p:spPr>
            <a:xfrm>
              <a:off x="479425" y="847725"/>
              <a:ext cx="3651250" cy="3651250"/>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1" name="组合 50"/>
          <p:cNvGrpSpPr/>
          <p:nvPr/>
        </p:nvGrpSpPr>
        <p:grpSpPr>
          <a:xfrm>
            <a:off x="5076056" y="2825979"/>
            <a:ext cx="822988" cy="822988"/>
            <a:chOff x="304800" y="673100"/>
            <a:chExt cx="4000500" cy="4000500"/>
          </a:xfrm>
          <a:effectLst>
            <a:outerShdw blurRad="381000" dist="152400" dir="8100000" algn="tr" rotWithShape="0">
              <a:prstClr val="black">
                <a:alpha val="7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3" name="椭圆 52"/>
            <p:cNvSpPr/>
            <p:nvPr/>
          </p:nvSpPr>
          <p:spPr>
            <a:xfrm>
              <a:off x="479425" y="847725"/>
              <a:ext cx="3651250" cy="3651250"/>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4" name="组合 53"/>
          <p:cNvGrpSpPr/>
          <p:nvPr/>
        </p:nvGrpSpPr>
        <p:grpSpPr>
          <a:xfrm>
            <a:off x="4119540" y="3341520"/>
            <a:ext cx="822988" cy="822988"/>
            <a:chOff x="304800" y="673100"/>
            <a:chExt cx="4000500" cy="4000500"/>
          </a:xfrm>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6" name="椭圆 55"/>
            <p:cNvSpPr/>
            <p:nvPr/>
          </p:nvSpPr>
          <p:spPr>
            <a:xfrm>
              <a:off x="479425" y="847725"/>
              <a:ext cx="3651250" cy="3651250"/>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7" name="组合 56"/>
          <p:cNvGrpSpPr/>
          <p:nvPr/>
        </p:nvGrpSpPr>
        <p:grpSpPr>
          <a:xfrm>
            <a:off x="3112514" y="2790873"/>
            <a:ext cx="822988" cy="822988"/>
            <a:chOff x="304800" y="673100"/>
            <a:chExt cx="4000500" cy="4000500"/>
          </a:xfrm>
          <a:effectLst>
            <a:outerShdw blurRad="381000" dist="152400" dir="8100000" algn="tr" rotWithShape="0">
              <a:prstClr val="black">
                <a:alpha val="7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9" name="椭圆 58"/>
            <p:cNvSpPr/>
            <p:nvPr/>
          </p:nvSpPr>
          <p:spPr>
            <a:xfrm>
              <a:off x="479425" y="847725"/>
              <a:ext cx="3651250" cy="3651250"/>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0" name="组合 59"/>
          <p:cNvGrpSpPr/>
          <p:nvPr/>
        </p:nvGrpSpPr>
        <p:grpSpPr>
          <a:xfrm>
            <a:off x="3112514" y="1726420"/>
            <a:ext cx="822988" cy="822988"/>
            <a:chOff x="304800" y="673100"/>
            <a:chExt cx="4000500" cy="4000500"/>
          </a:xfrm>
          <a:effectLst>
            <a:outerShdw blurRad="381000" dist="152400" dir="8100000" algn="tr" rotWithShape="0">
              <a:prstClr val="black">
                <a:alpha val="7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2" name="椭圆 61"/>
            <p:cNvSpPr/>
            <p:nvPr/>
          </p:nvSpPr>
          <p:spPr>
            <a:xfrm>
              <a:off x="479425" y="847725"/>
              <a:ext cx="3651250" cy="3651250"/>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3" name="组合 62"/>
          <p:cNvGrpSpPr/>
          <p:nvPr/>
        </p:nvGrpSpPr>
        <p:grpSpPr>
          <a:xfrm>
            <a:off x="3892260" y="2018055"/>
            <a:ext cx="1269322" cy="1269322"/>
            <a:chOff x="304800" y="673100"/>
            <a:chExt cx="4000500" cy="4000500"/>
          </a:xfrm>
          <a:effectLst>
            <a:outerShdw blurRad="381000" dist="152400" dir="8100000" algn="tr" rotWithShape="0">
              <a:prstClr val="black">
                <a:alpha val="70000"/>
              </a:prstClr>
            </a:outerShdw>
          </a:effectLst>
        </p:grpSpPr>
        <p:sp>
          <p:nvSpPr>
            <p:cNvPr id="64" name="同心圆 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5" name="椭圆 64"/>
            <p:cNvSpPr/>
            <p:nvPr/>
          </p:nvSpPr>
          <p:spPr>
            <a:xfrm>
              <a:off x="479425" y="847725"/>
              <a:ext cx="3651250" cy="3651250"/>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41" name="文本框 1"/>
          <p:cNvSpPr txBox="1"/>
          <p:nvPr/>
        </p:nvSpPr>
        <p:spPr>
          <a:xfrm>
            <a:off x="4139952" y="2243866"/>
            <a:ext cx="786474" cy="769441"/>
          </a:xfrm>
          <a:prstGeom prst="rect">
            <a:avLst/>
          </a:prstGeom>
          <a:noFill/>
          <a:ln w="38100">
            <a:noFill/>
          </a:ln>
        </p:spPr>
        <p:txBody>
          <a:bodyPr wrap="square" rtlCol="0">
            <a:spAutoFit/>
          </a:bodyPr>
          <a:lstStyle/>
          <a:p>
            <a:pPr algn="ctr"/>
            <a:r>
              <a:rPr lang="zh-CN" altLang="en-US" sz="2200" b="1" dirty="0" smtClean="0">
                <a:solidFill>
                  <a:schemeClr val="bg1">
                    <a:lumMod val="95000"/>
                  </a:schemeClr>
                </a:solidFill>
                <a:latin typeface="微软雅黑" panose="020B0503020204020204" pitchFamily="34" charset="-122"/>
                <a:ea typeface="微软雅黑" panose="020B0503020204020204" pitchFamily="34" charset="-122"/>
              </a:rPr>
              <a:t>添加标题</a:t>
            </a:r>
            <a:endParaRPr lang="zh-CN" altLang="en-US"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0" name="文本框 1"/>
          <p:cNvSpPr txBox="1"/>
          <p:nvPr/>
        </p:nvSpPr>
        <p:spPr>
          <a:xfrm>
            <a:off x="4139952" y="1350363"/>
            <a:ext cx="786474" cy="430887"/>
          </a:xfrm>
          <a:prstGeom prst="rect">
            <a:avLst/>
          </a:prstGeom>
          <a:noFill/>
          <a:ln w="38100">
            <a:noFill/>
          </a:ln>
        </p:spPr>
        <p:txBody>
          <a:bodyPr wrap="square" rtlCol="0">
            <a:spAutoFit/>
          </a:bodyPr>
          <a:lstStyle/>
          <a:p>
            <a:pPr algn="ctr"/>
            <a:r>
              <a:rPr lang="en-US" altLang="zh-CN" sz="2200" b="1" dirty="0" smtClean="0">
                <a:solidFill>
                  <a:schemeClr val="bg1">
                    <a:lumMod val="95000"/>
                  </a:schemeClr>
                </a:solidFill>
                <a:latin typeface="微软雅黑" panose="020B0503020204020204" pitchFamily="34" charset="-122"/>
                <a:ea typeface="微软雅黑" panose="020B0503020204020204" pitchFamily="34" charset="-122"/>
              </a:rPr>
              <a:t>01</a:t>
            </a:r>
            <a:endParaRPr lang="zh-CN" altLang="en-US"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1" name="文本框 1"/>
          <p:cNvSpPr txBox="1"/>
          <p:nvPr/>
        </p:nvSpPr>
        <p:spPr>
          <a:xfrm>
            <a:off x="5130030" y="1927444"/>
            <a:ext cx="786474" cy="430887"/>
          </a:xfrm>
          <a:prstGeom prst="rect">
            <a:avLst/>
          </a:prstGeom>
          <a:noFill/>
          <a:ln w="38100">
            <a:noFill/>
          </a:ln>
        </p:spPr>
        <p:txBody>
          <a:bodyPr wrap="square" rtlCol="0">
            <a:spAutoFit/>
          </a:bodyPr>
          <a:lstStyle/>
          <a:p>
            <a:pPr algn="ctr"/>
            <a:r>
              <a:rPr lang="en-US" altLang="zh-CN" sz="2200" b="1" dirty="0" smtClean="0">
                <a:solidFill>
                  <a:schemeClr val="bg1">
                    <a:lumMod val="95000"/>
                  </a:schemeClr>
                </a:solidFill>
                <a:latin typeface="微软雅黑" panose="020B0503020204020204" pitchFamily="34" charset="-122"/>
                <a:ea typeface="微软雅黑" panose="020B0503020204020204" pitchFamily="34" charset="-122"/>
              </a:rPr>
              <a:t>02</a:t>
            </a:r>
            <a:endParaRPr lang="zh-CN" altLang="en-US"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2" name="文本框 1"/>
          <p:cNvSpPr txBox="1"/>
          <p:nvPr/>
        </p:nvSpPr>
        <p:spPr>
          <a:xfrm>
            <a:off x="5094313" y="3014583"/>
            <a:ext cx="786474" cy="430887"/>
          </a:xfrm>
          <a:prstGeom prst="rect">
            <a:avLst/>
          </a:prstGeom>
          <a:noFill/>
          <a:ln w="38100">
            <a:noFill/>
          </a:ln>
        </p:spPr>
        <p:txBody>
          <a:bodyPr wrap="square" rtlCol="0">
            <a:spAutoFit/>
          </a:bodyPr>
          <a:lstStyle/>
          <a:p>
            <a:pPr algn="ctr"/>
            <a:r>
              <a:rPr lang="en-US" altLang="zh-CN" sz="2200" b="1" dirty="0" smtClean="0">
                <a:solidFill>
                  <a:schemeClr val="bg1">
                    <a:lumMod val="95000"/>
                  </a:schemeClr>
                </a:solidFill>
                <a:latin typeface="微软雅黑" panose="020B0503020204020204" pitchFamily="34" charset="-122"/>
                <a:ea typeface="微软雅黑" panose="020B0503020204020204" pitchFamily="34" charset="-122"/>
              </a:rPr>
              <a:t>03</a:t>
            </a:r>
            <a:endParaRPr lang="zh-CN" altLang="en-US"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3" name="文本框 1"/>
          <p:cNvSpPr txBox="1"/>
          <p:nvPr/>
        </p:nvSpPr>
        <p:spPr>
          <a:xfrm>
            <a:off x="4145566" y="3527770"/>
            <a:ext cx="786474" cy="430887"/>
          </a:xfrm>
          <a:prstGeom prst="rect">
            <a:avLst/>
          </a:prstGeom>
          <a:noFill/>
          <a:ln w="38100">
            <a:noFill/>
          </a:ln>
        </p:spPr>
        <p:txBody>
          <a:bodyPr wrap="square" rtlCol="0">
            <a:spAutoFit/>
          </a:bodyPr>
          <a:lstStyle/>
          <a:p>
            <a:pPr algn="ctr"/>
            <a:r>
              <a:rPr lang="en-US" altLang="zh-CN" sz="2200" b="1" dirty="0" smtClean="0">
                <a:solidFill>
                  <a:schemeClr val="bg1">
                    <a:lumMod val="95000"/>
                  </a:schemeClr>
                </a:solidFill>
                <a:latin typeface="微软雅黑" panose="020B0503020204020204" pitchFamily="34" charset="-122"/>
                <a:ea typeface="微软雅黑" panose="020B0503020204020204" pitchFamily="34" charset="-122"/>
              </a:rPr>
              <a:t>04</a:t>
            </a:r>
            <a:endParaRPr lang="zh-CN" altLang="en-US"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4" name="文本框 1"/>
          <p:cNvSpPr txBox="1"/>
          <p:nvPr/>
        </p:nvSpPr>
        <p:spPr>
          <a:xfrm>
            <a:off x="3130771" y="2998468"/>
            <a:ext cx="786474" cy="430887"/>
          </a:xfrm>
          <a:prstGeom prst="rect">
            <a:avLst/>
          </a:prstGeom>
          <a:noFill/>
          <a:ln w="38100">
            <a:noFill/>
          </a:ln>
        </p:spPr>
        <p:txBody>
          <a:bodyPr wrap="square" rtlCol="0">
            <a:spAutoFit/>
          </a:bodyPr>
          <a:lstStyle/>
          <a:p>
            <a:pPr algn="ctr"/>
            <a:r>
              <a:rPr lang="en-US" altLang="zh-CN" sz="2200" b="1" dirty="0" smtClean="0">
                <a:solidFill>
                  <a:schemeClr val="bg1">
                    <a:lumMod val="95000"/>
                  </a:schemeClr>
                </a:solidFill>
                <a:latin typeface="微软雅黑" panose="020B0503020204020204" pitchFamily="34" charset="-122"/>
                <a:ea typeface="微软雅黑" panose="020B0503020204020204" pitchFamily="34" charset="-122"/>
              </a:rPr>
              <a:t>05</a:t>
            </a:r>
            <a:endParaRPr lang="zh-CN" altLang="en-US"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5" name="文本框 1"/>
          <p:cNvSpPr txBox="1"/>
          <p:nvPr/>
        </p:nvSpPr>
        <p:spPr>
          <a:xfrm>
            <a:off x="3145981" y="1922470"/>
            <a:ext cx="786474" cy="430887"/>
          </a:xfrm>
          <a:prstGeom prst="rect">
            <a:avLst/>
          </a:prstGeom>
          <a:noFill/>
          <a:ln w="38100">
            <a:noFill/>
          </a:ln>
        </p:spPr>
        <p:txBody>
          <a:bodyPr wrap="square" rtlCol="0">
            <a:spAutoFit/>
          </a:bodyPr>
          <a:lstStyle/>
          <a:p>
            <a:pPr algn="ctr"/>
            <a:r>
              <a:rPr lang="en-US" altLang="zh-CN" sz="2200" b="1" dirty="0" smtClean="0">
                <a:solidFill>
                  <a:schemeClr val="bg1">
                    <a:lumMod val="95000"/>
                  </a:schemeClr>
                </a:solidFill>
                <a:latin typeface="微软雅黑" panose="020B0503020204020204" pitchFamily="34" charset="-122"/>
                <a:ea typeface="微软雅黑" panose="020B0503020204020204" pitchFamily="34" charset="-122"/>
              </a:rPr>
              <a:t>06</a:t>
            </a:r>
            <a:endParaRPr lang="zh-CN" altLang="en-US" sz="2200" b="1"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68" name="直接连接符 67"/>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1067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par>
                                <p:cTn id="16" presetID="53" presetClass="entr" presetSubtype="16"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p:cTn id="18" dur="500" fill="hold"/>
                                        <p:tgtEl>
                                          <p:spTgt spid="48"/>
                                        </p:tgtEl>
                                        <p:attrNameLst>
                                          <p:attrName>ppt_w</p:attrName>
                                        </p:attrNameLst>
                                      </p:cBhvr>
                                      <p:tavLst>
                                        <p:tav tm="0">
                                          <p:val>
                                            <p:fltVal val="0"/>
                                          </p:val>
                                        </p:tav>
                                        <p:tav tm="100000">
                                          <p:val>
                                            <p:strVal val="#ppt_w"/>
                                          </p:val>
                                        </p:tav>
                                      </p:tavLst>
                                    </p:anim>
                                    <p:anim calcmode="lin" valueType="num">
                                      <p:cBhvr>
                                        <p:cTn id="19" dur="500" fill="hold"/>
                                        <p:tgtEl>
                                          <p:spTgt spid="48"/>
                                        </p:tgtEl>
                                        <p:attrNameLst>
                                          <p:attrName>ppt_h</p:attrName>
                                        </p:attrNameLst>
                                      </p:cBhvr>
                                      <p:tavLst>
                                        <p:tav tm="0">
                                          <p:val>
                                            <p:fltVal val="0"/>
                                          </p:val>
                                        </p:tav>
                                        <p:tav tm="100000">
                                          <p:val>
                                            <p:strVal val="#ppt_h"/>
                                          </p:val>
                                        </p:tav>
                                      </p:tavLst>
                                    </p:anim>
                                    <p:animEffect transition="in" filter="fade">
                                      <p:cBhvr>
                                        <p:cTn id="20" dur="500"/>
                                        <p:tgtEl>
                                          <p:spTgt spid="48"/>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 calcmode="lin" valueType="num">
                                      <p:cBhvr>
                                        <p:cTn id="24" dur="500" fill="hold"/>
                                        <p:tgtEl>
                                          <p:spTgt spid="71"/>
                                        </p:tgtEl>
                                        <p:attrNameLst>
                                          <p:attrName>ppt_w</p:attrName>
                                        </p:attrNameLst>
                                      </p:cBhvr>
                                      <p:tavLst>
                                        <p:tav tm="0">
                                          <p:val>
                                            <p:fltVal val="0"/>
                                          </p:val>
                                        </p:tav>
                                        <p:tav tm="100000">
                                          <p:val>
                                            <p:strVal val="#ppt_w"/>
                                          </p:val>
                                        </p:tav>
                                      </p:tavLst>
                                    </p:anim>
                                    <p:anim calcmode="lin" valueType="num">
                                      <p:cBhvr>
                                        <p:cTn id="25" dur="500" fill="hold"/>
                                        <p:tgtEl>
                                          <p:spTgt spid="71"/>
                                        </p:tgtEl>
                                        <p:attrNameLst>
                                          <p:attrName>ppt_h</p:attrName>
                                        </p:attrNameLst>
                                      </p:cBhvr>
                                      <p:tavLst>
                                        <p:tav tm="0">
                                          <p:val>
                                            <p:fltVal val="0"/>
                                          </p:val>
                                        </p:tav>
                                        <p:tav tm="100000">
                                          <p:val>
                                            <p:strVal val="#ppt_h"/>
                                          </p:val>
                                        </p:tav>
                                      </p:tavLst>
                                    </p:anim>
                                    <p:animEffect transition="in" filter="fade">
                                      <p:cBhvr>
                                        <p:cTn id="26" dur="500"/>
                                        <p:tgtEl>
                                          <p:spTgt spid="71"/>
                                        </p:tgtEl>
                                      </p:cBhvr>
                                    </p:animEffect>
                                  </p:childTnLst>
                                </p:cTn>
                              </p:par>
                              <p:par>
                                <p:cTn id="27" presetID="53" presetClass="entr" presetSubtype="16"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p:cTn id="29" dur="500" fill="hold"/>
                                        <p:tgtEl>
                                          <p:spTgt spid="51"/>
                                        </p:tgtEl>
                                        <p:attrNameLst>
                                          <p:attrName>ppt_w</p:attrName>
                                        </p:attrNameLst>
                                      </p:cBhvr>
                                      <p:tavLst>
                                        <p:tav tm="0">
                                          <p:val>
                                            <p:fltVal val="0"/>
                                          </p:val>
                                        </p:tav>
                                        <p:tav tm="100000">
                                          <p:val>
                                            <p:strVal val="#ppt_w"/>
                                          </p:val>
                                        </p:tav>
                                      </p:tavLst>
                                    </p:anim>
                                    <p:anim calcmode="lin" valueType="num">
                                      <p:cBhvr>
                                        <p:cTn id="30" dur="500" fill="hold"/>
                                        <p:tgtEl>
                                          <p:spTgt spid="51"/>
                                        </p:tgtEl>
                                        <p:attrNameLst>
                                          <p:attrName>ppt_h</p:attrName>
                                        </p:attrNameLst>
                                      </p:cBhvr>
                                      <p:tavLst>
                                        <p:tav tm="0">
                                          <p:val>
                                            <p:fltVal val="0"/>
                                          </p:val>
                                        </p:tav>
                                        <p:tav tm="100000">
                                          <p:val>
                                            <p:strVal val="#ppt_h"/>
                                          </p:val>
                                        </p:tav>
                                      </p:tavLst>
                                    </p:anim>
                                    <p:animEffect transition="in" filter="fade">
                                      <p:cBhvr>
                                        <p:cTn id="31" dur="500"/>
                                        <p:tgtEl>
                                          <p:spTgt spid="51"/>
                                        </p:tgtEl>
                                      </p:cBhvr>
                                    </p:animEffect>
                                  </p:childTnLst>
                                </p:cTn>
                              </p:par>
                            </p:childTnLst>
                          </p:cTn>
                        </p:par>
                        <p:par>
                          <p:cTn id="32" fill="hold">
                            <p:stCondLst>
                              <p:cond delay="1500"/>
                            </p:stCondLst>
                            <p:childTnLst>
                              <p:par>
                                <p:cTn id="33" presetID="53" presetClass="entr" presetSubtype="16" fill="hold" grpId="0" nodeType="after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p:cTn id="35" dur="500" fill="hold"/>
                                        <p:tgtEl>
                                          <p:spTgt spid="72"/>
                                        </p:tgtEl>
                                        <p:attrNameLst>
                                          <p:attrName>ppt_w</p:attrName>
                                        </p:attrNameLst>
                                      </p:cBhvr>
                                      <p:tavLst>
                                        <p:tav tm="0">
                                          <p:val>
                                            <p:fltVal val="0"/>
                                          </p:val>
                                        </p:tav>
                                        <p:tav tm="100000">
                                          <p:val>
                                            <p:strVal val="#ppt_w"/>
                                          </p:val>
                                        </p:tav>
                                      </p:tavLst>
                                    </p:anim>
                                    <p:anim calcmode="lin" valueType="num">
                                      <p:cBhvr>
                                        <p:cTn id="36" dur="500" fill="hold"/>
                                        <p:tgtEl>
                                          <p:spTgt spid="72"/>
                                        </p:tgtEl>
                                        <p:attrNameLst>
                                          <p:attrName>ppt_h</p:attrName>
                                        </p:attrNameLst>
                                      </p:cBhvr>
                                      <p:tavLst>
                                        <p:tav tm="0">
                                          <p:val>
                                            <p:fltVal val="0"/>
                                          </p:val>
                                        </p:tav>
                                        <p:tav tm="100000">
                                          <p:val>
                                            <p:strVal val="#ppt_h"/>
                                          </p:val>
                                        </p:tav>
                                      </p:tavLst>
                                    </p:anim>
                                    <p:animEffect transition="in" filter="fade">
                                      <p:cBhvr>
                                        <p:cTn id="37" dur="500"/>
                                        <p:tgtEl>
                                          <p:spTgt spid="72"/>
                                        </p:tgtEl>
                                      </p:cBhvr>
                                    </p:animEffect>
                                  </p:childTnLst>
                                </p:cTn>
                              </p:par>
                              <p:par>
                                <p:cTn id="38" presetID="53" presetClass="entr" presetSubtype="16" fill="hold" nodeType="withEffect">
                                  <p:stCondLst>
                                    <p:cond delay="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animEffect transition="in" filter="fade">
                                      <p:cBhvr>
                                        <p:cTn id="42" dur="500"/>
                                        <p:tgtEl>
                                          <p:spTgt spid="54"/>
                                        </p:tgtEl>
                                      </p:cBhvr>
                                    </p:animEffect>
                                  </p:childTnLst>
                                </p:cTn>
                              </p:par>
                            </p:childTnLst>
                          </p:cTn>
                        </p:par>
                        <p:par>
                          <p:cTn id="43" fill="hold">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 calcmode="lin" valueType="num">
                                      <p:cBhvr>
                                        <p:cTn id="46" dur="500" fill="hold"/>
                                        <p:tgtEl>
                                          <p:spTgt spid="73"/>
                                        </p:tgtEl>
                                        <p:attrNameLst>
                                          <p:attrName>ppt_w</p:attrName>
                                        </p:attrNameLst>
                                      </p:cBhvr>
                                      <p:tavLst>
                                        <p:tav tm="0">
                                          <p:val>
                                            <p:fltVal val="0"/>
                                          </p:val>
                                        </p:tav>
                                        <p:tav tm="100000">
                                          <p:val>
                                            <p:strVal val="#ppt_w"/>
                                          </p:val>
                                        </p:tav>
                                      </p:tavLst>
                                    </p:anim>
                                    <p:anim calcmode="lin" valueType="num">
                                      <p:cBhvr>
                                        <p:cTn id="47" dur="500" fill="hold"/>
                                        <p:tgtEl>
                                          <p:spTgt spid="73"/>
                                        </p:tgtEl>
                                        <p:attrNameLst>
                                          <p:attrName>ppt_h</p:attrName>
                                        </p:attrNameLst>
                                      </p:cBhvr>
                                      <p:tavLst>
                                        <p:tav tm="0">
                                          <p:val>
                                            <p:fltVal val="0"/>
                                          </p:val>
                                        </p:tav>
                                        <p:tav tm="100000">
                                          <p:val>
                                            <p:strVal val="#ppt_h"/>
                                          </p:val>
                                        </p:tav>
                                      </p:tavLst>
                                    </p:anim>
                                    <p:animEffect transition="in" filter="fade">
                                      <p:cBhvr>
                                        <p:cTn id="48" dur="500"/>
                                        <p:tgtEl>
                                          <p:spTgt spid="73"/>
                                        </p:tgtEl>
                                      </p:cBhvr>
                                    </p:animEffect>
                                  </p:childTnLst>
                                </p:cTn>
                              </p:par>
                              <p:par>
                                <p:cTn id="49" presetID="53" presetClass="entr" presetSubtype="16" fill="hold" nodeType="withEffect">
                                  <p:stCondLst>
                                    <p:cond delay="0"/>
                                  </p:stCondLst>
                                  <p:childTnLst>
                                    <p:set>
                                      <p:cBhvr>
                                        <p:cTn id="50" dur="1" fill="hold">
                                          <p:stCondLst>
                                            <p:cond delay="0"/>
                                          </p:stCondLst>
                                        </p:cTn>
                                        <p:tgtEl>
                                          <p:spTgt spid="57"/>
                                        </p:tgtEl>
                                        <p:attrNameLst>
                                          <p:attrName>style.visibility</p:attrName>
                                        </p:attrNameLst>
                                      </p:cBhvr>
                                      <p:to>
                                        <p:strVal val="visible"/>
                                      </p:to>
                                    </p:set>
                                    <p:anim calcmode="lin" valueType="num">
                                      <p:cBhvr>
                                        <p:cTn id="51" dur="500" fill="hold"/>
                                        <p:tgtEl>
                                          <p:spTgt spid="57"/>
                                        </p:tgtEl>
                                        <p:attrNameLst>
                                          <p:attrName>ppt_w</p:attrName>
                                        </p:attrNameLst>
                                      </p:cBhvr>
                                      <p:tavLst>
                                        <p:tav tm="0">
                                          <p:val>
                                            <p:fltVal val="0"/>
                                          </p:val>
                                        </p:tav>
                                        <p:tav tm="100000">
                                          <p:val>
                                            <p:strVal val="#ppt_w"/>
                                          </p:val>
                                        </p:tav>
                                      </p:tavLst>
                                    </p:anim>
                                    <p:anim calcmode="lin" valueType="num">
                                      <p:cBhvr>
                                        <p:cTn id="52" dur="500" fill="hold"/>
                                        <p:tgtEl>
                                          <p:spTgt spid="57"/>
                                        </p:tgtEl>
                                        <p:attrNameLst>
                                          <p:attrName>ppt_h</p:attrName>
                                        </p:attrNameLst>
                                      </p:cBhvr>
                                      <p:tavLst>
                                        <p:tav tm="0">
                                          <p:val>
                                            <p:fltVal val="0"/>
                                          </p:val>
                                        </p:tav>
                                        <p:tav tm="100000">
                                          <p:val>
                                            <p:strVal val="#ppt_h"/>
                                          </p:val>
                                        </p:tav>
                                      </p:tavLst>
                                    </p:anim>
                                    <p:animEffect transition="in" filter="fade">
                                      <p:cBhvr>
                                        <p:cTn id="53" dur="500"/>
                                        <p:tgtEl>
                                          <p:spTgt spid="57"/>
                                        </p:tgtEl>
                                      </p:cBhvr>
                                    </p:animEffect>
                                  </p:childTnLst>
                                </p:cTn>
                              </p:par>
                            </p:childTnLst>
                          </p:cTn>
                        </p:par>
                        <p:par>
                          <p:cTn id="54" fill="hold">
                            <p:stCondLst>
                              <p:cond delay="2500"/>
                            </p:stCondLst>
                            <p:childTnLst>
                              <p:par>
                                <p:cTn id="55" presetID="53" presetClass="entr" presetSubtype="16" fill="hold" grpId="0" nodeType="afterEffect">
                                  <p:stCondLst>
                                    <p:cond delay="0"/>
                                  </p:stCondLst>
                                  <p:childTnLst>
                                    <p:set>
                                      <p:cBhvr>
                                        <p:cTn id="56" dur="1" fill="hold">
                                          <p:stCondLst>
                                            <p:cond delay="0"/>
                                          </p:stCondLst>
                                        </p:cTn>
                                        <p:tgtEl>
                                          <p:spTgt spid="74"/>
                                        </p:tgtEl>
                                        <p:attrNameLst>
                                          <p:attrName>style.visibility</p:attrName>
                                        </p:attrNameLst>
                                      </p:cBhvr>
                                      <p:to>
                                        <p:strVal val="visible"/>
                                      </p:to>
                                    </p:set>
                                    <p:anim calcmode="lin" valueType="num">
                                      <p:cBhvr>
                                        <p:cTn id="57" dur="500" fill="hold"/>
                                        <p:tgtEl>
                                          <p:spTgt spid="74"/>
                                        </p:tgtEl>
                                        <p:attrNameLst>
                                          <p:attrName>ppt_w</p:attrName>
                                        </p:attrNameLst>
                                      </p:cBhvr>
                                      <p:tavLst>
                                        <p:tav tm="0">
                                          <p:val>
                                            <p:fltVal val="0"/>
                                          </p:val>
                                        </p:tav>
                                        <p:tav tm="100000">
                                          <p:val>
                                            <p:strVal val="#ppt_w"/>
                                          </p:val>
                                        </p:tav>
                                      </p:tavLst>
                                    </p:anim>
                                    <p:anim calcmode="lin" valueType="num">
                                      <p:cBhvr>
                                        <p:cTn id="58" dur="500" fill="hold"/>
                                        <p:tgtEl>
                                          <p:spTgt spid="74"/>
                                        </p:tgtEl>
                                        <p:attrNameLst>
                                          <p:attrName>ppt_h</p:attrName>
                                        </p:attrNameLst>
                                      </p:cBhvr>
                                      <p:tavLst>
                                        <p:tav tm="0">
                                          <p:val>
                                            <p:fltVal val="0"/>
                                          </p:val>
                                        </p:tav>
                                        <p:tav tm="100000">
                                          <p:val>
                                            <p:strVal val="#ppt_h"/>
                                          </p:val>
                                        </p:tav>
                                      </p:tavLst>
                                    </p:anim>
                                    <p:animEffect transition="in" filter="fade">
                                      <p:cBhvr>
                                        <p:cTn id="59" dur="500"/>
                                        <p:tgtEl>
                                          <p:spTgt spid="74"/>
                                        </p:tgtEl>
                                      </p:cBhvr>
                                    </p:animEffect>
                                  </p:childTnLst>
                                </p:cTn>
                              </p:par>
                              <p:par>
                                <p:cTn id="60" presetID="53" presetClass="entr" presetSubtype="16" fill="hold" nodeType="withEffect">
                                  <p:stCondLst>
                                    <p:cond delay="0"/>
                                  </p:stCondLst>
                                  <p:childTnLst>
                                    <p:set>
                                      <p:cBhvr>
                                        <p:cTn id="61" dur="1" fill="hold">
                                          <p:stCondLst>
                                            <p:cond delay="0"/>
                                          </p:stCondLst>
                                        </p:cTn>
                                        <p:tgtEl>
                                          <p:spTgt spid="60"/>
                                        </p:tgtEl>
                                        <p:attrNameLst>
                                          <p:attrName>style.visibility</p:attrName>
                                        </p:attrNameLst>
                                      </p:cBhvr>
                                      <p:to>
                                        <p:strVal val="visible"/>
                                      </p:to>
                                    </p:set>
                                    <p:anim calcmode="lin" valueType="num">
                                      <p:cBhvr>
                                        <p:cTn id="62" dur="500" fill="hold"/>
                                        <p:tgtEl>
                                          <p:spTgt spid="60"/>
                                        </p:tgtEl>
                                        <p:attrNameLst>
                                          <p:attrName>ppt_w</p:attrName>
                                        </p:attrNameLst>
                                      </p:cBhvr>
                                      <p:tavLst>
                                        <p:tav tm="0">
                                          <p:val>
                                            <p:fltVal val="0"/>
                                          </p:val>
                                        </p:tav>
                                        <p:tav tm="100000">
                                          <p:val>
                                            <p:strVal val="#ppt_w"/>
                                          </p:val>
                                        </p:tav>
                                      </p:tavLst>
                                    </p:anim>
                                    <p:anim calcmode="lin" valueType="num">
                                      <p:cBhvr>
                                        <p:cTn id="63" dur="500" fill="hold"/>
                                        <p:tgtEl>
                                          <p:spTgt spid="60"/>
                                        </p:tgtEl>
                                        <p:attrNameLst>
                                          <p:attrName>ppt_h</p:attrName>
                                        </p:attrNameLst>
                                      </p:cBhvr>
                                      <p:tavLst>
                                        <p:tav tm="0">
                                          <p:val>
                                            <p:fltVal val="0"/>
                                          </p:val>
                                        </p:tav>
                                        <p:tav tm="100000">
                                          <p:val>
                                            <p:strVal val="#ppt_h"/>
                                          </p:val>
                                        </p:tav>
                                      </p:tavLst>
                                    </p:anim>
                                    <p:animEffect transition="in" filter="fade">
                                      <p:cBhvr>
                                        <p:cTn id="64" dur="500"/>
                                        <p:tgtEl>
                                          <p:spTgt spid="60"/>
                                        </p:tgtEl>
                                      </p:cBhvr>
                                    </p:animEffect>
                                  </p:childTnLst>
                                </p:cTn>
                              </p:par>
                            </p:childTnLst>
                          </p:cTn>
                        </p:par>
                        <p:par>
                          <p:cTn id="65" fill="hold">
                            <p:stCondLst>
                              <p:cond delay="3000"/>
                            </p:stCondLst>
                            <p:childTnLst>
                              <p:par>
                                <p:cTn id="66" presetID="53" presetClass="entr" presetSubtype="16" fill="hold" grpId="0" nodeType="afterEffect">
                                  <p:stCondLst>
                                    <p:cond delay="0"/>
                                  </p:stCondLst>
                                  <p:childTnLst>
                                    <p:set>
                                      <p:cBhvr>
                                        <p:cTn id="67" dur="1" fill="hold">
                                          <p:stCondLst>
                                            <p:cond delay="0"/>
                                          </p:stCondLst>
                                        </p:cTn>
                                        <p:tgtEl>
                                          <p:spTgt spid="75"/>
                                        </p:tgtEl>
                                        <p:attrNameLst>
                                          <p:attrName>style.visibility</p:attrName>
                                        </p:attrNameLst>
                                      </p:cBhvr>
                                      <p:to>
                                        <p:strVal val="visible"/>
                                      </p:to>
                                    </p:set>
                                    <p:anim calcmode="lin" valueType="num">
                                      <p:cBhvr>
                                        <p:cTn id="68" dur="500" fill="hold"/>
                                        <p:tgtEl>
                                          <p:spTgt spid="75"/>
                                        </p:tgtEl>
                                        <p:attrNameLst>
                                          <p:attrName>ppt_w</p:attrName>
                                        </p:attrNameLst>
                                      </p:cBhvr>
                                      <p:tavLst>
                                        <p:tav tm="0">
                                          <p:val>
                                            <p:fltVal val="0"/>
                                          </p:val>
                                        </p:tav>
                                        <p:tav tm="100000">
                                          <p:val>
                                            <p:strVal val="#ppt_w"/>
                                          </p:val>
                                        </p:tav>
                                      </p:tavLst>
                                    </p:anim>
                                    <p:anim calcmode="lin" valueType="num">
                                      <p:cBhvr>
                                        <p:cTn id="69" dur="500" fill="hold"/>
                                        <p:tgtEl>
                                          <p:spTgt spid="75"/>
                                        </p:tgtEl>
                                        <p:attrNameLst>
                                          <p:attrName>ppt_h</p:attrName>
                                        </p:attrNameLst>
                                      </p:cBhvr>
                                      <p:tavLst>
                                        <p:tav tm="0">
                                          <p:val>
                                            <p:fltVal val="0"/>
                                          </p:val>
                                        </p:tav>
                                        <p:tav tm="100000">
                                          <p:val>
                                            <p:strVal val="#ppt_h"/>
                                          </p:val>
                                        </p:tav>
                                      </p:tavLst>
                                    </p:anim>
                                    <p:animEffect transition="in" filter="fade">
                                      <p:cBhvr>
                                        <p:cTn id="70" dur="500"/>
                                        <p:tgtEl>
                                          <p:spTgt spid="75"/>
                                        </p:tgtEl>
                                      </p:cBhvr>
                                    </p:animEffect>
                                  </p:childTnLst>
                                </p:cTn>
                              </p:par>
                              <p:par>
                                <p:cTn id="71" presetID="53" presetClass="entr" presetSubtype="16" fill="hold" nodeType="withEffect">
                                  <p:stCondLst>
                                    <p:cond delay="0"/>
                                  </p:stCondLst>
                                  <p:childTnLst>
                                    <p:set>
                                      <p:cBhvr>
                                        <p:cTn id="72" dur="1" fill="hold">
                                          <p:stCondLst>
                                            <p:cond delay="0"/>
                                          </p:stCondLst>
                                        </p:cTn>
                                        <p:tgtEl>
                                          <p:spTgt spid="63"/>
                                        </p:tgtEl>
                                        <p:attrNameLst>
                                          <p:attrName>style.visibility</p:attrName>
                                        </p:attrNameLst>
                                      </p:cBhvr>
                                      <p:to>
                                        <p:strVal val="visible"/>
                                      </p:to>
                                    </p:set>
                                    <p:anim calcmode="lin" valueType="num">
                                      <p:cBhvr>
                                        <p:cTn id="73" dur="500" fill="hold"/>
                                        <p:tgtEl>
                                          <p:spTgt spid="63"/>
                                        </p:tgtEl>
                                        <p:attrNameLst>
                                          <p:attrName>ppt_w</p:attrName>
                                        </p:attrNameLst>
                                      </p:cBhvr>
                                      <p:tavLst>
                                        <p:tav tm="0">
                                          <p:val>
                                            <p:fltVal val="0"/>
                                          </p:val>
                                        </p:tav>
                                        <p:tav tm="100000">
                                          <p:val>
                                            <p:strVal val="#ppt_w"/>
                                          </p:val>
                                        </p:tav>
                                      </p:tavLst>
                                    </p:anim>
                                    <p:anim calcmode="lin" valueType="num">
                                      <p:cBhvr>
                                        <p:cTn id="74" dur="500" fill="hold"/>
                                        <p:tgtEl>
                                          <p:spTgt spid="63"/>
                                        </p:tgtEl>
                                        <p:attrNameLst>
                                          <p:attrName>ppt_h</p:attrName>
                                        </p:attrNameLst>
                                      </p:cBhvr>
                                      <p:tavLst>
                                        <p:tav tm="0">
                                          <p:val>
                                            <p:fltVal val="0"/>
                                          </p:val>
                                        </p:tav>
                                        <p:tav tm="100000">
                                          <p:val>
                                            <p:strVal val="#ppt_h"/>
                                          </p:val>
                                        </p:tav>
                                      </p:tavLst>
                                    </p:anim>
                                    <p:animEffect transition="in" filter="fade">
                                      <p:cBhvr>
                                        <p:cTn id="75" dur="500"/>
                                        <p:tgtEl>
                                          <p:spTgt spid="63"/>
                                        </p:tgtEl>
                                      </p:cBhvr>
                                    </p:animEffect>
                                  </p:childTnLst>
                                </p:cTn>
                              </p:par>
                            </p:childTnLst>
                          </p:cTn>
                        </p:par>
                        <p:par>
                          <p:cTn id="76" fill="hold">
                            <p:stCondLst>
                              <p:cond delay="3500"/>
                            </p:stCondLst>
                            <p:childTnLst>
                              <p:par>
                                <p:cTn id="77" presetID="53" presetClass="entr" presetSubtype="16"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 calcmode="lin" valueType="num">
                                      <p:cBhvr>
                                        <p:cTn id="79" dur="500" fill="hold"/>
                                        <p:tgtEl>
                                          <p:spTgt spid="41"/>
                                        </p:tgtEl>
                                        <p:attrNameLst>
                                          <p:attrName>ppt_w</p:attrName>
                                        </p:attrNameLst>
                                      </p:cBhvr>
                                      <p:tavLst>
                                        <p:tav tm="0">
                                          <p:val>
                                            <p:fltVal val="0"/>
                                          </p:val>
                                        </p:tav>
                                        <p:tav tm="100000">
                                          <p:val>
                                            <p:strVal val="#ppt_w"/>
                                          </p:val>
                                        </p:tav>
                                      </p:tavLst>
                                    </p:anim>
                                    <p:anim calcmode="lin" valueType="num">
                                      <p:cBhvr>
                                        <p:cTn id="80" dur="500" fill="hold"/>
                                        <p:tgtEl>
                                          <p:spTgt spid="41"/>
                                        </p:tgtEl>
                                        <p:attrNameLst>
                                          <p:attrName>ppt_h</p:attrName>
                                        </p:attrNameLst>
                                      </p:cBhvr>
                                      <p:tavLst>
                                        <p:tav tm="0">
                                          <p:val>
                                            <p:fltVal val="0"/>
                                          </p:val>
                                        </p:tav>
                                        <p:tav tm="100000">
                                          <p:val>
                                            <p:strVal val="#ppt_h"/>
                                          </p:val>
                                        </p:tav>
                                      </p:tavLst>
                                    </p:anim>
                                    <p:animEffect transition="in" filter="fade">
                                      <p:cBhvr>
                                        <p:cTn id="81" dur="500"/>
                                        <p:tgtEl>
                                          <p:spTgt spid="41"/>
                                        </p:tgtEl>
                                      </p:cBhvr>
                                    </p:animEffect>
                                  </p:childTnLst>
                                </p:cTn>
                              </p:par>
                            </p:childTnLst>
                          </p:cTn>
                        </p:par>
                        <p:par>
                          <p:cTn id="82" fill="hold">
                            <p:stCondLst>
                              <p:cond delay="4000"/>
                            </p:stCondLst>
                            <p:childTnLst>
                              <p:par>
                                <p:cTn id="83" presetID="22" presetClass="entr" presetSubtype="2" fill="hold" nodeType="afterEffect">
                                  <p:stCondLst>
                                    <p:cond delay="250"/>
                                  </p:stCondLst>
                                  <p:childTnLst>
                                    <p:set>
                                      <p:cBhvr>
                                        <p:cTn id="84" dur="1" fill="hold">
                                          <p:stCondLst>
                                            <p:cond delay="0"/>
                                          </p:stCondLst>
                                        </p:cTn>
                                        <p:tgtEl>
                                          <p:spTgt spid="6"/>
                                        </p:tgtEl>
                                        <p:attrNameLst>
                                          <p:attrName>style.visibility</p:attrName>
                                        </p:attrNameLst>
                                      </p:cBhvr>
                                      <p:to>
                                        <p:strVal val="visible"/>
                                      </p:to>
                                    </p:set>
                                    <p:animEffect transition="in" filter="wipe(right)">
                                      <p:cBhvr>
                                        <p:cTn id="85" dur="500"/>
                                        <p:tgtEl>
                                          <p:spTgt spid="6"/>
                                        </p:tgtEl>
                                      </p:cBhvr>
                                    </p:animEffect>
                                  </p:childTnLst>
                                </p:cTn>
                              </p:par>
                            </p:childTnLst>
                          </p:cTn>
                        </p:par>
                        <p:par>
                          <p:cTn id="86" fill="hold">
                            <p:stCondLst>
                              <p:cond delay="4750"/>
                            </p:stCondLst>
                            <p:childTnLst>
                              <p:par>
                                <p:cTn id="87" presetID="22" presetClass="entr" presetSubtype="2" fill="hold" grpId="0" nodeType="after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wipe(right)">
                                      <p:cBhvr>
                                        <p:cTn id="89" dur="500"/>
                                        <p:tgtEl>
                                          <p:spTgt spid="24"/>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right)">
                                      <p:cBhvr>
                                        <p:cTn id="92" dur="500"/>
                                        <p:tgtEl>
                                          <p:spTgt spid="25"/>
                                        </p:tgtEl>
                                      </p:cBhvr>
                                    </p:animEffect>
                                  </p:childTnLst>
                                </p:cTn>
                              </p:par>
                            </p:childTnLst>
                          </p:cTn>
                        </p:par>
                        <p:par>
                          <p:cTn id="93" fill="hold">
                            <p:stCondLst>
                              <p:cond delay="5250"/>
                            </p:stCondLst>
                            <p:childTnLst>
                              <p:par>
                                <p:cTn id="94" presetID="22" presetClass="entr" presetSubtype="8" fill="hold" nodeType="afterEffect">
                                  <p:stCondLst>
                                    <p:cond delay="0"/>
                                  </p:stCondLst>
                                  <p:childTnLst>
                                    <p:set>
                                      <p:cBhvr>
                                        <p:cTn id="95" dur="1" fill="hold">
                                          <p:stCondLst>
                                            <p:cond delay="0"/>
                                          </p:stCondLst>
                                        </p:cTn>
                                        <p:tgtEl>
                                          <p:spTgt spid="36"/>
                                        </p:tgtEl>
                                        <p:attrNameLst>
                                          <p:attrName>style.visibility</p:attrName>
                                        </p:attrNameLst>
                                      </p:cBhvr>
                                      <p:to>
                                        <p:strVal val="visible"/>
                                      </p:to>
                                    </p:set>
                                    <p:animEffect transition="in" filter="wipe(left)">
                                      <p:cBhvr>
                                        <p:cTn id="96" dur="500"/>
                                        <p:tgtEl>
                                          <p:spTgt spid="36"/>
                                        </p:tgtEl>
                                      </p:cBhvr>
                                    </p:animEffect>
                                  </p:childTnLst>
                                </p:cTn>
                              </p:par>
                            </p:childTnLst>
                          </p:cTn>
                        </p:par>
                        <p:par>
                          <p:cTn id="97" fill="hold">
                            <p:stCondLst>
                              <p:cond delay="5750"/>
                            </p:stCondLst>
                            <p:childTnLst>
                              <p:par>
                                <p:cTn id="98" presetID="22" presetClass="entr" presetSubtype="8" fill="hold" grpId="0" nodeType="after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wipe(left)">
                                      <p:cBhvr>
                                        <p:cTn id="100" dur="500"/>
                                        <p:tgtEl>
                                          <p:spTgt spid="30"/>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wipe(left)">
                                      <p:cBhvr>
                                        <p:cTn id="103" dur="500"/>
                                        <p:tgtEl>
                                          <p:spTgt spid="31"/>
                                        </p:tgtEl>
                                      </p:cBhvr>
                                    </p:animEffect>
                                  </p:childTnLst>
                                </p:cTn>
                              </p:par>
                            </p:childTnLst>
                          </p:cTn>
                        </p:par>
                        <p:par>
                          <p:cTn id="104" fill="hold">
                            <p:stCondLst>
                              <p:cond delay="6250"/>
                            </p:stCondLst>
                            <p:childTnLst>
                              <p:par>
                                <p:cTn id="105" presetID="22" presetClass="entr" presetSubtype="8" fill="hold" nodeType="afterEffect">
                                  <p:stCondLst>
                                    <p:cond delay="0"/>
                                  </p:stCondLst>
                                  <p:childTnLst>
                                    <p:set>
                                      <p:cBhvr>
                                        <p:cTn id="106" dur="1" fill="hold">
                                          <p:stCondLst>
                                            <p:cond delay="0"/>
                                          </p:stCondLst>
                                        </p:cTn>
                                        <p:tgtEl>
                                          <p:spTgt spid="2"/>
                                        </p:tgtEl>
                                        <p:attrNameLst>
                                          <p:attrName>style.visibility</p:attrName>
                                        </p:attrNameLst>
                                      </p:cBhvr>
                                      <p:to>
                                        <p:strVal val="visible"/>
                                      </p:to>
                                    </p:set>
                                    <p:animEffect transition="in" filter="wipe(left)">
                                      <p:cBhvr>
                                        <p:cTn id="107" dur="500"/>
                                        <p:tgtEl>
                                          <p:spTgt spid="2"/>
                                        </p:tgtEl>
                                      </p:cBhvr>
                                    </p:animEffect>
                                  </p:childTnLst>
                                </p:cTn>
                              </p:par>
                            </p:childTnLst>
                          </p:cTn>
                        </p:par>
                        <p:par>
                          <p:cTn id="108" fill="hold">
                            <p:stCondLst>
                              <p:cond delay="6750"/>
                            </p:stCondLst>
                            <p:childTnLst>
                              <p:par>
                                <p:cTn id="109" presetID="22" presetClass="entr" presetSubtype="8" fill="hold" grpId="0" nodeType="afterEffect">
                                  <p:stCondLst>
                                    <p:cond delay="0"/>
                                  </p:stCondLst>
                                  <p:childTnLst>
                                    <p:set>
                                      <p:cBhvr>
                                        <p:cTn id="110" dur="1" fill="hold">
                                          <p:stCondLst>
                                            <p:cond delay="0"/>
                                          </p:stCondLst>
                                        </p:cTn>
                                        <p:tgtEl>
                                          <p:spTgt spid="32"/>
                                        </p:tgtEl>
                                        <p:attrNameLst>
                                          <p:attrName>style.visibility</p:attrName>
                                        </p:attrNameLst>
                                      </p:cBhvr>
                                      <p:to>
                                        <p:strVal val="visible"/>
                                      </p:to>
                                    </p:set>
                                    <p:animEffect transition="in" filter="wipe(left)">
                                      <p:cBhvr>
                                        <p:cTn id="111" dur="500"/>
                                        <p:tgtEl>
                                          <p:spTgt spid="32"/>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33"/>
                                        </p:tgtEl>
                                        <p:attrNameLst>
                                          <p:attrName>style.visibility</p:attrName>
                                        </p:attrNameLst>
                                      </p:cBhvr>
                                      <p:to>
                                        <p:strVal val="visible"/>
                                      </p:to>
                                    </p:set>
                                    <p:animEffect transition="in" filter="wipe(left)">
                                      <p:cBhvr>
                                        <p:cTn id="114" dur="500"/>
                                        <p:tgtEl>
                                          <p:spTgt spid="33"/>
                                        </p:tgtEl>
                                      </p:cBhvr>
                                    </p:animEffect>
                                  </p:childTnLst>
                                </p:cTn>
                              </p:par>
                            </p:childTnLst>
                          </p:cTn>
                        </p:par>
                        <p:par>
                          <p:cTn id="115" fill="hold">
                            <p:stCondLst>
                              <p:cond delay="7250"/>
                            </p:stCondLst>
                            <p:childTnLst>
                              <p:par>
                                <p:cTn id="116" presetID="22" presetClass="entr" presetSubtype="8" fill="hold" nodeType="afterEffect">
                                  <p:stCondLst>
                                    <p:cond delay="0"/>
                                  </p:stCondLst>
                                  <p:childTnLst>
                                    <p:set>
                                      <p:cBhvr>
                                        <p:cTn id="117" dur="1" fill="hold">
                                          <p:stCondLst>
                                            <p:cond delay="0"/>
                                          </p:stCondLst>
                                        </p:cTn>
                                        <p:tgtEl>
                                          <p:spTgt spid="3"/>
                                        </p:tgtEl>
                                        <p:attrNameLst>
                                          <p:attrName>style.visibility</p:attrName>
                                        </p:attrNameLst>
                                      </p:cBhvr>
                                      <p:to>
                                        <p:strVal val="visible"/>
                                      </p:to>
                                    </p:set>
                                    <p:animEffect transition="in" filter="wipe(left)">
                                      <p:cBhvr>
                                        <p:cTn id="118" dur="500"/>
                                        <p:tgtEl>
                                          <p:spTgt spid="3"/>
                                        </p:tgtEl>
                                      </p:cBhvr>
                                    </p:animEffect>
                                  </p:childTnLst>
                                </p:cTn>
                              </p:par>
                            </p:childTnLst>
                          </p:cTn>
                        </p:par>
                        <p:par>
                          <p:cTn id="119" fill="hold">
                            <p:stCondLst>
                              <p:cond delay="7750"/>
                            </p:stCondLst>
                            <p:childTnLst>
                              <p:par>
                                <p:cTn id="120" presetID="22" presetClass="entr" presetSubtype="8" fill="hold" grpId="0" nodeType="afterEffect">
                                  <p:stCondLst>
                                    <p:cond delay="0"/>
                                  </p:stCondLst>
                                  <p:childTnLst>
                                    <p:set>
                                      <p:cBhvr>
                                        <p:cTn id="121" dur="1" fill="hold">
                                          <p:stCondLst>
                                            <p:cond delay="0"/>
                                          </p:stCondLst>
                                        </p:cTn>
                                        <p:tgtEl>
                                          <p:spTgt spid="34"/>
                                        </p:tgtEl>
                                        <p:attrNameLst>
                                          <p:attrName>style.visibility</p:attrName>
                                        </p:attrNameLst>
                                      </p:cBhvr>
                                      <p:to>
                                        <p:strVal val="visible"/>
                                      </p:to>
                                    </p:set>
                                    <p:animEffect transition="in" filter="wipe(left)">
                                      <p:cBhvr>
                                        <p:cTn id="122" dur="500"/>
                                        <p:tgtEl>
                                          <p:spTgt spid="34"/>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35"/>
                                        </p:tgtEl>
                                        <p:attrNameLst>
                                          <p:attrName>style.visibility</p:attrName>
                                        </p:attrNameLst>
                                      </p:cBhvr>
                                      <p:to>
                                        <p:strVal val="visible"/>
                                      </p:to>
                                    </p:set>
                                    <p:animEffect transition="in" filter="wipe(left)">
                                      <p:cBhvr>
                                        <p:cTn id="125" dur="500"/>
                                        <p:tgtEl>
                                          <p:spTgt spid="35"/>
                                        </p:tgtEl>
                                      </p:cBhvr>
                                    </p:animEffect>
                                  </p:childTnLst>
                                </p:cTn>
                              </p:par>
                            </p:childTnLst>
                          </p:cTn>
                        </p:par>
                        <p:par>
                          <p:cTn id="126" fill="hold">
                            <p:stCondLst>
                              <p:cond delay="8250"/>
                            </p:stCondLst>
                            <p:childTnLst>
                              <p:par>
                                <p:cTn id="127" presetID="22" presetClass="entr" presetSubtype="2" fill="hold" nodeType="afterEffect">
                                  <p:stCondLst>
                                    <p:cond delay="0"/>
                                  </p:stCondLst>
                                  <p:childTnLst>
                                    <p:set>
                                      <p:cBhvr>
                                        <p:cTn id="128" dur="1" fill="hold">
                                          <p:stCondLst>
                                            <p:cond delay="0"/>
                                          </p:stCondLst>
                                        </p:cTn>
                                        <p:tgtEl>
                                          <p:spTgt spid="4"/>
                                        </p:tgtEl>
                                        <p:attrNameLst>
                                          <p:attrName>style.visibility</p:attrName>
                                        </p:attrNameLst>
                                      </p:cBhvr>
                                      <p:to>
                                        <p:strVal val="visible"/>
                                      </p:to>
                                    </p:set>
                                    <p:animEffect transition="in" filter="wipe(right)">
                                      <p:cBhvr>
                                        <p:cTn id="129" dur="250"/>
                                        <p:tgtEl>
                                          <p:spTgt spid="4"/>
                                        </p:tgtEl>
                                      </p:cBhvr>
                                    </p:animEffect>
                                  </p:childTnLst>
                                </p:cTn>
                              </p:par>
                            </p:childTnLst>
                          </p:cTn>
                        </p:par>
                        <p:par>
                          <p:cTn id="130" fill="hold">
                            <p:stCondLst>
                              <p:cond delay="8750"/>
                            </p:stCondLst>
                            <p:childTnLst>
                              <p:par>
                                <p:cTn id="131" presetID="22" presetClass="entr" presetSubtype="2" fill="hold" grpId="0" nodeType="afterEffect">
                                  <p:stCondLst>
                                    <p:cond delay="0"/>
                                  </p:stCondLst>
                                  <p:childTnLst>
                                    <p:set>
                                      <p:cBhvr>
                                        <p:cTn id="132" dur="1" fill="hold">
                                          <p:stCondLst>
                                            <p:cond delay="0"/>
                                          </p:stCondLst>
                                        </p:cTn>
                                        <p:tgtEl>
                                          <p:spTgt spid="28"/>
                                        </p:tgtEl>
                                        <p:attrNameLst>
                                          <p:attrName>style.visibility</p:attrName>
                                        </p:attrNameLst>
                                      </p:cBhvr>
                                      <p:to>
                                        <p:strVal val="visible"/>
                                      </p:to>
                                    </p:set>
                                    <p:animEffect transition="in" filter="wipe(right)">
                                      <p:cBhvr>
                                        <p:cTn id="133" dur="500"/>
                                        <p:tgtEl>
                                          <p:spTgt spid="28"/>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29"/>
                                        </p:tgtEl>
                                        <p:attrNameLst>
                                          <p:attrName>style.visibility</p:attrName>
                                        </p:attrNameLst>
                                      </p:cBhvr>
                                      <p:to>
                                        <p:strVal val="visible"/>
                                      </p:to>
                                    </p:set>
                                    <p:animEffect transition="in" filter="wipe(right)">
                                      <p:cBhvr>
                                        <p:cTn id="136" dur="500"/>
                                        <p:tgtEl>
                                          <p:spTgt spid="29"/>
                                        </p:tgtEl>
                                      </p:cBhvr>
                                    </p:animEffect>
                                  </p:childTnLst>
                                </p:cTn>
                              </p:par>
                            </p:childTnLst>
                          </p:cTn>
                        </p:par>
                        <p:par>
                          <p:cTn id="137" fill="hold">
                            <p:stCondLst>
                              <p:cond delay="9250"/>
                            </p:stCondLst>
                            <p:childTnLst>
                              <p:par>
                                <p:cTn id="138" presetID="22" presetClass="entr" presetSubtype="2" fill="hold" nodeType="afterEffect">
                                  <p:stCondLst>
                                    <p:cond delay="0"/>
                                  </p:stCondLst>
                                  <p:childTnLst>
                                    <p:set>
                                      <p:cBhvr>
                                        <p:cTn id="139" dur="1" fill="hold">
                                          <p:stCondLst>
                                            <p:cond delay="0"/>
                                          </p:stCondLst>
                                        </p:cTn>
                                        <p:tgtEl>
                                          <p:spTgt spid="5"/>
                                        </p:tgtEl>
                                        <p:attrNameLst>
                                          <p:attrName>style.visibility</p:attrName>
                                        </p:attrNameLst>
                                      </p:cBhvr>
                                      <p:to>
                                        <p:strVal val="visible"/>
                                      </p:to>
                                    </p:set>
                                    <p:animEffect transition="in" filter="wipe(right)">
                                      <p:cBhvr>
                                        <p:cTn id="140" dur="250"/>
                                        <p:tgtEl>
                                          <p:spTgt spid="5"/>
                                        </p:tgtEl>
                                      </p:cBhvr>
                                    </p:animEffect>
                                  </p:childTnLst>
                                </p:cTn>
                              </p:par>
                            </p:childTnLst>
                          </p:cTn>
                        </p:par>
                        <p:par>
                          <p:cTn id="141" fill="hold">
                            <p:stCondLst>
                              <p:cond delay="9750"/>
                            </p:stCondLst>
                            <p:childTnLst>
                              <p:par>
                                <p:cTn id="142" presetID="22" presetClass="entr" presetSubtype="2" fill="hold" grpId="0" nodeType="afterEffect">
                                  <p:stCondLst>
                                    <p:cond delay="0"/>
                                  </p:stCondLst>
                                  <p:childTnLst>
                                    <p:set>
                                      <p:cBhvr>
                                        <p:cTn id="143" dur="1" fill="hold">
                                          <p:stCondLst>
                                            <p:cond delay="0"/>
                                          </p:stCondLst>
                                        </p:cTn>
                                        <p:tgtEl>
                                          <p:spTgt spid="26"/>
                                        </p:tgtEl>
                                        <p:attrNameLst>
                                          <p:attrName>style.visibility</p:attrName>
                                        </p:attrNameLst>
                                      </p:cBhvr>
                                      <p:to>
                                        <p:strVal val="visible"/>
                                      </p:to>
                                    </p:set>
                                    <p:animEffect transition="in" filter="wipe(right)">
                                      <p:cBhvr>
                                        <p:cTn id="144" dur="500"/>
                                        <p:tgtEl>
                                          <p:spTgt spid="26"/>
                                        </p:tgtEl>
                                      </p:cBhvr>
                                    </p:animEffect>
                                  </p:childTnLst>
                                </p:cTn>
                              </p:par>
                              <p:par>
                                <p:cTn id="145" presetID="22" presetClass="entr" presetSubtype="2" fill="hold" grpId="0" nodeType="withEffect">
                                  <p:stCondLst>
                                    <p:cond delay="0"/>
                                  </p:stCondLst>
                                  <p:childTnLst>
                                    <p:set>
                                      <p:cBhvr>
                                        <p:cTn id="146" dur="1" fill="hold">
                                          <p:stCondLst>
                                            <p:cond delay="0"/>
                                          </p:stCondLst>
                                        </p:cTn>
                                        <p:tgtEl>
                                          <p:spTgt spid="27"/>
                                        </p:tgtEl>
                                        <p:attrNameLst>
                                          <p:attrName>style.visibility</p:attrName>
                                        </p:attrNameLst>
                                      </p:cBhvr>
                                      <p:to>
                                        <p:strVal val="visible"/>
                                      </p:to>
                                    </p:set>
                                    <p:animEffect transition="in" filter="wipe(right)">
                                      <p:cBhvr>
                                        <p:cTn id="14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P spid="34" grpId="0"/>
      <p:bldP spid="35" grpId="0"/>
      <p:bldP spid="41" grpId="0"/>
      <p:bldP spid="70" grpId="0"/>
      <p:bldP spid="71" grpId="0"/>
      <p:bldP spid="72" grpId="0"/>
      <p:bldP spid="73" grpId="0"/>
      <p:bldP spid="74" grpId="0"/>
      <p:bldP spid="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选题意义</a:t>
            </a:r>
          </a:p>
        </p:txBody>
      </p:sp>
      <p:cxnSp>
        <p:nvCxnSpPr>
          <p:cNvPr id="52" name="直接连接符 51"/>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bwMode="auto">
          <a:xfrm>
            <a:off x="2461151" y="1492424"/>
            <a:ext cx="2535654" cy="2527605"/>
          </a:xfrm>
          <a:prstGeom prst="ellipse">
            <a:avLst/>
          </a:prstGeom>
          <a:noFill/>
          <a:ln w="25400" cap="flat" cmpd="sng" algn="ctr">
            <a:solidFill>
              <a:schemeClr val="bg1"/>
            </a:solidFill>
            <a:prstDash val="solid"/>
          </a:ln>
          <a:effectLst/>
        </p:spPr>
        <p:txBody>
          <a:bodyPr lIns="75520" tIns="37760" rIns="75520" bIns="37760" anchor="ctr"/>
          <a:lstStyle/>
          <a:p>
            <a:pPr algn="ctr">
              <a:defRPr/>
            </a:pPr>
            <a:endParaRPr lang="zh-CN" altLang="en-US" kern="0" dirty="0">
              <a:solidFill>
                <a:sysClr val="window" lastClr="FFFFFF"/>
              </a:solidFill>
              <a:latin typeface="Calibri" panose="020F0502020204030204"/>
            </a:endParaRPr>
          </a:p>
        </p:txBody>
      </p:sp>
      <p:sp>
        <p:nvSpPr>
          <p:cNvPr id="3" name="椭圆 2"/>
          <p:cNvSpPr/>
          <p:nvPr/>
        </p:nvSpPr>
        <p:spPr bwMode="auto">
          <a:xfrm>
            <a:off x="3978350" y="1492424"/>
            <a:ext cx="2536758" cy="2527605"/>
          </a:xfrm>
          <a:prstGeom prst="ellipse">
            <a:avLst/>
          </a:prstGeom>
          <a:noFill/>
          <a:ln w="25400" cap="flat" cmpd="sng" algn="ctr">
            <a:solidFill>
              <a:schemeClr val="bg1"/>
            </a:solidFill>
            <a:prstDash val="solid"/>
          </a:ln>
          <a:effectLst/>
        </p:spPr>
        <p:txBody>
          <a:bodyPr lIns="75520" tIns="37760" rIns="75520" bIns="37760" anchor="ctr"/>
          <a:lstStyle/>
          <a:p>
            <a:pPr algn="ctr">
              <a:defRPr/>
            </a:pPr>
            <a:endParaRPr lang="zh-CN" altLang="en-US" kern="0" dirty="0">
              <a:solidFill>
                <a:sysClr val="window" lastClr="FFFFFF"/>
              </a:solidFill>
              <a:latin typeface="Calibri" panose="020F0502020204030204"/>
            </a:endParaRPr>
          </a:p>
        </p:txBody>
      </p:sp>
      <p:cxnSp>
        <p:nvCxnSpPr>
          <p:cNvPr id="4" name="直接连接符 3"/>
          <p:cNvCxnSpPr>
            <a:cxnSpLocks noChangeShapeType="1"/>
          </p:cNvCxnSpPr>
          <p:nvPr/>
        </p:nvCxnSpPr>
        <p:spPr bwMode="auto">
          <a:xfrm>
            <a:off x="3157407" y="2109477"/>
            <a:ext cx="397231" cy="185885"/>
          </a:xfrm>
          <a:prstGeom prst="line">
            <a:avLst/>
          </a:prstGeom>
          <a:noFill/>
          <a:ln w="28575" algn="ctr">
            <a:solidFill>
              <a:schemeClr val="bg1"/>
            </a:solidFill>
            <a:round/>
            <a:headEnd type="none" w="med" len="med"/>
            <a:tailEnd type="arrow" w="med" len="med"/>
          </a:ln>
        </p:spPr>
      </p:cxnSp>
      <p:cxnSp>
        <p:nvCxnSpPr>
          <p:cNvPr id="5" name="直接连接符 4"/>
          <p:cNvCxnSpPr>
            <a:cxnSpLocks noChangeShapeType="1"/>
          </p:cNvCxnSpPr>
          <p:nvPr/>
        </p:nvCxnSpPr>
        <p:spPr bwMode="auto">
          <a:xfrm>
            <a:off x="2945550" y="2680332"/>
            <a:ext cx="410472" cy="0"/>
          </a:xfrm>
          <a:prstGeom prst="line">
            <a:avLst/>
          </a:prstGeom>
          <a:noFill/>
          <a:ln w="28575" algn="ctr">
            <a:solidFill>
              <a:schemeClr val="bg1"/>
            </a:solidFill>
            <a:round/>
            <a:headEnd type="none" w="med" len="med"/>
            <a:tailEnd type="arrow" w="med" len="med"/>
          </a:ln>
        </p:spPr>
      </p:cxnSp>
      <p:cxnSp>
        <p:nvCxnSpPr>
          <p:cNvPr id="6" name="直接连接符 5"/>
          <p:cNvCxnSpPr>
            <a:cxnSpLocks noChangeShapeType="1"/>
          </p:cNvCxnSpPr>
          <p:nvPr/>
        </p:nvCxnSpPr>
        <p:spPr bwMode="auto">
          <a:xfrm flipV="1">
            <a:off x="3157407" y="3049903"/>
            <a:ext cx="410472" cy="216684"/>
          </a:xfrm>
          <a:prstGeom prst="line">
            <a:avLst/>
          </a:prstGeom>
          <a:noFill/>
          <a:ln w="28575" algn="ctr">
            <a:solidFill>
              <a:schemeClr val="bg1"/>
            </a:solidFill>
            <a:round/>
            <a:headEnd type="none" w="med" len="med"/>
            <a:tailEnd type="arrow" w="med" len="med"/>
          </a:ln>
        </p:spPr>
      </p:cxnSp>
      <p:cxnSp>
        <p:nvCxnSpPr>
          <p:cNvPr id="7" name="直接连接符 6"/>
          <p:cNvCxnSpPr>
            <a:cxnSpLocks noChangeShapeType="1"/>
          </p:cNvCxnSpPr>
          <p:nvPr/>
        </p:nvCxnSpPr>
        <p:spPr bwMode="auto">
          <a:xfrm flipH="1" flipV="1">
            <a:off x="5473480" y="3041104"/>
            <a:ext cx="410472" cy="216684"/>
          </a:xfrm>
          <a:prstGeom prst="line">
            <a:avLst/>
          </a:prstGeom>
          <a:noFill/>
          <a:ln w="28575" algn="ctr">
            <a:solidFill>
              <a:schemeClr val="bg1"/>
            </a:solidFill>
            <a:round/>
            <a:headEnd type="none" w="med" len="med"/>
            <a:tailEnd type="arrow" w="med" len="med"/>
          </a:ln>
        </p:spPr>
      </p:cxnSp>
      <p:cxnSp>
        <p:nvCxnSpPr>
          <p:cNvPr id="8" name="直接连接符 7"/>
          <p:cNvCxnSpPr>
            <a:cxnSpLocks noChangeShapeType="1"/>
          </p:cNvCxnSpPr>
          <p:nvPr/>
        </p:nvCxnSpPr>
        <p:spPr bwMode="auto">
          <a:xfrm flipH="1">
            <a:off x="5678716" y="2678133"/>
            <a:ext cx="410472" cy="0"/>
          </a:xfrm>
          <a:prstGeom prst="line">
            <a:avLst/>
          </a:prstGeom>
          <a:noFill/>
          <a:ln w="28575" algn="ctr">
            <a:solidFill>
              <a:schemeClr val="bg1"/>
            </a:solidFill>
            <a:round/>
            <a:headEnd type="none" w="med" len="med"/>
            <a:tailEnd type="arrow" w="med" len="med"/>
          </a:ln>
        </p:spPr>
      </p:cxnSp>
      <p:cxnSp>
        <p:nvCxnSpPr>
          <p:cNvPr id="9" name="直接连接符 8"/>
          <p:cNvCxnSpPr>
            <a:cxnSpLocks noChangeShapeType="1"/>
          </p:cNvCxnSpPr>
          <p:nvPr/>
        </p:nvCxnSpPr>
        <p:spPr bwMode="auto">
          <a:xfrm flipH="1">
            <a:off x="5486721" y="2109477"/>
            <a:ext cx="397231" cy="185885"/>
          </a:xfrm>
          <a:prstGeom prst="line">
            <a:avLst/>
          </a:prstGeom>
          <a:noFill/>
          <a:ln w="28575" algn="ctr">
            <a:solidFill>
              <a:schemeClr val="bg1"/>
            </a:solidFill>
            <a:round/>
            <a:headEnd type="none" w="med" len="med"/>
            <a:tailEnd type="arrow" w="med" len="med"/>
          </a:ln>
        </p:spPr>
      </p:cxnSp>
      <p:sp>
        <p:nvSpPr>
          <p:cNvPr id="10" name="Oval 19"/>
          <p:cNvSpPr>
            <a:spLocks noChangeArrowheads="1"/>
          </p:cNvSpPr>
          <p:nvPr/>
        </p:nvSpPr>
        <p:spPr bwMode="auto">
          <a:xfrm>
            <a:off x="2473287" y="1551820"/>
            <a:ext cx="689637" cy="68744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1" name="Oval 19"/>
          <p:cNvSpPr>
            <a:spLocks noChangeArrowheads="1"/>
          </p:cNvSpPr>
          <p:nvPr/>
        </p:nvSpPr>
        <p:spPr bwMode="auto">
          <a:xfrm>
            <a:off x="5848643" y="1562819"/>
            <a:ext cx="689636" cy="68854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2" name="Oval 19"/>
          <p:cNvSpPr>
            <a:spLocks noChangeArrowheads="1"/>
          </p:cNvSpPr>
          <p:nvPr/>
        </p:nvSpPr>
        <p:spPr bwMode="auto">
          <a:xfrm>
            <a:off x="6162014" y="2361357"/>
            <a:ext cx="690740" cy="68854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3" name="Oval 19"/>
          <p:cNvSpPr>
            <a:spLocks noChangeArrowheads="1"/>
          </p:cNvSpPr>
          <p:nvPr/>
        </p:nvSpPr>
        <p:spPr bwMode="auto">
          <a:xfrm>
            <a:off x="5882848" y="3151096"/>
            <a:ext cx="690740" cy="68854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4" name="Oval 19"/>
          <p:cNvSpPr>
            <a:spLocks noChangeArrowheads="1"/>
          </p:cNvSpPr>
          <p:nvPr/>
        </p:nvSpPr>
        <p:spPr bwMode="auto">
          <a:xfrm>
            <a:off x="2164331" y="2334960"/>
            <a:ext cx="690740" cy="68854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5" name="Oval 19"/>
          <p:cNvSpPr>
            <a:spLocks noChangeArrowheads="1"/>
          </p:cNvSpPr>
          <p:nvPr/>
        </p:nvSpPr>
        <p:spPr bwMode="auto">
          <a:xfrm>
            <a:off x="2446806" y="3146696"/>
            <a:ext cx="690740" cy="68854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grpSp>
        <p:nvGrpSpPr>
          <p:cNvPr id="16" name="组合 15"/>
          <p:cNvGrpSpPr/>
          <p:nvPr/>
        </p:nvGrpSpPr>
        <p:grpSpPr>
          <a:xfrm>
            <a:off x="3757666" y="1955488"/>
            <a:ext cx="1463132" cy="1458487"/>
            <a:chOff x="3757666" y="2046036"/>
            <a:chExt cx="1463132" cy="1458487"/>
          </a:xfrm>
        </p:grpSpPr>
        <p:sp>
          <p:nvSpPr>
            <p:cNvPr id="17" name="Oval 19"/>
            <p:cNvSpPr>
              <a:spLocks noChangeArrowheads="1"/>
            </p:cNvSpPr>
            <p:nvPr/>
          </p:nvSpPr>
          <p:spPr bwMode="auto">
            <a:xfrm>
              <a:off x="3757666" y="2046036"/>
              <a:ext cx="1463132" cy="145848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8" name="Oval 19"/>
            <p:cNvSpPr>
              <a:spLocks noChangeArrowheads="1"/>
            </p:cNvSpPr>
            <p:nvPr/>
          </p:nvSpPr>
          <p:spPr bwMode="auto">
            <a:xfrm>
              <a:off x="3853663" y="2136525"/>
              <a:ext cx="1271137" cy="126710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dirty="0">
                <a:solidFill>
                  <a:srgbClr val="7F7F7F"/>
                </a:solidFill>
              </a:endParaRPr>
            </a:p>
          </p:txBody>
        </p:sp>
      </p:grpSp>
      <p:sp>
        <p:nvSpPr>
          <p:cNvPr id="31" name="TextBox 30"/>
          <p:cNvSpPr txBox="1"/>
          <p:nvPr/>
        </p:nvSpPr>
        <p:spPr>
          <a:xfrm>
            <a:off x="4139952" y="2337980"/>
            <a:ext cx="720936" cy="719541"/>
          </a:xfrm>
          <a:prstGeom prst="rect">
            <a:avLst/>
          </a:prstGeom>
          <a:noFill/>
        </p:spPr>
        <p:txBody>
          <a:bodyPr wrap="none" lIns="102982" tIns="51491" rIns="102982" bIns="51491" rtlCol="0">
            <a:spAutoFit/>
          </a:bodyPr>
          <a:lstStyle/>
          <a:p>
            <a:r>
              <a:rPr lang="zh-CN" altLang="en-US" sz="2000" dirty="0">
                <a:solidFill>
                  <a:schemeClr val="bg1"/>
                </a:solidFill>
                <a:latin typeface="Adobe 黑体 Std R" panose="020B0400000000000000" pitchFamily="34" charset="-122"/>
                <a:ea typeface="Adobe 黑体 Std R" panose="020B0400000000000000" pitchFamily="34" charset="-122"/>
              </a:rPr>
              <a:t>添加</a:t>
            </a:r>
            <a:endParaRPr lang="en-US" altLang="zh-CN" sz="2000" dirty="0">
              <a:solidFill>
                <a:schemeClr val="bg1"/>
              </a:solidFill>
              <a:latin typeface="Adobe 黑体 Std R" panose="020B0400000000000000" pitchFamily="34" charset="-122"/>
              <a:ea typeface="Adobe 黑体 Std R" panose="020B0400000000000000" pitchFamily="34" charset="-122"/>
            </a:endParaRPr>
          </a:p>
          <a:p>
            <a:r>
              <a:rPr lang="zh-CN" altLang="en-US" sz="2000" dirty="0">
                <a:solidFill>
                  <a:schemeClr val="bg1"/>
                </a:solidFill>
                <a:latin typeface="Adobe 黑体 Std R" panose="020B0400000000000000" pitchFamily="34" charset="-122"/>
                <a:ea typeface="Adobe 黑体 Std R" panose="020B0400000000000000" pitchFamily="34" charset="-122"/>
              </a:rPr>
              <a:t>标题</a:t>
            </a:r>
          </a:p>
        </p:txBody>
      </p:sp>
      <p:sp>
        <p:nvSpPr>
          <p:cNvPr id="32" name="TextBox 31"/>
          <p:cNvSpPr txBox="1"/>
          <p:nvPr/>
        </p:nvSpPr>
        <p:spPr>
          <a:xfrm>
            <a:off x="2566807" y="1668501"/>
            <a:ext cx="525370" cy="473320"/>
          </a:xfrm>
          <a:prstGeom prst="rect">
            <a:avLst/>
          </a:prstGeom>
          <a:noFill/>
        </p:spPr>
        <p:txBody>
          <a:bodyPr wrap="none" lIns="102982" tIns="51491" rIns="102982" bIns="51491" rtlCol="0">
            <a:spAutoFit/>
          </a:bodyPr>
          <a:lstStyle/>
          <a:p>
            <a:r>
              <a:rPr lang="zh-CN" altLang="en-US" sz="1200" b="1" dirty="0" smtClean="0">
                <a:latin typeface="Adobe 黑体 Std R" panose="020B0400000000000000" pitchFamily="34" charset="-122"/>
                <a:ea typeface="Adobe 黑体 Std R" panose="020B0400000000000000" pitchFamily="34" charset="-122"/>
              </a:rPr>
              <a:t>添加</a:t>
            </a:r>
            <a:endParaRPr lang="en-US" altLang="zh-CN" sz="1200" b="1" dirty="0" smtClean="0">
              <a:latin typeface="Adobe 黑体 Std R" panose="020B0400000000000000" pitchFamily="34" charset="-122"/>
              <a:ea typeface="Adobe 黑体 Std R" panose="020B0400000000000000" pitchFamily="34" charset="-122"/>
            </a:endParaRPr>
          </a:p>
          <a:p>
            <a:r>
              <a:rPr lang="zh-CN" altLang="en-US" sz="1200" b="1" dirty="0" smtClean="0">
                <a:latin typeface="Adobe 黑体 Std R" panose="020B0400000000000000" pitchFamily="34" charset="-122"/>
                <a:ea typeface="Adobe 黑体 Std R" panose="020B0400000000000000" pitchFamily="34" charset="-122"/>
              </a:rPr>
              <a:t>标题</a:t>
            </a:r>
            <a:endParaRPr lang="zh-CN" altLang="en-US" sz="1200" b="1" dirty="0">
              <a:latin typeface="Adobe 黑体 Std R" panose="020B0400000000000000" pitchFamily="34" charset="-122"/>
              <a:ea typeface="Adobe 黑体 Std R" panose="020B0400000000000000" pitchFamily="34" charset="-122"/>
            </a:endParaRPr>
          </a:p>
        </p:txBody>
      </p:sp>
      <p:sp>
        <p:nvSpPr>
          <p:cNvPr id="33" name="TextBox 32"/>
          <p:cNvSpPr txBox="1"/>
          <p:nvPr/>
        </p:nvSpPr>
        <p:spPr>
          <a:xfrm>
            <a:off x="2232091" y="2448071"/>
            <a:ext cx="525370" cy="473320"/>
          </a:xfrm>
          <a:prstGeom prst="rect">
            <a:avLst/>
          </a:prstGeom>
          <a:noFill/>
        </p:spPr>
        <p:txBody>
          <a:bodyPr wrap="none" lIns="102982" tIns="51491" rIns="102982" bIns="51491" rtlCol="0">
            <a:spAutoFit/>
          </a:bodyPr>
          <a:lstStyle/>
          <a:p>
            <a:r>
              <a:rPr lang="zh-CN" altLang="en-US" sz="1200" b="1" dirty="0">
                <a:latin typeface="Adobe 黑体 Std R" panose="020B0400000000000000" pitchFamily="34" charset="-122"/>
                <a:ea typeface="Adobe 黑体 Std R" panose="020B0400000000000000" pitchFamily="34" charset="-122"/>
              </a:rPr>
              <a:t>添加</a:t>
            </a:r>
            <a:endParaRPr lang="en-US" altLang="zh-CN" sz="1200" b="1" dirty="0">
              <a:latin typeface="Adobe 黑体 Std R" panose="020B0400000000000000" pitchFamily="34" charset="-122"/>
              <a:ea typeface="Adobe 黑体 Std R" panose="020B0400000000000000" pitchFamily="34" charset="-122"/>
            </a:endParaRPr>
          </a:p>
          <a:p>
            <a:r>
              <a:rPr lang="zh-CN" altLang="en-US" sz="1200" b="1" dirty="0">
                <a:latin typeface="Adobe 黑体 Std R" panose="020B0400000000000000" pitchFamily="34" charset="-122"/>
                <a:ea typeface="Adobe 黑体 Std R" panose="020B0400000000000000" pitchFamily="34" charset="-122"/>
              </a:rPr>
              <a:t>标题</a:t>
            </a:r>
          </a:p>
        </p:txBody>
      </p:sp>
      <p:sp>
        <p:nvSpPr>
          <p:cNvPr id="34" name="TextBox 33"/>
          <p:cNvSpPr txBox="1"/>
          <p:nvPr/>
        </p:nvSpPr>
        <p:spPr>
          <a:xfrm>
            <a:off x="2514183" y="3266587"/>
            <a:ext cx="525370" cy="473320"/>
          </a:xfrm>
          <a:prstGeom prst="rect">
            <a:avLst/>
          </a:prstGeom>
          <a:noFill/>
        </p:spPr>
        <p:txBody>
          <a:bodyPr wrap="none" lIns="102982" tIns="51491" rIns="102982" bIns="51491" rtlCol="0">
            <a:spAutoFit/>
          </a:bodyPr>
          <a:lstStyle/>
          <a:p>
            <a:r>
              <a:rPr lang="zh-CN" altLang="en-US" sz="1200" b="1" dirty="0">
                <a:latin typeface="Adobe 黑体 Std R" panose="020B0400000000000000" pitchFamily="34" charset="-122"/>
                <a:ea typeface="Adobe 黑体 Std R" panose="020B0400000000000000" pitchFamily="34" charset="-122"/>
              </a:rPr>
              <a:t>添加</a:t>
            </a:r>
            <a:endParaRPr lang="en-US" altLang="zh-CN" sz="1200" b="1" dirty="0">
              <a:latin typeface="Adobe 黑体 Std R" panose="020B0400000000000000" pitchFamily="34" charset="-122"/>
              <a:ea typeface="Adobe 黑体 Std R" panose="020B0400000000000000" pitchFamily="34" charset="-122"/>
            </a:endParaRPr>
          </a:p>
          <a:p>
            <a:r>
              <a:rPr lang="zh-CN" altLang="en-US" sz="1200" b="1" dirty="0">
                <a:latin typeface="Adobe 黑体 Std R" panose="020B0400000000000000" pitchFamily="34" charset="-122"/>
                <a:ea typeface="Adobe 黑体 Std R" panose="020B0400000000000000" pitchFamily="34" charset="-122"/>
              </a:rPr>
              <a:t>标题</a:t>
            </a:r>
          </a:p>
        </p:txBody>
      </p:sp>
      <p:sp>
        <p:nvSpPr>
          <p:cNvPr id="35" name="TextBox 34"/>
          <p:cNvSpPr txBox="1"/>
          <p:nvPr/>
        </p:nvSpPr>
        <p:spPr>
          <a:xfrm>
            <a:off x="5935585" y="1668501"/>
            <a:ext cx="525370" cy="473320"/>
          </a:xfrm>
          <a:prstGeom prst="rect">
            <a:avLst/>
          </a:prstGeom>
          <a:noFill/>
        </p:spPr>
        <p:txBody>
          <a:bodyPr wrap="none" lIns="102982" tIns="51491" rIns="102982" bIns="51491" rtlCol="0">
            <a:spAutoFit/>
          </a:bodyPr>
          <a:lstStyle/>
          <a:p>
            <a:r>
              <a:rPr lang="zh-CN" altLang="en-US" sz="1200" b="1" dirty="0">
                <a:latin typeface="Adobe 黑体 Std R" panose="020B0400000000000000" pitchFamily="34" charset="-122"/>
                <a:ea typeface="Adobe 黑体 Std R" panose="020B0400000000000000" pitchFamily="34" charset="-122"/>
              </a:rPr>
              <a:t>添加</a:t>
            </a:r>
            <a:endParaRPr lang="en-US" altLang="zh-CN" sz="1200" b="1" dirty="0">
              <a:latin typeface="Adobe 黑体 Std R" panose="020B0400000000000000" pitchFamily="34" charset="-122"/>
              <a:ea typeface="Adobe 黑体 Std R" panose="020B0400000000000000" pitchFamily="34" charset="-122"/>
            </a:endParaRPr>
          </a:p>
          <a:p>
            <a:r>
              <a:rPr lang="zh-CN" altLang="en-US" sz="1200" b="1" dirty="0">
                <a:latin typeface="Adobe 黑体 Std R" panose="020B0400000000000000" pitchFamily="34" charset="-122"/>
                <a:ea typeface="Adobe 黑体 Std R" panose="020B0400000000000000" pitchFamily="34" charset="-122"/>
              </a:rPr>
              <a:t>标题</a:t>
            </a:r>
          </a:p>
        </p:txBody>
      </p:sp>
      <p:sp>
        <p:nvSpPr>
          <p:cNvPr id="36" name="TextBox 35"/>
          <p:cNvSpPr txBox="1"/>
          <p:nvPr/>
        </p:nvSpPr>
        <p:spPr>
          <a:xfrm>
            <a:off x="6260669" y="2448071"/>
            <a:ext cx="525370" cy="473320"/>
          </a:xfrm>
          <a:prstGeom prst="rect">
            <a:avLst/>
          </a:prstGeom>
          <a:noFill/>
        </p:spPr>
        <p:txBody>
          <a:bodyPr wrap="none" lIns="102982" tIns="51491" rIns="102982" bIns="51491" rtlCol="0">
            <a:spAutoFit/>
          </a:bodyPr>
          <a:lstStyle/>
          <a:p>
            <a:r>
              <a:rPr lang="zh-CN" altLang="en-US" sz="1200" b="1" dirty="0">
                <a:latin typeface="Adobe 黑体 Std R" panose="020B0400000000000000" pitchFamily="34" charset="-122"/>
                <a:ea typeface="Adobe 黑体 Std R" panose="020B0400000000000000" pitchFamily="34" charset="-122"/>
              </a:rPr>
              <a:t>添加</a:t>
            </a:r>
            <a:endParaRPr lang="en-US" altLang="zh-CN" sz="1200" b="1" dirty="0">
              <a:latin typeface="Adobe 黑体 Std R" panose="020B0400000000000000" pitchFamily="34" charset="-122"/>
              <a:ea typeface="Adobe 黑体 Std R" panose="020B0400000000000000" pitchFamily="34" charset="-122"/>
            </a:endParaRPr>
          </a:p>
          <a:p>
            <a:r>
              <a:rPr lang="zh-CN" altLang="en-US" sz="1200" b="1" dirty="0">
                <a:latin typeface="Adobe 黑体 Std R" panose="020B0400000000000000" pitchFamily="34" charset="-122"/>
                <a:ea typeface="Adobe 黑体 Std R" panose="020B0400000000000000" pitchFamily="34" charset="-122"/>
              </a:rPr>
              <a:t>标题</a:t>
            </a:r>
          </a:p>
        </p:txBody>
      </p:sp>
      <p:sp>
        <p:nvSpPr>
          <p:cNvPr id="37" name="TextBox 36"/>
          <p:cNvSpPr txBox="1"/>
          <p:nvPr/>
        </p:nvSpPr>
        <p:spPr>
          <a:xfrm>
            <a:off x="5979622" y="3266587"/>
            <a:ext cx="525370" cy="473320"/>
          </a:xfrm>
          <a:prstGeom prst="rect">
            <a:avLst/>
          </a:prstGeom>
          <a:noFill/>
        </p:spPr>
        <p:txBody>
          <a:bodyPr wrap="none" lIns="102982" tIns="51491" rIns="102982" bIns="51491" rtlCol="0">
            <a:spAutoFit/>
          </a:bodyPr>
          <a:lstStyle/>
          <a:p>
            <a:r>
              <a:rPr lang="zh-CN" altLang="en-US" sz="1200" b="1" dirty="0">
                <a:latin typeface="Adobe 黑体 Std R" panose="020B0400000000000000" pitchFamily="34" charset="-122"/>
                <a:ea typeface="Adobe 黑体 Std R" panose="020B0400000000000000" pitchFamily="34" charset="-122"/>
              </a:rPr>
              <a:t>添加</a:t>
            </a:r>
            <a:endParaRPr lang="en-US" altLang="zh-CN" sz="1200" b="1" dirty="0">
              <a:latin typeface="Adobe 黑体 Std R" panose="020B0400000000000000" pitchFamily="34" charset="-122"/>
              <a:ea typeface="Adobe 黑体 Std R" panose="020B0400000000000000" pitchFamily="34" charset="-122"/>
            </a:endParaRPr>
          </a:p>
          <a:p>
            <a:r>
              <a:rPr lang="zh-CN" altLang="en-US" sz="1200" b="1" dirty="0">
                <a:latin typeface="Adobe 黑体 Std R" panose="020B0400000000000000" pitchFamily="34" charset="-122"/>
                <a:ea typeface="Adobe 黑体 Std R" panose="020B0400000000000000" pitchFamily="34" charset="-122"/>
              </a:rPr>
              <a:t>标题</a:t>
            </a:r>
          </a:p>
        </p:txBody>
      </p:sp>
      <p:sp>
        <p:nvSpPr>
          <p:cNvPr id="39" name="矩形 47"/>
          <p:cNvSpPr>
            <a:spLocks noChangeArrowheads="1"/>
          </p:cNvSpPr>
          <p:nvPr/>
        </p:nvSpPr>
        <p:spPr bwMode="auto">
          <a:xfrm>
            <a:off x="323528" y="1689906"/>
            <a:ext cx="2113163"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bg1">
                    <a:lumMod val="95000"/>
                  </a:schemeClr>
                </a:solidFill>
                <a:sym typeface="微软雅黑" panose="020B0503020204020204" pitchFamily="34" charset="-122"/>
              </a:rPr>
              <a:t>您的内容打在这里，或者通过复制您的文本后，在此框中选择粘贴</a:t>
            </a:r>
          </a:p>
        </p:txBody>
      </p:sp>
      <p:sp>
        <p:nvSpPr>
          <p:cNvPr id="41" name="矩形 47"/>
          <p:cNvSpPr>
            <a:spLocks noChangeArrowheads="1"/>
          </p:cNvSpPr>
          <p:nvPr/>
        </p:nvSpPr>
        <p:spPr bwMode="auto">
          <a:xfrm>
            <a:off x="22364" y="2481996"/>
            <a:ext cx="2113163"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bg1">
                    <a:lumMod val="95000"/>
                  </a:schemeClr>
                </a:solidFill>
                <a:sym typeface="微软雅黑" panose="020B0503020204020204" pitchFamily="34" charset="-122"/>
              </a:rPr>
              <a:t>您的内容打在这里，或者通过复制您的文本后，在此框中选择粘贴</a:t>
            </a:r>
          </a:p>
        </p:txBody>
      </p:sp>
      <p:sp>
        <p:nvSpPr>
          <p:cNvPr id="43" name="矩形 47"/>
          <p:cNvSpPr>
            <a:spLocks noChangeArrowheads="1"/>
          </p:cNvSpPr>
          <p:nvPr/>
        </p:nvSpPr>
        <p:spPr bwMode="auto">
          <a:xfrm>
            <a:off x="232736" y="3418098"/>
            <a:ext cx="2113163"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bg1">
                    <a:lumMod val="95000"/>
                  </a:schemeClr>
                </a:solidFill>
                <a:sym typeface="微软雅黑" panose="020B0503020204020204" pitchFamily="34" charset="-122"/>
              </a:rPr>
              <a:t>您的内容打在这里，或者通过复制您的文本后，在此框中选择粘贴</a:t>
            </a:r>
          </a:p>
        </p:txBody>
      </p:sp>
      <p:sp>
        <p:nvSpPr>
          <p:cNvPr id="45" name="矩形 47"/>
          <p:cNvSpPr>
            <a:spLocks noChangeArrowheads="1"/>
          </p:cNvSpPr>
          <p:nvPr/>
        </p:nvSpPr>
        <p:spPr bwMode="auto">
          <a:xfrm>
            <a:off x="6566891" y="1617900"/>
            <a:ext cx="2113163"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bg1">
                    <a:lumMod val="95000"/>
                  </a:schemeClr>
                </a:solidFill>
                <a:sym typeface="微软雅黑" panose="020B0503020204020204" pitchFamily="34" charset="-122"/>
              </a:rPr>
              <a:t>您的内容打在这里，或者通过复制您的文本后，在此框中选择粘贴</a:t>
            </a:r>
          </a:p>
        </p:txBody>
      </p:sp>
      <p:sp>
        <p:nvSpPr>
          <p:cNvPr id="47" name="矩形 47"/>
          <p:cNvSpPr>
            <a:spLocks noChangeArrowheads="1"/>
          </p:cNvSpPr>
          <p:nvPr/>
        </p:nvSpPr>
        <p:spPr bwMode="auto">
          <a:xfrm>
            <a:off x="6773717" y="2481996"/>
            <a:ext cx="2113163"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bg1">
                    <a:lumMod val="95000"/>
                  </a:schemeClr>
                </a:solidFill>
                <a:sym typeface="微软雅黑" panose="020B0503020204020204" pitchFamily="34" charset="-122"/>
              </a:rPr>
              <a:t>您的内容打在这里，或者通过复制您的文本后，在此框中选择粘贴</a:t>
            </a:r>
          </a:p>
        </p:txBody>
      </p:sp>
      <p:sp>
        <p:nvSpPr>
          <p:cNvPr id="49" name="矩形 47"/>
          <p:cNvSpPr>
            <a:spLocks noChangeArrowheads="1"/>
          </p:cNvSpPr>
          <p:nvPr/>
        </p:nvSpPr>
        <p:spPr bwMode="auto">
          <a:xfrm>
            <a:off x="6516216" y="3274084"/>
            <a:ext cx="2113163"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000" dirty="0">
                <a:solidFill>
                  <a:schemeClr val="bg1">
                    <a:lumMod val="95000"/>
                  </a:schemeClr>
                </a:solidFill>
                <a:sym typeface="微软雅黑" panose="020B0503020204020204" pitchFamily="34" charset="-122"/>
              </a:rPr>
              <a:t>您的内容打在这里，或者通过复制您的文本后，在此框中选择粘贴</a:t>
            </a:r>
          </a:p>
        </p:txBody>
      </p:sp>
    </p:spTree>
  </p:cSld>
  <p:clrMapOvr>
    <a:masterClrMapping/>
  </p:clrMapOvr>
  <p:transition spd="slow" advClick="0" advTm="14638">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p:cTn id="55" dur="500" fill="hold"/>
                                        <p:tgtEl>
                                          <p:spTgt spid="33"/>
                                        </p:tgtEl>
                                        <p:attrNameLst>
                                          <p:attrName>ppt_w</p:attrName>
                                        </p:attrNameLst>
                                      </p:cBhvr>
                                      <p:tavLst>
                                        <p:tav tm="0">
                                          <p:val>
                                            <p:fltVal val="0"/>
                                          </p:val>
                                        </p:tav>
                                        <p:tav tm="100000">
                                          <p:val>
                                            <p:strVal val="#ppt_w"/>
                                          </p:val>
                                        </p:tav>
                                      </p:tavLst>
                                    </p:anim>
                                    <p:anim calcmode="lin" valueType="num">
                                      <p:cBhvr>
                                        <p:cTn id="56" dur="500" fill="hold"/>
                                        <p:tgtEl>
                                          <p:spTgt spid="33"/>
                                        </p:tgtEl>
                                        <p:attrNameLst>
                                          <p:attrName>ppt_h</p:attrName>
                                        </p:attrNameLst>
                                      </p:cBhvr>
                                      <p:tavLst>
                                        <p:tav tm="0">
                                          <p:val>
                                            <p:fltVal val="0"/>
                                          </p:val>
                                        </p:tav>
                                        <p:tav tm="100000">
                                          <p:val>
                                            <p:strVal val="#ppt_h"/>
                                          </p:val>
                                        </p:tav>
                                      </p:tavLst>
                                    </p:anim>
                                    <p:animEffect transition="in" filter="fade">
                                      <p:cBhvr>
                                        <p:cTn id="57" dur="500"/>
                                        <p:tgtEl>
                                          <p:spTgt spid="33"/>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 calcmode="lin" valueType="num">
                                      <p:cBhvr>
                                        <p:cTn id="61" dur="500" fill="hold"/>
                                        <p:tgtEl>
                                          <p:spTgt spid="34"/>
                                        </p:tgtEl>
                                        <p:attrNameLst>
                                          <p:attrName>ppt_w</p:attrName>
                                        </p:attrNameLst>
                                      </p:cBhvr>
                                      <p:tavLst>
                                        <p:tav tm="0">
                                          <p:val>
                                            <p:fltVal val="0"/>
                                          </p:val>
                                        </p:tav>
                                        <p:tav tm="100000">
                                          <p:val>
                                            <p:strVal val="#ppt_w"/>
                                          </p:val>
                                        </p:tav>
                                      </p:tavLst>
                                    </p:anim>
                                    <p:anim calcmode="lin" valueType="num">
                                      <p:cBhvr>
                                        <p:cTn id="62" dur="500" fill="hold"/>
                                        <p:tgtEl>
                                          <p:spTgt spid="34"/>
                                        </p:tgtEl>
                                        <p:attrNameLst>
                                          <p:attrName>ppt_h</p:attrName>
                                        </p:attrNameLst>
                                      </p:cBhvr>
                                      <p:tavLst>
                                        <p:tav tm="0">
                                          <p:val>
                                            <p:fltVal val="0"/>
                                          </p:val>
                                        </p:tav>
                                        <p:tav tm="100000">
                                          <p:val>
                                            <p:strVal val="#ppt_h"/>
                                          </p:val>
                                        </p:tav>
                                      </p:tavLst>
                                    </p:anim>
                                    <p:animEffect transition="in" filter="fade">
                                      <p:cBhvr>
                                        <p:cTn id="63" dur="500"/>
                                        <p:tgtEl>
                                          <p:spTgt spid="34"/>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p:cTn id="73" dur="500" fill="hold"/>
                                        <p:tgtEl>
                                          <p:spTgt spid="36"/>
                                        </p:tgtEl>
                                        <p:attrNameLst>
                                          <p:attrName>ppt_w</p:attrName>
                                        </p:attrNameLst>
                                      </p:cBhvr>
                                      <p:tavLst>
                                        <p:tav tm="0">
                                          <p:val>
                                            <p:fltVal val="0"/>
                                          </p:val>
                                        </p:tav>
                                        <p:tav tm="100000">
                                          <p:val>
                                            <p:strVal val="#ppt_w"/>
                                          </p:val>
                                        </p:tav>
                                      </p:tavLst>
                                    </p:anim>
                                    <p:anim calcmode="lin" valueType="num">
                                      <p:cBhvr>
                                        <p:cTn id="74" dur="500" fill="hold"/>
                                        <p:tgtEl>
                                          <p:spTgt spid="36"/>
                                        </p:tgtEl>
                                        <p:attrNameLst>
                                          <p:attrName>ppt_h</p:attrName>
                                        </p:attrNameLst>
                                      </p:cBhvr>
                                      <p:tavLst>
                                        <p:tav tm="0">
                                          <p:val>
                                            <p:fltVal val="0"/>
                                          </p:val>
                                        </p:tav>
                                        <p:tav tm="100000">
                                          <p:val>
                                            <p:strVal val="#ppt_h"/>
                                          </p:val>
                                        </p:tav>
                                      </p:tavLst>
                                    </p:anim>
                                    <p:animEffect transition="in" filter="fade">
                                      <p:cBhvr>
                                        <p:cTn id="75" dur="500"/>
                                        <p:tgtEl>
                                          <p:spTgt spid="36"/>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Effect transition="in" filter="fade">
                                      <p:cBhvr>
                                        <p:cTn id="81" dur="500"/>
                                        <p:tgtEl>
                                          <p:spTgt spid="37"/>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
                                        </p:tgtEl>
                                        <p:attrNameLst>
                                          <p:attrName>style.visibility</p:attrName>
                                        </p:attrNameLst>
                                      </p:cBhvr>
                                      <p:to>
                                        <p:strVal val="visible"/>
                                      </p:to>
                                    </p:set>
                                    <p:anim calcmode="lin" valueType="num">
                                      <p:cBhvr>
                                        <p:cTn id="85" dur="500" fill="hold"/>
                                        <p:tgtEl>
                                          <p:spTgt spid="2"/>
                                        </p:tgtEl>
                                        <p:attrNameLst>
                                          <p:attrName>ppt_w</p:attrName>
                                        </p:attrNameLst>
                                      </p:cBhvr>
                                      <p:tavLst>
                                        <p:tav tm="0">
                                          <p:val>
                                            <p:fltVal val="0"/>
                                          </p:val>
                                        </p:tav>
                                        <p:tav tm="100000">
                                          <p:val>
                                            <p:strVal val="#ppt_w"/>
                                          </p:val>
                                        </p:tav>
                                      </p:tavLst>
                                    </p:anim>
                                    <p:anim calcmode="lin" valueType="num">
                                      <p:cBhvr>
                                        <p:cTn id="86" dur="500" fill="hold"/>
                                        <p:tgtEl>
                                          <p:spTgt spid="2"/>
                                        </p:tgtEl>
                                        <p:attrNameLst>
                                          <p:attrName>ppt_h</p:attrName>
                                        </p:attrNameLst>
                                      </p:cBhvr>
                                      <p:tavLst>
                                        <p:tav tm="0">
                                          <p:val>
                                            <p:fltVal val="0"/>
                                          </p:val>
                                        </p:tav>
                                        <p:tav tm="100000">
                                          <p:val>
                                            <p:strVal val="#ppt_h"/>
                                          </p:val>
                                        </p:tav>
                                      </p:tavLst>
                                    </p:anim>
                                    <p:animEffect transition="in" filter="fade">
                                      <p:cBhvr>
                                        <p:cTn id="87" dur="500"/>
                                        <p:tgtEl>
                                          <p:spTgt spid="2"/>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3"/>
                                        </p:tgtEl>
                                        <p:attrNameLst>
                                          <p:attrName>style.visibility</p:attrName>
                                        </p:attrNameLst>
                                      </p:cBhvr>
                                      <p:to>
                                        <p:strVal val="visible"/>
                                      </p:to>
                                    </p:set>
                                    <p:anim calcmode="lin" valueType="num">
                                      <p:cBhvr>
                                        <p:cTn id="91" dur="500" fill="hold"/>
                                        <p:tgtEl>
                                          <p:spTgt spid="3"/>
                                        </p:tgtEl>
                                        <p:attrNameLst>
                                          <p:attrName>ppt_w</p:attrName>
                                        </p:attrNameLst>
                                      </p:cBhvr>
                                      <p:tavLst>
                                        <p:tav tm="0">
                                          <p:val>
                                            <p:fltVal val="0"/>
                                          </p:val>
                                        </p:tav>
                                        <p:tav tm="100000">
                                          <p:val>
                                            <p:strVal val="#ppt_w"/>
                                          </p:val>
                                        </p:tav>
                                      </p:tavLst>
                                    </p:anim>
                                    <p:anim calcmode="lin" valueType="num">
                                      <p:cBhvr>
                                        <p:cTn id="92" dur="500" fill="hold"/>
                                        <p:tgtEl>
                                          <p:spTgt spid="3"/>
                                        </p:tgtEl>
                                        <p:attrNameLst>
                                          <p:attrName>ppt_h</p:attrName>
                                        </p:attrNameLst>
                                      </p:cBhvr>
                                      <p:tavLst>
                                        <p:tav tm="0">
                                          <p:val>
                                            <p:fltVal val="0"/>
                                          </p:val>
                                        </p:tav>
                                        <p:tav tm="100000">
                                          <p:val>
                                            <p:strVal val="#ppt_h"/>
                                          </p:val>
                                        </p:tav>
                                      </p:tavLst>
                                    </p:anim>
                                    <p:animEffect transition="in" filter="fade">
                                      <p:cBhvr>
                                        <p:cTn id="93" dur="500"/>
                                        <p:tgtEl>
                                          <p:spTgt spid="3"/>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4"/>
                                        </p:tgtEl>
                                        <p:attrNameLst>
                                          <p:attrName>style.visibility</p:attrName>
                                        </p:attrNameLst>
                                      </p:cBhvr>
                                      <p:to>
                                        <p:strVal val="visible"/>
                                      </p:to>
                                    </p:set>
                                    <p:anim calcmode="lin" valueType="num">
                                      <p:cBhvr>
                                        <p:cTn id="97" dur="500" fill="hold"/>
                                        <p:tgtEl>
                                          <p:spTgt spid="4"/>
                                        </p:tgtEl>
                                        <p:attrNameLst>
                                          <p:attrName>ppt_w</p:attrName>
                                        </p:attrNameLst>
                                      </p:cBhvr>
                                      <p:tavLst>
                                        <p:tav tm="0">
                                          <p:val>
                                            <p:fltVal val="0"/>
                                          </p:val>
                                        </p:tav>
                                        <p:tav tm="100000">
                                          <p:val>
                                            <p:strVal val="#ppt_w"/>
                                          </p:val>
                                        </p:tav>
                                      </p:tavLst>
                                    </p:anim>
                                    <p:anim calcmode="lin" valueType="num">
                                      <p:cBhvr>
                                        <p:cTn id="98" dur="500" fill="hold"/>
                                        <p:tgtEl>
                                          <p:spTgt spid="4"/>
                                        </p:tgtEl>
                                        <p:attrNameLst>
                                          <p:attrName>ppt_h</p:attrName>
                                        </p:attrNameLst>
                                      </p:cBhvr>
                                      <p:tavLst>
                                        <p:tav tm="0">
                                          <p:val>
                                            <p:fltVal val="0"/>
                                          </p:val>
                                        </p:tav>
                                        <p:tav tm="100000">
                                          <p:val>
                                            <p:strVal val="#ppt_h"/>
                                          </p:val>
                                        </p:tav>
                                      </p:tavLst>
                                    </p:anim>
                                    <p:animEffect transition="in" filter="fade">
                                      <p:cBhvr>
                                        <p:cTn id="99" dur="500"/>
                                        <p:tgtEl>
                                          <p:spTgt spid="4"/>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5"/>
                                        </p:tgtEl>
                                        <p:attrNameLst>
                                          <p:attrName>style.visibility</p:attrName>
                                        </p:attrNameLst>
                                      </p:cBhvr>
                                      <p:to>
                                        <p:strVal val="visible"/>
                                      </p:to>
                                    </p:set>
                                    <p:anim calcmode="lin" valueType="num">
                                      <p:cBhvr>
                                        <p:cTn id="103" dur="500" fill="hold"/>
                                        <p:tgtEl>
                                          <p:spTgt spid="5"/>
                                        </p:tgtEl>
                                        <p:attrNameLst>
                                          <p:attrName>ppt_w</p:attrName>
                                        </p:attrNameLst>
                                      </p:cBhvr>
                                      <p:tavLst>
                                        <p:tav tm="0">
                                          <p:val>
                                            <p:fltVal val="0"/>
                                          </p:val>
                                        </p:tav>
                                        <p:tav tm="100000">
                                          <p:val>
                                            <p:strVal val="#ppt_w"/>
                                          </p:val>
                                        </p:tav>
                                      </p:tavLst>
                                    </p:anim>
                                    <p:anim calcmode="lin" valueType="num">
                                      <p:cBhvr>
                                        <p:cTn id="104" dur="500" fill="hold"/>
                                        <p:tgtEl>
                                          <p:spTgt spid="5"/>
                                        </p:tgtEl>
                                        <p:attrNameLst>
                                          <p:attrName>ppt_h</p:attrName>
                                        </p:attrNameLst>
                                      </p:cBhvr>
                                      <p:tavLst>
                                        <p:tav tm="0">
                                          <p:val>
                                            <p:fltVal val="0"/>
                                          </p:val>
                                        </p:tav>
                                        <p:tav tm="100000">
                                          <p:val>
                                            <p:strVal val="#ppt_h"/>
                                          </p:val>
                                        </p:tav>
                                      </p:tavLst>
                                    </p:anim>
                                    <p:animEffect transition="in" filter="fade">
                                      <p:cBhvr>
                                        <p:cTn id="105" dur="500"/>
                                        <p:tgtEl>
                                          <p:spTgt spid="5"/>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6"/>
                                        </p:tgtEl>
                                        <p:attrNameLst>
                                          <p:attrName>style.visibility</p:attrName>
                                        </p:attrNameLst>
                                      </p:cBhvr>
                                      <p:to>
                                        <p:strVal val="visible"/>
                                      </p:to>
                                    </p:set>
                                    <p:anim calcmode="lin" valueType="num">
                                      <p:cBhvr>
                                        <p:cTn id="109" dur="500" fill="hold"/>
                                        <p:tgtEl>
                                          <p:spTgt spid="6"/>
                                        </p:tgtEl>
                                        <p:attrNameLst>
                                          <p:attrName>ppt_w</p:attrName>
                                        </p:attrNameLst>
                                      </p:cBhvr>
                                      <p:tavLst>
                                        <p:tav tm="0">
                                          <p:val>
                                            <p:fltVal val="0"/>
                                          </p:val>
                                        </p:tav>
                                        <p:tav tm="100000">
                                          <p:val>
                                            <p:strVal val="#ppt_w"/>
                                          </p:val>
                                        </p:tav>
                                      </p:tavLst>
                                    </p:anim>
                                    <p:anim calcmode="lin" valueType="num">
                                      <p:cBhvr>
                                        <p:cTn id="110" dur="500" fill="hold"/>
                                        <p:tgtEl>
                                          <p:spTgt spid="6"/>
                                        </p:tgtEl>
                                        <p:attrNameLst>
                                          <p:attrName>ppt_h</p:attrName>
                                        </p:attrNameLst>
                                      </p:cBhvr>
                                      <p:tavLst>
                                        <p:tav tm="0">
                                          <p:val>
                                            <p:fltVal val="0"/>
                                          </p:val>
                                        </p:tav>
                                        <p:tav tm="100000">
                                          <p:val>
                                            <p:strVal val="#ppt_h"/>
                                          </p:val>
                                        </p:tav>
                                      </p:tavLst>
                                    </p:anim>
                                    <p:animEffect transition="in" filter="fade">
                                      <p:cBhvr>
                                        <p:cTn id="111" dur="500"/>
                                        <p:tgtEl>
                                          <p:spTgt spid="6"/>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7"/>
                                        </p:tgtEl>
                                        <p:attrNameLst>
                                          <p:attrName>style.visibility</p:attrName>
                                        </p:attrNameLst>
                                      </p:cBhvr>
                                      <p:to>
                                        <p:strVal val="visible"/>
                                      </p:to>
                                    </p:set>
                                    <p:anim calcmode="lin" valueType="num">
                                      <p:cBhvr>
                                        <p:cTn id="115" dur="500" fill="hold"/>
                                        <p:tgtEl>
                                          <p:spTgt spid="7"/>
                                        </p:tgtEl>
                                        <p:attrNameLst>
                                          <p:attrName>ppt_w</p:attrName>
                                        </p:attrNameLst>
                                      </p:cBhvr>
                                      <p:tavLst>
                                        <p:tav tm="0">
                                          <p:val>
                                            <p:fltVal val="0"/>
                                          </p:val>
                                        </p:tav>
                                        <p:tav tm="100000">
                                          <p:val>
                                            <p:strVal val="#ppt_w"/>
                                          </p:val>
                                        </p:tav>
                                      </p:tavLst>
                                    </p:anim>
                                    <p:anim calcmode="lin" valueType="num">
                                      <p:cBhvr>
                                        <p:cTn id="116" dur="500" fill="hold"/>
                                        <p:tgtEl>
                                          <p:spTgt spid="7"/>
                                        </p:tgtEl>
                                        <p:attrNameLst>
                                          <p:attrName>ppt_h</p:attrName>
                                        </p:attrNameLst>
                                      </p:cBhvr>
                                      <p:tavLst>
                                        <p:tav tm="0">
                                          <p:val>
                                            <p:fltVal val="0"/>
                                          </p:val>
                                        </p:tav>
                                        <p:tav tm="100000">
                                          <p:val>
                                            <p:strVal val="#ppt_h"/>
                                          </p:val>
                                        </p:tav>
                                      </p:tavLst>
                                    </p:anim>
                                    <p:animEffect transition="in" filter="fade">
                                      <p:cBhvr>
                                        <p:cTn id="117" dur="500"/>
                                        <p:tgtEl>
                                          <p:spTgt spid="7"/>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8"/>
                                        </p:tgtEl>
                                        <p:attrNameLst>
                                          <p:attrName>style.visibility</p:attrName>
                                        </p:attrNameLst>
                                      </p:cBhvr>
                                      <p:to>
                                        <p:strVal val="visible"/>
                                      </p:to>
                                    </p:set>
                                    <p:anim calcmode="lin" valueType="num">
                                      <p:cBhvr>
                                        <p:cTn id="121" dur="500" fill="hold"/>
                                        <p:tgtEl>
                                          <p:spTgt spid="8"/>
                                        </p:tgtEl>
                                        <p:attrNameLst>
                                          <p:attrName>ppt_w</p:attrName>
                                        </p:attrNameLst>
                                      </p:cBhvr>
                                      <p:tavLst>
                                        <p:tav tm="0">
                                          <p:val>
                                            <p:fltVal val="0"/>
                                          </p:val>
                                        </p:tav>
                                        <p:tav tm="100000">
                                          <p:val>
                                            <p:strVal val="#ppt_w"/>
                                          </p:val>
                                        </p:tav>
                                      </p:tavLst>
                                    </p:anim>
                                    <p:anim calcmode="lin" valueType="num">
                                      <p:cBhvr>
                                        <p:cTn id="122" dur="500" fill="hold"/>
                                        <p:tgtEl>
                                          <p:spTgt spid="8"/>
                                        </p:tgtEl>
                                        <p:attrNameLst>
                                          <p:attrName>ppt_h</p:attrName>
                                        </p:attrNameLst>
                                      </p:cBhvr>
                                      <p:tavLst>
                                        <p:tav tm="0">
                                          <p:val>
                                            <p:fltVal val="0"/>
                                          </p:val>
                                        </p:tav>
                                        <p:tav tm="100000">
                                          <p:val>
                                            <p:strVal val="#ppt_h"/>
                                          </p:val>
                                        </p:tav>
                                      </p:tavLst>
                                    </p:anim>
                                    <p:animEffect transition="in" filter="fade">
                                      <p:cBhvr>
                                        <p:cTn id="123" dur="500"/>
                                        <p:tgtEl>
                                          <p:spTgt spid="8"/>
                                        </p:tgtEl>
                                      </p:cBhvr>
                                    </p:animEffect>
                                  </p:childTnLst>
                                </p:cTn>
                              </p:par>
                            </p:childTnLst>
                          </p:cTn>
                        </p:par>
                        <p:par>
                          <p:cTn id="124" fill="hold">
                            <p:stCondLst>
                              <p:cond delay="10000"/>
                            </p:stCondLst>
                            <p:childTnLst>
                              <p:par>
                                <p:cTn id="125" presetID="53" presetClass="entr" presetSubtype="16" fill="hold" nodeType="afterEffect">
                                  <p:stCondLst>
                                    <p:cond delay="0"/>
                                  </p:stCondLst>
                                  <p:childTnLst>
                                    <p:set>
                                      <p:cBhvr>
                                        <p:cTn id="126" dur="1" fill="hold">
                                          <p:stCondLst>
                                            <p:cond delay="0"/>
                                          </p:stCondLst>
                                        </p:cTn>
                                        <p:tgtEl>
                                          <p:spTgt spid="9"/>
                                        </p:tgtEl>
                                        <p:attrNameLst>
                                          <p:attrName>style.visibility</p:attrName>
                                        </p:attrNameLst>
                                      </p:cBhvr>
                                      <p:to>
                                        <p:strVal val="visible"/>
                                      </p:to>
                                    </p:set>
                                    <p:anim calcmode="lin" valueType="num">
                                      <p:cBhvr>
                                        <p:cTn id="127" dur="500" fill="hold"/>
                                        <p:tgtEl>
                                          <p:spTgt spid="9"/>
                                        </p:tgtEl>
                                        <p:attrNameLst>
                                          <p:attrName>ppt_w</p:attrName>
                                        </p:attrNameLst>
                                      </p:cBhvr>
                                      <p:tavLst>
                                        <p:tav tm="0">
                                          <p:val>
                                            <p:fltVal val="0"/>
                                          </p:val>
                                        </p:tav>
                                        <p:tav tm="100000">
                                          <p:val>
                                            <p:strVal val="#ppt_w"/>
                                          </p:val>
                                        </p:tav>
                                      </p:tavLst>
                                    </p:anim>
                                    <p:anim calcmode="lin" valueType="num">
                                      <p:cBhvr>
                                        <p:cTn id="128" dur="500" fill="hold"/>
                                        <p:tgtEl>
                                          <p:spTgt spid="9"/>
                                        </p:tgtEl>
                                        <p:attrNameLst>
                                          <p:attrName>ppt_h</p:attrName>
                                        </p:attrNameLst>
                                      </p:cBhvr>
                                      <p:tavLst>
                                        <p:tav tm="0">
                                          <p:val>
                                            <p:fltVal val="0"/>
                                          </p:val>
                                        </p:tav>
                                        <p:tav tm="100000">
                                          <p:val>
                                            <p:strVal val="#ppt_h"/>
                                          </p:val>
                                        </p:tav>
                                      </p:tavLst>
                                    </p:anim>
                                    <p:animEffect transition="in" filter="fade">
                                      <p:cBhvr>
                                        <p:cTn id="129" dur="500"/>
                                        <p:tgtEl>
                                          <p:spTgt spid="9"/>
                                        </p:tgtEl>
                                      </p:cBhvr>
                                    </p:animEffect>
                                  </p:childTnLst>
                                </p:cTn>
                              </p:par>
                            </p:childTnLst>
                          </p:cTn>
                        </p:par>
                        <p:par>
                          <p:cTn id="130" fill="hold">
                            <p:stCondLst>
                              <p:cond delay="10500"/>
                            </p:stCondLst>
                            <p:childTnLst>
                              <p:par>
                                <p:cTn id="131" presetID="53" presetClass="entr" presetSubtype="16" fill="hold" nodeType="afterEffect">
                                  <p:stCondLst>
                                    <p:cond delay="0"/>
                                  </p:stCondLst>
                                  <p:childTnLst>
                                    <p:set>
                                      <p:cBhvr>
                                        <p:cTn id="132" dur="1" fill="hold">
                                          <p:stCondLst>
                                            <p:cond delay="0"/>
                                          </p:stCondLst>
                                        </p:cTn>
                                        <p:tgtEl>
                                          <p:spTgt spid="16"/>
                                        </p:tgtEl>
                                        <p:attrNameLst>
                                          <p:attrName>style.visibility</p:attrName>
                                        </p:attrNameLst>
                                      </p:cBhvr>
                                      <p:to>
                                        <p:strVal val="visible"/>
                                      </p:to>
                                    </p:set>
                                    <p:anim calcmode="lin" valueType="num">
                                      <p:cBhvr>
                                        <p:cTn id="133" dur="500" fill="hold"/>
                                        <p:tgtEl>
                                          <p:spTgt spid="16"/>
                                        </p:tgtEl>
                                        <p:attrNameLst>
                                          <p:attrName>ppt_w</p:attrName>
                                        </p:attrNameLst>
                                      </p:cBhvr>
                                      <p:tavLst>
                                        <p:tav tm="0">
                                          <p:val>
                                            <p:fltVal val="0"/>
                                          </p:val>
                                        </p:tav>
                                        <p:tav tm="100000">
                                          <p:val>
                                            <p:strVal val="#ppt_w"/>
                                          </p:val>
                                        </p:tav>
                                      </p:tavLst>
                                    </p:anim>
                                    <p:anim calcmode="lin" valueType="num">
                                      <p:cBhvr>
                                        <p:cTn id="134" dur="500" fill="hold"/>
                                        <p:tgtEl>
                                          <p:spTgt spid="16"/>
                                        </p:tgtEl>
                                        <p:attrNameLst>
                                          <p:attrName>ppt_h</p:attrName>
                                        </p:attrNameLst>
                                      </p:cBhvr>
                                      <p:tavLst>
                                        <p:tav tm="0">
                                          <p:val>
                                            <p:fltVal val="0"/>
                                          </p:val>
                                        </p:tav>
                                        <p:tav tm="100000">
                                          <p:val>
                                            <p:strVal val="#ppt_h"/>
                                          </p:val>
                                        </p:tav>
                                      </p:tavLst>
                                    </p:anim>
                                    <p:animEffect transition="in" filter="fade">
                                      <p:cBhvr>
                                        <p:cTn id="135" dur="500"/>
                                        <p:tgtEl>
                                          <p:spTgt spid="16"/>
                                        </p:tgtEl>
                                      </p:cBhvr>
                                    </p:animEffect>
                                  </p:childTnLst>
                                </p:cTn>
                              </p:par>
                            </p:childTnLst>
                          </p:cTn>
                        </p:par>
                        <p:par>
                          <p:cTn id="136" fill="hold">
                            <p:stCondLst>
                              <p:cond delay="11000"/>
                            </p:stCondLst>
                            <p:childTnLst>
                              <p:par>
                                <p:cTn id="137" presetID="22" presetClass="entr" presetSubtype="2" fill="hold" grpId="0" nodeType="afterEffect">
                                  <p:stCondLst>
                                    <p:cond delay="0"/>
                                  </p:stCondLst>
                                  <p:childTnLst>
                                    <p:set>
                                      <p:cBhvr>
                                        <p:cTn id="138" dur="1" fill="hold">
                                          <p:stCondLst>
                                            <p:cond delay="0"/>
                                          </p:stCondLst>
                                        </p:cTn>
                                        <p:tgtEl>
                                          <p:spTgt spid="39"/>
                                        </p:tgtEl>
                                        <p:attrNameLst>
                                          <p:attrName>style.visibility</p:attrName>
                                        </p:attrNameLst>
                                      </p:cBhvr>
                                      <p:to>
                                        <p:strVal val="visible"/>
                                      </p:to>
                                    </p:set>
                                    <p:animEffect transition="in" filter="wipe(right)">
                                      <p:cBhvr>
                                        <p:cTn id="139" dur="500"/>
                                        <p:tgtEl>
                                          <p:spTgt spid="39"/>
                                        </p:tgtEl>
                                      </p:cBhvr>
                                    </p:animEffect>
                                  </p:childTnLst>
                                </p:cTn>
                              </p:par>
                            </p:childTnLst>
                          </p:cTn>
                        </p:par>
                        <p:par>
                          <p:cTn id="140" fill="hold">
                            <p:stCondLst>
                              <p:cond delay="11500"/>
                            </p:stCondLst>
                            <p:childTnLst>
                              <p:par>
                                <p:cTn id="141" presetID="22" presetClass="entr" presetSubtype="2" fill="hold" grpId="0" nodeType="afterEffect">
                                  <p:stCondLst>
                                    <p:cond delay="0"/>
                                  </p:stCondLst>
                                  <p:childTnLst>
                                    <p:set>
                                      <p:cBhvr>
                                        <p:cTn id="142" dur="1" fill="hold">
                                          <p:stCondLst>
                                            <p:cond delay="0"/>
                                          </p:stCondLst>
                                        </p:cTn>
                                        <p:tgtEl>
                                          <p:spTgt spid="41"/>
                                        </p:tgtEl>
                                        <p:attrNameLst>
                                          <p:attrName>style.visibility</p:attrName>
                                        </p:attrNameLst>
                                      </p:cBhvr>
                                      <p:to>
                                        <p:strVal val="visible"/>
                                      </p:to>
                                    </p:set>
                                    <p:animEffect transition="in" filter="wipe(right)">
                                      <p:cBhvr>
                                        <p:cTn id="143" dur="500"/>
                                        <p:tgtEl>
                                          <p:spTgt spid="41"/>
                                        </p:tgtEl>
                                      </p:cBhvr>
                                    </p:animEffect>
                                  </p:childTnLst>
                                </p:cTn>
                              </p:par>
                            </p:childTnLst>
                          </p:cTn>
                        </p:par>
                        <p:par>
                          <p:cTn id="144" fill="hold">
                            <p:stCondLst>
                              <p:cond delay="12000"/>
                            </p:stCondLst>
                            <p:childTnLst>
                              <p:par>
                                <p:cTn id="145" presetID="22" presetClass="entr" presetSubtype="2" fill="hold" grpId="0" nodeType="afterEffect">
                                  <p:stCondLst>
                                    <p:cond delay="0"/>
                                  </p:stCondLst>
                                  <p:childTnLst>
                                    <p:set>
                                      <p:cBhvr>
                                        <p:cTn id="146" dur="1" fill="hold">
                                          <p:stCondLst>
                                            <p:cond delay="0"/>
                                          </p:stCondLst>
                                        </p:cTn>
                                        <p:tgtEl>
                                          <p:spTgt spid="43"/>
                                        </p:tgtEl>
                                        <p:attrNameLst>
                                          <p:attrName>style.visibility</p:attrName>
                                        </p:attrNameLst>
                                      </p:cBhvr>
                                      <p:to>
                                        <p:strVal val="visible"/>
                                      </p:to>
                                    </p:set>
                                    <p:animEffect transition="in" filter="wipe(right)">
                                      <p:cBhvr>
                                        <p:cTn id="147" dur="500"/>
                                        <p:tgtEl>
                                          <p:spTgt spid="43"/>
                                        </p:tgtEl>
                                      </p:cBhvr>
                                    </p:animEffect>
                                  </p:childTnLst>
                                </p:cTn>
                              </p:par>
                            </p:childTnLst>
                          </p:cTn>
                        </p:par>
                        <p:par>
                          <p:cTn id="148" fill="hold">
                            <p:stCondLst>
                              <p:cond delay="12500"/>
                            </p:stCondLst>
                            <p:childTnLst>
                              <p:par>
                                <p:cTn id="149" presetID="22" presetClass="entr" presetSubtype="2" fill="hold" grpId="0" nodeType="afterEffect">
                                  <p:stCondLst>
                                    <p:cond delay="0"/>
                                  </p:stCondLst>
                                  <p:childTnLst>
                                    <p:set>
                                      <p:cBhvr>
                                        <p:cTn id="150" dur="1" fill="hold">
                                          <p:stCondLst>
                                            <p:cond delay="0"/>
                                          </p:stCondLst>
                                        </p:cTn>
                                        <p:tgtEl>
                                          <p:spTgt spid="45"/>
                                        </p:tgtEl>
                                        <p:attrNameLst>
                                          <p:attrName>style.visibility</p:attrName>
                                        </p:attrNameLst>
                                      </p:cBhvr>
                                      <p:to>
                                        <p:strVal val="visible"/>
                                      </p:to>
                                    </p:set>
                                    <p:animEffect transition="in" filter="wipe(right)">
                                      <p:cBhvr>
                                        <p:cTn id="151" dur="500"/>
                                        <p:tgtEl>
                                          <p:spTgt spid="45"/>
                                        </p:tgtEl>
                                      </p:cBhvr>
                                    </p:animEffect>
                                  </p:childTnLst>
                                </p:cTn>
                              </p:par>
                            </p:childTnLst>
                          </p:cTn>
                        </p:par>
                        <p:par>
                          <p:cTn id="152" fill="hold">
                            <p:stCondLst>
                              <p:cond delay="13000"/>
                            </p:stCondLst>
                            <p:childTnLst>
                              <p:par>
                                <p:cTn id="153" presetID="22" presetClass="entr" presetSubtype="2" fill="hold" grpId="0" nodeType="afterEffect">
                                  <p:stCondLst>
                                    <p:cond delay="0"/>
                                  </p:stCondLst>
                                  <p:childTnLst>
                                    <p:set>
                                      <p:cBhvr>
                                        <p:cTn id="154" dur="1" fill="hold">
                                          <p:stCondLst>
                                            <p:cond delay="0"/>
                                          </p:stCondLst>
                                        </p:cTn>
                                        <p:tgtEl>
                                          <p:spTgt spid="47"/>
                                        </p:tgtEl>
                                        <p:attrNameLst>
                                          <p:attrName>style.visibility</p:attrName>
                                        </p:attrNameLst>
                                      </p:cBhvr>
                                      <p:to>
                                        <p:strVal val="visible"/>
                                      </p:to>
                                    </p:set>
                                    <p:animEffect transition="in" filter="wipe(right)">
                                      <p:cBhvr>
                                        <p:cTn id="155" dur="500"/>
                                        <p:tgtEl>
                                          <p:spTgt spid="47"/>
                                        </p:tgtEl>
                                      </p:cBhvr>
                                    </p:animEffect>
                                  </p:childTnLst>
                                </p:cTn>
                              </p:par>
                            </p:childTnLst>
                          </p:cTn>
                        </p:par>
                        <p:par>
                          <p:cTn id="156" fill="hold">
                            <p:stCondLst>
                              <p:cond delay="13500"/>
                            </p:stCondLst>
                            <p:childTnLst>
                              <p:par>
                                <p:cTn id="157" presetID="22" presetClass="entr" presetSubtype="2" fill="hold" grpId="0" nodeType="afterEffect">
                                  <p:stCondLst>
                                    <p:cond delay="0"/>
                                  </p:stCondLst>
                                  <p:childTnLst>
                                    <p:set>
                                      <p:cBhvr>
                                        <p:cTn id="158" dur="1" fill="hold">
                                          <p:stCondLst>
                                            <p:cond delay="0"/>
                                          </p:stCondLst>
                                        </p:cTn>
                                        <p:tgtEl>
                                          <p:spTgt spid="49"/>
                                        </p:tgtEl>
                                        <p:attrNameLst>
                                          <p:attrName>style.visibility</p:attrName>
                                        </p:attrNameLst>
                                      </p:cBhvr>
                                      <p:to>
                                        <p:strVal val="visible"/>
                                      </p:to>
                                    </p:set>
                                    <p:animEffect transition="in" filter="wipe(right)">
                                      <p:cBhvr>
                                        <p:cTn id="15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0" grpId="0" animBg="1"/>
      <p:bldP spid="11" grpId="0" animBg="1"/>
      <p:bldP spid="12" grpId="0" animBg="1"/>
      <p:bldP spid="13" grpId="0" animBg="1"/>
      <p:bldP spid="14" grpId="0" animBg="1"/>
      <p:bldP spid="15" grpId="0" animBg="1"/>
      <p:bldP spid="31" grpId="0"/>
      <p:bldP spid="32" grpId="0"/>
      <p:bldP spid="33" grpId="0"/>
      <p:bldP spid="34" grpId="0"/>
      <p:bldP spid="35" grpId="0"/>
      <p:bldP spid="36" grpId="0"/>
      <p:bldP spid="37" grpId="0"/>
      <p:bldP spid="39" grpId="0"/>
      <p:bldP spid="41" grpId="0"/>
      <p:bldP spid="43" grpId="0"/>
      <p:bldP spid="45" grpId="0"/>
      <p:bldP spid="47"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选题意义</a:t>
            </a:r>
          </a:p>
        </p:txBody>
      </p:sp>
      <p:cxnSp>
        <p:nvCxnSpPr>
          <p:cNvPr id="34" name="直接连接符 33"/>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椭圆 7"/>
          <p:cNvSpPr/>
          <p:nvPr/>
        </p:nvSpPr>
        <p:spPr>
          <a:xfrm>
            <a:off x="2581144" y="2799384"/>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cxnSp>
        <p:nvCxnSpPr>
          <p:cNvPr id="3" name="直接连接符 2"/>
          <p:cNvCxnSpPr>
            <a:endCxn id="2" idx="1"/>
          </p:cNvCxnSpPr>
          <p:nvPr/>
        </p:nvCxnSpPr>
        <p:spPr>
          <a:xfrm>
            <a:off x="4506416" y="2350184"/>
            <a:ext cx="2768" cy="135568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1736685" y="3354744"/>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0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10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0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zh-CN" altLang="en-US" sz="1000" dirty="0">
              <a:solidFill>
                <a:schemeClr val="bg1">
                  <a:lumMod val="95000"/>
                </a:schemeClr>
              </a:solidFill>
              <a:latin typeface="Adobe 黑体 Std R" panose="020B0400000000000000" pitchFamily="34" charset="-122"/>
              <a:ea typeface="Adobe 黑体 Std R" panose="020B0400000000000000" pitchFamily="34" charset="-122"/>
            </a:endParaRPr>
          </a:p>
        </p:txBody>
      </p:sp>
      <p:grpSp>
        <p:nvGrpSpPr>
          <p:cNvPr id="5" name="组合 4"/>
          <p:cNvGrpSpPr/>
          <p:nvPr/>
        </p:nvGrpSpPr>
        <p:grpSpPr>
          <a:xfrm>
            <a:off x="3721513" y="1060376"/>
            <a:ext cx="1563386" cy="1563386"/>
            <a:chOff x="2848131" y="1860029"/>
            <a:chExt cx="3807502" cy="3807502"/>
          </a:xfrm>
        </p:grpSpPr>
        <p:sp>
          <p:nvSpPr>
            <p:cNvPr id="8" name="椭圆 7"/>
            <p:cNvSpPr/>
            <p:nvPr/>
          </p:nvSpPr>
          <p:spPr>
            <a:xfrm>
              <a:off x="2848131" y="1860029"/>
              <a:ext cx="3807502" cy="3807502"/>
            </a:xfrm>
            <a:prstGeom prst="ellipse">
              <a:avLst/>
            </a:prstGeom>
            <a:solidFill>
              <a:schemeClr val="bg1">
                <a:alpha val="12000"/>
              </a:schemeClr>
            </a:solidFill>
            <a:ln>
              <a:solidFill>
                <a:srgbClr val="FFFFFF"/>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91"/>
            <p:cNvSpPr txBox="1"/>
            <p:nvPr/>
          </p:nvSpPr>
          <p:spPr>
            <a:xfrm>
              <a:off x="3285235" y="3335068"/>
              <a:ext cx="2948291" cy="974436"/>
            </a:xfrm>
            <a:prstGeom prst="rect">
              <a:avLst/>
            </a:prstGeom>
            <a:noFill/>
          </p:spPr>
          <p:txBody>
            <a:bodyPr wrap="none" rtlCol="0">
              <a:spAutoFit/>
            </a:bodyPr>
            <a:lstStyle/>
            <a:p>
              <a:pPr algn="ctr"/>
              <a:r>
                <a:rPr lang="zh-CN" altLang="en-US" sz="2000" b="1" dirty="0">
                  <a:solidFill>
                    <a:schemeClr val="bg1">
                      <a:lumMod val="95000"/>
                    </a:schemeClr>
                  </a:solidFill>
                  <a:latin typeface="微软雅黑" panose="020B0503020204020204" pitchFamily="34" charset="-122"/>
                  <a:ea typeface="微软雅黑" panose="020B0503020204020204" pitchFamily="34" charset="-122"/>
                </a:rPr>
                <a:t>添加标题</a:t>
              </a:r>
            </a:p>
          </p:txBody>
        </p:sp>
      </p:grpSp>
      <p:grpSp>
        <p:nvGrpSpPr>
          <p:cNvPr id="10" name="组合 9"/>
          <p:cNvGrpSpPr/>
          <p:nvPr/>
        </p:nvGrpSpPr>
        <p:grpSpPr>
          <a:xfrm>
            <a:off x="2100337" y="2375213"/>
            <a:ext cx="806358" cy="806358"/>
            <a:chOff x="2800449" y="3260788"/>
            <a:chExt cx="1075144" cy="1075144"/>
          </a:xfrm>
        </p:grpSpPr>
        <p:grpSp>
          <p:nvGrpSpPr>
            <p:cNvPr id="11" name="组合 10"/>
            <p:cNvGrpSpPr/>
            <p:nvPr/>
          </p:nvGrpSpPr>
          <p:grpSpPr>
            <a:xfrm>
              <a:off x="2800449" y="3260788"/>
              <a:ext cx="1075144" cy="1075144"/>
              <a:chOff x="3724322" y="1908536"/>
              <a:chExt cx="1329153" cy="1329153"/>
            </a:xfrm>
          </p:grpSpPr>
          <p:sp>
            <p:nvSpPr>
              <p:cNvPr id="13" name="椭圆 1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椭圆 13"/>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sp>
          <p:nvSpPr>
            <p:cNvPr id="12"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82305" tIns="41153" rIns="82305" bIns="41153"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endParaRPr lang="en-US" sz="1800">
                <a:solidFill>
                  <a:schemeClr val="bg1"/>
                </a:solidFill>
              </a:endParaRPr>
            </a:p>
          </p:txBody>
        </p:sp>
      </p:grpSp>
      <p:grpSp>
        <p:nvGrpSpPr>
          <p:cNvPr id="15" name="组合 14"/>
          <p:cNvGrpSpPr/>
          <p:nvPr/>
        </p:nvGrpSpPr>
        <p:grpSpPr>
          <a:xfrm>
            <a:off x="3209255" y="3037743"/>
            <a:ext cx="806358" cy="806358"/>
            <a:chOff x="4279007" y="4144161"/>
            <a:chExt cx="1075144" cy="1075144"/>
          </a:xfrm>
        </p:grpSpPr>
        <p:grpSp>
          <p:nvGrpSpPr>
            <p:cNvPr id="16" name="组合 15"/>
            <p:cNvGrpSpPr/>
            <p:nvPr/>
          </p:nvGrpSpPr>
          <p:grpSpPr>
            <a:xfrm>
              <a:off x="4279007" y="4144161"/>
              <a:ext cx="1075144" cy="1075144"/>
              <a:chOff x="3724322" y="1908536"/>
              <a:chExt cx="1329153" cy="1329153"/>
            </a:xfrm>
          </p:grpSpPr>
          <p:sp>
            <p:nvSpPr>
              <p:cNvPr id="18" name="椭圆 17"/>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椭圆 18"/>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pic>
          <p:nvPicPr>
            <p:cNvPr id="17" name="Picture 5" descr="C:\Users\Jonahs\Dropbox\Projects SCOTT\MEET Windows Azure\source\Background\tile-icon-CD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组合 19"/>
          <p:cNvGrpSpPr/>
          <p:nvPr/>
        </p:nvGrpSpPr>
        <p:grpSpPr>
          <a:xfrm>
            <a:off x="4888218" y="3106266"/>
            <a:ext cx="806358" cy="806358"/>
            <a:chOff x="6517624" y="4235525"/>
            <a:chExt cx="1075144" cy="1075144"/>
          </a:xfrm>
        </p:grpSpPr>
        <p:grpSp>
          <p:nvGrpSpPr>
            <p:cNvPr id="21" name="组合 20"/>
            <p:cNvGrpSpPr/>
            <p:nvPr/>
          </p:nvGrpSpPr>
          <p:grpSpPr>
            <a:xfrm>
              <a:off x="6517624" y="4235525"/>
              <a:ext cx="1075144" cy="1075144"/>
              <a:chOff x="3724322" y="1908536"/>
              <a:chExt cx="1329153" cy="1329153"/>
            </a:xfrm>
          </p:grpSpPr>
          <p:sp>
            <p:nvSpPr>
              <p:cNvPr id="23" name="椭圆 2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椭圆 23"/>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pic>
          <p:nvPicPr>
            <p:cNvPr id="22" name="Picture 10" descr="C:\Users\Jonahs\Dropbox\Projects SCOTT\MEET Windows Azure\source\Background\tile-icon-netwo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组合 24"/>
          <p:cNvGrpSpPr/>
          <p:nvPr/>
        </p:nvGrpSpPr>
        <p:grpSpPr>
          <a:xfrm>
            <a:off x="6034044" y="2375213"/>
            <a:ext cx="806358" cy="806358"/>
            <a:chOff x="8045392" y="3260788"/>
            <a:chExt cx="1075144" cy="1075144"/>
          </a:xfrm>
        </p:grpSpPr>
        <p:grpSp>
          <p:nvGrpSpPr>
            <p:cNvPr id="26" name="组合 25"/>
            <p:cNvGrpSpPr/>
            <p:nvPr/>
          </p:nvGrpSpPr>
          <p:grpSpPr>
            <a:xfrm>
              <a:off x="8045392" y="3260788"/>
              <a:ext cx="1075144" cy="1075144"/>
              <a:chOff x="3724322" y="1908536"/>
              <a:chExt cx="1329153" cy="1329153"/>
            </a:xfrm>
          </p:grpSpPr>
          <p:sp>
            <p:nvSpPr>
              <p:cNvPr id="28" name="椭圆 27"/>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椭圆 28"/>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sp>
          <p:nvSpPr>
            <p:cNvPr id="27"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defTabSz="513715"/>
              <a:endParaRPr lang="en-US">
                <a:solidFill>
                  <a:schemeClr val="bg1"/>
                </a:solidFill>
              </a:endParaRPr>
            </a:p>
          </p:txBody>
        </p:sp>
      </p:grpSp>
      <p:sp>
        <p:nvSpPr>
          <p:cNvPr id="30" name="TextBox 29"/>
          <p:cNvSpPr txBox="1"/>
          <p:nvPr/>
        </p:nvSpPr>
        <p:spPr>
          <a:xfrm>
            <a:off x="3117782" y="402574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0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10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0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zh-CN" altLang="en-US" sz="10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1" name="TextBox 30"/>
          <p:cNvSpPr txBox="1"/>
          <p:nvPr/>
        </p:nvSpPr>
        <p:spPr>
          <a:xfrm>
            <a:off x="4797997" y="402574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0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10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0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zh-CN" altLang="en-US" sz="10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2" name="TextBox 31"/>
          <p:cNvSpPr txBox="1"/>
          <p:nvPr/>
        </p:nvSpPr>
        <p:spPr>
          <a:xfrm>
            <a:off x="5991797" y="329954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0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10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0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zh-CN" altLang="en-US" sz="1000" dirty="0">
              <a:solidFill>
                <a:schemeClr val="bg1">
                  <a:lumMod val="95000"/>
                </a:schemeClr>
              </a:solidFill>
              <a:latin typeface="Adobe 黑体 Std R" panose="020B0400000000000000" pitchFamily="34" charset="-122"/>
              <a:ea typeface="Adobe 黑体 Std R" panose="020B0400000000000000" pitchFamily="34" charset="-122"/>
            </a:endParaRPr>
          </a:p>
        </p:txBody>
      </p:sp>
    </p:spTree>
  </p:cSld>
  <p:clrMapOvr>
    <a:masterClrMapping/>
  </p:clrMapOvr>
  <p:transition spd="slow" advClick="0" advTm="426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53" presetClass="entr" presetSubtype="16"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par>
                                <p:cTn id="30" presetID="53" presetClass="entr" presetSubtype="16"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left)">
                                      <p:cBhvr>
                                        <p:cTn id="38" dur="500"/>
                                        <p:tgtEl>
                                          <p:spTgt spid="2"/>
                                        </p:tgtEl>
                                      </p:cBhvr>
                                    </p:animEffect>
                                  </p:childTnLst>
                                </p:cTn>
                              </p:par>
                            </p:childTnLst>
                          </p:cTn>
                        </p:par>
                        <p:par>
                          <p:cTn id="39" fill="hold">
                            <p:stCondLst>
                              <p:cond delay="2000"/>
                            </p:stCondLst>
                            <p:childTnLst>
                              <p:par>
                                <p:cTn id="40" presetID="47" presetClass="entr" presetSubtype="0"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0"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179512" y="193867"/>
            <a:ext cx="1107996" cy="369332"/>
          </a:xfrm>
          <a:prstGeom prst="rect">
            <a:avLst/>
          </a:prstGeom>
          <a:noFill/>
        </p:spPr>
        <p:txBody>
          <a:bodyPr wrap="none" rtlCol="0">
            <a:spAutoFit/>
          </a:bodyPr>
          <a:lstStyle/>
          <a:p>
            <a:r>
              <a:rPr lang="zh-CN" altLang="en-US" dirty="0" smtClean="0">
                <a:solidFill>
                  <a:schemeClr val="bg1"/>
                </a:solidFill>
                <a:latin typeface="Adobe 黑体 Std R" panose="020B0400000000000000" pitchFamily="34" charset="-122"/>
                <a:ea typeface="Adobe 黑体 Std R" panose="020B0400000000000000" pitchFamily="34" charset="-122"/>
              </a:rPr>
              <a:t>选题意义</a:t>
            </a:r>
            <a:endParaRPr lang="zh-CN" altLang="en-US" dirty="0">
              <a:solidFill>
                <a:schemeClr val="bg1"/>
              </a:solidFill>
              <a:latin typeface="Adobe 黑体 Std R" panose="020B0400000000000000" pitchFamily="34" charset="-122"/>
              <a:ea typeface="Adobe 黑体 Std R" panose="020B0400000000000000" pitchFamily="34" charset="-122"/>
            </a:endParaRPr>
          </a:p>
        </p:txBody>
      </p:sp>
      <p:cxnSp>
        <p:nvCxnSpPr>
          <p:cNvPr id="32" name="直接连接符 31"/>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tangle 7"/>
          <p:cNvSpPr/>
          <p:nvPr/>
        </p:nvSpPr>
        <p:spPr>
          <a:xfrm>
            <a:off x="3347863" y="771550"/>
            <a:ext cx="5796137" cy="4371950"/>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1" fmla="*/ 3657600 w 7664245"/>
              <a:gd name="connsiteY0-2" fmla="*/ 0 h 6858000"/>
              <a:gd name="connsiteX1-3" fmla="*/ 7664245 w 7664245"/>
              <a:gd name="connsiteY1-4" fmla="*/ 0 h 6858000"/>
              <a:gd name="connsiteX2-5" fmla="*/ 7664245 w 7664245"/>
              <a:gd name="connsiteY2-6" fmla="*/ 6858000 h 6858000"/>
              <a:gd name="connsiteX3-7" fmla="*/ 0 w 7664245"/>
              <a:gd name="connsiteY3-8" fmla="*/ 6858000 h 6858000"/>
              <a:gd name="connsiteX4-9" fmla="*/ 3657600 w 7664245"/>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64245" h="6858000">
                <a:moveTo>
                  <a:pt x="3657600" y="0"/>
                </a:moveTo>
                <a:lnTo>
                  <a:pt x="7664245" y="0"/>
                </a:lnTo>
                <a:lnTo>
                  <a:pt x="7664245" y="6858000"/>
                </a:lnTo>
                <a:lnTo>
                  <a:pt x="0" y="6858000"/>
                </a:lnTo>
                <a:lnTo>
                  <a:pt x="365760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solidFill>
                <a:schemeClr val="tx1">
                  <a:lumMod val="65000"/>
                  <a:lumOff val="35000"/>
                </a:schemeClr>
              </a:solidFill>
            </a:endParaRPr>
          </a:p>
        </p:txBody>
      </p:sp>
      <p:sp>
        <p:nvSpPr>
          <p:cNvPr id="5" name="Rectangle 26"/>
          <p:cNvSpPr/>
          <p:nvPr/>
        </p:nvSpPr>
        <p:spPr>
          <a:xfrm>
            <a:off x="872245" y="1551820"/>
            <a:ext cx="3637112" cy="407804"/>
          </a:xfrm>
          <a:prstGeom prst="rect">
            <a:avLst/>
          </a:prstGeom>
        </p:spPr>
        <p:txBody>
          <a:bodyPr wrap="square" lIns="68580" tIns="34290" rIns="68580" bIns="34290">
            <a:spAutoFit/>
          </a:bodyPr>
          <a:lstStyle/>
          <a:p>
            <a:r>
              <a:rPr lang="zh-CN" altLang="en-US" sz="1050" dirty="0" smtClean="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050" dirty="0" smtClean="0">
                <a:solidFill>
                  <a:schemeClr val="bg1">
                    <a:lumMod val="95000"/>
                  </a:schemeClr>
                </a:solidFill>
                <a:latin typeface="微软雅黑" panose="020B0503020204020204" pitchFamily="34" charset="-122"/>
                <a:ea typeface="微软雅黑" panose="020B0503020204020204" pitchFamily="34" charset="-122"/>
              </a:rPr>
              <a:t>licai2011</a:t>
            </a:r>
            <a:r>
              <a:rPr lang="zh-CN" altLang="en-US" sz="1050" dirty="0" smtClean="0">
                <a:solidFill>
                  <a:schemeClr val="bg1">
                    <a:lumMod val="95000"/>
                  </a:schemeClr>
                </a:solidFill>
                <a:latin typeface="微软雅黑" panose="020B0503020204020204" pitchFamily="34" charset="-122"/>
                <a:ea typeface="微软雅黑" panose="020B0503020204020204" pitchFamily="34" charset="-122"/>
              </a:rPr>
              <a:t>专业设计</a:t>
            </a:r>
            <a:r>
              <a:rPr lang="en-US" altLang="zh-CN" sz="1050" dirty="0" smtClean="0">
                <a:solidFill>
                  <a:schemeClr val="bg1">
                    <a:lumMod val="95000"/>
                  </a:schemeClr>
                </a:solidFill>
                <a:latin typeface="微软雅黑" panose="020B0503020204020204" pitchFamily="34" charset="-122"/>
                <a:ea typeface="微软雅黑" panose="020B0503020204020204" pitchFamily="34" charset="-122"/>
              </a:rPr>
              <a:t>……</a:t>
            </a:r>
            <a:endParaRPr lang="en-US" altLang="zh-CN" sz="10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 name="Rectangle 34"/>
          <p:cNvSpPr/>
          <p:nvPr/>
        </p:nvSpPr>
        <p:spPr>
          <a:xfrm>
            <a:off x="872245" y="2266679"/>
            <a:ext cx="2798402" cy="407804"/>
          </a:xfrm>
          <a:prstGeom prst="rect">
            <a:avLst/>
          </a:prstGeom>
        </p:spPr>
        <p:txBody>
          <a:bodyPr wrap="square" lIns="68580" tIns="34290" rIns="68580" bIns="34290">
            <a:spAutoFit/>
          </a:bodyPr>
          <a:lstStyle/>
          <a:p>
            <a:r>
              <a:rPr lang="zh-CN" altLang="en-US" sz="1100" dirty="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licai2011</a:t>
            </a:r>
            <a:r>
              <a:rPr lang="zh-CN" altLang="en-US" sz="1100" dirty="0">
                <a:solidFill>
                  <a:schemeClr val="bg1">
                    <a:lumMod val="95000"/>
                  </a:schemeClr>
                </a:solidFill>
                <a:latin typeface="微软雅黑" panose="020B0503020204020204" pitchFamily="34" charset="-122"/>
                <a:ea typeface="微软雅黑" panose="020B0503020204020204" pitchFamily="34" charset="-122"/>
              </a:rPr>
              <a:t>专业设计</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a:t>
            </a:r>
          </a:p>
        </p:txBody>
      </p:sp>
      <p:sp>
        <p:nvSpPr>
          <p:cNvPr id="9" name="Rectangle 37"/>
          <p:cNvSpPr/>
          <p:nvPr/>
        </p:nvSpPr>
        <p:spPr>
          <a:xfrm>
            <a:off x="872246" y="2925096"/>
            <a:ext cx="2378073" cy="407804"/>
          </a:xfrm>
          <a:prstGeom prst="rect">
            <a:avLst/>
          </a:prstGeom>
        </p:spPr>
        <p:txBody>
          <a:bodyPr wrap="square" lIns="68580" tIns="34290" rIns="68580" bIns="34290">
            <a:spAutoFit/>
          </a:bodyPr>
          <a:lstStyle/>
          <a:p>
            <a:endParaRPr lang="zh-CN" altLang="en-US" sz="1100" dirty="0" smtClean="0">
              <a:solidFill>
                <a:schemeClr val="bg1">
                  <a:lumMod val="95000"/>
                </a:schemeClr>
              </a:solidFill>
              <a:latin typeface="微软雅黑" panose="020B0503020204020204" pitchFamily="34" charset="-122"/>
              <a:ea typeface="微软雅黑" panose="020B0503020204020204" pitchFamily="34" charset="-122"/>
            </a:endParaRPr>
          </a:p>
          <a:p>
            <a:endParaRPr lang="en-US" altLang="zh-CN" sz="11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1" name="Rectangle 40"/>
          <p:cNvSpPr/>
          <p:nvPr/>
        </p:nvSpPr>
        <p:spPr>
          <a:xfrm>
            <a:off x="872245" y="3686799"/>
            <a:ext cx="2245337" cy="577081"/>
          </a:xfrm>
          <a:prstGeom prst="rect">
            <a:avLst/>
          </a:prstGeom>
        </p:spPr>
        <p:txBody>
          <a:bodyPr wrap="square" lIns="68580" tIns="34290" rIns="68580" bIns="34290">
            <a:spAutoFit/>
          </a:bodyPr>
          <a:lstStyle/>
          <a:p>
            <a:r>
              <a:rPr lang="zh-CN" altLang="en-US" sz="1100" dirty="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licai2011</a:t>
            </a:r>
            <a:r>
              <a:rPr lang="zh-CN" altLang="en-US" sz="1100" dirty="0">
                <a:solidFill>
                  <a:schemeClr val="bg1">
                    <a:lumMod val="95000"/>
                  </a:schemeClr>
                </a:solidFill>
                <a:latin typeface="微软雅黑" panose="020B0503020204020204" pitchFamily="34" charset="-122"/>
                <a:ea typeface="微软雅黑" panose="020B0503020204020204" pitchFamily="34" charset="-122"/>
              </a:rPr>
              <a:t>专业设计</a:t>
            </a:r>
            <a:r>
              <a:rPr lang="en-US" altLang="zh-CN" sz="1100" dirty="0">
                <a:solidFill>
                  <a:schemeClr val="bg1">
                    <a:lumMod val="95000"/>
                  </a:schemeClr>
                </a:solidFill>
                <a:latin typeface="微软雅黑" panose="020B0503020204020204" pitchFamily="34" charset="-122"/>
                <a:ea typeface="微软雅黑" panose="020B0503020204020204" pitchFamily="34" charset="-122"/>
              </a:rPr>
              <a:t>……</a:t>
            </a:r>
          </a:p>
        </p:txBody>
      </p:sp>
      <p:grpSp>
        <p:nvGrpSpPr>
          <p:cNvPr id="12" name="Group 3"/>
          <p:cNvGrpSpPr/>
          <p:nvPr/>
        </p:nvGrpSpPr>
        <p:grpSpPr>
          <a:xfrm>
            <a:off x="4097964" y="1963590"/>
            <a:ext cx="1580622" cy="685800"/>
            <a:chOff x="5621315" y="2514600"/>
            <a:chExt cx="2107496" cy="914400"/>
          </a:xfrm>
        </p:grpSpPr>
        <p:sp>
          <p:nvSpPr>
            <p:cNvPr id="13" name="Parallelogram 14"/>
            <p:cNvSpPr/>
            <p:nvPr/>
          </p:nvSpPr>
          <p:spPr>
            <a:xfrm>
              <a:off x="5621315" y="2514600"/>
              <a:ext cx="2107496" cy="914400"/>
            </a:xfrm>
            <a:prstGeom prst="parallelogram">
              <a:avLst>
                <a:gd name="adj" fmla="val 52419"/>
              </a:avLst>
            </a:prstGeom>
            <a:solidFill>
              <a:schemeClr val="bg1">
                <a:alpha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4" name="AutoShape 59"/>
            <p:cNvSpPr/>
            <p:nvPr/>
          </p:nvSpPr>
          <p:spPr bwMode="auto">
            <a:xfrm>
              <a:off x="6442494" y="2777487"/>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15" name="Group 1"/>
          <p:cNvGrpSpPr/>
          <p:nvPr/>
        </p:nvGrpSpPr>
        <p:grpSpPr>
          <a:xfrm>
            <a:off x="4503546" y="1060376"/>
            <a:ext cx="1580622" cy="685800"/>
            <a:chOff x="6162090" y="1310315"/>
            <a:chExt cx="2107496" cy="914400"/>
          </a:xfrm>
        </p:grpSpPr>
        <p:sp>
          <p:nvSpPr>
            <p:cNvPr id="16" name="Parallelogram 13"/>
            <p:cNvSpPr/>
            <p:nvPr/>
          </p:nvSpPr>
          <p:spPr>
            <a:xfrm>
              <a:off x="6162090" y="1310315"/>
              <a:ext cx="2107496" cy="914400"/>
            </a:xfrm>
            <a:prstGeom prst="parallelogram">
              <a:avLst>
                <a:gd name="adj" fmla="val 52419"/>
              </a:avLst>
            </a:prstGeom>
            <a:solidFill>
              <a:schemeClr val="lt1">
                <a:alpha val="50000"/>
              </a:schemeClr>
            </a:solidFill>
            <a:ln>
              <a:solidFill>
                <a:schemeClr val="bg1">
                  <a:lumMod val="85000"/>
                </a:schemeClr>
              </a:solidFill>
            </a:ln>
          </p:spPr>
          <p:style>
            <a:lnRef idx="1">
              <a:schemeClr val="accent1"/>
            </a:lnRef>
            <a:fillRef idx="1001">
              <a:schemeClr val="lt1"/>
            </a:fillRef>
            <a:effectRef idx="1">
              <a:schemeClr val="accent1"/>
            </a:effectRef>
            <a:fontRef idx="minor">
              <a:schemeClr val="dk1"/>
            </a:fontRef>
          </p:style>
          <p:txBody>
            <a:bodyPr rtlCol="0" anchor="ctr"/>
            <a:lstStyle/>
            <a:p>
              <a:pPr algn="ctr"/>
              <a:endParaRPr lang="en-GB">
                <a:ln w="18415" cmpd="sng">
                  <a:solidFill>
                    <a:srgbClr val="FFFFFF"/>
                  </a:solidFill>
                  <a:prstDash val="solid"/>
                </a:ln>
                <a:solidFill>
                  <a:schemeClr val="bg1">
                    <a:lumMod val="95000"/>
                  </a:schemeClr>
                </a:solidFill>
                <a:effectLst>
                  <a:outerShdw blurRad="63500" dir="3600000" algn="tl" rotWithShape="0">
                    <a:srgbClr val="000000">
                      <a:alpha val="70000"/>
                    </a:srgbClr>
                  </a:outerShdw>
                </a:effectLst>
              </a:endParaRPr>
            </a:p>
          </p:txBody>
        </p:sp>
        <p:grpSp>
          <p:nvGrpSpPr>
            <p:cNvPr id="17" name="Group 42"/>
            <p:cNvGrpSpPr/>
            <p:nvPr/>
          </p:nvGrpSpPr>
          <p:grpSpPr>
            <a:xfrm>
              <a:off x="6983269" y="1549630"/>
              <a:ext cx="465138" cy="435769"/>
              <a:chOff x="5368132" y="3540125"/>
              <a:chExt cx="465138" cy="435769"/>
            </a:xfrm>
            <a:solidFill>
              <a:schemeClr val="bg2"/>
            </a:solidFill>
          </p:grpSpPr>
          <p:sp>
            <p:nvSpPr>
              <p:cNvPr id="18"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1">
                      <a:lumMod val="95000"/>
                    </a:schemeClr>
                  </a:solidFill>
                  <a:effectLst>
                    <a:outerShdw blurRad="38100" dist="38100" dir="2700000" algn="tl">
                      <a:srgbClr val="000000"/>
                    </a:outerShdw>
                  </a:effectLst>
                  <a:latin typeface="Gill Sans" charset="0"/>
                  <a:sym typeface="Gill Sans" charset="0"/>
                </a:endParaRPr>
              </a:p>
            </p:txBody>
          </p:sp>
          <p:sp>
            <p:nvSpPr>
              <p:cNvPr id="19"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ysClr val="windowText" lastClr="000000"/>
                  </a:solidFill>
                  <a:effectLst>
                    <a:outerShdw blurRad="38100" dist="38100" dir="2700000" algn="tl">
                      <a:srgbClr val="000000"/>
                    </a:outerShdw>
                  </a:effectLst>
                  <a:latin typeface="Gill Sans" charset="0"/>
                  <a:sym typeface="Gill Sans" charset="0"/>
                </a:endParaRPr>
              </a:p>
            </p:txBody>
          </p:sp>
        </p:grpSp>
      </p:grpSp>
      <p:grpSp>
        <p:nvGrpSpPr>
          <p:cNvPr id="20" name="Group 5"/>
          <p:cNvGrpSpPr/>
          <p:nvPr/>
        </p:nvGrpSpPr>
        <p:grpSpPr>
          <a:xfrm>
            <a:off x="3222488" y="3770018"/>
            <a:ext cx="1580622" cy="685800"/>
            <a:chOff x="4454013" y="4923170"/>
            <a:chExt cx="2107496" cy="914400"/>
          </a:xfrm>
        </p:grpSpPr>
        <p:sp>
          <p:nvSpPr>
            <p:cNvPr id="21" name="Parallelogram 16"/>
            <p:cNvSpPr/>
            <p:nvPr/>
          </p:nvSpPr>
          <p:spPr>
            <a:xfrm>
              <a:off x="4454013" y="4923170"/>
              <a:ext cx="2107496" cy="914400"/>
            </a:xfrm>
            <a:prstGeom prst="parallelogram">
              <a:avLst>
                <a:gd name="adj" fmla="val 52419"/>
              </a:avLst>
            </a:prstGeom>
            <a:solidFill>
              <a:schemeClr val="bg1">
                <a:alpha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22" name="Group 45"/>
            <p:cNvGrpSpPr/>
            <p:nvPr/>
          </p:nvGrpSpPr>
          <p:grpSpPr>
            <a:xfrm>
              <a:off x="5348217" y="5147801"/>
              <a:ext cx="319088" cy="465138"/>
              <a:chOff x="3582988" y="3510757"/>
              <a:chExt cx="319088" cy="465138"/>
            </a:xfrm>
            <a:solidFill>
              <a:schemeClr val="bg2"/>
            </a:solidFill>
          </p:grpSpPr>
          <p:sp>
            <p:nvSpPr>
              <p:cNvPr id="23"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sp>
            <p:nvSpPr>
              <p:cNvPr id="24"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65000"/>
                      <a:lumOff val="35000"/>
                    </a:schemeClr>
                  </a:solidFill>
                  <a:sym typeface="Gill Sans" charset="0"/>
                </a:endParaRPr>
              </a:p>
            </p:txBody>
          </p:sp>
        </p:grpSp>
      </p:grpSp>
      <p:grpSp>
        <p:nvGrpSpPr>
          <p:cNvPr id="25" name="Group 4"/>
          <p:cNvGrpSpPr/>
          <p:nvPr/>
        </p:nvGrpSpPr>
        <p:grpSpPr>
          <a:xfrm>
            <a:off x="3663667" y="2866804"/>
            <a:ext cx="1580622" cy="685800"/>
            <a:chOff x="5042252" y="3718885"/>
            <a:chExt cx="2107496" cy="914400"/>
          </a:xfrm>
        </p:grpSpPr>
        <p:sp>
          <p:nvSpPr>
            <p:cNvPr id="26" name="Parallelogram 15"/>
            <p:cNvSpPr/>
            <p:nvPr/>
          </p:nvSpPr>
          <p:spPr>
            <a:xfrm>
              <a:off x="5042252" y="3718885"/>
              <a:ext cx="2107496" cy="914400"/>
            </a:xfrm>
            <a:prstGeom prst="parallelogram">
              <a:avLst>
                <a:gd name="adj" fmla="val 52419"/>
              </a:avLst>
            </a:prstGeom>
            <a:solidFill>
              <a:schemeClr val="bg1">
                <a:alpha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solidFill>
                    <a:schemeClr val="tx1">
                      <a:lumMod val="65000"/>
                      <a:lumOff val="35000"/>
                    </a:schemeClr>
                  </a:solidFill>
                </a:rPr>
                <a:t>5</a:t>
              </a:r>
              <a:endParaRPr lang="en-GB" dirty="0">
                <a:solidFill>
                  <a:schemeClr val="tx1">
                    <a:lumMod val="65000"/>
                    <a:lumOff val="35000"/>
                  </a:schemeClr>
                </a:solidFill>
              </a:endParaRPr>
            </a:p>
          </p:txBody>
        </p:sp>
        <p:grpSp>
          <p:nvGrpSpPr>
            <p:cNvPr id="27" name="Group 48"/>
            <p:cNvGrpSpPr/>
            <p:nvPr/>
          </p:nvGrpSpPr>
          <p:grpSpPr>
            <a:xfrm>
              <a:off x="5863431" y="3980425"/>
              <a:ext cx="465138" cy="391319"/>
              <a:chOff x="5368132" y="2625725"/>
              <a:chExt cx="465138" cy="391319"/>
            </a:xfrm>
            <a:solidFill>
              <a:schemeClr val="bg2"/>
            </a:solidFill>
          </p:grpSpPr>
          <p:sp>
            <p:nvSpPr>
              <p:cNvPr id="28"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9"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rgbClr val="0070C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30"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grpSp>
        <p:nvGrpSpPr>
          <p:cNvPr id="37" name="组合 36"/>
          <p:cNvGrpSpPr/>
          <p:nvPr/>
        </p:nvGrpSpPr>
        <p:grpSpPr>
          <a:xfrm>
            <a:off x="338794" y="1516576"/>
            <a:ext cx="360364" cy="461665"/>
            <a:chOff x="307312" y="1625440"/>
            <a:chExt cx="360364" cy="461665"/>
          </a:xfrm>
        </p:grpSpPr>
        <p:grpSp>
          <p:nvGrpSpPr>
            <p:cNvPr id="33" name="组合 32"/>
            <p:cNvGrpSpPr/>
            <p:nvPr/>
          </p:nvGrpSpPr>
          <p:grpSpPr>
            <a:xfrm>
              <a:off x="319496" y="1691445"/>
              <a:ext cx="348180" cy="348180"/>
              <a:chOff x="304800" y="673100"/>
              <a:chExt cx="4000500" cy="4000500"/>
            </a:xfrm>
            <a:effectLst>
              <a:outerShdw blurRad="381000" dist="152400" dir="8100000" algn="tr" rotWithShape="0">
                <a:prstClr val="black">
                  <a:alpha val="7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5" name="椭圆 3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6" name="矩形 35"/>
            <p:cNvSpPr/>
            <p:nvPr/>
          </p:nvSpPr>
          <p:spPr>
            <a:xfrm>
              <a:off x="307312" y="1625440"/>
              <a:ext cx="317716" cy="461665"/>
            </a:xfrm>
            <a:prstGeom prst="rect">
              <a:avLst/>
            </a:prstGeom>
          </p:spPr>
          <p:txBody>
            <a:bodyPr wrap="none">
              <a:spAutoFit/>
            </a:bodyPr>
            <a:lstStyle/>
            <a:p>
              <a:r>
                <a:rPr lang="en-US" altLang="zh-CN" sz="2400" b="1" spc="-300" dirty="0" smtClean="0">
                  <a:latin typeface="方正黑体简体" pitchFamily="65" charset="-122"/>
                  <a:ea typeface="方正黑体简体" pitchFamily="65" charset="-122"/>
                </a:rPr>
                <a:t>1</a:t>
              </a:r>
              <a:endParaRPr lang="zh-CN" altLang="en-US" sz="2400" b="1" spc="-300" dirty="0">
                <a:latin typeface="方正黑体简体" pitchFamily="65" charset="-122"/>
                <a:ea typeface="方正黑体简体" pitchFamily="65" charset="-122"/>
              </a:endParaRPr>
            </a:p>
          </p:txBody>
        </p:sp>
      </p:grpSp>
      <p:grpSp>
        <p:nvGrpSpPr>
          <p:cNvPr id="53" name="组合 52"/>
          <p:cNvGrpSpPr/>
          <p:nvPr/>
        </p:nvGrpSpPr>
        <p:grpSpPr>
          <a:xfrm>
            <a:off x="338794" y="2243933"/>
            <a:ext cx="360364" cy="461665"/>
            <a:chOff x="307312" y="1625440"/>
            <a:chExt cx="360364" cy="461665"/>
          </a:xfrm>
        </p:grpSpPr>
        <p:grpSp>
          <p:nvGrpSpPr>
            <p:cNvPr id="54" name="组合 53"/>
            <p:cNvGrpSpPr/>
            <p:nvPr/>
          </p:nvGrpSpPr>
          <p:grpSpPr>
            <a:xfrm>
              <a:off x="319496" y="1691445"/>
              <a:ext cx="348180" cy="348180"/>
              <a:chOff x="304800" y="673100"/>
              <a:chExt cx="4000500" cy="4000500"/>
            </a:xfrm>
            <a:effectLst>
              <a:outerShdw blurRad="381000" dist="152400" dir="8100000" algn="tr" rotWithShape="0">
                <a:prstClr val="black">
                  <a:alpha val="7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7" name="椭圆 5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55" name="矩形 54"/>
            <p:cNvSpPr/>
            <p:nvPr/>
          </p:nvSpPr>
          <p:spPr>
            <a:xfrm>
              <a:off x="307312" y="1625440"/>
              <a:ext cx="317716" cy="461665"/>
            </a:xfrm>
            <a:prstGeom prst="rect">
              <a:avLst/>
            </a:prstGeom>
          </p:spPr>
          <p:txBody>
            <a:bodyPr wrap="none">
              <a:spAutoFit/>
            </a:bodyPr>
            <a:lstStyle/>
            <a:p>
              <a:r>
                <a:rPr lang="en-US" altLang="zh-CN" sz="2400" b="1" spc="-300" dirty="0" smtClean="0">
                  <a:latin typeface="方正黑体简体" pitchFamily="65" charset="-122"/>
                  <a:ea typeface="方正黑体简体" pitchFamily="65" charset="-122"/>
                </a:rPr>
                <a:t>2</a:t>
              </a:r>
              <a:endParaRPr lang="zh-CN" altLang="en-US" sz="2400" b="1" spc="-300" dirty="0">
                <a:latin typeface="方正黑体简体" pitchFamily="65" charset="-122"/>
                <a:ea typeface="方正黑体简体" pitchFamily="65" charset="-122"/>
              </a:endParaRPr>
            </a:p>
          </p:txBody>
        </p:sp>
      </p:grpSp>
      <p:grpSp>
        <p:nvGrpSpPr>
          <p:cNvPr id="58" name="组合 57"/>
          <p:cNvGrpSpPr/>
          <p:nvPr/>
        </p:nvGrpSpPr>
        <p:grpSpPr>
          <a:xfrm>
            <a:off x="338794" y="2971290"/>
            <a:ext cx="360364" cy="461665"/>
            <a:chOff x="307312" y="1625440"/>
            <a:chExt cx="360364" cy="461665"/>
          </a:xfrm>
        </p:grpSpPr>
        <p:grpSp>
          <p:nvGrpSpPr>
            <p:cNvPr id="59" name="组合 58"/>
            <p:cNvGrpSpPr/>
            <p:nvPr/>
          </p:nvGrpSpPr>
          <p:grpSpPr>
            <a:xfrm>
              <a:off x="319496" y="1691445"/>
              <a:ext cx="348180" cy="348180"/>
              <a:chOff x="304800" y="673100"/>
              <a:chExt cx="4000500" cy="4000500"/>
            </a:xfrm>
            <a:effectLst>
              <a:outerShdw blurRad="381000" dist="152400" dir="8100000" algn="tr" rotWithShape="0">
                <a:prstClr val="black">
                  <a:alpha val="7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2" name="椭圆 6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60" name="矩形 59"/>
            <p:cNvSpPr/>
            <p:nvPr/>
          </p:nvSpPr>
          <p:spPr>
            <a:xfrm>
              <a:off x="307312" y="1625440"/>
              <a:ext cx="317716" cy="461665"/>
            </a:xfrm>
            <a:prstGeom prst="rect">
              <a:avLst/>
            </a:prstGeom>
          </p:spPr>
          <p:txBody>
            <a:bodyPr wrap="none">
              <a:spAutoFit/>
            </a:bodyPr>
            <a:lstStyle/>
            <a:p>
              <a:r>
                <a:rPr lang="en-US" altLang="zh-CN" sz="2400" b="1" spc="-300" dirty="0" smtClean="0">
                  <a:latin typeface="方正黑体简体" pitchFamily="65" charset="-122"/>
                  <a:ea typeface="方正黑体简体" pitchFamily="65" charset="-122"/>
                </a:rPr>
                <a:t>3</a:t>
              </a:r>
              <a:endParaRPr lang="zh-CN" altLang="en-US" sz="2400" b="1" spc="-300" dirty="0">
                <a:latin typeface="方正黑体简体" pitchFamily="65" charset="-122"/>
                <a:ea typeface="方正黑体简体" pitchFamily="65" charset="-122"/>
              </a:endParaRPr>
            </a:p>
          </p:txBody>
        </p:sp>
      </p:grpSp>
      <p:grpSp>
        <p:nvGrpSpPr>
          <p:cNvPr id="63" name="组合 62"/>
          <p:cNvGrpSpPr/>
          <p:nvPr/>
        </p:nvGrpSpPr>
        <p:grpSpPr>
          <a:xfrm>
            <a:off x="338794" y="3698647"/>
            <a:ext cx="360364" cy="461665"/>
            <a:chOff x="307312" y="1625440"/>
            <a:chExt cx="360364" cy="461665"/>
          </a:xfrm>
        </p:grpSpPr>
        <p:grpSp>
          <p:nvGrpSpPr>
            <p:cNvPr id="64" name="组合 63"/>
            <p:cNvGrpSpPr/>
            <p:nvPr/>
          </p:nvGrpSpPr>
          <p:grpSpPr>
            <a:xfrm>
              <a:off x="319496" y="1691445"/>
              <a:ext cx="348180" cy="348180"/>
              <a:chOff x="304800" y="673100"/>
              <a:chExt cx="4000500" cy="4000500"/>
            </a:xfrm>
            <a:effectLst>
              <a:outerShdw blurRad="381000" dist="152400" dir="8100000" algn="tr" rotWithShape="0">
                <a:prstClr val="black">
                  <a:alpha val="7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7" name="椭圆 6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65" name="矩形 64"/>
            <p:cNvSpPr/>
            <p:nvPr/>
          </p:nvSpPr>
          <p:spPr>
            <a:xfrm>
              <a:off x="307312" y="1625440"/>
              <a:ext cx="317716" cy="461665"/>
            </a:xfrm>
            <a:prstGeom prst="rect">
              <a:avLst/>
            </a:prstGeom>
          </p:spPr>
          <p:txBody>
            <a:bodyPr wrap="none">
              <a:spAutoFit/>
            </a:bodyPr>
            <a:lstStyle/>
            <a:p>
              <a:r>
                <a:rPr lang="en-US" altLang="zh-CN" sz="2400" b="1" spc="-300" dirty="0" smtClean="0">
                  <a:latin typeface="方正黑体简体" pitchFamily="65" charset="-122"/>
                  <a:ea typeface="方正黑体简体" pitchFamily="65" charset="-122"/>
                </a:rPr>
                <a:t>4</a:t>
              </a:r>
              <a:endParaRPr lang="zh-CN" altLang="en-US" sz="2400" b="1" spc="-300" dirty="0">
                <a:latin typeface="方正黑体简体" pitchFamily="65" charset="-122"/>
                <a:ea typeface="方正黑体简体" pitchFamily="65" charset="-122"/>
              </a:endParaRPr>
            </a:p>
          </p:txBody>
        </p:sp>
      </p:grpSp>
    </p:spTree>
  </p:cSld>
  <p:clrMapOvr>
    <a:masterClrMapping/>
  </p:clrMapOvr>
  <p:transition spd="slow" advClick="0" advTm="8534">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1+#ppt_w/2"/>
                                          </p:val>
                                        </p:tav>
                                        <p:tav tm="100000">
                                          <p:val>
                                            <p:strVal val="#ppt_x"/>
                                          </p:val>
                                        </p:tav>
                                      </p:tavLst>
                                    </p:anim>
                                    <p:anim calcmode="lin" valueType="num">
                                      <p:cBhvr additive="base">
                                        <p:cTn id="17" dur="500" fill="hold"/>
                                        <p:tgtEl>
                                          <p:spTgt spid="12"/>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3"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1+#ppt_w/2"/>
                                          </p:val>
                                        </p:tav>
                                        <p:tav tm="100000">
                                          <p:val>
                                            <p:strVal val="#ppt_x"/>
                                          </p:val>
                                        </p:tav>
                                      </p:tavLst>
                                    </p:anim>
                                    <p:anim calcmode="lin" valueType="num">
                                      <p:cBhvr additive="base">
                                        <p:cTn id="22" dur="500" fill="hold"/>
                                        <p:tgtEl>
                                          <p:spTgt spid="25"/>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3"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1+#ppt_w/2"/>
                                          </p:val>
                                        </p:tav>
                                        <p:tav tm="100000">
                                          <p:val>
                                            <p:strVal val="#ppt_x"/>
                                          </p:val>
                                        </p:tav>
                                      </p:tavLst>
                                    </p:anim>
                                    <p:anim calcmode="lin" valueType="num">
                                      <p:cBhvr additive="base">
                                        <p:cTn id="27" dur="500" fill="hold"/>
                                        <p:tgtEl>
                                          <p:spTgt spid="20"/>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31"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1000" fill="hold"/>
                                        <p:tgtEl>
                                          <p:spTgt spid="37"/>
                                        </p:tgtEl>
                                        <p:attrNameLst>
                                          <p:attrName>ppt_w</p:attrName>
                                        </p:attrNameLst>
                                      </p:cBhvr>
                                      <p:tavLst>
                                        <p:tav tm="0">
                                          <p:val>
                                            <p:fltVal val="0"/>
                                          </p:val>
                                        </p:tav>
                                        <p:tav tm="100000">
                                          <p:val>
                                            <p:strVal val="#ppt_w"/>
                                          </p:val>
                                        </p:tav>
                                      </p:tavLst>
                                    </p:anim>
                                    <p:anim calcmode="lin" valueType="num">
                                      <p:cBhvr>
                                        <p:cTn id="32" dur="1000" fill="hold"/>
                                        <p:tgtEl>
                                          <p:spTgt spid="37"/>
                                        </p:tgtEl>
                                        <p:attrNameLst>
                                          <p:attrName>ppt_h</p:attrName>
                                        </p:attrNameLst>
                                      </p:cBhvr>
                                      <p:tavLst>
                                        <p:tav tm="0">
                                          <p:val>
                                            <p:fltVal val="0"/>
                                          </p:val>
                                        </p:tav>
                                        <p:tav tm="100000">
                                          <p:val>
                                            <p:strVal val="#ppt_h"/>
                                          </p:val>
                                        </p:tav>
                                      </p:tavLst>
                                    </p:anim>
                                    <p:anim calcmode="lin" valueType="num">
                                      <p:cBhvr>
                                        <p:cTn id="33" dur="1000" fill="hold"/>
                                        <p:tgtEl>
                                          <p:spTgt spid="37"/>
                                        </p:tgtEl>
                                        <p:attrNameLst>
                                          <p:attrName>style.rotation</p:attrName>
                                        </p:attrNameLst>
                                      </p:cBhvr>
                                      <p:tavLst>
                                        <p:tav tm="0">
                                          <p:val>
                                            <p:fltVal val="90"/>
                                          </p:val>
                                        </p:tav>
                                        <p:tav tm="100000">
                                          <p:val>
                                            <p:fltVal val="0"/>
                                          </p:val>
                                        </p:tav>
                                      </p:tavLst>
                                    </p:anim>
                                    <p:animEffect transition="in" filter="fade">
                                      <p:cBhvr>
                                        <p:cTn id="34" dur="1000"/>
                                        <p:tgtEl>
                                          <p:spTgt spid="37"/>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par>
                          <p:cTn id="39" fill="hold">
                            <p:stCondLst>
                              <p:cond delay="4000"/>
                            </p:stCondLst>
                            <p:childTnLst>
                              <p:par>
                                <p:cTn id="40" presetID="31" presetClass="entr" presetSubtype="0" fill="hold" nodeType="afterEffect">
                                  <p:stCondLst>
                                    <p:cond delay="0"/>
                                  </p:stCondLst>
                                  <p:childTnLst>
                                    <p:set>
                                      <p:cBhvr>
                                        <p:cTn id="41" dur="1" fill="hold">
                                          <p:stCondLst>
                                            <p:cond delay="0"/>
                                          </p:stCondLst>
                                        </p:cTn>
                                        <p:tgtEl>
                                          <p:spTgt spid="53"/>
                                        </p:tgtEl>
                                        <p:attrNameLst>
                                          <p:attrName>style.visibility</p:attrName>
                                        </p:attrNameLst>
                                      </p:cBhvr>
                                      <p:to>
                                        <p:strVal val="visible"/>
                                      </p:to>
                                    </p:set>
                                    <p:anim calcmode="lin" valueType="num">
                                      <p:cBhvr>
                                        <p:cTn id="42" dur="1000" fill="hold"/>
                                        <p:tgtEl>
                                          <p:spTgt spid="53"/>
                                        </p:tgtEl>
                                        <p:attrNameLst>
                                          <p:attrName>ppt_w</p:attrName>
                                        </p:attrNameLst>
                                      </p:cBhvr>
                                      <p:tavLst>
                                        <p:tav tm="0">
                                          <p:val>
                                            <p:fltVal val="0"/>
                                          </p:val>
                                        </p:tav>
                                        <p:tav tm="100000">
                                          <p:val>
                                            <p:strVal val="#ppt_w"/>
                                          </p:val>
                                        </p:tav>
                                      </p:tavLst>
                                    </p:anim>
                                    <p:anim calcmode="lin" valueType="num">
                                      <p:cBhvr>
                                        <p:cTn id="43" dur="1000" fill="hold"/>
                                        <p:tgtEl>
                                          <p:spTgt spid="53"/>
                                        </p:tgtEl>
                                        <p:attrNameLst>
                                          <p:attrName>ppt_h</p:attrName>
                                        </p:attrNameLst>
                                      </p:cBhvr>
                                      <p:tavLst>
                                        <p:tav tm="0">
                                          <p:val>
                                            <p:fltVal val="0"/>
                                          </p:val>
                                        </p:tav>
                                        <p:tav tm="100000">
                                          <p:val>
                                            <p:strVal val="#ppt_h"/>
                                          </p:val>
                                        </p:tav>
                                      </p:tavLst>
                                    </p:anim>
                                    <p:anim calcmode="lin" valueType="num">
                                      <p:cBhvr>
                                        <p:cTn id="44" dur="1000" fill="hold"/>
                                        <p:tgtEl>
                                          <p:spTgt spid="53"/>
                                        </p:tgtEl>
                                        <p:attrNameLst>
                                          <p:attrName>style.rotation</p:attrName>
                                        </p:attrNameLst>
                                      </p:cBhvr>
                                      <p:tavLst>
                                        <p:tav tm="0">
                                          <p:val>
                                            <p:fltVal val="90"/>
                                          </p:val>
                                        </p:tav>
                                        <p:tav tm="100000">
                                          <p:val>
                                            <p:fltVal val="0"/>
                                          </p:val>
                                        </p:tav>
                                      </p:tavLst>
                                    </p:anim>
                                    <p:animEffect transition="in" filter="fade">
                                      <p:cBhvr>
                                        <p:cTn id="45" dur="1000"/>
                                        <p:tgtEl>
                                          <p:spTgt spid="5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childTnLst>
                                </p:cTn>
                              </p:par>
                            </p:childTnLst>
                          </p:cTn>
                        </p:par>
                        <p:par>
                          <p:cTn id="50" fill="hold">
                            <p:stCondLst>
                              <p:cond delay="5500"/>
                            </p:stCondLst>
                            <p:childTnLst>
                              <p:par>
                                <p:cTn id="51" presetID="31" presetClass="entr" presetSubtype="0"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p:cTn id="53" dur="1000" fill="hold"/>
                                        <p:tgtEl>
                                          <p:spTgt spid="58"/>
                                        </p:tgtEl>
                                        <p:attrNameLst>
                                          <p:attrName>ppt_w</p:attrName>
                                        </p:attrNameLst>
                                      </p:cBhvr>
                                      <p:tavLst>
                                        <p:tav tm="0">
                                          <p:val>
                                            <p:fltVal val="0"/>
                                          </p:val>
                                        </p:tav>
                                        <p:tav tm="100000">
                                          <p:val>
                                            <p:strVal val="#ppt_w"/>
                                          </p:val>
                                        </p:tav>
                                      </p:tavLst>
                                    </p:anim>
                                    <p:anim calcmode="lin" valueType="num">
                                      <p:cBhvr>
                                        <p:cTn id="54" dur="1000" fill="hold"/>
                                        <p:tgtEl>
                                          <p:spTgt spid="58"/>
                                        </p:tgtEl>
                                        <p:attrNameLst>
                                          <p:attrName>ppt_h</p:attrName>
                                        </p:attrNameLst>
                                      </p:cBhvr>
                                      <p:tavLst>
                                        <p:tav tm="0">
                                          <p:val>
                                            <p:fltVal val="0"/>
                                          </p:val>
                                        </p:tav>
                                        <p:tav tm="100000">
                                          <p:val>
                                            <p:strVal val="#ppt_h"/>
                                          </p:val>
                                        </p:tav>
                                      </p:tavLst>
                                    </p:anim>
                                    <p:anim calcmode="lin" valueType="num">
                                      <p:cBhvr>
                                        <p:cTn id="55" dur="1000" fill="hold"/>
                                        <p:tgtEl>
                                          <p:spTgt spid="58"/>
                                        </p:tgtEl>
                                        <p:attrNameLst>
                                          <p:attrName>style.rotation</p:attrName>
                                        </p:attrNameLst>
                                      </p:cBhvr>
                                      <p:tavLst>
                                        <p:tav tm="0">
                                          <p:val>
                                            <p:fltVal val="90"/>
                                          </p:val>
                                        </p:tav>
                                        <p:tav tm="100000">
                                          <p:val>
                                            <p:fltVal val="0"/>
                                          </p:val>
                                        </p:tav>
                                      </p:tavLst>
                                    </p:anim>
                                    <p:animEffect transition="in" filter="fade">
                                      <p:cBhvr>
                                        <p:cTn id="56" dur="1000"/>
                                        <p:tgtEl>
                                          <p:spTgt spid="58"/>
                                        </p:tgtEl>
                                      </p:cBhvr>
                                    </p:animEffect>
                                  </p:childTnLst>
                                </p:cTn>
                              </p:par>
                            </p:childTnLst>
                          </p:cTn>
                        </p:par>
                        <p:par>
                          <p:cTn id="57" fill="hold">
                            <p:stCondLst>
                              <p:cond delay="6500"/>
                            </p:stCondLst>
                            <p:childTnLst>
                              <p:par>
                                <p:cTn id="58" presetID="10" presetClass="entr" presetSubtype="0" fill="hold" grpId="0" nodeType="afterEffect" nodePh="1">
                                  <p:stCondLst>
                                    <p:cond delay="0"/>
                                  </p:stCondLst>
                                  <p:endCondLst>
                                    <p:cond evt="begin" delay="0">
                                      <p:tn val="58"/>
                                    </p:cond>
                                  </p:endCondLst>
                                  <p:childTnLst>
                                    <p:set>
                                      <p:cBhvr>
                                        <p:cTn id="59" dur="1" fill="hold">
                                          <p:stCondLst>
                                            <p:cond delay="0"/>
                                          </p:stCondLst>
                                        </p:cTn>
                                        <p:tgtEl>
                                          <p:spTgt spid="9"/>
                                        </p:tgtEl>
                                        <p:attrNameLst>
                                          <p:attrName>style.visibility</p:attrName>
                                        </p:attrNameLst>
                                      </p:cBhvr>
                                      <p:to>
                                        <p:strVal val="visible"/>
                                      </p:to>
                                    </p:set>
                                    <p:animEffect transition="in" filter="fade">
                                      <p:cBhvr>
                                        <p:cTn id="60" dur="500"/>
                                        <p:tgtEl>
                                          <p:spTgt spid="9"/>
                                        </p:tgtEl>
                                      </p:cBhvr>
                                    </p:animEffect>
                                  </p:childTnLst>
                                </p:cTn>
                              </p:par>
                            </p:childTnLst>
                          </p:cTn>
                        </p:par>
                        <p:par>
                          <p:cTn id="61" fill="hold">
                            <p:stCondLst>
                              <p:cond delay="7000"/>
                            </p:stCondLst>
                            <p:childTnLst>
                              <p:par>
                                <p:cTn id="62" presetID="31" presetClass="entr" presetSubtype="0" fill="hold" nodeType="afterEffect">
                                  <p:stCondLst>
                                    <p:cond delay="0"/>
                                  </p:stCondLst>
                                  <p:childTnLst>
                                    <p:set>
                                      <p:cBhvr>
                                        <p:cTn id="63" dur="1" fill="hold">
                                          <p:stCondLst>
                                            <p:cond delay="0"/>
                                          </p:stCondLst>
                                        </p:cTn>
                                        <p:tgtEl>
                                          <p:spTgt spid="63"/>
                                        </p:tgtEl>
                                        <p:attrNameLst>
                                          <p:attrName>style.visibility</p:attrName>
                                        </p:attrNameLst>
                                      </p:cBhvr>
                                      <p:to>
                                        <p:strVal val="visible"/>
                                      </p:to>
                                    </p:set>
                                    <p:anim calcmode="lin" valueType="num">
                                      <p:cBhvr>
                                        <p:cTn id="64" dur="1000" fill="hold"/>
                                        <p:tgtEl>
                                          <p:spTgt spid="63"/>
                                        </p:tgtEl>
                                        <p:attrNameLst>
                                          <p:attrName>ppt_w</p:attrName>
                                        </p:attrNameLst>
                                      </p:cBhvr>
                                      <p:tavLst>
                                        <p:tav tm="0">
                                          <p:val>
                                            <p:fltVal val="0"/>
                                          </p:val>
                                        </p:tav>
                                        <p:tav tm="100000">
                                          <p:val>
                                            <p:strVal val="#ppt_w"/>
                                          </p:val>
                                        </p:tav>
                                      </p:tavLst>
                                    </p:anim>
                                    <p:anim calcmode="lin" valueType="num">
                                      <p:cBhvr>
                                        <p:cTn id="65" dur="1000" fill="hold"/>
                                        <p:tgtEl>
                                          <p:spTgt spid="63"/>
                                        </p:tgtEl>
                                        <p:attrNameLst>
                                          <p:attrName>ppt_h</p:attrName>
                                        </p:attrNameLst>
                                      </p:cBhvr>
                                      <p:tavLst>
                                        <p:tav tm="0">
                                          <p:val>
                                            <p:fltVal val="0"/>
                                          </p:val>
                                        </p:tav>
                                        <p:tav tm="100000">
                                          <p:val>
                                            <p:strVal val="#ppt_h"/>
                                          </p:val>
                                        </p:tav>
                                      </p:tavLst>
                                    </p:anim>
                                    <p:anim calcmode="lin" valueType="num">
                                      <p:cBhvr>
                                        <p:cTn id="66" dur="1000" fill="hold"/>
                                        <p:tgtEl>
                                          <p:spTgt spid="63"/>
                                        </p:tgtEl>
                                        <p:attrNameLst>
                                          <p:attrName>style.rotation</p:attrName>
                                        </p:attrNameLst>
                                      </p:cBhvr>
                                      <p:tavLst>
                                        <p:tav tm="0">
                                          <p:val>
                                            <p:fltVal val="90"/>
                                          </p:val>
                                        </p:tav>
                                        <p:tav tm="100000">
                                          <p:val>
                                            <p:fltVal val="0"/>
                                          </p:val>
                                        </p:tav>
                                      </p:tavLst>
                                    </p:anim>
                                    <p:animEffect transition="in" filter="fade">
                                      <p:cBhvr>
                                        <p:cTn id="67" dur="1000"/>
                                        <p:tgtEl>
                                          <p:spTgt spid="63"/>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extBox 79"/>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选题意义</a:t>
            </a:r>
          </a:p>
        </p:txBody>
      </p:sp>
      <p:cxnSp>
        <p:nvCxnSpPr>
          <p:cNvPr id="81" name="直接连接符 80"/>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727715" y="1060376"/>
            <a:ext cx="2582597" cy="1625113"/>
            <a:chOff x="727715" y="1186204"/>
            <a:chExt cx="2582597" cy="1625113"/>
          </a:xfrm>
        </p:grpSpPr>
        <p:sp>
          <p:nvSpPr>
            <p:cNvPr id="3" name="Down Arrow Callout 133"/>
            <p:cNvSpPr/>
            <p:nvPr/>
          </p:nvSpPr>
          <p:spPr>
            <a:xfrm>
              <a:off x="727715" y="1186204"/>
              <a:ext cx="2582597" cy="1625113"/>
            </a:xfrm>
            <a:prstGeom prst="downArrowCallout">
              <a:avLst>
                <a:gd name="adj1" fmla="val 25776"/>
                <a:gd name="adj2" fmla="val 9254"/>
                <a:gd name="adj3" fmla="val 9254"/>
                <a:gd name="adj4" fmla="val 90746"/>
              </a:avLst>
            </a:prstGeom>
            <a:solidFill>
              <a:schemeClr val="bg1">
                <a:alpha val="2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4" name="TextBox 3"/>
            <p:cNvSpPr txBox="1"/>
            <p:nvPr/>
          </p:nvSpPr>
          <p:spPr>
            <a:xfrm>
              <a:off x="1078513" y="1796315"/>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5" name="TextBox 4"/>
            <p:cNvSpPr txBox="1"/>
            <p:nvPr/>
          </p:nvSpPr>
          <p:spPr>
            <a:xfrm>
              <a:off x="1608646" y="1476395"/>
              <a:ext cx="820739"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sp>
        <p:nvSpPr>
          <p:cNvPr id="6" name="TextBox 5"/>
          <p:cNvSpPr txBox="1"/>
          <p:nvPr/>
        </p:nvSpPr>
        <p:spPr>
          <a:xfrm>
            <a:off x="3982621" y="2455528"/>
            <a:ext cx="1231107" cy="184666"/>
          </a:xfrm>
          <a:prstGeom prst="rect">
            <a:avLst/>
          </a:prstGeom>
          <a:noFill/>
        </p:spPr>
        <p:txBody>
          <a:bodyPr wrap="none" lIns="0" tIns="0" rIns="0" bIns="0" rtlCol="0" anchor="t">
            <a:spAutoFit/>
          </a:bodyPr>
          <a:lstStyle/>
          <a:p>
            <a:pPr algn="ctr"/>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单击此处添加文本</a:t>
            </a:r>
            <a:endParaRPr lang="en-US" sz="12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nvGrpSpPr>
          <p:cNvPr id="7" name="组合 6"/>
          <p:cNvGrpSpPr/>
          <p:nvPr/>
        </p:nvGrpSpPr>
        <p:grpSpPr>
          <a:xfrm>
            <a:off x="4280415" y="1655080"/>
            <a:ext cx="635422" cy="635422"/>
            <a:chOff x="4529354" y="932804"/>
            <a:chExt cx="806358" cy="806358"/>
          </a:xfrm>
        </p:grpSpPr>
        <p:grpSp>
          <p:nvGrpSpPr>
            <p:cNvPr id="8" name="组合 7"/>
            <p:cNvGrpSpPr/>
            <p:nvPr/>
          </p:nvGrpSpPr>
          <p:grpSpPr>
            <a:xfrm>
              <a:off x="4529354" y="932804"/>
              <a:ext cx="806358" cy="806358"/>
              <a:chOff x="3724322" y="1908536"/>
              <a:chExt cx="1329153" cy="1329153"/>
            </a:xfrm>
          </p:grpSpPr>
          <p:sp>
            <p:nvSpPr>
              <p:cNvPr id="10" name="椭圆 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lumMod val="95000"/>
                    </a:schemeClr>
                  </a:solidFill>
                </a:endParaRPr>
              </a:p>
            </p:txBody>
          </p:sp>
        </p:grpSp>
        <p:sp>
          <p:nvSpPr>
            <p:cNvPr id="9" name="Freeform 144"/>
            <p:cNvSpPr>
              <a:spLocks noEditPoints="1"/>
            </p:cNvSpPr>
            <p:nvPr/>
          </p:nvSpPr>
          <p:spPr bwMode="auto">
            <a:xfrm>
              <a:off x="4749786" y="1205938"/>
              <a:ext cx="332846" cy="288640"/>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vert="horz" wrap="square" lIns="91440" tIns="45720" rIns="91440" bIns="45720" numCol="1" anchor="t" anchorCtr="0" compatLnSpc="1"/>
            <a:lstStyle/>
            <a:p>
              <a:endParaRPr lang="en-US">
                <a:latin typeface="+mj-ea"/>
                <a:ea typeface="+mj-ea"/>
              </a:endParaRPr>
            </a:p>
          </p:txBody>
        </p:sp>
      </p:grpSp>
      <p:grpSp>
        <p:nvGrpSpPr>
          <p:cNvPr id="12" name="组合 11"/>
          <p:cNvGrpSpPr/>
          <p:nvPr/>
        </p:nvGrpSpPr>
        <p:grpSpPr>
          <a:xfrm>
            <a:off x="6863059" y="3313579"/>
            <a:ext cx="635422" cy="635422"/>
            <a:chOff x="8057061" y="3375186"/>
            <a:chExt cx="635422" cy="635422"/>
          </a:xfrm>
        </p:grpSpPr>
        <p:grpSp>
          <p:nvGrpSpPr>
            <p:cNvPr id="13" name="组合 12"/>
            <p:cNvGrpSpPr/>
            <p:nvPr/>
          </p:nvGrpSpPr>
          <p:grpSpPr>
            <a:xfrm>
              <a:off x="8057061" y="3375186"/>
              <a:ext cx="635422" cy="635422"/>
              <a:chOff x="3724322" y="1908536"/>
              <a:chExt cx="1329153" cy="1329153"/>
            </a:xfrm>
          </p:grpSpPr>
          <p:sp>
            <p:nvSpPr>
              <p:cNvPr id="15" name="椭圆 14"/>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5"/>
              <p:cNvSpPr/>
              <p:nvPr/>
            </p:nvSpPr>
            <p:spPr>
              <a:xfrm>
                <a:off x="3855777" y="2028036"/>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4" name="Freeform 20"/>
            <p:cNvSpPr/>
            <p:nvPr/>
          </p:nvSpPr>
          <p:spPr bwMode="auto">
            <a:xfrm>
              <a:off x="8245635" y="3596276"/>
              <a:ext cx="246092" cy="246089"/>
            </a:xfrm>
            <a:custGeom>
              <a:avLst/>
              <a:gdLst/>
              <a:ahLst/>
              <a:cxnLst>
                <a:cxn ang="0">
                  <a:pos x="33" y="27"/>
                </a:cxn>
                <a:cxn ang="0">
                  <a:pos x="46" y="40"/>
                </a:cxn>
                <a:cxn ang="0">
                  <a:pos x="51" y="35"/>
                </a:cxn>
                <a:cxn ang="0">
                  <a:pos x="53" y="34"/>
                </a:cxn>
                <a:cxn ang="0">
                  <a:pos x="55" y="36"/>
                </a:cxn>
                <a:cxn ang="0">
                  <a:pos x="55" y="52"/>
                </a:cxn>
                <a:cxn ang="0">
                  <a:pos x="52" y="55"/>
                </a:cxn>
                <a:cxn ang="0">
                  <a:pos x="36" y="55"/>
                </a:cxn>
                <a:cxn ang="0">
                  <a:pos x="34" y="53"/>
                </a:cxn>
                <a:cxn ang="0">
                  <a:pos x="35" y="51"/>
                </a:cxn>
                <a:cxn ang="0">
                  <a:pos x="40" y="46"/>
                </a:cxn>
                <a:cxn ang="0">
                  <a:pos x="27" y="33"/>
                </a:cxn>
                <a:cxn ang="0">
                  <a:pos x="15" y="46"/>
                </a:cxn>
                <a:cxn ang="0">
                  <a:pos x="20" y="51"/>
                </a:cxn>
                <a:cxn ang="0">
                  <a:pos x="20" y="53"/>
                </a:cxn>
                <a:cxn ang="0">
                  <a:pos x="18" y="55"/>
                </a:cxn>
                <a:cxn ang="0">
                  <a:pos x="2" y="55"/>
                </a:cxn>
                <a:cxn ang="0">
                  <a:pos x="0" y="52"/>
                </a:cxn>
                <a:cxn ang="0">
                  <a:pos x="0" y="36"/>
                </a:cxn>
                <a:cxn ang="0">
                  <a:pos x="1" y="34"/>
                </a:cxn>
                <a:cxn ang="0">
                  <a:pos x="4" y="35"/>
                </a:cxn>
                <a:cxn ang="0">
                  <a:pos x="9" y="40"/>
                </a:cxn>
                <a:cxn ang="0">
                  <a:pos x="21" y="27"/>
                </a:cxn>
                <a:cxn ang="0">
                  <a:pos x="9" y="14"/>
                </a:cxn>
                <a:cxn ang="0">
                  <a:pos x="4" y="20"/>
                </a:cxn>
                <a:cxn ang="0">
                  <a:pos x="2" y="20"/>
                </a:cxn>
                <a:cxn ang="0">
                  <a:pos x="1" y="20"/>
                </a:cxn>
                <a:cxn ang="0">
                  <a:pos x="0" y="18"/>
                </a:cxn>
                <a:cxn ang="0">
                  <a:pos x="0" y="2"/>
                </a:cxn>
                <a:cxn ang="0">
                  <a:pos x="2" y="0"/>
                </a:cxn>
                <a:cxn ang="0">
                  <a:pos x="18" y="0"/>
                </a:cxn>
                <a:cxn ang="0">
                  <a:pos x="20" y="1"/>
                </a:cxn>
                <a:cxn ang="0">
                  <a:pos x="20" y="4"/>
                </a:cxn>
                <a:cxn ang="0">
                  <a:pos x="15" y="9"/>
                </a:cxn>
                <a:cxn ang="0">
                  <a:pos x="27" y="21"/>
                </a:cxn>
                <a:cxn ang="0">
                  <a:pos x="40" y="9"/>
                </a:cxn>
                <a:cxn ang="0">
                  <a:pos x="35" y="4"/>
                </a:cxn>
                <a:cxn ang="0">
                  <a:pos x="34" y="1"/>
                </a:cxn>
                <a:cxn ang="0">
                  <a:pos x="36" y="0"/>
                </a:cxn>
                <a:cxn ang="0">
                  <a:pos x="52" y="0"/>
                </a:cxn>
                <a:cxn ang="0">
                  <a:pos x="55" y="2"/>
                </a:cxn>
                <a:cxn ang="0">
                  <a:pos x="55" y="18"/>
                </a:cxn>
                <a:cxn ang="0">
                  <a:pos x="53" y="20"/>
                </a:cxn>
                <a:cxn ang="0">
                  <a:pos x="52" y="20"/>
                </a:cxn>
                <a:cxn ang="0">
                  <a:pos x="51" y="20"/>
                </a:cxn>
                <a:cxn ang="0">
                  <a:pos x="46" y="14"/>
                </a:cxn>
                <a:cxn ang="0">
                  <a:pos x="33" y="27"/>
                </a:cxn>
              </a:cxnLst>
              <a:rect l="0" t="0" r="r" b="b"/>
              <a:pathLst>
                <a:path w="55" h="55">
                  <a:moveTo>
                    <a:pt x="33" y="27"/>
                  </a:moveTo>
                  <a:cubicBezTo>
                    <a:pt x="46" y="40"/>
                    <a:pt x="46" y="40"/>
                    <a:pt x="46" y="40"/>
                  </a:cubicBezTo>
                  <a:cubicBezTo>
                    <a:pt x="51" y="35"/>
                    <a:pt x="51" y="35"/>
                    <a:pt x="51" y="35"/>
                  </a:cubicBezTo>
                  <a:cubicBezTo>
                    <a:pt x="51" y="34"/>
                    <a:pt x="52" y="34"/>
                    <a:pt x="53" y="34"/>
                  </a:cubicBezTo>
                  <a:cubicBezTo>
                    <a:pt x="54" y="35"/>
                    <a:pt x="55" y="35"/>
                    <a:pt x="55" y="36"/>
                  </a:cubicBezTo>
                  <a:cubicBezTo>
                    <a:pt x="55" y="52"/>
                    <a:pt x="55" y="52"/>
                    <a:pt x="55" y="52"/>
                  </a:cubicBezTo>
                  <a:cubicBezTo>
                    <a:pt x="55" y="54"/>
                    <a:pt x="54" y="55"/>
                    <a:pt x="52" y="55"/>
                  </a:cubicBezTo>
                  <a:cubicBezTo>
                    <a:pt x="36" y="55"/>
                    <a:pt x="36" y="55"/>
                    <a:pt x="36" y="55"/>
                  </a:cubicBezTo>
                  <a:cubicBezTo>
                    <a:pt x="35" y="55"/>
                    <a:pt x="35" y="54"/>
                    <a:pt x="34" y="53"/>
                  </a:cubicBezTo>
                  <a:cubicBezTo>
                    <a:pt x="34" y="52"/>
                    <a:pt x="34" y="51"/>
                    <a:pt x="35" y="51"/>
                  </a:cubicBezTo>
                  <a:cubicBezTo>
                    <a:pt x="40" y="46"/>
                    <a:pt x="40" y="46"/>
                    <a:pt x="40" y="46"/>
                  </a:cubicBezTo>
                  <a:cubicBezTo>
                    <a:pt x="27" y="33"/>
                    <a:pt x="27" y="33"/>
                    <a:pt x="27" y="33"/>
                  </a:cubicBezTo>
                  <a:cubicBezTo>
                    <a:pt x="15" y="46"/>
                    <a:pt x="15" y="46"/>
                    <a:pt x="15" y="46"/>
                  </a:cubicBezTo>
                  <a:cubicBezTo>
                    <a:pt x="20" y="51"/>
                    <a:pt x="20" y="51"/>
                    <a:pt x="20" y="51"/>
                  </a:cubicBezTo>
                  <a:cubicBezTo>
                    <a:pt x="20" y="51"/>
                    <a:pt x="21" y="52"/>
                    <a:pt x="20" y="53"/>
                  </a:cubicBezTo>
                  <a:cubicBezTo>
                    <a:pt x="20" y="54"/>
                    <a:pt x="19" y="55"/>
                    <a:pt x="18" y="55"/>
                  </a:cubicBezTo>
                  <a:cubicBezTo>
                    <a:pt x="2" y="55"/>
                    <a:pt x="2" y="55"/>
                    <a:pt x="2" y="55"/>
                  </a:cubicBezTo>
                  <a:cubicBezTo>
                    <a:pt x="1" y="55"/>
                    <a:pt x="0" y="54"/>
                    <a:pt x="0" y="52"/>
                  </a:cubicBezTo>
                  <a:cubicBezTo>
                    <a:pt x="0" y="36"/>
                    <a:pt x="0" y="36"/>
                    <a:pt x="0" y="36"/>
                  </a:cubicBezTo>
                  <a:cubicBezTo>
                    <a:pt x="0" y="35"/>
                    <a:pt x="0" y="35"/>
                    <a:pt x="1" y="34"/>
                  </a:cubicBezTo>
                  <a:cubicBezTo>
                    <a:pt x="2" y="34"/>
                    <a:pt x="3" y="34"/>
                    <a:pt x="4" y="35"/>
                  </a:cubicBezTo>
                  <a:cubicBezTo>
                    <a:pt x="9" y="40"/>
                    <a:pt x="9" y="40"/>
                    <a:pt x="9" y="40"/>
                  </a:cubicBezTo>
                  <a:cubicBezTo>
                    <a:pt x="21" y="27"/>
                    <a:pt x="21" y="27"/>
                    <a:pt x="21" y="27"/>
                  </a:cubicBezTo>
                  <a:cubicBezTo>
                    <a:pt x="9" y="14"/>
                    <a:pt x="9" y="14"/>
                    <a:pt x="9" y="14"/>
                  </a:cubicBezTo>
                  <a:cubicBezTo>
                    <a:pt x="4" y="20"/>
                    <a:pt x="4" y="20"/>
                    <a:pt x="4" y="20"/>
                  </a:cubicBezTo>
                  <a:cubicBezTo>
                    <a:pt x="3" y="20"/>
                    <a:pt x="3" y="20"/>
                    <a:pt x="2" y="20"/>
                  </a:cubicBezTo>
                  <a:cubicBezTo>
                    <a:pt x="2" y="20"/>
                    <a:pt x="1" y="20"/>
                    <a:pt x="1" y="20"/>
                  </a:cubicBezTo>
                  <a:cubicBezTo>
                    <a:pt x="0" y="20"/>
                    <a:pt x="0" y="19"/>
                    <a:pt x="0" y="18"/>
                  </a:cubicBezTo>
                  <a:cubicBezTo>
                    <a:pt x="0" y="2"/>
                    <a:pt x="0" y="2"/>
                    <a:pt x="0" y="2"/>
                  </a:cubicBezTo>
                  <a:cubicBezTo>
                    <a:pt x="0" y="1"/>
                    <a:pt x="1" y="0"/>
                    <a:pt x="2" y="0"/>
                  </a:cubicBezTo>
                  <a:cubicBezTo>
                    <a:pt x="18" y="0"/>
                    <a:pt x="18" y="0"/>
                    <a:pt x="18" y="0"/>
                  </a:cubicBezTo>
                  <a:cubicBezTo>
                    <a:pt x="19" y="0"/>
                    <a:pt x="20" y="0"/>
                    <a:pt x="20" y="1"/>
                  </a:cubicBezTo>
                  <a:cubicBezTo>
                    <a:pt x="21" y="2"/>
                    <a:pt x="20" y="3"/>
                    <a:pt x="20" y="4"/>
                  </a:cubicBezTo>
                  <a:cubicBezTo>
                    <a:pt x="15" y="9"/>
                    <a:pt x="15" y="9"/>
                    <a:pt x="15" y="9"/>
                  </a:cubicBezTo>
                  <a:cubicBezTo>
                    <a:pt x="27" y="21"/>
                    <a:pt x="27" y="21"/>
                    <a:pt x="27" y="21"/>
                  </a:cubicBezTo>
                  <a:cubicBezTo>
                    <a:pt x="40" y="9"/>
                    <a:pt x="40" y="9"/>
                    <a:pt x="40" y="9"/>
                  </a:cubicBezTo>
                  <a:cubicBezTo>
                    <a:pt x="35" y="4"/>
                    <a:pt x="35" y="4"/>
                    <a:pt x="35" y="4"/>
                  </a:cubicBezTo>
                  <a:cubicBezTo>
                    <a:pt x="34" y="3"/>
                    <a:pt x="34" y="2"/>
                    <a:pt x="34" y="1"/>
                  </a:cubicBezTo>
                  <a:cubicBezTo>
                    <a:pt x="35" y="0"/>
                    <a:pt x="35" y="0"/>
                    <a:pt x="36" y="0"/>
                  </a:cubicBezTo>
                  <a:cubicBezTo>
                    <a:pt x="52" y="0"/>
                    <a:pt x="52" y="0"/>
                    <a:pt x="52" y="0"/>
                  </a:cubicBezTo>
                  <a:cubicBezTo>
                    <a:pt x="54" y="0"/>
                    <a:pt x="55" y="1"/>
                    <a:pt x="55" y="2"/>
                  </a:cubicBezTo>
                  <a:cubicBezTo>
                    <a:pt x="55" y="18"/>
                    <a:pt x="55" y="18"/>
                    <a:pt x="55" y="18"/>
                  </a:cubicBezTo>
                  <a:cubicBezTo>
                    <a:pt x="55" y="19"/>
                    <a:pt x="54" y="20"/>
                    <a:pt x="53" y="20"/>
                  </a:cubicBezTo>
                  <a:cubicBezTo>
                    <a:pt x="53" y="20"/>
                    <a:pt x="53" y="20"/>
                    <a:pt x="52" y="20"/>
                  </a:cubicBezTo>
                  <a:cubicBezTo>
                    <a:pt x="52" y="20"/>
                    <a:pt x="51" y="20"/>
                    <a:pt x="51" y="20"/>
                  </a:cubicBezTo>
                  <a:cubicBezTo>
                    <a:pt x="46" y="14"/>
                    <a:pt x="46" y="14"/>
                    <a:pt x="46" y="14"/>
                  </a:cubicBezTo>
                  <a:lnTo>
                    <a:pt x="33" y="27"/>
                  </a:lnTo>
                  <a:close/>
                </a:path>
              </a:pathLst>
            </a:custGeom>
            <a:solidFill>
              <a:schemeClr val="bg1"/>
            </a:solidFill>
            <a:ln w="9525">
              <a:noFill/>
              <a:round/>
            </a:ln>
          </p:spPr>
          <p:txBody>
            <a:bodyPr vert="horz" wrap="square" lIns="91440" tIns="45720" rIns="91440" bIns="45720" numCol="1" anchor="t" anchorCtr="0" compatLnSpc="1"/>
            <a:lstStyle/>
            <a:p>
              <a:endParaRPr lang="en-US">
                <a:latin typeface="+mj-ea"/>
                <a:ea typeface="+mj-ea"/>
              </a:endParaRPr>
            </a:p>
          </p:txBody>
        </p:sp>
      </p:grpSp>
      <p:grpSp>
        <p:nvGrpSpPr>
          <p:cNvPr id="17" name="组合 16"/>
          <p:cNvGrpSpPr/>
          <p:nvPr/>
        </p:nvGrpSpPr>
        <p:grpSpPr>
          <a:xfrm>
            <a:off x="1705279" y="3047356"/>
            <a:ext cx="635422" cy="635422"/>
            <a:chOff x="1316606" y="4114400"/>
            <a:chExt cx="635422" cy="635422"/>
          </a:xfrm>
        </p:grpSpPr>
        <p:grpSp>
          <p:nvGrpSpPr>
            <p:cNvPr id="18" name="组合 17"/>
            <p:cNvGrpSpPr/>
            <p:nvPr/>
          </p:nvGrpSpPr>
          <p:grpSpPr>
            <a:xfrm>
              <a:off x="1316606" y="4114400"/>
              <a:ext cx="635422" cy="635422"/>
              <a:chOff x="3724322" y="1908536"/>
              <a:chExt cx="1329153" cy="1329153"/>
            </a:xfrm>
          </p:grpSpPr>
          <p:sp>
            <p:nvSpPr>
              <p:cNvPr id="20" name="椭圆 1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椭圆 20"/>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9" name="Freeform 56"/>
            <p:cNvSpPr>
              <a:spLocks noEditPoints="1"/>
            </p:cNvSpPr>
            <p:nvPr/>
          </p:nvSpPr>
          <p:spPr bwMode="auto">
            <a:xfrm>
              <a:off x="1468934" y="4282875"/>
              <a:ext cx="298473" cy="298473"/>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91440" tIns="45720" rIns="91440" bIns="45720" numCol="1" anchor="t" anchorCtr="0" compatLnSpc="1"/>
            <a:lstStyle/>
            <a:p>
              <a:endParaRPr lang="en-US">
                <a:latin typeface="+mj-ea"/>
                <a:ea typeface="+mj-ea"/>
              </a:endParaRPr>
            </a:p>
          </p:txBody>
        </p:sp>
      </p:grpSp>
      <p:grpSp>
        <p:nvGrpSpPr>
          <p:cNvPr id="22" name="组合 21"/>
          <p:cNvGrpSpPr/>
          <p:nvPr/>
        </p:nvGrpSpPr>
        <p:grpSpPr>
          <a:xfrm>
            <a:off x="772603" y="2718744"/>
            <a:ext cx="2492820" cy="179992"/>
            <a:chOff x="772603" y="2844572"/>
            <a:chExt cx="2492820" cy="179992"/>
          </a:xfrm>
        </p:grpSpPr>
        <p:cxnSp>
          <p:nvCxnSpPr>
            <p:cNvPr id="23" name="Straight Connector 101"/>
            <p:cNvCxnSpPr/>
            <p:nvPr/>
          </p:nvCxnSpPr>
          <p:spPr>
            <a:xfrm flipH="1">
              <a:off x="772603" y="2937696"/>
              <a:ext cx="2492820" cy="0"/>
            </a:xfrm>
            <a:prstGeom prst="line">
              <a:avLst/>
            </a:prstGeom>
            <a:ln w="1905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1925033" y="2844572"/>
              <a:ext cx="179992" cy="179992"/>
            </a:xfrm>
            <a:prstGeom prst="ellipse">
              <a:avLst/>
            </a:prstGeom>
            <a:solidFill>
              <a:schemeClr val="bg1"/>
            </a:solidFill>
            <a:ln w="28575">
              <a:solidFill>
                <a:schemeClr val="bg1">
                  <a:lumMod val="75000"/>
                </a:schemeClr>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3351763" y="2718744"/>
            <a:ext cx="2492820" cy="179992"/>
            <a:chOff x="3351763" y="2844572"/>
            <a:chExt cx="2492820" cy="179992"/>
          </a:xfrm>
        </p:grpSpPr>
        <p:cxnSp>
          <p:nvCxnSpPr>
            <p:cNvPr id="26" name="Straight Connector 141"/>
            <p:cNvCxnSpPr/>
            <p:nvPr/>
          </p:nvCxnSpPr>
          <p:spPr>
            <a:xfrm flipH="1">
              <a:off x="3351763" y="2937696"/>
              <a:ext cx="2492820" cy="0"/>
            </a:xfrm>
            <a:prstGeom prst="line">
              <a:avLst/>
            </a:prstGeom>
            <a:ln w="1905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4503648" y="2844572"/>
              <a:ext cx="179992" cy="179992"/>
            </a:xfrm>
            <a:prstGeom prst="ellipse">
              <a:avLst/>
            </a:prstGeom>
            <a:solidFill>
              <a:schemeClr val="bg1"/>
            </a:solidFill>
            <a:ln w="28575">
              <a:solidFill>
                <a:schemeClr val="bg1">
                  <a:lumMod val="75000"/>
                </a:schemeClr>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5934360" y="2718744"/>
            <a:ext cx="2492820" cy="179992"/>
            <a:chOff x="5934360" y="2844572"/>
            <a:chExt cx="2492820" cy="179992"/>
          </a:xfrm>
          <a:solidFill>
            <a:schemeClr val="tx2"/>
          </a:solidFill>
        </p:grpSpPr>
        <p:cxnSp>
          <p:nvCxnSpPr>
            <p:cNvPr id="29" name="Straight Connector 149"/>
            <p:cNvCxnSpPr/>
            <p:nvPr/>
          </p:nvCxnSpPr>
          <p:spPr>
            <a:xfrm flipH="1">
              <a:off x="5934360" y="2937696"/>
              <a:ext cx="2492820" cy="0"/>
            </a:xfrm>
            <a:prstGeom prst="line">
              <a:avLst/>
            </a:prstGeom>
            <a:grpFill/>
            <a:ln w="1905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7065216" y="2844572"/>
              <a:ext cx="179992" cy="179992"/>
            </a:xfrm>
            <a:prstGeom prst="ellipse">
              <a:avLst/>
            </a:prstGeom>
            <a:solidFill>
              <a:schemeClr val="bg1"/>
            </a:solidFill>
            <a:ln w="28575">
              <a:solidFill>
                <a:schemeClr val="bg1">
                  <a:lumMod val="75000"/>
                </a:schemeClr>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5889471" y="1080110"/>
            <a:ext cx="2582597" cy="1625113"/>
            <a:chOff x="5889471" y="1205938"/>
            <a:chExt cx="2582597" cy="1625113"/>
          </a:xfrm>
        </p:grpSpPr>
        <p:sp>
          <p:nvSpPr>
            <p:cNvPr id="32" name="Down Arrow Callout 152"/>
            <p:cNvSpPr/>
            <p:nvPr/>
          </p:nvSpPr>
          <p:spPr>
            <a:xfrm>
              <a:off x="5889471" y="1205938"/>
              <a:ext cx="2582597" cy="1625113"/>
            </a:xfrm>
            <a:prstGeom prst="downArrowCallout">
              <a:avLst>
                <a:gd name="adj1" fmla="val 25776"/>
                <a:gd name="adj2" fmla="val 9254"/>
                <a:gd name="adj3" fmla="val 9254"/>
                <a:gd name="adj4" fmla="val 90746"/>
              </a:avLst>
            </a:prstGeom>
            <a:solidFill>
              <a:schemeClr val="bg1">
                <a:alpha val="2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33" name="TextBox 32"/>
            <p:cNvSpPr txBox="1"/>
            <p:nvPr/>
          </p:nvSpPr>
          <p:spPr>
            <a:xfrm>
              <a:off x="6214710" y="1796315"/>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4" name="TextBox 33"/>
            <p:cNvSpPr txBox="1"/>
            <p:nvPr/>
          </p:nvSpPr>
          <p:spPr>
            <a:xfrm>
              <a:off x="6744843" y="1476395"/>
              <a:ext cx="820738" cy="246221"/>
            </a:xfrm>
            <a:prstGeom prst="rect">
              <a:avLst/>
            </a:prstGeom>
            <a:noFill/>
          </p:spPr>
          <p:txBody>
            <a:bodyPr wrap="none" lIns="0" tIns="0" rIns="0" bIns="0" rtlCol="0" anchor="t">
              <a:spAutoFit/>
            </a:bodyPr>
            <a:lstStyle/>
            <a:p>
              <a:pPr algn="ctr"/>
              <a:r>
                <a:rPr lang="zh-CN" altLang="en-US" sz="1600"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zh-CN" sz="1600" dirty="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35" name="组合 34"/>
          <p:cNvGrpSpPr/>
          <p:nvPr/>
        </p:nvGrpSpPr>
        <p:grpSpPr>
          <a:xfrm>
            <a:off x="3306875" y="2946394"/>
            <a:ext cx="2582597" cy="1625113"/>
            <a:chOff x="3306875" y="3072222"/>
            <a:chExt cx="2582597" cy="1625113"/>
          </a:xfrm>
        </p:grpSpPr>
        <p:sp>
          <p:nvSpPr>
            <p:cNvPr id="36" name="Down Arrow Callout 144"/>
            <p:cNvSpPr/>
            <p:nvPr/>
          </p:nvSpPr>
          <p:spPr>
            <a:xfrm flipV="1">
              <a:off x="3306875" y="3072222"/>
              <a:ext cx="2582597" cy="1625113"/>
            </a:xfrm>
            <a:prstGeom prst="downArrowCallout">
              <a:avLst>
                <a:gd name="adj1" fmla="val 25776"/>
                <a:gd name="adj2" fmla="val 9254"/>
                <a:gd name="adj3" fmla="val 9254"/>
                <a:gd name="adj4" fmla="val 90746"/>
              </a:avLst>
            </a:prstGeom>
            <a:solidFill>
              <a:schemeClr val="bg1">
                <a:alpha val="2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37" name="TextBox 36"/>
            <p:cNvSpPr txBox="1"/>
            <p:nvPr/>
          </p:nvSpPr>
          <p:spPr>
            <a:xfrm>
              <a:off x="3614990" y="3882305"/>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8" name="TextBox 37"/>
            <p:cNvSpPr txBox="1"/>
            <p:nvPr/>
          </p:nvSpPr>
          <p:spPr>
            <a:xfrm>
              <a:off x="4145123" y="3562385"/>
              <a:ext cx="820738" cy="246221"/>
            </a:xfrm>
            <a:prstGeom prst="rect">
              <a:avLst/>
            </a:prstGeom>
            <a:noFill/>
          </p:spPr>
          <p:txBody>
            <a:bodyPr wrap="none" lIns="0" tIns="0" rIns="0" bIns="0" rtlCol="0" anchor="t">
              <a:spAutoFit/>
            </a:bodyPr>
            <a:lstStyle/>
            <a:p>
              <a:pPr algn="ctr"/>
              <a:r>
                <a:rPr lang="zh-CN" altLang="en-US" sz="1600"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zh-CN" sz="1600" dirty="0">
                <a:solidFill>
                  <a:schemeClr val="bg1">
                    <a:lumMod val="95000"/>
                  </a:schemeClr>
                </a:solidFill>
                <a:latin typeface="Adobe 黑体 Std R" panose="020B0400000000000000" pitchFamily="34" charset="-122"/>
                <a:ea typeface="Adobe 黑体 Std R" panose="020B0400000000000000" pitchFamily="34" charset="-122"/>
              </a:endParaRPr>
            </a:p>
          </p:txBody>
        </p:sp>
      </p:grpSp>
      <p:sp>
        <p:nvSpPr>
          <p:cNvPr id="39" name="TextBox 38"/>
          <p:cNvSpPr txBox="1"/>
          <p:nvPr/>
        </p:nvSpPr>
        <p:spPr>
          <a:xfrm>
            <a:off x="1424842" y="3821178"/>
            <a:ext cx="1231107" cy="184666"/>
          </a:xfrm>
          <a:prstGeom prst="rect">
            <a:avLst/>
          </a:prstGeom>
          <a:noFill/>
        </p:spPr>
        <p:txBody>
          <a:bodyPr wrap="none" lIns="0" tIns="0" rIns="0" bIns="0" rtlCol="0" anchor="t">
            <a:spAutoFit/>
          </a:bodyPr>
          <a:lstStyle/>
          <a:p>
            <a:pPr algn="ctr"/>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单击此处添加文本</a:t>
            </a:r>
            <a:endParaRPr lang="en-US" sz="12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40" name="TextBox 39"/>
          <p:cNvSpPr txBox="1"/>
          <p:nvPr/>
        </p:nvSpPr>
        <p:spPr>
          <a:xfrm>
            <a:off x="6565216" y="3053642"/>
            <a:ext cx="1231107" cy="184666"/>
          </a:xfrm>
          <a:prstGeom prst="rect">
            <a:avLst/>
          </a:prstGeom>
          <a:noFill/>
        </p:spPr>
        <p:txBody>
          <a:bodyPr wrap="none" lIns="0" tIns="0" rIns="0" bIns="0" rtlCol="0" anchor="t">
            <a:spAutoFit/>
          </a:bodyPr>
          <a:lstStyle/>
          <a:p>
            <a:pPr algn="ctr"/>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单击此处添加文本</a:t>
            </a:r>
            <a:endParaRPr lang="en-US" sz="12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spTree>
  </p:cSld>
  <p:clrMapOvr>
    <a:masterClrMapping/>
  </p:clrMapOvr>
  <p:transition spd="slow" advClick="0" advTm="3178">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ppt_x</p:attrName>
                                        </p:attrNameLst>
                                      </p:cBhvr>
                                      <p:tavLst>
                                        <p:tav tm="0">
                                          <p:val>
                                            <p:strVal val="#ppt_x"/>
                                          </p:val>
                                        </p:tav>
                                        <p:tav tm="100000">
                                          <p:val>
                                            <p:strVal val="#ppt_x"/>
                                          </p:val>
                                        </p:tav>
                                      </p:tavLst>
                                    </p:anim>
                                    <p:anim calcmode="lin" valueType="num">
                                      <p:cBhvr>
                                        <p:cTn id="22" dur="500" fill="hold"/>
                                        <p:tgtEl>
                                          <p:spTgt spid="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anim calcmode="lin" valueType="num">
                                      <p:cBhvr>
                                        <p:cTn id="26" dur="500" fill="hold"/>
                                        <p:tgtEl>
                                          <p:spTgt spid="31"/>
                                        </p:tgtEl>
                                        <p:attrNameLst>
                                          <p:attrName>ppt_x</p:attrName>
                                        </p:attrNameLst>
                                      </p:cBhvr>
                                      <p:tavLst>
                                        <p:tav tm="0">
                                          <p:val>
                                            <p:strVal val="#ppt_x"/>
                                          </p:val>
                                        </p:tav>
                                        <p:tav tm="100000">
                                          <p:val>
                                            <p:strVal val="#ppt_x"/>
                                          </p:val>
                                        </p:tav>
                                      </p:tavLst>
                                    </p:anim>
                                    <p:anim calcmode="lin" valueType="num">
                                      <p:cBhvr>
                                        <p:cTn id="27" dur="500" fill="hold"/>
                                        <p:tgtEl>
                                          <p:spTgt spid="31"/>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anim calcmode="lin" valueType="num">
                                      <p:cBhvr>
                                        <p:cTn id="31" dur="500" fill="hold"/>
                                        <p:tgtEl>
                                          <p:spTgt spid="35"/>
                                        </p:tgtEl>
                                        <p:attrNameLst>
                                          <p:attrName>ppt_x</p:attrName>
                                        </p:attrNameLst>
                                      </p:cBhvr>
                                      <p:tavLst>
                                        <p:tav tm="0">
                                          <p:val>
                                            <p:strVal val="#ppt_x"/>
                                          </p:val>
                                        </p:tav>
                                        <p:tav tm="100000">
                                          <p:val>
                                            <p:strVal val="#ppt_x"/>
                                          </p:val>
                                        </p:tav>
                                      </p:tavLst>
                                    </p:anim>
                                    <p:anim calcmode="lin" valueType="num">
                                      <p:cBhvr>
                                        <p:cTn id="32" dur="500" fill="hold"/>
                                        <p:tgtEl>
                                          <p:spTgt spid="35"/>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42"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anim calcmode="lin" valueType="num">
                                      <p:cBhvr>
                                        <p:cTn id="37" dur="500" fill="hold"/>
                                        <p:tgtEl>
                                          <p:spTgt spid="6"/>
                                        </p:tgtEl>
                                        <p:attrNameLst>
                                          <p:attrName>ppt_x</p:attrName>
                                        </p:attrNameLst>
                                      </p:cBhvr>
                                      <p:tavLst>
                                        <p:tav tm="0">
                                          <p:val>
                                            <p:strVal val="#ppt_x"/>
                                          </p:val>
                                        </p:tav>
                                        <p:tav tm="100000">
                                          <p:val>
                                            <p:strVal val="#ppt_x"/>
                                          </p:val>
                                        </p:tav>
                                      </p:tavLst>
                                    </p:anim>
                                    <p:anim calcmode="lin" valueType="num">
                                      <p:cBhvr>
                                        <p:cTn id="38" dur="500" fill="hold"/>
                                        <p:tgtEl>
                                          <p:spTgt spid="6"/>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anim calcmode="lin" valueType="num">
                                      <p:cBhvr>
                                        <p:cTn id="42" dur="500" fill="hold"/>
                                        <p:tgtEl>
                                          <p:spTgt spid="7"/>
                                        </p:tgtEl>
                                        <p:attrNameLst>
                                          <p:attrName>ppt_x</p:attrName>
                                        </p:attrNameLst>
                                      </p:cBhvr>
                                      <p:tavLst>
                                        <p:tav tm="0">
                                          <p:val>
                                            <p:strVal val="#ppt_x"/>
                                          </p:val>
                                        </p:tav>
                                        <p:tav tm="100000">
                                          <p:val>
                                            <p:strVal val="#ppt_x"/>
                                          </p:val>
                                        </p:tav>
                                      </p:tavLst>
                                    </p:anim>
                                    <p:anim calcmode="lin" valueType="num">
                                      <p:cBhvr>
                                        <p:cTn id="43" dur="500" fill="hold"/>
                                        <p:tgtEl>
                                          <p:spTgt spid="7"/>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47"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anim calcmode="lin" valueType="num">
                                      <p:cBhvr>
                                        <p:cTn id="48" dur="500" fill="hold"/>
                                        <p:tgtEl>
                                          <p:spTgt spid="17"/>
                                        </p:tgtEl>
                                        <p:attrNameLst>
                                          <p:attrName>ppt_x</p:attrName>
                                        </p:attrNameLst>
                                      </p:cBhvr>
                                      <p:tavLst>
                                        <p:tav tm="0">
                                          <p:val>
                                            <p:strVal val="#ppt_x"/>
                                          </p:val>
                                        </p:tav>
                                        <p:tav tm="100000">
                                          <p:val>
                                            <p:strVal val="#ppt_x"/>
                                          </p:val>
                                        </p:tav>
                                      </p:tavLst>
                                    </p:anim>
                                    <p:anim calcmode="lin" valueType="num">
                                      <p:cBhvr>
                                        <p:cTn id="49" dur="500" fill="hold"/>
                                        <p:tgtEl>
                                          <p:spTgt spid="17"/>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anim calcmode="lin" valueType="num">
                                      <p:cBhvr>
                                        <p:cTn id="53" dur="500" fill="hold"/>
                                        <p:tgtEl>
                                          <p:spTgt spid="39"/>
                                        </p:tgtEl>
                                        <p:attrNameLst>
                                          <p:attrName>ppt_x</p:attrName>
                                        </p:attrNameLst>
                                      </p:cBhvr>
                                      <p:tavLst>
                                        <p:tav tm="0">
                                          <p:val>
                                            <p:strVal val="#ppt_x"/>
                                          </p:val>
                                        </p:tav>
                                        <p:tav tm="100000">
                                          <p:val>
                                            <p:strVal val="#ppt_x"/>
                                          </p:val>
                                        </p:tav>
                                      </p:tavLst>
                                    </p:anim>
                                    <p:anim calcmode="lin" valueType="num">
                                      <p:cBhvr>
                                        <p:cTn id="54" dur="500" fill="hold"/>
                                        <p:tgtEl>
                                          <p:spTgt spid="39"/>
                                        </p:tgtEl>
                                        <p:attrNameLst>
                                          <p:attrName>ppt_y</p:attrName>
                                        </p:attrNameLst>
                                      </p:cBhvr>
                                      <p:tavLst>
                                        <p:tav tm="0">
                                          <p:val>
                                            <p:strVal val="#ppt_y-.1"/>
                                          </p:val>
                                        </p:tav>
                                        <p:tav tm="100000">
                                          <p:val>
                                            <p:strVal val="#ppt_y"/>
                                          </p:val>
                                        </p:tav>
                                      </p:tavLst>
                                    </p:anim>
                                  </p:childTnLst>
                                </p:cTn>
                              </p:par>
                            </p:childTnLst>
                          </p:cTn>
                        </p:par>
                        <p:par>
                          <p:cTn id="55" fill="hold">
                            <p:stCondLst>
                              <p:cond delay="2000"/>
                            </p:stCondLst>
                            <p:childTnLst>
                              <p:par>
                                <p:cTn id="56" presetID="47" presetClass="entr" presetSubtype="0"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500"/>
                                        <p:tgtEl>
                                          <p:spTgt spid="40"/>
                                        </p:tgtEl>
                                      </p:cBhvr>
                                    </p:animEffect>
                                    <p:anim calcmode="lin" valueType="num">
                                      <p:cBhvr>
                                        <p:cTn id="59" dur="500" fill="hold"/>
                                        <p:tgtEl>
                                          <p:spTgt spid="40"/>
                                        </p:tgtEl>
                                        <p:attrNameLst>
                                          <p:attrName>ppt_x</p:attrName>
                                        </p:attrNameLst>
                                      </p:cBhvr>
                                      <p:tavLst>
                                        <p:tav tm="0">
                                          <p:val>
                                            <p:strVal val="#ppt_x"/>
                                          </p:val>
                                        </p:tav>
                                        <p:tav tm="100000">
                                          <p:val>
                                            <p:strVal val="#ppt_x"/>
                                          </p:val>
                                        </p:tav>
                                      </p:tavLst>
                                    </p:anim>
                                    <p:anim calcmode="lin" valueType="num">
                                      <p:cBhvr>
                                        <p:cTn id="60" dur="500" fill="hold"/>
                                        <p:tgtEl>
                                          <p:spTgt spid="40"/>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500"/>
                                        <p:tgtEl>
                                          <p:spTgt spid="12"/>
                                        </p:tgtEl>
                                      </p:cBhvr>
                                    </p:animEffect>
                                    <p:anim calcmode="lin" valueType="num">
                                      <p:cBhvr>
                                        <p:cTn id="64" dur="500" fill="hold"/>
                                        <p:tgtEl>
                                          <p:spTgt spid="12"/>
                                        </p:tgtEl>
                                        <p:attrNameLst>
                                          <p:attrName>ppt_x</p:attrName>
                                        </p:attrNameLst>
                                      </p:cBhvr>
                                      <p:tavLst>
                                        <p:tav tm="0">
                                          <p:val>
                                            <p:strVal val="#ppt_x"/>
                                          </p:val>
                                        </p:tav>
                                        <p:tav tm="100000">
                                          <p:val>
                                            <p:strVal val="#ppt_x"/>
                                          </p:val>
                                        </p:tav>
                                      </p:tavLst>
                                    </p:anim>
                                    <p:anim calcmode="lin" valueType="num">
                                      <p:cBhvr>
                                        <p:cTn id="6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9" grpId="0"/>
      <p:bldP spid="4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选题意义</a:t>
            </a:r>
          </a:p>
        </p:txBody>
      </p:sp>
      <p:cxnSp>
        <p:nvCxnSpPr>
          <p:cNvPr id="52" name="直接连接符 51"/>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Flowchart: Decision 64"/>
          <p:cNvSpPr/>
          <p:nvPr/>
        </p:nvSpPr>
        <p:spPr>
          <a:xfrm flipV="1">
            <a:off x="5428969" y="2392151"/>
            <a:ext cx="1375279" cy="1375279"/>
          </a:xfrm>
          <a:prstGeom prst="flowChartDecision">
            <a:avLst/>
          </a:prstGeom>
          <a:solidFill>
            <a:schemeClr val="bg1">
              <a:alpha val="50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组合 2"/>
          <p:cNvGrpSpPr/>
          <p:nvPr/>
        </p:nvGrpSpPr>
        <p:grpSpPr>
          <a:xfrm>
            <a:off x="5428969" y="2181871"/>
            <a:ext cx="1375279" cy="1375279"/>
            <a:chOff x="5428969" y="2181871"/>
            <a:chExt cx="1375279" cy="1375279"/>
          </a:xfrm>
        </p:grpSpPr>
        <p:sp>
          <p:nvSpPr>
            <p:cNvPr id="4" name="Flowchart: Decision 65"/>
            <p:cNvSpPr/>
            <p:nvPr/>
          </p:nvSpPr>
          <p:spPr>
            <a:xfrm flipV="1">
              <a:off x="5428969" y="2181871"/>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52"/>
            <p:cNvGrpSpPr/>
            <p:nvPr/>
          </p:nvGrpSpPr>
          <p:grpSpPr>
            <a:xfrm>
              <a:off x="5933033" y="2685621"/>
              <a:ext cx="367150" cy="367778"/>
              <a:chOff x="9145588" y="4435475"/>
              <a:chExt cx="464344" cy="465138"/>
            </a:xfrm>
            <a:solidFill>
              <a:schemeClr val="accent5"/>
            </a:solidFill>
          </p:grpSpPr>
          <p:sp>
            <p:nvSpPr>
              <p:cNvPr id="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rgbClr val="7030A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rgbClr val="7030A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rgbClr val="7030A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rgbClr val="7030A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rgbClr val="7030A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1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15" name="Flowchart: Decision 71"/>
          <p:cNvSpPr/>
          <p:nvPr/>
        </p:nvSpPr>
        <p:spPr>
          <a:xfrm flipV="1">
            <a:off x="2548649" y="2388280"/>
            <a:ext cx="1375279" cy="1375279"/>
          </a:xfrm>
          <a:prstGeom prst="flowChartDecision">
            <a:avLst/>
          </a:prstGeom>
          <a:solidFill>
            <a:schemeClr val="bg1">
              <a:alpha val="50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组合 15"/>
          <p:cNvGrpSpPr/>
          <p:nvPr/>
        </p:nvGrpSpPr>
        <p:grpSpPr>
          <a:xfrm>
            <a:off x="2548649" y="2178000"/>
            <a:ext cx="1375279" cy="1375279"/>
            <a:chOff x="2548649" y="2178000"/>
            <a:chExt cx="1375279" cy="1375279"/>
          </a:xfrm>
        </p:grpSpPr>
        <p:sp>
          <p:nvSpPr>
            <p:cNvPr id="17" name="Flowchart: Decision 72"/>
            <p:cNvSpPr/>
            <p:nvPr/>
          </p:nvSpPr>
          <p:spPr>
            <a:xfrm flipV="1">
              <a:off x="2548649" y="2178000"/>
              <a:ext cx="1375279" cy="1375279"/>
            </a:xfrm>
            <a:prstGeom prst="flowChartDecision">
              <a:avLst/>
            </a:prstGeom>
            <a:solidFill>
              <a:schemeClr val="bg1">
                <a:lumMod val="95000"/>
              </a:schemeClr>
            </a:solidFill>
            <a:ln>
              <a:solidFill>
                <a:schemeClr val="bg1">
                  <a:lumMod val="6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68"/>
            <p:cNvGrpSpPr/>
            <p:nvPr/>
          </p:nvGrpSpPr>
          <p:grpSpPr>
            <a:xfrm>
              <a:off x="3097524" y="2681122"/>
              <a:ext cx="277529" cy="367778"/>
              <a:chOff x="3582988" y="3510757"/>
              <a:chExt cx="319088" cy="465138"/>
            </a:xfrm>
            <a:solidFill>
              <a:schemeClr val="accent2"/>
            </a:solidFill>
          </p:grpSpPr>
          <p:sp>
            <p:nvSpPr>
              <p:cNvPr id="19"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effectLst>
                    <a:outerShdw blurRad="38100" dist="38100" dir="2700000" algn="tl">
                      <a:srgbClr val="000000"/>
                    </a:outerShdw>
                  </a:effectLst>
                  <a:latin typeface="Gill Sans" charset="0"/>
                  <a:sym typeface="Gill Sans" charset="0"/>
                </a:endParaRPr>
              </a:p>
            </p:txBody>
          </p:sp>
          <p:sp>
            <p:nvSpPr>
              <p:cNvPr id="20"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21" name="Flowchart: Decision 78"/>
          <p:cNvSpPr/>
          <p:nvPr/>
        </p:nvSpPr>
        <p:spPr>
          <a:xfrm>
            <a:off x="1120674" y="1914904"/>
            <a:ext cx="1375279" cy="1375279"/>
          </a:xfrm>
          <a:prstGeom prst="flowChartDecision">
            <a:avLst/>
          </a:prstGeom>
          <a:solidFill>
            <a:schemeClr val="bg1">
              <a:alpha val="50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2" name="组合 21"/>
          <p:cNvGrpSpPr/>
          <p:nvPr/>
        </p:nvGrpSpPr>
        <p:grpSpPr>
          <a:xfrm>
            <a:off x="1120674" y="2125184"/>
            <a:ext cx="1375279" cy="1375279"/>
            <a:chOff x="1120674" y="2125184"/>
            <a:chExt cx="1375279" cy="1375279"/>
          </a:xfrm>
        </p:grpSpPr>
        <p:sp>
          <p:nvSpPr>
            <p:cNvPr id="23" name="Flowchart: Decision 79"/>
            <p:cNvSpPr/>
            <p:nvPr/>
          </p:nvSpPr>
          <p:spPr>
            <a:xfrm>
              <a:off x="1120674" y="2125184"/>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75"/>
            <p:cNvGrpSpPr/>
            <p:nvPr/>
          </p:nvGrpSpPr>
          <p:grpSpPr>
            <a:xfrm>
              <a:off x="1669549" y="2628305"/>
              <a:ext cx="275519" cy="367778"/>
              <a:chOff x="2639219" y="3510757"/>
              <a:chExt cx="348456" cy="465138"/>
            </a:xfrm>
            <a:solidFill>
              <a:schemeClr val="accent1"/>
            </a:solidFill>
          </p:grpSpPr>
          <p:sp>
            <p:nvSpPr>
              <p:cNvPr id="25"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26"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effectLst>
                    <a:outerShdw blurRad="38100" dist="38100" dir="2700000" algn="tl">
                      <a:srgbClr val="000000"/>
                    </a:outerShdw>
                  </a:effectLst>
                  <a:latin typeface="Gill Sans" charset="0"/>
                  <a:sym typeface="Gill Sans" charset="0"/>
                </a:endParaRPr>
              </a:p>
            </p:txBody>
          </p:sp>
        </p:grpSp>
      </p:grpSp>
      <p:sp>
        <p:nvSpPr>
          <p:cNvPr id="27" name="Flowchart: Decision 86"/>
          <p:cNvSpPr/>
          <p:nvPr/>
        </p:nvSpPr>
        <p:spPr>
          <a:xfrm>
            <a:off x="3993114" y="1912519"/>
            <a:ext cx="1375279" cy="1375279"/>
          </a:xfrm>
          <a:prstGeom prst="flowChartDecision">
            <a:avLst/>
          </a:prstGeom>
          <a:solidFill>
            <a:schemeClr val="bg1">
              <a:alpha val="50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8" name="组合 27"/>
          <p:cNvGrpSpPr/>
          <p:nvPr/>
        </p:nvGrpSpPr>
        <p:grpSpPr>
          <a:xfrm>
            <a:off x="3993114" y="2122799"/>
            <a:ext cx="1375279" cy="1375279"/>
            <a:chOff x="3993114" y="2122799"/>
            <a:chExt cx="1375279" cy="1375279"/>
          </a:xfrm>
        </p:grpSpPr>
        <p:sp>
          <p:nvSpPr>
            <p:cNvPr id="29" name="Flowchart: Decision 87"/>
            <p:cNvSpPr/>
            <p:nvPr/>
          </p:nvSpPr>
          <p:spPr>
            <a:xfrm>
              <a:off x="3993114" y="2122799"/>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0" name="Group 82"/>
            <p:cNvGrpSpPr/>
            <p:nvPr/>
          </p:nvGrpSpPr>
          <p:grpSpPr>
            <a:xfrm>
              <a:off x="4497178" y="2626549"/>
              <a:ext cx="367150" cy="367150"/>
              <a:chOff x="4439444" y="2582069"/>
              <a:chExt cx="464344" cy="464344"/>
            </a:xfrm>
            <a:solidFill>
              <a:schemeClr val="accent4"/>
            </a:solidFill>
          </p:grpSpPr>
          <p:sp>
            <p:nvSpPr>
              <p:cNvPr id="31"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2"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3"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34" name="Flowchart: Decision 106"/>
          <p:cNvSpPr/>
          <p:nvPr/>
        </p:nvSpPr>
        <p:spPr>
          <a:xfrm>
            <a:off x="6869129" y="1907806"/>
            <a:ext cx="1375279" cy="1375279"/>
          </a:xfrm>
          <a:prstGeom prst="flowChartDecision">
            <a:avLst/>
          </a:prstGeom>
          <a:solidFill>
            <a:schemeClr val="bg1">
              <a:alpha val="50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5" name="组合 34"/>
          <p:cNvGrpSpPr/>
          <p:nvPr/>
        </p:nvGrpSpPr>
        <p:grpSpPr>
          <a:xfrm>
            <a:off x="6869129" y="2118086"/>
            <a:ext cx="1375279" cy="1375279"/>
            <a:chOff x="6869129" y="2118086"/>
            <a:chExt cx="1375279" cy="1375279"/>
          </a:xfrm>
        </p:grpSpPr>
        <p:sp>
          <p:nvSpPr>
            <p:cNvPr id="36" name="Flowchart: Decision 107"/>
            <p:cNvSpPr/>
            <p:nvPr/>
          </p:nvSpPr>
          <p:spPr>
            <a:xfrm>
              <a:off x="6869129" y="2118086"/>
              <a:ext cx="1375279" cy="1375279"/>
            </a:xfrm>
            <a:prstGeom prst="flowChartDecision">
              <a:avLst/>
            </a:prstGeom>
            <a:solidFill>
              <a:schemeClr val="bg1">
                <a:lumMod val="95000"/>
              </a:schemeClr>
            </a:solidFill>
            <a:ln>
              <a:solidFill>
                <a:schemeClr val="bg1">
                  <a:lumMod val="6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7" name="Group 102"/>
            <p:cNvGrpSpPr/>
            <p:nvPr/>
          </p:nvGrpSpPr>
          <p:grpSpPr>
            <a:xfrm>
              <a:off x="7402716" y="2605601"/>
              <a:ext cx="303429" cy="333772"/>
              <a:chOff x="4439444" y="1652588"/>
              <a:chExt cx="464344" cy="464344"/>
            </a:xfrm>
            <a:solidFill>
              <a:schemeClr val="accent3"/>
            </a:solidFill>
          </p:grpSpPr>
          <p:sp>
            <p:nvSpPr>
              <p:cNvPr id="38"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rgbClr val="00206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sp>
        <p:nvSpPr>
          <p:cNvPr id="41" name="TextBox 40"/>
          <p:cNvSpPr txBox="1"/>
          <p:nvPr/>
        </p:nvSpPr>
        <p:spPr>
          <a:xfrm>
            <a:off x="1221884" y="1074678"/>
            <a:ext cx="1261884" cy="307777"/>
          </a:xfrm>
          <a:prstGeom prst="rect">
            <a:avLst/>
          </a:prstGeom>
          <a:noFill/>
        </p:spPr>
        <p:txBody>
          <a:bodyPr wrap="none" rtlCol="0">
            <a:spAutoFit/>
          </a:bodyPr>
          <a:lstStyle/>
          <a:p>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187624" y="1382455"/>
            <a:ext cx="1326766" cy="584775"/>
          </a:xfrm>
          <a:prstGeom prst="rect">
            <a:avLst/>
          </a:prstGeom>
          <a:noFill/>
        </p:spPr>
        <p:txBody>
          <a:bodyPr wrap="square" rtlCol="0">
            <a:spAutoFit/>
          </a:bodyPr>
          <a:lstStyle/>
          <a:p>
            <a:r>
              <a:rPr lang="zh-CN" altLang="en-US" sz="800" dirty="0" smtClean="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bg1">
                    <a:lumMod val="95000"/>
                  </a:schemeClr>
                </a:solidFill>
                <a:latin typeface="微软雅黑" panose="020B0503020204020204" pitchFamily="34" charset="-122"/>
                <a:ea typeface="微软雅黑" panose="020B0503020204020204" pitchFamily="34" charset="-122"/>
              </a:rPr>
              <a:t>licai2011</a:t>
            </a:r>
            <a:r>
              <a:rPr lang="zh-CN" altLang="en-US" sz="800" dirty="0" smtClean="0">
                <a:solidFill>
                  <a:schemeClr val="bg1">
                    <a:lumMod val="95000"/>
                  </a:schemeClr>
                </a:solidFill>
                <a:latin typeface="微软雅黑" panose="020B0503020204020204" pitchFamily="34" charset="-122"/>
                <a:ea typeface="微软雅黑" panose="020B0503020204020204" pitchFamily="34" charset="-122"/>
              </a:rPr>
              <a:t>专业设计</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a:t>
            </a:r>
            <a:endParaRPr lang="en-US" altLang="zh-CN" sz="800" dirty="0" smtClean="0">
              <a:solidFill>
                <a:schemeClr val="bg1">
                  <a:lumMod val="9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2587513" y="3767430"/>
            <a:ext cx="1261884" cy="307777"/>
          </a:xfrm>
          <a:prstGeom prst="rect">
            <a:avLst/>
          </a:prstGeom>
          <a:noFill/>
        </p:spPr>
        <p:txBody>
          <a:bodyPr wrap="none" rtlCol="0">
            <a:spAutoFit/>
          </a:bodyPr>
          <a:lstStyle/>
          <a:p>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2553253" y="4075207"/>
            <a:ext cx="1326766" cy="584775"/>
          </a:xfrm>
          <a:prstGeom prst="rect">
            <a:avLst/>
          </a:prstGeom>
          <a:noFill/>
        </p:spPr>
        <p:txBody>
          <a:bodyPr wrap="square" rtlCol="0">
            <a:spAutoFit/>
          </a:bodyPr>
          <a:lstStyle/>
          <a:p>
            <a:r>
              <a:rPr lang="zh-CN" altLang="en-US" sz="800" dirty="0" smtClean="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bg1">
                    <a:lumMod val="95000"/>
                  </a:schemeClr>
                </a:solidFill>
                <a:latin typeface="微软雅黑" panose="020B0503020204020204" pitchFamily="34" charset="-122"/>
                <a:ea typeface="微软雅黑" panose="020B0503020204020204" pitchFamily="34" charset="-122"/>
              </a:rPr>
              <a:t>licai2011</a:t>
            </a:r>
            <a:r>
              <a:rPr lang="zh-CN" altLang="en-US" sz="800" dirty="0" smtClean="0">
                <a:solidFill>
                  <a:schemeClr val="bg1">
                    <a:lumMod val="95000"/>
                  </a:schemeClr>
                </a:solidFill>
                <a:latin typeface="微软雅黑" panose="020B0503020204020204" pitchFamily="34" charset="-122"/>
                <a:ea typeface="微软雅黑" panose="020B0503020204020204" pitchFamily="34" charset="-122"/>
              </a:rPr>
              <a:t>专业设计</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a:t>
            </a:r>
          </a:p>
        </p:txBody>
      </p:sp>
      <p:sp>
        <p:nvSpPr>
          <p:cNvPr id="45" name="TextBox 44"/>
          <p:cNvSpPr txBox="1"/>
          <p:nvPr/>
        </p:nvSpPr>
        <p:spPr>
          <a:xfrm>
            <a:off x="5531168" y="3767430"/>
            <a:ext cx="1261884" cy="307777"/>
          </a:xfrm>
          <a:prstGeom prst="rect">
            <a:avLst/>
          </a:prstGeom>
          <a:noFill/>
        </p:spPr>
        <p:txBody>
          <a:bodyPr wrap="none" rtlCol="0">
            <a:spAutoFit/>
          </a:bodyPr>
          <a:lstStyle/>
          <a:p>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5496908" y="4075207"/>
            <a:ext cx="1326766" cy="584775"/>
          </a:xfrm>
          <a:prstGeom prst="rect">
            <a:avLst/>
          </a:prstGeom>
          <a:noFill/>
        </p:spPr>
        <p:txBody>
          <a:bodyPr wrap="square" rtlCol="0">
            <a:spAutoFit/>
          </a:bodyPr>
          <a:lstStyle/>
          <a:p>
            <a:r>
              <a:rPr lang="zh-CN" altLang="en-US" sz="800" dirty="0" smtClean="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bg1">
                    <a:lumMod val="95000"/>
                  </a:schemeClr>
                </a:solidFill>
                <a:latin typeface="微软雅黑" panose="020B0503020204020204" pitchFamily="34" charset="-122"/>
                <a:ea typeface="微软雅黑" panose="020B0503020204020204" pitchFamily="34" charset="-122"/>
              </a:rPr>
              <a:t>licai2011</a:t>
            </a:r>
            <a:r>
              <a:rPr lang="zh-CN" altLang="en-US" sz="800" dirty="0" smtClean="0">
                <a:solidFill>
                  <a:schemeClr val="bg1">
                    <a:lumMod val="95000"/>
                  </a:schemeClr>
                </a:solidFill>
                <a:latin typeface="微软雅黑" panose="020B0503020204020204" pitchFamily="34" charset="-122"/>
                <a:ea typeface="微软雅黑" panose="020B0503020204020204" pitchFamily="34" charset="-122"/>
              </a:rPr>
              <a:t>专业设计</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a:t>
            </a:r>
          </a:p>
        </p:txBody>
      </p:sp>
      <p:sp>
        <p:nvSpPr>
          <p:cNvPr id="47" name="TextBox 46"/>
          <p:cNvSpPr txBox="1"/>
          <p:nvPr/>
        </p:nvSpPr>
        <p:spPr>
          <a:xfrm>
            <a:off x="4050124" y="1074678"/>
            <a:ext cx="1261884" cy="307777"/>
          </a:xfrm>
          <a:prstGeom prst="rect">
            <a:avLst/>
          </a:prstGeom>
          <a:noFill/>
        </p:spPr>
        <p:txBody>
          <a:bodyPr wrap="none" rtlCol="0">
            <a:spAutoFit/>
          </a:bodyPr>
          <a:lstStyle/>
          <a:p>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4015864" y="1382455"/>
            <a:ext cx="1326766" cy="584775"/>
          </a:xfrm>
          <a:prstGeom prst="rect">
            <a:avLst/>
          </a:prstGeom>
          <a:noFill/>
        </p:spPr>
        <p:txBody>
          <a:bodyPr wrap="square" rtlCol="0">
            <a:spAutoFit/>
          </a:bodyPr>
          <a:lstStyle/>
          <a:p>
            <a:r>
              <a:rPr lang="zh-CN" altLang="en-US" sz="800" dirty="0" smtClean="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bg1">
                    <a:lumMod val="95000"/>
                  </a:schemeClr>
                </a:solidFill>
                <a:latin typeface="微软雅黑" panose="020B0503020204020204" pitchFamily="34" charset="-122"/>
                <a:ea typeface="微软雅黑" panose="020B0503020204020204" pitchFamily="34" charset="-122"/>
              </a:rPr>
              <a:t>licai2011</a:t>
            </a:r>
            <a:r>
              <a:rPr lang="zh-CN" altLang="en-US" sz="800" dirty="0" smtClean="0">
                <a:solidFill>
                  <a:schemeClr val="bg1">
                    <a:lumMod val="95000"/>
                  </a:schemeClr>
                </a:solidFill>
                <a:latin typeface="微软雅黑" panose="020B0503020204020204" pitchFamily="34" charset="-122"/>
                <a:ea typeface="微软雅黑" panose="020B0503020204020204" pitchFamily="34" charset="-122"/>
              </a:rPr>
              <a:t>专业设计</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a:t>
            </a:r>
          </a:p>
        </p:txBody>
      </p:sp>
      <p:sp>
        <p:nvSpPr>
          <p:cNvPr id="49" name="TextBox 48"/>
          <p:cNvSpPr txBox="1"/>
          <p:nvPr/>
        </p:nvSpPr>
        <p:spPr>
          <a:xfrm>
            <a:off x="6953038" y="1074678"/>
            <a:ext cx="1261884" cy="307777"/>
          </a:xfrm>
          <a:prstGeom prst="rect">
            <a:avLst/>
          </a:prstGeom>
          <a:noFill/>
        </p:spPr>
        <p:txBody>
          <a:bodyPr wrap="none" rtlCol="0">
            <a:spAutoFit/>
          </a:bodyPr>
          <a:lstStyle/>
          <a:p>
            <a:r>
              <a:rPr lang="zh-CN" altLang="en-US" sz="1400" b="1" dirty="0" smtClean="0">
                <a:solidFill>
                  <a:schemeClr val="bg1">
                    <a:lumMod val="9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6920597" y="1382455"/>
            <a:ext cx="1326766" cy="584775"/>
          </a:xfrm>
          <a:prstGeom prst="rect">
            <a:avLst/>
          </a:prstGeom>
          <a:noFill/>
        </p:spPr>
        <p:txBody>
          <a:bodyPr wrap="square" rtlCol="0">
            <a:spAutoFit/>
          </a:bodyPr>
          <a:lstStyle/>
          <a:p>
            <a:r>
              <a:rPr lang="zh-CN" altLang="en-US" sz="800" dirty="0" smtClean="0">
                <a:solidFill>
                  <a:schemeClr val="bg1">
                    <a:lumMod val="95000"/>
                  </a:schemeClr>
                </a:solidFill>
                <a:latin typeface="微软雅黑" panose="020B0503020204020204" pitchFamily="34" charset="-122"/>
                <a:ea typeface="微软雅黑" panose="020B0503020204020204" pitchFamily="34" charset="-122"/>
              </a:rPr>
              <a:t>点击输入简要文本内容，文字内容需概况精炼的说明该分项内容</a:t>
            </a:r>
            <a:r>
              <a:rPr lang="en-US" altLang="zh-CN" sz="800" dirty="0" smtClean="0">
                <a:solidFill>
                  <a:schemeClr val="bg1">
                    <a:lumMod val="95000"/>
                  </a:schemeClr>
                </a:solidFill>
                <a:latin typeface="微软雅黑" panose="020B0503020204020204" pitchFamily="34" charset="-122"/>
                <a:ea typeface="微软雅黑" panose="020B0503020204020204" pitchFamily="34" charset="-122"/>
              </a:rPr>
              <a:t>licai2011</a:t>
            </a:r>
            <a:r>
              <a:rPr lang="zh-CN" altLang="en-US" sz="800" dirty="0" smtClean="0">
                <a:solidFill>
                  <a:schemeClr val="bg1">
                    <a:lumMod val="95000"/>
                  </a:schemeClr>
                </a:solidFill>
                <a:latin typeface="微软雅黑" panose="020B0503020204020204" pitchFamily="34" charset="-122"/>
                <a:ea typeface="微软雅黑" panose="020B0503020204020204" pitchFamily="34" charset="-122"/>
              </a:rPr>
              <a:t>专业设计</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a:t>
            </a:r>
          </a:p>
        </p:txBody>
      </p:sp>
    </p:spTree>
  </p:cSld>
  <p:clrMapOvr>
    <a:masterClrMapping/>
  </p:clrMapOvr>
  <p:transition spd="slow" advClick="0" advTm="7869">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50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100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10" presetClass="entr" presetSubtype="0" fill="hold" grpId="1"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64" presetClass="path" presetSubtype="0" accel="50000" decel="50000" fill="hold" grpId="0" nodeType="withEffect">
                                  <p:stCondLst>
                                    <p:cond delay="0"/>
                                  </p:stCondLst>
                                  <p:childTnLst>
                                    <p:animMotion origin="layout" path="M -3.05556E-6 0.03612 L -3.05556E-6 -4.19753E-6 " pathEditMode="relative" rAng="0" ptsTypes="AA">
                                      <p:cBhvr>
                                        <p:cTn id="30" dur="750" fill="hold"/>
                                        <p:tgtEl>
                                          <p:spTgt spid="21"/>
                                        </p:tgtEl>
                                        <p:attrNameLst>
                                          <p:attrName>ppt_x</p:attrName>
                                          <p:attrName>ppt_y</p:attrName>
                                        </p:attrNameLst>
                                      </p:cBhvr>
                                      <p:rCtr x="0" y="-1821"/>
                                    </p:animMotion>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64" presetClass="path" presetSubtype="0" accel="50000" decel="50000" fill="hold" grpId="1" nodeType="withEffect">
                                  <p:stCondLst>
                                    <p:cond delay="0"/>
                                  </p:stCondLst>
                                  <p:childTnLst>
                                    <p:animMotion origin="layout" path="M 5.55556E-7 -0.02778 L 5.55556E-7 0.00031 " pathEditMode="relative" rAng="0" ptsTypes="AA">
                                      <p:cBhvr>
                                        <p:cTn id="43" dur="750" fill="hold"/>
                                        <p:tgtEl>
                                          <p:spTgt spid="15"/>
                                        </p:tgtEl>
                                        <p:attrNameLst>
                                          <p:attrName>ppt_x</p:attrName>
                                          <p:attrName>ppt_y</p:attrName>
                                        </p:attrNameLst>
                                      </p:cBhvr>
                                      <p:rCtr x="0" y="1389"/>
                                    </p:animMotion>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fade">
                                      <p:cBhvr>
                                        <p:cTn id="50" dur="500"/>
                                        <p:tgtEl>
                                          <p:spTgt spid="44"/>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par>
                                <p:cTn id="55" presetID="64" presetClass="path" presetSubtype="0" accel="50000" decel="50000" fill="hold" grpId="1" nodeType="withEffect">
                                  <p:stCondLst>
                                    <p:cond delay="0"/>
                                  </p:stCondLst>
                                  <p:childTnLst>
                                    <p:animMotion origin="layout" path="M -3.05556E-6 0.03612 L -3.05556E-6 -4.19753E-6 " pathEditMode="relative" rAng="0" ptsTypes="AA">
                                      <p:cBhvr>
                                        <p:cTn id="56" dur="750" fill="hold"/>
                                        <p:tgtEl>
                                          <p:spTgt spid="27"/>
                                        </p:tgtEl>
                                        <p:attrNameLst>
                                          <p:attrName>ppt_x</p:attrName>
                                          <p:attrName>ppt_y</p:attrName>
                                        </p:attrNameLst>
                                      </p:cBhvr>
                                      <p:rCtr x="0" y="-1821"/>
                                    </p:animMotion>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fade">
                                      <p:cBhvr>
                                        <p:cTn id="60" dur="500"/>
                                        <p:tgtEl>
                                          <p:spTgt spid="4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2"/>
                                        </p:tgtEl>
                                        <p:attrNameLst>
                                          <p:attrName>style.visibility</p:attrName>
                                        </p:attrNameLst>
                                      </p:cBhvr>
                                      <p:to>
                                        <p:strVal val="visible"/>
                                      </p:to>
                                    </p:set>
                                    <p:animEffect transition="in" filter="fade">
                                      <p:cBhvr>
                                        <p:cTn id="67" dur="500"/>
                                        <p:tgtEl>
                                          <p:spTgt spid="2"/>
                                        </p:tgtEl>
                                      </p:cBhvr>
                                    </p:animEffect>
                                  </p:childTnLst>
                                </p:cTn>
                              </p:par>
                              <p:par>
                                <p:cTn id="68" presetID="64" presetClass="path" presetSubtype="0" accel="50000" decel="50000" fill="hold" grpId="1" nodeType="withEffect">
                                  <p:stCondLst>
                                    <p:cond delay="0"/>
                                  </p:stCondLst>
                                  <p:childTnLst>
                                    <p:animMotion origin="layout" path="M 5.55556E-7 -0.02778 L 5.55556E-7 0.00031 " pathEditMode="relative" rAng="0" ptsTypes="AA">
                                      <p:cBhvr>
                                        <p:cTn id="69" dur="750" fill="hold"/>
                                        <p:tgtEl>
                                          <p:spTgt spid="2"/>
                                        </p:tgtEl>
                                        <p:attrNameLst>
                                          <p:attrName>ppt_x</p:attrName>
                                          <p:attrName>ppt_y</p:attrName>
                                        </p:attrNameLst>
                                      </p:cBhvr>
                                      <p:rCtr x="0" y="1389"/>
                                    </p:animMotion>
                                  </p:childTnLst>
                                </p:cTn>
                              </p:par>
                            </p:childTnLst>
                          </p:cTn>
                        </p:par>
                        <p:par>
                          <p:cTn id="70" fill="hold">
                            <p:stCondLst>
                              <p:cond delay="4000"/>
                            </p:stCondLst>
                            <p:childTnLst>
                              <p:par>
                                <p:cTn id="71" presetID="10" presetClass="entr" presetSubtype="0" fill="hold" grpId="0"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fade">
                                      <p:cBhvr>
                                        <p:cTn id="73" dur="500"/>
                                        <p:tgtEl>
                                          <p:spTgt spid="4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childTnLst>
                          </p:cTn>
                        </p:par>
                        <p:par>
                          <p:cTn id="77" fill="hold">
                            <p:stCondLst>
                              <p:cond delay="4500"/>
                            </p:stCondLst>
                            <p:childTnLst>
                              <p:par>
                                <p:cTn id="78" presetID="10"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childTnLst>
                                </p:cTn>
                              </p:par>
                              <p:par>
                                <p:cTn id="81" presetID="64" presetClass="path" presetSubtype="0" accel="50000" decel="50000" fill="hold" grpId="1" nodeType="withEffect">
                                  <p:stCondLst>
                                    <p:cond delay="0"/>
                                  </p:stCondLst>
                                  <p:childTnLst>
                                    <p:animMotion origin="layout" path="M -3.05556E-6 0.03612 L -3.05556E-6 -4.19753E-6 " pathEditMode="relative" rAng="0" ptsTypes="AA">
                                      <p:cBhvr>
                                        <p:cTn id="82" dur="750" fill="hold"/>
                                        <p:tgtEl>
                                          <p:spTgt spid="34"/>
                                        </p:tgtEl>
                                        <p:attrNameLst>
                                          <p:attrName>ppt_x</p:attrName>
                                          <p:attrName>ppt_y</p:attrName>
                                        </p:attrNameLst>
                                      </p:cBhvr>
                                      <p:rCtr x="0" y="-1821"/>
                                    </p:animMotion>
                                  </p:childTnLst>
                                </p:cTn>
                              </p:par>
                            </p:childTnLst>
                          </p:cTn>
                        </p:par>
                        <p:par>
                          <p:cTn id="83" fill="hold">
                            <p:stCondLst>
                              <p:cond delay="5000"/>
                            </p:stCondLst>
                            <p:childTnLst>
                              <p:par>
                                <p:cTn id="84" presetID="10" presetClass="entr" presetSubtype="0" fill="hold" grpId="0" nodeType="afterEffect">
                                  <p:stCondLst>
                                    <p:cond delay="0"/>
                                  </p:stCondLst>
                                  <p:childTnLst>
                                    <p:set>
                                      <p:cBhvr>
                                        <p:cTn id="85" dur="1" fill="hold">
                                          <p:stCondLst>
                                            <p:cond delay="0"/>
                                          </p:stCondLst>
                                        </p:cTn>
                                        <p:tgtEl>
                                          <p:spTgt spid="49"/>
                                        </p:tgtEl>
                                        <p:attrNameLst>
                                          <p:attrName>style.visibility</p:attrName>
                                        </p:attrNameLst>
                                      </p:cBhvr>
                                      <p:to>
                                        <p:strVal val="visible"/>
                                      </p:to>
                                    </p:set>
                                    <p:animEffect transition="in" filter="fade">
                                      <p:cBhvr>
                                        <p:cTn id="86" dur="500"/>
                                        <p:tgtEl>
                                          <p:spTgt spid="4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fade">
                                      <p:cBhvr>
                                        <p:cTn id="8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5" grpId="0" animBg="1"/>
      <p:bldP spid="15" grpId="1" animBg="1"/>
      <p:bldP spid="21" grpId="0" animBg="1"/>
      <p:bldP spid="21" grpId="1" animBg="1"/>
      <p:bldP spid="27" grpId="0" animBg="1"/>
      <p:bldP spid="27" grpId="1" animBg="1"/>
      <p:bldP spid="34" grpId="0" animBg="1"/>
      <p:bldP spid="34" grpId="1" animBg="1"/>
      <p:bldP spid="41" grpId="0"/>
      <p:bldP spid="42" grpId="0"/>
      <p:bldP spid="43" grpId="0"/>
      <p:bldP spid="44" grpId="0"/>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选题意义</a:t>
            </a:r>
          </a:p>
        </p:txBody>
      </p:sp>
      <p:cxnSp>
        <p:nvCxnSpPr>
          <p:cNvPr id="37" name="直接连接符 36"/>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81309" y="988368"/>
            <a:ext cx="1619902" cy="1619902"/>
            <a:chOff x="881309" y="1254020"/>
            <a:chExt cx="1619902" cy="1619902"/>
          </a:xfrm>
        </p:grpSpPr>
        <p:sp>
          <p:nvSpPr>
            <p:cNvPr id="3" name="泪滴形 2"/>
            <p:cNvSpPr/>
            <p:nvPr/>
          </p:nvSpPr>
          <p:spPr>
            <a:xfrm flipH="1">
              <a:off x="881309" y="1254020"/>
              <a:ext cx="1619902" cy="1619902"/>
            </a:xfrm>
            <a:prstGeom prst="teardrop">
              <a:avLst/>
            </a:prstGeom>
            <a:solidFill>
              <a:schemeClr val="bg1">
                <a:alpha val="20000"/>
              </a:schemeClr>
            </a:solidFill>
            <a:ln w="28575">
              <a:solidFill>
                <a:schemeClr val="bg1">
                  <a:lumMod val="95000"/>
                </a:schemeClr>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95000"/>
                  </a:schemeClr>
                </a:solidFill>
                <a:latin typeface="+mj-ea"/>
                <a:ea typeface="+mj-ea"/>
              </a:endParaRPr>
            </a:p>
          </p:txBody>
        </p:sp>
        <p:grpSp>
          <p:nvGrpSpPr>
            <p:cNvPr id="4" name="组合 3"/>
            <p:cNvGrpSpPr/>
            <p:nvPr/>
          </p:nvGrpSpPr>
          <p:grpSpPr>
            <a:xfrm>
              <a:off x="989889" y="1350323"/>
              <a:ext cx="1210588" cy="1089554"/>
              <a:chOff x="3826584" y="1675861"/>
              <a:chExt cx="1614117" cy="1452737"/>
            </a:xfrm>
          </p:grpSpPr>
          <p:sp>
            <p:nvSpPr>
              <p:cNvPr id="5" name="文本框 29"/>
              <p:cNvSpPr txBox="1"/>
              <p:nvPr/>
            </p:nvSpPr>
            <p:spPr>
              <a:xfrm>
                <a:off x="3826584" y="1675861"/>
                <a:ext cx="673689" cy="636071"/>
              </a:xfrm>
              <a:prstGeom prst="rect">
                <a:avLst/>
              </a:prstGeom>
              <a:noFill/>
            </p:spPr>
            <p:txBody>
              <a:bodyPr wrap="none" rtlCol="0">
                <a:spAutoFit/>
              </a:bodyPr>
              <a:lstStyle/>
              <a:p>
                <a:r>
                  <a:rPr lang="en-US" altLang="zh-CN" sz="2500" dirty="0">
                    <a:solidFill>
                      <a:schemeClr val="bg1">
                        <a:lumMod val="95000"/>
                      </a:schemeClr>
                    </a:solidFill>
                    <a:latin typeface="+mj-ea"/>
                    <a:ea typeface="+mj-ea"/>
                  </a:rPr>
                  <a:t>04</a:t>
                </a:r>
                <a:endParaRPr lang="zh-CN" altLang="en-US" sz="2500" dirty="0">
                  <a:solidFill>
                    <a:schemeClr val="bg1">
                      <a:lumMod val="95000"/>
                    </a:schemeClr>
                  </a:solidFill>
                  <a:latin typeface="+mj-ea"/>
                  <a:ea typeface="+mj-ea"/>
                </a:endParaRPr>
              </a:p>
            </p:txBody>
          </p:sp>
          <p:sp>
            <p:nvSpPr>
              <p:cNvPr id="6" name="文本框 30"/>
              <p:cNvSpPr txBox="1"/>
              <p:nvPr/>
            </p:nvSpPr>
            <p:spPr>
              <a:xfrm>
                <a:off x="3826584" y="2156563"/>
                <a:ext cx="1272142" cy="430886"/>
              </a:xfrm>
              <a:prstGeom prst="rect">
                <a:avLst/>
              </a:prstGeom>
              <a:noFill/>
            </p:spPr>
            <p:txBody>
              <a:bodyPr wrap="none" rtlCol="0">
                <a:spAutoFit/>
              </a:bodyPr>
              <a:lstStyle/>
              <a:p>
                <a:r>
                  <a:rPr lang="zh-CN" altLang="en-US" sz="1500" b="1" dirty="0">
                    <a:solidFill>
                      <a:schemeClr val="bg1">
                        <a:lumMod val="95000"/>
                      </a:schemeClr>
                    </a:solidFill>
                    <a:latin typeface="微软雅黑" panose="020B0503020204020204" pitchFamily="34" charset="-122"/>
                    <a:ea typeface="微软雅黑" panose="020B0503020204020204" pitchFamily="34" charset="-122"/>
                  </a:rPr>
                  <a:t>标题文字</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7" name="文本框 31"/>
              <p:cNvSpPr txBox="1"/>
              <p:nvPr/>
            </p:nvSpPr>
            <p:spPr>
              <a:xfrm>
                <a:off x="3826584" y="2578783"/>
                <a:ext cx="1614117" cy="328295"/>
              </a:xfrm>
              <a:prstGeom prst="rect">
                <a:avLst/>
              </a:prstGeom>
              <a:noFill/>
            </p:spPr>
            <p:txBody>
              <a:bodyPr wrap="none" rtlCol="0">
                <a:spAutoFit/>
              </a:bodyPr>
              <a:lstStyle/>
              <a:p>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单击此处添加文本</a:t>
                </a:r>
                <a:endParaRPr lang="zh-CN" altLang="en-US" sz="1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 name="文本框 32"/>
              <p:cNvSpPr txBox="1"/>
              <p:nvPr/>
            </p:nvSpPr>
            <p:spPr>
              <a:xfrm>
                <a:off x="3826584" y="2800304"/>
                <a:ext cx="1614117" cy="328294"/>
              </a:xfrm>
              <a:prstGeom prst="rect">
                <a:avLst/>
              </a:prstGeom>
              <a:noFill/>
            </p:spPr>
            <p:txBody>
              <a:bodyPr wrap="non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单击此处添加文本</a:t>
                </a:r>
              </a:p>
            </p:txBody>
          </p:sp>
        </p:grpSp>
      </p:grpSp>
      <p:grpSp>
        <p:nvGrpSpPr>
          <p:cNvPr id="9" name="组合 8"/>
          <p:cNvGrpSpPr/>
          <p:nvPr/>
        </p:nvGrpSpPr>
        <p:grpSpPr>
          <a:xfrm>
            <a:off x="2721032" y="988368"/>
            <a:ext cx="1619902" cy="1619902"/>
            <a:chOff x="2721032" y="1254020"/>
            <a:chExt cx="1619902" cy="1619902"/>
          </a:xfrm>
        </p:grpSpPr>
        <p:sp>
          <p:nvSpPr>
            <p:cNvPr id="10" name="泪滴形 9"/>
            <p:cNvSpPr/>
            <p:nvPr/>
          </p:nvSpPr>
          <p:spPr>
            <a:xfrm>
              <a:off x="2721032" y="1254020"/>
              <a:ext cx="1619902" cy="1619902"/>
            </a:xfrm>
            <a:prstGeom prst="teardrop">
              <a:avLst/>
            </a:prstGeom>
            <a:solidFill>
              <a:schemeClr val="bg1">
                <a:alpha val="20000"/>
              </a:schemeClr>
            </a:solidFill>
            <a:ln w="28575">
              <a:solidFill>
                <a:schemeClr val="bg1">
                  <a:lumMod val="95000"/>
                </a:schemeClr>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95000"/>
                  </a:schemeClr>
                </a:solidFill>
                <a:latin typeface="+mj-ea"/>
                <a:ea typeface="+mj-ea"/>
              </a:endParaRPr>
            </a:p>
          </p:txBody>
        </p:sp>
        <p:grpSp>
          <p:nvGrpSpPr>
            <p:cNvPr id="11" name="组合 10"/>
            <p:cNvGrpSpPr/>
            <p:nvPr/>
          </p:nvGrpSpPr>
          <p:grpSpPr>
            <a:xfrm>
              <a:off x="2922845" y="1340954"/>
              <a:ext cx="1210588" cy="1127654"/>
              <a:chOff x="3826584" y="1675861"/>
              <a:chExt cx="1614117" cy="1503537"/>
            </a:xfrm>
          </p:grpSpPr>
          <p:sp>
            <p:nvSpPr>
              <p:cNvPr id="12" name="文本框 35"/>
              <p:cNvSpPr txBox="1"/>
              <p:nvPr/>
            </p:nvSpPr>
            <p:spPr>
              <a:xfrm>
                <a:off x="3826584" y="1675861"/>
                <a:ext cx="673689" cy="636071"/>
              </a:xfrm>
              <a:prstGeom prst="rect">
                <a:avLst/>
              </a:prstGeom>
              <a:noFill/>
            </p:spPr>
            <p:txBody>
              <a:bodyPr wrap="none" rtlCol="0">
                <a:spAutoFit/>
              </a:bodyPr>
              <a:lstStyle/>
              <a:p>
                <a:r>
                  <a:rPr lang="en-US" altLang="zh-CN" sz="2500" dirty="0">
                    <a:solidFill>
                      <a:schemeClr val="bg1">
                        <a:lumMod val="95000"/>
                      </a:schemeClr>
                    </a:solidFill>
                    <a:latin typeface="+mj-ea"/>
                    <a:ea typeface="+mj-ea"/>
                  </a:rPr>
                  <a:t>01</a:t>
                </a:r>
                <a:endParaRPr lang="zh-CN" altLang="en-US" sz="2500" dirty="0">
                  <a:solidFill>
                    <a:schemeClr val="bg1">
                      <a:lumMod val="95000"/>
                    </a:schemeClr>
                  </a:solidFill>
                  <a:latin typeface="+mj-ea"/>
                  <a:ea typeface="+mj-ea"/>
                </a:endParaRPr>
              </a:p>
            </p:txBody>
          </p:sp>
          <p:sp>
            <p:nvSpPr>
              <p:cNvPr id="13" name="文本框 36"/>
              <p:cNvSpPr txBox="1"/>
              <p:nvPr/>
            </p:nvSpPr>
            <p:spPr>
              <a:xfrm>
                <a:off x="3826584" y="2156563"/>
                <a:ext cx="1272142" cy="430886"/>
              </a:xfrm>
              <a:prstGeom prst="rect">
                <a:avLst/>
              </a:prstGeom>
              <a:noFill/>
            </p:spPr>
            <p:txBody>
              <a:bodyPr wrap="none" rtlCol="0">
                <a:spAutoFit/>
              </a:bodyPr>
              <a:lstStyle/>
              <a:p>
                <a:r>
                  <a:rPr lang="zh-CN" altLang="en-US" sz="1500" b="1" dirty="0">
                    <a:solidFill>
                      <a:schemeClr val="bg1">
                        <a:lumMod val="95000"/>
                      </a:schemeClr>
                    </a:solidFill>
                    <a:latin typeface="微软雅黑" panose="020B0503020204020204" pitchFamily="34" charset="-122"/>
                    <a:ea typeface="微软雅黑" panose="020B0503020204020204" pitchFamily="34" charset="-122"/>
                  </a:rPr>
                  <a:t>标题文字</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4" name="文本框 37"/>
              <p:cNvSpPr txBox="1"/>
              <p:nvPr/>
            </p:nvSpPr>
            <p:spPr>
              <a:xfrm>
                <a:off x="3826584" y="2578784"/>
                <a:ext cx="1614117" cy="328294"/>
              </a:xfrm>
              <a:prstGeom prst="rect">
                <a:avLst/>
              </a:prstGeom>
              <a:noFill/>
            </p:spPr>
            <p:txBody>
              <a:bodyPr wrap="non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单击此处添加文本</a:t>
                </a:r>
              </a:p>
            </p:txBody>
          </p:sp>
          <p:sp>
            <p:nvSpPr>
              <p:cNvPr id="15" name="文本框 38"/>
              <p:cNvSpPr txBox="1"/>
              <p:nvPr/>
            </p:nvSpPr>
            <p:spPr>
              <a:xfrm>
                <a:off x="3826584" y="2851104"/>
                <a:ext cx="1614117" cy="328294"/>
              </a:xfrm>
              <a:prstGeom prst="rect">
                <a:avLst/>
              </a:prstGeom>
              <a:noFill/>
            </p:spPr>
            <p:txBody>
              <a:bodyPr wrap="non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单击此处添加文本</a:t>
                </a:r>
              </a:p>
            </p:txBody>
          </p:sp>
        </p:grpSp>
      </p:grpSp>
      <p:grpSp>
        <p:nvGrpSpPr>
          <p:cNvPr id="16" name="组合 15"/>
          <p:cNvGrpSpPr/>
          <p:nvPr/>
        </p:nvGrpSpPr>
        <p:grpSpPr>
          <a:xfrm>
            <a:off x="881309" y="2812246"/>
            <a:ext cx="1619902" cy="1619902"/>
            <a:chOff x="881309" y="3077898"/>
            <a:chExt cx="1619902" cy="1619902"/>
          </a:xfrm>
        </p:grpSpPr>
        <p:sp>
          <p:nvSpPr>
            <p:cNvPr id="17" name="泪滴形 16"/>
            <p:cNvSpPr/>
            <p:nvPr/>
          </p:nvSpPr>
          <p:spPr>
            <a:xfrm flipH="1" flipV="1">
              <a:off x="881309" y="3077898"/>
              <a:ext cx="1619902" cy="1619902"/>
            </a:xfrm>
            <a:prstGeom prst="teardrop">
              <a:avLst/>
            </a:prstGeom>
            <a:solidFill>
              <a:schemeClr val="bg1">
                <a:alpha val="20000"/>
              </a:schemeClr>
            </a:solidFill>
            <a:ln w="28575">
              <a:solidFill>
                <a:schemeClr val="bg1">
                  <a:lumMod val="95000"/>
                </a:schemeClr>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95000"/>
                  </a:schemeClr>
                </a:solidFill>
                <a:latin typeface="+mj-ea"/>
                <a:ea typeface="+mj-ea"/>
              </a:endParaRPr>
            </a:p>
          </p:txBody>
        </p:sp>
        <p:grpSp>
          <p:nvGrpSpPr>
            <p:cNvPr id="18" name="组合 17"/>
            <p:cNvGrpSpPr/>
            <p:nvPr/>
          </p:nvGrpSpPr>
          <p:grpSpPr>
            <a:xfrm>
              <a:off x="1028819" y="3354646"/>
              <a:ext cx="1210588" cy="1127653"/>
              <a:chOff x="3826584" y="1675861"/>
              <a:chExt cx="1614117" cy="1503538"/>
            </a:xfrm>
          </p:grpSpPr>
          <p:sp>
            <p:nvSpPr>
              <p:cNvPr id="19" name="文本框 40"/>
              <p:cNvSpPr txBox="1"/>
              <p:nvPr/>
            </p:nvSpPr>
            <p:spPr>
              <a:xfrm>
                <a:off x="3826584" y="1675861"/>
                <a:ext cx="673689" cy="636072"/>
              </a:xfrm>
              <a:prstGeom prst="rect">
                <a:avLst/>
              </a:prstGeom>
              <a:noFill/>
            </p:spPr>
            <p:txBody>
              <a:bodyPr wrap="none" rtlCol="0">
                <a:spAutoFit/>
              </a:bodyPr>
              <a:lstStyle/>
              <a:p>
                <a:r>
                  <a:rPr lang="en-US" altLang="zh-CN" sz="2500" dirty="0">
                    <a:solidFill>
                      <a:schemeClr val="bg1">
                        <a:lumMod val="95000"/>
                      </a:schemeClr>
                    </a:solidFill>
                    <a:latin typeface="+mj-ea"/>
                    <a:ea typeface="+mj-ea"/>
                  </a:rPr>
                  <a:t>03</a:t>
                </a:r>
                <a:endParaRPr lang="zh-CN" altLang="en-US" sz="2500" dirty="0">
                  <a:solidFill>
                    <a:schemeClr val="bg1">
                      <a:lumMod val="95000"/>
                    </a:schemeClr>
                  </a:solidFill>
                  <a:latin typeface="+mj-ea"/>
                  <a:ea typeface="+mj-ea"/>
                </a:endParaRPr>
              </a:p>
            </p:txBody>
          </p:sp>
          <p:sp>
            <p:nvSpPr>
              <p:cNvPr id="20" name="文本框 41"/>
              <p:cNvSpPr txBox="1"/>
              <p:nvPr/>
            </p:nvSpPr>
            <p:spPr>
              <a:xfrm>
                <a:off x="3826584" y="2156564"/>
                <a:ext cx="1272142" cy="430887"/>
              </a:xfrm>
              <a:prstGeom prst="rect">
                <a:avLst/>
              </a:prstGeom>
              <a:noFill/>
            </p:spPr>
            <p:txBody>
              <a:bodyPr wrap="none" rtlCol="0">
                <a:spAutoFit/>
              </a:bodyPr>
              <a:lstStyle/>
              <a:p>
                <a:r>
                  <a:rPr lang="zh-CN" altLang="en-US" sz="1500" b="1" dirty="0">
                    <a:solidFill>
                      <a:schemeClr val="bg1">
                        <a:lumMod val="95000"/>
                      </a:schemeClr>
                    </a:solidFill>
                    <a:latin typeface="微软雅黑" panose="020B0503020204020204" pitchFamily="34" charset="-122"/>
                    <a:ea typeface="微软雅黑" panose="020B0503020204020204" pitchFamily="34" charset="-122"/>
                  </a:rPr>
                  <a:t>标题文字</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1" name="文本框 42"/>
              <p:cNvSpPr txBox="1"/>
              <p:nvPr/>
            </p:nvSpPr>
            <p:spPr>
              <a:xfrm>
                <a:off x="3826584" y="2578784"/>
                <a:ext cx="1614117" cy="328295"/>
              </a:xfrm>
              <a:prstGeom prst="rect">
                <a:avLst/>
              </a:prstGeom>
              <a:noFill/>
            </p:spPr>
            <p:txBody>
              <a:bodyPr wrap="non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单击此处添加文本</a:t>
                </a:r>
              </a:p>
            </p:txBody>
          </p:sp>
          <p:sp>
            <p:nvSpPr>
              <p:cNvPr id="22" name="文本框 43"/>
              <p:cNvSpPr txBox="1"/>
              <p:nvPr/>
            </p:nvSpPr>
            <p:spPr>
              <a:xfrm>
                <a:off x="3826584" y="2851104"/>
                <a:ext cx="1614117" cy="328295"/>
              </a:xfrm>
              <a:prstGeom prst="rect">
                <a:avLst/>
              </a:prstGeom>
              <a:noFill/>
            </p:spPr>
            <p:txBody>
              <a:bodyPr wrap="non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单击此处添加文本</a:t>
                </a:r>
              </a:p>
            </p:txBody>
          </p:sp>
        </p:grpSp>
      </p:grpSp>
      <p:grpSp>
        <p:nvGrpSpPr>
          <p:cNvPr id="23" name="组合 22"/>
          <p:cNvGrpSpPr/>
          <p:nvPr/>
        </p:nvGrpSpPr>
        <p:grpSpPr>
          <a:xfrm>
            <a:off x="2721032" y="2812246"/>
            <a:ext cx="1619902" cy="1619902"/>
            <a:chOff x="2721032" y="3077898"/>
            <a:chExt cx="1619902" cy="1619902"/>
          </a:xfrm>
        </p:grpSpPr>
        <p:sp>
          <p:nvSpPr>
            <p:cNvPr id="24" name="泪滴形 23"/>
            <p:cNvSpPr/>
            <p:nvPr/>
          </p:nvSpPr>
          <p:spPr>
            <a:xfrm flipV="1">
              <a:off x="2721032" y="3077898"/>
              <a:ext cx="1619902" cy="1619902"/>
            </a:xfrm>
            <a:prstGeom prst="teardrop">
              <a:avLst/>
            </a:prstGeom>
            <a:solidFill>
              <a:schemeClr val="bg1">
                <a:alpha val="20000"/>
              </a:schemeClr>
            </a:solidFill>
            <a:ln w="28575">
              <a:solidFill>
                <a:schemeClr val="bg1">
                  <a:lumMod val="95000"/>
                </a:schemeClr>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95000"/>
                  </a:schemeClr>
                </a:solidFill>
                <a:latin typeface="+mj-ea"/>
                <a:ea typeface="+mj-ea"/>
              </a:endParaRPr>
            </a:p>
          </p:txBody>
        </p:sp>
        <p:grpSp>
          <p:nvGrpSpPr>
            <p:cNvPr id="25" name="组合 24"/>
            <p:cNvGrpSpPr/>
            <p:nvPr/>
          </p:nvGrpSpPr>
          <p:grpSpPr>
            <a:xfrm>
              <a:off x="2959196" y="3345279"/>
              <a:ext cx="1210588" cy="1127654"/>
              <a:chOff x="3826584" y="1675861"/>
              <a:chExt cx="1614117" cy="1503537"/>
            </a:xfrm>
          </p:grpSpPr>
          <p:sp>
            <p:nvSpPr>
              <p:cNvPr id="26" name="文本框 45"/>
              <p:cNvSpPr txBox="1"/>
              <p:nvPr/>
            </p:nvSpPr>
            <p:spPr>
              <a:xfrm>
                <a:off x="3826584" y="1675861"/>
                <a:ext cx="673689" cy="636071"/>
              </a:xfrm>
              <a:prstGeom prst="rect">
                <a:avLst/>
              </a:prstGeom>
              <a:noFill/>
            </p:spPr>
            <p:txBody>
              <a:bodyPr wrap="none" rtlCol="0">
                <a:spAutoFit/>
              </a:bodyPr>
              <a:lstStyle/>
              <a:p>
                <a:r>
                  <a:rPr lang="en-US" altLang="zh-CN" sz="2500" dirty="0">
                    <a:solidFill>
                      <a:schemeClr val="bg1">
                        <a:lumMod val="95000"/>
                      </a:schemeClr>
                    </a:solidFill>
                    <a:latin typeface="+mj-ea"/>
                    <a:ea typeface="+mj-ea"/>
                  </a:rPr>
                  <a:t>02</a:t>
                </a:r>
                <a:endParaRPr lang="zh-CN" altLang="en-US" sz="2500" dirty="0">
                  <a:solidFill>
                    <a:schemeClr val="bg1">
                      <a:lumMod val="95000"/>
                    </a:schemeClr>
                  </a:solidFill>
                  <a:latin typeface="+mj-ea"/>
                  <a:ea typeface="+mj-ea"/>
                </a:endParaRPr>
              </a:p>
            </p:txBody>
          </p:sp>
          <p:sp>
            <p:nvSpPr>
              <p:cNvPr id="27" name="文本框 46"/>
              <p:cNvSpPr txBox="1"/>
              <p:nvPr/>
            </p:nvSpPr>
            <p:spPr>
              <a:xfrm>
                <a:off x="3826584" y="2156563"/>
                <a:ext cx="1272142" cy="430886"/>
              </a:xfrm>
              <a:prstGeom prst="rect">
                <a:avLst/>
              </a:prstGeom>
              <a:noFill/>
            </p:spPr>
            <p:txBody>
              <a:bodyPr wrap="none" rtlCol="0">
                <a:spAutoFit/>
              </a:bodyPr>
              <a:lstStyle/>
              <a:p>
                <a:r>
                  <a:rPr lang="zh-CN" altLang="en-US" sz="1500" b="1" dirty="0">
                    <a:solidFill>
                      <a:schemeClr val="bg1">
                        <a:lumMod val="95000"/>
                      </a:schemeClr>
                    </a:solidFill>
                    <a:latin typeface="微软雅黑" panose="020B0503020204020204" pitchFamily="34" charset="-122"/>
                    <a:ea typeface="微软雅黑" panose="020B0503020204020204" pitchFamily="34" charset="-122"/>
                  </a:rPr>
                  <a:t>标题文字</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8" name="文本框 47"/>
              <p:cNvSpPr txBox="1"/>
              <p:nvPr/>
            </p:nvSpPr>
            <p:spPr>
              <a:xfrm>
                <a:off x="3826584" y="2578784"/>
                <a:ext cx="1614117" cy="328294"/>
              </a:xfrm>
              <a:prstGeom prst="rect">
                <a:avLst/>
              </a:prstGeom>
              <a:noFill/>
            </p:spPr>
            <p:txBody>
              <a:bodyPr wrap="non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单击此处添加文本</a:t>
                </a:r>
              </a:p>
            </p:txBody>
          </p:sp>
          <p:sp>
            <p:nvSpPr>
              <p:cNvPr id="29" name="文本框 48"/>
              <p:cNvSpPr txBox="1"/>
              <p:nvPr/>
            </p:nvSpPr>
            <p:spPr>
              <a:xfrm>
                <a:off x="3826584" y="2851104"/>
                <a:ext cx="1614117" cy="328294"/>
              </a:xfrm>
              <a:prstGeom prst="rect">
                <a:avLst/>
              </a:prstGeom>
              <a:noFill/>
            </p:spPr>
            <p:txBody>
              <a:bodyPr wrap="non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单击此处添加文本</a:t>
                </a:r>
              </a:p>
            </p:txBody>
          </p:sp>
        </p:grpSp>
      </p:grpSp>
      <p:cxnSp>
        <p:nvCxnSpPr>
          <p:cNvPr id="31" name="直接连接符 30"/>
          <p:cNvCxnSpPr/>
          <p:nvPr/>
        </p:nvCxnSpPr>
        <p:spPr>
          <a:xfrm>
            <a:off x="4964807" y="2005423"/>
            <a:ext cx="2859110"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975753" y="1619714"/>
            <a:ext cx="1441413" cy="323165"/>
            <a:chOff x="607024" y="179664"/>
            <a:chExt cx="1921880" cy="430886"/>
          </a:xfrm>
        </p:grpSpPr>
        <p:sp>
          <p:nvSpPr>
            <p:cNvPr id="34" name="文本框 50"/>
            <p:cNvSpPr txBox="1"/>
            <p:nvPr/>
          </p:nvSpPr>
          <p:spPr>
            <a:xfrm>
              <a:off x="743803" y="179664"/>
              <a:ext cx="1785101" cy="430886"/>
            </a:xfrm>
            <a:prstGeom prst="rect">
              <a:avLst/>
            </a:prstGeom>
            <a:noFill/>
          </p:spPr>
          <p:txBody>
            <a:bodyPr wrap="none" rtlCol="0">
              <a:spAutoFit/>
            </a:bodyPr>
            <a:lstStyle/>
            <a:p>
              <a:r>
                <a:rPr lang="zh-CN" altLang="en-US" sz="1500" b="1" dirty="0" smtClean="0">
                  <a:solidFill>
                    <a:schemeClr val="bg1">
                      <a:lumMod val="95000"/>
                    </a:schemeClr>
                  </a:solidFill>
                  <a:latin typeface="+mj-ea"/>
                  <a:ea typeface="+mj-ea"/>
                </a:rPr>
                <a:t>标题文字内容</a:t>
              </a:r>
              <a:endParaRPr lang="zh-CN" altLang="en-US" sz="1500" b="1" dirty="0">
                <a:solidFill>
                  <a:schemeClr val="bg1">
                    <a:lumMod val="95000"/>
                  </a:schemeClr>
                </a:solidFill>
                <a:latin typeface="+mj-ea"/>
                <a:ea typeface="+mj-ea"/>
              </a:endParaRPr>
            </a:p>
          </p:txBody>
        </p:sp>
        <p:sp>
          <p:nvSpPr>
            <p:cNvPr id="35" name="等腰三角形 34"/>
            <p:cNvSpPr/>
            <p:nvPr/>
          </p:nvSpPr>
          <p:spPr>
            <a:xfrm rot="16200000" flipH="1" flipV="1">
              <a:off x="550306" y="326600"/>
              <a:ext cx="227305" cy="113870"/>
            </a:xfrm>
            <a:prstGeom prst="triangle">
              <a:avLst/>
            </a:prstGeom>
            <a:solidFill>
              <a:schemeClr val="tx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latin typeface="+mj-ea"/>
                <a:ea typeface="+mj-ea"/>
              </a:endParaRPr>
            </a:p>
          </p:txBody>
        </p:sp>
      </p:grpSp>
      <p:sp>
        <p:nvSpPr>
          <p:cNvPr id="33" name="矩形 32"/>
          <p:cNvSpPr/>
          <p:nvPr/>
        </p:nvSpPr>
        <p:spPr>
          <a:xfrm>
            <a:off x="4919045" y="2081955"/>
            <a:ext cx="2904872" cy="1696618"/>
          </a:xfrm>
          <a:prstGeom prst="rect">
            <a:avLst/>
          </a:prstGeom>
        </p:spPr>
        <p:txBody>
          <a:bodyPr wrap="square" lIns="68580" tIns="34290" rIns="68580" bIns="34290">
            <a:spAutoFit/>
          </a:bodyPr>
          <a:lstStyle/>
          <a:p>
            <a:pPr>
              <a:lnSpc>
                <a:spcPct val="150000"/>
              </a:lnSpc>
              <a:defRPr/>
            </a:pPr>
            <a:r>
              <a:rPr lang="zh-CN" altLang="en-US" sz="1050"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a:t>
            </a:r>
            <a:r>
              <a:rPr lang="zh-CN" altLang="en-US" sz="1050" kern="0" dirty="0" smtClean="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文本单击此处可添加文本单击此处可添加文本</a:t>
            </a:r>
            <a:r>
              <a:rPr lang="zh-CN" altLang="en-US" sz="1050"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单击此处可</a:t>
            </a:r>
            <a:r>
              <a:rPr lang="zh-CN" altLang="en-US" sz="1050" kern="0" dirty="0" smtClean="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添加</a:t>
            </a:r>
          </a:p>
          <a:p>
            <a:pPr>
              <a:lnSpc>
                <a:spcPct val="150000"/>
              </a:lnSpc>
              <a:defRPr/>
            </a:pPr>
            <a:endParaRPr lang="en-US" altLang="zh-CN" sz="1050" kern="0" dirty="0" smtClean="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r>
              <a:rPr lang="zh-CN" altLang="en-US" sz="1050" kern="0" dirty="0" smtClean="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单击</a:t>
            </a:r>
            <a:r>
              <a:rPr lang="zh-CN" altLang="en-US" sz="1050"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rPr>
              <a:t>此处可添加文本单击此处可添加文本</a:t>
            </a:r>
            <a:endParaRPr lang="en-US" altLang="zh-CN" sz="1050"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900" kern="0" dirty="0" smtClean="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900" kern="0"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spd="slow" advClick="0" advTm="1026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p:cTn id="31" dur="500" fill="hold"/>
                                        <p:tgtEl>
                                          <p:spTgt spid="32"/>
                                        </p:tgtEl>
                                        <p:attrNameLst>
                                          <p:attrName>ppt_w</p:attrName>
                                        </p:attrNameLst>
                                      </p:cBhvr>
                                      <p:tavLst>
                                        <p:tav tm="0">
                                          <p:val>
                                            <p:fltVal val="0"/>
                                          </p:val>
                                        </p:tav>
                                        <p:tav tm="100000">
                                          <p:val>
                                            <p:strVal val="#ppt_w"/>
                                          </p:val>
                                        </p:tav>
                                      </p:tavLst>
                                    </p:anim>
                                    <p:anim calcmode="lin" valueType="num">
                                      <p:cBhvr>
                                        <p:cTn id="32" dur="500" fill="hold"/>
                                        <p:tgtEl>
                                          <p:spTgt spid="32"/>
                                        </p:tgtEl>
                                        <p:attrNameLst>
                                          <p:attrName>ppt_h</p:attrName>
                                        </p:attrNameLst>
                                      </p:cBhvr>
                                      <p:tavLst>
                                        <p:tav tm="0">
                                          <p:val>
                                            <p:fltVal val="0"/>
                                          </p:val>
                                        </p:tav>
                                        <p:tav tm="100000">
                                          <p:val>
                                            <p:strVal val="#ppt_h"/>
                                          </p:val>
                                        </p:tav>
                                      </p:tavLst>
                                    </p:anim>
                                    <p:animEffect transition="in" filter="fade">
                                      <p:cBhvr>
                                        <p:cTn id="33" dur="500"/>
                                        <p:tgtEl>
                                          <p:spTgt spid="32"/>
                                        </p:tgtEl>
                                      </p:cBhvr>
                                    </p:animEffect>
                                  </p:childTnLst>
                                </p:cTn>
                              </p:par>
                            </p:childTnLst>
                          </p:cTn>
                        </p:par>
                        <p:par>
                          <p:cTn id="34" fill="hold">
                            <p:stCondLst>
                              <p:cond delay="2500"/>
                            </p:stCondLst>
                            <p:childTnLst>
                              <p:par>
                                <p:cTn id="35" presetID="22" presetClass="entr" presetSubtype="4"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down)">
                                      <p:cBhvr>
                                        <p:cTn id="37" dur="500"/>
                                        <p:tgtEl>
                                          <p:spTgt spid="31"/>
                                        </p:tgtEl>
                                      </p:cBhvr>
                                    </p:animEffect>
                                  </p:childTnLst>
                                </p:cTn>
                              </p:par>
                            </p:childTnLst>
                          </p:cTn>
                        </p:par>
                        <p:par>
                          <p:cTn id="38" fill="hold">
                            <p:stCondLst>
                              <p:cond delay="3000"/>
                            </p:stCondLst>
                            <p:childTnLst>
                              <p:par>
                                <p:cTn id="39" presetID="16" presetClass="entr" presetSubtype="42" fill="hold" grpId="0" nodeType="afterEffect">
                                  <p:stCondLst>
                                    <p:cond delay="0"/>
                                  </p:stCondLst>
                                  <p:iterate type="lt">
                                    <p:tmPct val="10000"/>
                                  </p:iterate>
                                  <p:childTnLst>
                                    <p:set>
                                      <p:cBhvr>
                                        <p:cTn id="40" dur="1" fill="hold">
                                          <p:stCondLst>
                                            <p:cond delay="0"/>
                                          </p:stCondLst>
                                        </p:cTn>
                                        <p:tgtEl>
                                          <p:spTgt spid="33"/>
                                        </p:tgtEl>
                                        <p:attrNameLst>
                                          <p:attrName>style.visibility</p:attrName>
                                        </p:attrNameLst>
                                      </p:cBhvr>
                                      <p:to>
                                        <p:strVal val="visible"/>
                                      </p:to>
                                    </p:set>
                                    <p:animEffect transition="in" filter="barn(outHorizontal)">
                                      <p:cBhvr>
                                        <p:cTn id="4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选题意义</a:t>
            </a:r>
          </a:p>
        </p:txBody>
      </p:sp>
      <p:cxnSp>
        <p:nvCxnSpPr>
          <p:cNvPr id="3" name="直接连接符 2"/>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567257" y="1132384"/>
            <a:ext cx="8016139" cy="646331"/>
          </a:xfrm>
          <a:prstGeom prst="rect">
            <a:avLst/>
          </a:prstGeom>
        </p:spPr>
        <p:txBody>
          <a:bodyPr wrap="square">
            <a:spAutoFit/>
          </a:bodyPr>
          <a:lstStyle/>
          <a:p>
            <a:pPr>
              <a:lnSpc>
                <a:spcPct val="150000"/>
              </a:lnSpc>
              <a:spcBef>
                <a:spcPts val="600"/>
              </a:spcBef>
              <a:spcAft>
                <a:spcPts val="600"/>
              </a:spcAft>
              <a:defRPr/>
            </a:pPr>
            <a:r>
              <a:rPr lang="zh-CN" altLang="en-US" sz="1200" dirty="0">
                <a:solidFill>
                  <a:schemeClr val="bg1">
                    <a:lumMod val="9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544" t="16006" r="1792" b="21838"/>
          <a:stretch>
            <a:fillRect/>
          </a:stretch>
        </p:blipFill>
        <p:spPr>
          <a:xfrm>
            <a:off x="577277" y="2062395"/>
            <a:ext cx="5303520" cy="2419988"/>
          </a:xfrm>
          <a:prstGeom prst="rect">
            <a:avLst/>
          </a:prstGeom>
        </p:spPr>
      </p:pic>
      <p:grpSp>
        <p:nvGrpSpPr>
          <p:cNvPr id="6" name="组合 5"/>
          <p:cNvGrpSpPr/>
          <p:nvPr/>
        </p:nvGrpSpPr>
        <p:grpSpPr>
          <a:xfrm>
            <a:off x="6120252" y="2095668"/>
            <a:ext cx="414516" cy="414516"/>
            <a:chOff x="3543574" y="4265651"/>
            <a:chExt cx="414516" cy="414516"/>
          </a:xfrm>
        </p:grpSpPr>
        <p:sp>
          <p:nvSpPr>
            <p:cNvPr id="7" name="椭圆 6"/>
            <p:cNvSpPr/>
            <p:nvPr/>
          </p:nvSpPr>
          <p:spPr>
            <a:xfrm>
              <a:off x="3543574" y="4265651"/>
              <a:ext cx="414516" cy="414516"/>
            </a:xfrm>
            <a:prstGeom prst="ellipse">
              <a:avLst/>
            </a:prstGeom>
            <a:solidFill>
              <a:srgbClr val="00206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8" name="组合 7"/>
            <p:cNvGrpSpPr/>
            <p:nvPr/>
          </p:nvGrpSpPr>
          <p:grpSpPr>
            <a:xfrm>
              <a:off x="3629640" y="4325788"/>
              <a:ext cx="259976" cy="261734"/>
              <a:chOff x="5042691" y="2273922"/>
              <a:chExt cx="702937" cy="707690"/>
            </a:xfrm>
            <a:solidFill>
              <a:schemeClr val="bg1"/>
            </a:solidFill>
          </p:grpSpPr>
          <p:sp>
            <p:nvSpPr>
              <p:cNvPr id="9"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 name="Freeform 13"/>
              <p:cNvSpPr>
                <a:spLocks noEditPoints="1"/>
              </p:cNvSpPr>
              <p:nvPr/>
            </p:nvSpPr>
            <p:spPr bwMode="auto">
              <a:xfrm>
                <a:off x="5042691" y="2273922"/>
                <a:ext cx="529215" cy="655759"/>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11" name="组合 10"/>
          <p:cNvGrpSpPr/>
          <p:nvPr/>
        </p:nvGrpSpPr>
        <p:grpSpPr>
          <a:xfrm>
            <a:off x="6120252" y="2761272"/>
            <a:ext cx="414516" cy="414516"/>
            <a:chOff x="4102125" y="4265651"/>
            <a:chExt cx="414516" cy="414516"/>
          </a:xfrm>
        </p:grpSpPr>
        <p:sp>
          <p:nvSpPr>
            <p:cNvPr id="12" name="椭圆 11"/>
            <p:cNvSpPr/>
            <p:nvPr/>
          </p:nvSpPr>
          <p:spPr>
            <a:xfrm>
              <a:off x="4102125" y="4265651"/>
              <a:ext cx="414516" cy="414516"/>
            </a:xfrm>
            <a:prstGeom prst="ellipse">
              <a:avLst/>
            </a:prstGeom>
            <a:solidFill>
              <a:srgbClr val="00206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13" name="组合 12"/>
            <p:cNvGrpSpPr/>
            <p:nvPr/>
          </p:nvGrpSpPr>
          <p:grpSpPr>
            <a:xfrm>
              <a:off x="4199233" y="4358783"/>
              <a:ext cx="238761" cy="198211"/>
              <a:chOff x="3132963" y="3140191"/>
              <a:chExt cx="645573" cy="535933"/>
            </a:xfrm>
            <a:solidFill>
              <a:schemeClr val="bg1"/>
            </a:solidFill>
          </p:grpSpPr>
          <p:sp>
            <p:nvSpPr>
              <p:cNvPr id="14"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20" name="组合 19"/>
          <p:cNvGrpSpPr/>
          <p:nvPr/>
        </p:nvGrpSpPr>
        <p:grpSpPr>
          <a:xfrm>
            <a:off x="6120252" y="4057416"/>
            <a:ext cx="414516" cy="414516"/>
            <a:chOff x="5181486" y="4265651"/>
            <a:chExt cx="414516" cy="414516"/>
          </a:xfrm>
        </p:grpSpPr>
        <p:sp>
          <p:nvSpPr>
            <p:cNvPr id="21" name="椭圆 20"/>
            <p:cNvSpPr/>
            <p:nvPr/>
          </p:nvSpPr>
          <p:spPr>
            <a:xfrm>
              <a:off x="5181486" y="4265651"/>
              <a:ext cx="414516" cy="414516"/>
            </a:xfrm>
            <a:prstGeom prst="ellipse">
              <a:avLst/>
            </a:prstGeom>
            <a:solidFill>
              <a:srgbClr val="00206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rgbClr val="FFFFFF"/>
                </a:solidFill>
                <a:latin typeface="Calibri" panose="020F0502020204030204"/>
                <a:ea typeface="宋体" panose="02010600030101010101" pitchFamily="2" charset="-122"/>
              </a:endParaRPr>
            </a:p>
          </p:txBody>
        </p:sp>
        <p:grpSp>
          <p:nvGrpSpPr>
            <p:cNvPr id="22" name="组合 21"/>
            <p:cNvGrpSpPr/>
            <p:nvPr/>
          </p:nvGrpSpPr>
          <p:grpSpPr>
            <a:xfrm>
              <a:off x="5287222" y="4375239"/>
              <a:ext cx="253419" cy="172633"/>
              <a:chOff x="4895160" y="4287159"/>
              <a:chExt cx="571418" cy="389258"/>
            </a:xfrm>
            <a:solidFill>
              <a:schemeClr val="bg1"/>
            </a:solidFill>
          </p:grpSpPr>
          <p:sp>
            <p:nvSpPr>
              <p:cNvPr id="23"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1"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32" name="组合 31"/>
          <p:cNvGrpSpPr/>
          <p:nvPr/>
        </p:nvGrpSpPr>
        <p:grpSpPr>
          <a:xfrm>
            <a:off x="6120252" y="3409344"/>
            <a:ext cx="414516" cy="414516"/>
            <a:chOff x="4626437" y="4265651"/>
            <a:chExt cx="414516" cy="414516"/>
          </a:xfrm>
        </p:grpSpPr>
        <p:sp>
          <p:nvSpPr>
            <p:cNvPr id="33" name="椭圆 32"/>
            <p:cNvSpPr/>
            <p:nvPr/>
          </p:nvSpPr>
          <p:spPr>
            <a:xfrm>
              <a:off x="4626437" y="4265651"/>
              <a:ext cx="414516" cy="414516"/>
            </a:xfrm>
            <a:prstGeom prst="ellipse">
              <a:avLst/>
            </a:prstGeom>
            <a:solidFill>
              <a:srgbClr val="002060"/>
            </a:solidFill>
            <a:ln w="25400">
              <a:gradFill flip="none" rotWithShape="1">
                <a:gsLst>
                  <a:gs pos="0">
                    <a:schemeClr val="bg1">
                      <a:lumMod val="75000"/>
                    </a:schemeClr>
                  </a:gs>
                  <a:gs pos="100000">
                    <a:schemeClr val="bg1"/>
                  </a:gs>
                </a:gsLst>
                <a:lin ang="2700000" scaled="1"/>
                <a:tileRect/>
              </a:gradFill>
            </a:ln>
            <a:effectLst>
              <a:innerShdw blurRad="127000" dist="25400" dir="13500000">
                <a:srgbClr val="000000">
                  <a:alpha val="43137"/>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schemeClr val="bg1"/>
                </a:solidFill>
                <a:latin typeface="Calibri" panose="020F0502020204030204"/>
                <a:ea typeface="宋体" panose="02010600030101010101" pitchFamily="2" charset="-122"/>
              </a:endParaRPr>
            </a:p>
          </p:txBody>
        </p:sp>
        <p:grpSp>
          <p:nvGrpSpPr>
            <p:cNvPr id="34" name="组合 33"/>
            <p:cNvGrpSpPr/>
            <p:nvPr/>
          </p:nvGrpSpPr>
          <p:grpSpPr>
            <a:xfrm>
              <a:off x="4710891" y="4356960"/>
              <a:ext cx="232896" cy="199705"/>
              <a:chOff x="3546346" y="2339026"/>
              <a:chExt cx="897787" cy="769842"/>
            </a:xfrm>
            <a:solidFill>
              <a:schemeClr val="bg1"/>
            </a:solidFill>
          </p:grpSpPr>
          <p:sp>
            <p:nvSpPr>
              <p:cNvPr id="35"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6"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7"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8"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39"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0"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sp>
            <p:nvSpPr>
              <p:cNvPr id="41"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endParaRPr>
              </a:p>
            </p:txBody>
          </p:sp>
        </p:grpSp>
      </p:grpSp>
      <p:sp>
        <p:nvSpPr>
          <p:cNvPr id="42" name="Content Placeholder 2"/>
          <p:cNvSpPr txBox="1"/>
          <p:nvPr/>
        </p:nvSpPr>
        <p:spPr>
          <a:xfrm>
            <a:off x="6701076" y="2082147"/>
            <a:ext cx="1975380" cy="43204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100" dirty="0" smtClean="0">
                <a:solidFill>
                  <a:schemeClr val="bg1">
                    <a:lumMod val="95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3" name="Content Placeholder 2"/>
          <p:cNvSpPr txBox="1"/>
          <p:nvPr/>
        </p:nvSpPr>
        <p:spPr>
          <a:xfrm>
            <a:off x="6701076" y="2719740"/>
            <a:ext cx="1975380" cy="43204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100" dirty="0" smtClean="0">
                <a:solidFill>
                  <a:schemeClr val="bg1">
                    <a:lumMod val="95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4" name="Content Placeholder 2"/>
          <p:cNvSpPr txBox="1"/>
          <p:nvPr/>
        </p:nvSpPr>
        <p:spPr>
          <a:xfrm>
            <a:off x="6701076" y="3395823"/>
            <a:ext cx="1975380" cy="43204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100" dirty="0" smtClean="0">
                <a:solidFill>
                  <a:schemeClr val="bg1">
                    <a:lumMod val="95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5" name="Content Placeholder 2"/>
          <p:cNvSpPr txBox="1"/>
          <p:nvPr/>
        </p:nvSpPr>
        <p:spPr>
          <a:xfrm>
            <a:off x="6701076" y="4039884"/>
            <a:ext cx="1975380" cy="432048"/>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100" dirty="0" smtClean="0">
                <a:solidFill>
                  <a:schemeClr val="bg1">
                    <a:lumMod val="95000"/>
                  </a:schemeClr>
                </a:solidFill>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solidFill>
                <a:schemeClr val="bg1">
                  <a:lumMod val="9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7962">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type="lt">
                                    <p:tmPct val="8000"/>
                                  </p:iterate>
                                  <p:childTnLst>
                                    <p:set>
                                      <p:cBhvr>
                                        <p:cTn id="6" dur="1" fill="hold">
                                          <p:stCondLst>
                                            <p:cond delay="0"/>
                                          </p:stCondLst>
                                        </p:cTn>
                                        <p:tgtEl>
                                          <p:spTgt spid="4"/>
                                        </p:tgtEl>
                                        <p:attrNameLst>
                                          <p:attrName>style.visibility</p:attrName>
                                        </p:attrNameLst>
                                      </p:cBhvr>
                                      <p:to>
                                        <p:strVal val="visible"/>
                                      </p:to>
                                    </p:set>
                                    <p:animEffect transition="in" filter="wipe(down)">
                                      <p:cBhvr>
                                        <p:cTn id="7" dur="300"/>
                                        <p:tgtEl>
                                          <p:spTgt spid="4"/>
                                        </p:tgtEl>
                                      </p:cBhvr>
                                    </p:animEffect>
                                  </p:childTnLst>
                                </p:cTn>
                              </p:par>
                            </p:childTnLst>
                          </p:cTn>
                        </p:par>
                        <p:par>
                          <p:cTn id="8" fill="hold">
                            <p:stCondLst>
                              <p:cond delay="258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308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3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nodeType="withEffect">
                                  <p:stCondLst>
                                    <p:cond delay="600"/>
                                  </p:stCondLst>
                                  <p:childTnLst>
                                    <p:set>
                                      <p:cBhvr>
                                        <p:cTn id="25" dur="1" fill="hold">
                                          <p:stCondLst>
                                            <p:cond delay="0"/>
                                          </p:stCondLst>
                                        </p:cTn>
                                        <p:tgtEl>
                                          <p:spTgt spid="32"/>
                                        </p:tgtEl>
                                        <p:attrNameLst>
                                          <p:attrName>style.visibility</p:attrName>
                                        </p:attrNameLst>
                                      </p:cBhvr>
                                      <p:to>
                                        <p:strVal val="visible"/>
                                      </p:to>
                                    </p:set>
                                    <p:anim calcmode="lin" valueType="num">
                                      <p:cBhvr>
                                        <p:cTn id="26" dur="500" fill="hold"/>
                                        <p:tgtEl>
                                          <p:spTgt spid="32"/>
                                        </p:tgtEl>
                                        <p:attrNameLst>
                                          <p:attrName>ppt_w</p:attrName>
                                        </p:attrNameLst>
                                      </p:cBhvr>
                                      <p:tavLst>
                                        <p:tav tm="0">
                                          <p:val>
                                            <p:fltVal val="0"/>
                                          </p:val>
                                        </p:tav>
                                        <p:tav tm="100000">
                                          <p:val>
                                            <p:strVal val="#ppt_w"/>
                                          </p:val>
                                        </p:tav>
                                      </p:tavLst>
                                    </p:anim>
                                    <p:anim calcmode="lin" valueType="num">
                                      <p:cBhvr>
                                        <p:cTn id="27" dur="500" fill="hold"/>
                                        <p:tgtEl>
                                          <p:spTgt spid="32"/>
                                        </p:tgtEl>
                                        <p:attrNameLst>
                                          <p:attrName>ppt_h</p:attrName>
                                        </p:attrNameLst>
                                      </p:cBhvr>
                                      <p:tavLst>
                                        <p:tav tm="0">
                                          <p:val>
                                            <p:fltVal val="0"/>
                                          </p:val>
                                        </p:tav>
                                        <p:tav tm="100000">
                                          <p:val>
                                            <p:strVal val="#ppt_h"/>
                                          </p:val>
                                        </p:tav>
                                      </p:tavLst>
                                    </p:anim>
                                    <p:animEffect transition="in" filter="fade">
                                      <p:cBhvr>
                                        <p:cTn id="28" dur="500"/>
                                        <p:tgtEl>
                                          <p:spTgt spid="32"/>
                                        </p:tgtEl>
                                      </p:cBhvr>
                                    </p:animEffect>
                                  </p:childTnLst>
                                </p:cTn>
                              </p:par>
                              <p:par>
                                <p:cTn id="29" presetID="53" presetClass="entr" presetSubtype="16" fill="hold" nodeType="withEffect">
                                  <p:stCondLst>
                                    <p:cond delay="90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par>
                          <p:cTn id="34" fill="hold">
                            <p:stCondLst>
                              <p:cond delay="3580"/>
                            </p:stCondLst>
                            <p:childTnLst>
                              <p:par>
                                <p:cTn id="35" presetID="2" presetClass="entr" presetSubtype="2"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500" fill="hold"/>
                                        <p:tgtEl>
                                          <p:spTgt spid="42"/>
                                        </p:tgtEl>
                                        <p:attrNameLst>
                                          <p:attrName>ppt_x</p:attrName>
                                        </p:attrNameLst>
                                      </p:cBhvr>
                                      <p:tavLst>
                                        <p:tav tm="0">
                                          <p:val>
                                            <p:strVal val="1+#ppt_w/2"/>
                                          </p:val>
                                        </p:tav>
                                        <p:tav tm="100000">
                                          <p:val>
                                            <p:strVal val="#ppt_x"/>
                                          </p:val>
                                        </p:tav>
                                      </p:tavLst>
                                    </p:anim>
                                    <p:anim calcmode="lin" valueType="num">
                                      <p:cBhvr additive="base">
                                        <p:cTn id="38" dur="500" fill="hold"/>
                                        <p:tgtEl>
                                          <p:spTgt spid="42"/>
                                        </p:tgtEl>
                                        <p:attrNameLst>
                                          <p:attrName>ppt_y</p:attrName>
                                        </p:attrNameLst>
                                      </p:cBhvr>
                                      <p:tavLst>
                                        <p:tav tm="0">
                                          <p:val>
                                            <p:strVal val="#ppt_y"/>
                                          </p:val>
                                        </p:tav>
                                        <p:tav tm="100000">
                                          <p:val>
                                            <p:strVal val="#ppt_y"/>
                                          </p:val>
                                        </p:tav>
                                      </p:tavLst>
                                    </p:anim>
                                  </p:childTnLst>
                                </p:cTn>
                              </p:par>
                            </p:childTnLst>
                          </p:cTn>
                        </p:par>
                        <p:par>
                          <p:cTn id="39" fill="hold">
                            <p:stCondLst>
                              <p:cond delay="4080"/>
                            </p:stCondLst>
                            <p:childTnLst>
                              <p:par>
                                <p:cTn id="40" presetID="2" presetClass="entr" presetSubtype="2"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500" fill="hold"/>
                                        <p:tgtEl>
                                          <p:spTgt spid="43"/>
                                        </p:tgtEl>
                                        <p:attrNameLst>
                                          <p:attrName>ppt_x</p:attrName>
                                        </p:attrNameLst>
                                      </p:cBhvr>
                                      <p:tavLst>
                                        <p:tav tm="0">
                                          <p:val>
                                            <p:strVal val="1+#ppt_w/2"/>
                                          </p:val>
                                        </p:tav>
                                        <p:tav tm="100000">
                                          <p:val>
                                            <p:strVal val="#ppt_x"/>
                                          </p:val>
                                        </p:tav>
                                      </p:tavLst>
                                    </p:anim>
                                    <p:anim calcmode="lin" valueType="num">
                                      <p:cBhvr additive="base">
                                        <p:cTn id="43" dur="500" fill="hold"/>
                                        <p:tgtEl>
                                          <p:spTgt spid="43"/>
                                        </p:tgtEl>
                                        <p:attrNameLst>
                                          <p:attrName>ppt_y</p:attrName>
                                        </p:attrNameLst>
                                      </p:cBhvr>
                                      <p:tavLst>
                                        <p:tav tm="0">
                                          <p:val>
                                            <p:strVal val="#ppt_y"/>
                                          </p:val>
                                        </p:tav>
                                        <p:tav tm="100000">
                                          <p:val>
                                            <p:strVal val="#ppt_y"/>
                                          </p:val>
                                        </p:tav>
                                      </p:tavLst>
                                    </p:anim>
                                  </p:childTnLst>
                                </p:cTn>
                              </p:par>
                            </p:childTnLst>
                          </p:cTn>
                        </p:par>
                        <p:par>
                          <p:cTn id="44" fill="hold">
                            <p:stCondLst>
                              <p:cond delay="4580"/>
                            </p:stCondLst>
                            <p:childTnLst>
                              <p:par>
                                <p:cTn id="45" presetID="2" presetClass="entr" presetSubtype="2"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1+#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childTnLst>
                          </p:cTn>
                        </p:par>
                        <p:par>
                          <p:cTn id="49" fill="hold">
                            <p:stCondLst>
                              <p:cond delay="5080"/>
                            </p:stCondLst>
                            <p:childTnLst>
                              <p:par>
                                <p:cTn id="50" presetID="2" presetClass="entr" presetSubtype="2"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1+#ppt_w/2"/>
                                          </p:val>
                                        </p:tav>
                                        <p:tav tm="100000">
                                          <p:val>
                                            <p:strVal val="#ppt_x"/>
                                          </p:val>
                                        </p:tav>
                                      </p:tavLst>
                                    </p:anim>
                                    <p:anim calcmode="lin" valueType="num">
                                      <p:cBhvr additive="base">
                                        <p:cTn id="53"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2" grpId="0"/>
      <p:bldP spid="43" grpId="0"/>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选题意义</a:t>
            </a:r>
          </a:p>
        </p:txBody>
      </p:sp>
      <p:cxnSp>
        <p:nvCxnSpPr>
          <p:cNvPr id="3" name="直接连接符 2"/>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22172" b="17447"/>
          <a:stretch>
            <a:fillRect/>
          </a:stretch>
        </p:blipFill>
        <p:spPr>
          <a:xfrm>
            <a:off x="0" y="1887265"/>
            <a:ext cx="9144000" cy="3105714"/>
          </a:xfrm>
          <a:prstGeom prst="rect">
            <a:avLst/>
          </a:prstGeom>
        </p:spPr>
      </p:pic>
      <p:grpSp>
        <p:nvGrpSpPr>
          <p:cNvPr id="5" name="组合 4"/>
          <p:cNvGrpSpPr/>
          <p:nvPr/>
        </p:nvGrpSpPr>
        <p:grpSpPr>
          <a:xfrm rot="1534880">
            <a:off x="450109" y="2416520"/>
            <a:ext cx="992271" cy="1148109"/>
            <a:chOff x="450109" y="2513253"/>
            <a:chExt cx="992271" cy="1148109"/>
          </a:xfrm>
        </p:grpSpPr>
        <p:sp>
          <p:nvSpPr>
            <p:cNvPr id="6" name="等腰三角形 2"/>
            <p:cNvSpPr/>
            <p:nvPr/>
          </p:nvSpPr>
          <p:spPr bwMode="auto">
            <a:xfrm rot="9051066">
              <a:off x="450109" y="2513253"/>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7" name="TextBox 6"/>
            <p:cNvSpPr txBox="1"/>
            <p:nvPr/>
          </p:nvSpPr>
          <p:spPr>
            <a:xfrm rot="20065120">
              <a:off x="535309" y="2819332"/>
              <a:ext cx="779780" cy="398780"/>
            </a:xfrm>
            <a:prstGeom prst="rect">
              <a:avLst/>
            </a:prstGeom>
            <a:noFill/>
          </p:spPr>
          <p:txBody>
            <a:bodyPr wrap="none" rtlCol="0">
              <a:spAutoFit/>
            </a:bodyPr>
            <a:lstStyle/>
            <a:p>
              <a:r>
                <a:rPr lang="en-US" altLang="zh-CN" sz="2000" dirty="0" smtClean="0">
                  <a:solidFill>
                    <a:srgbClr val="2F1444"/>
                  </a:solidFill>
                  <a:latin typeface="微软雅黑" panose="020B0503020204020204" pitchFamily="34" charset="-122"/>
                  <a:ea typeface="微软雅黑" panose="020B0503020204020204" pitchFamily="34" charset="-122"/>
                </a:rPr>
                <a:t>2012</a:t>
              </a:r>
              <a:endParaRPr lang="zh-CN" altLang="en-US" sz="2000" dirty="0">
                <a:solidFill>
                  <a:srgbClr val="2F1444"/>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403586" y="3156433"/>
            <a:ext cx="992271" cy="1148109"/>
            <a:chOff x="2385656" y="3199375"/>
            <a:chExt cx="992271" cy="1148109"/>
          </a:xfrm>
        </p:grpSpPr>
        <p:sp>
          <p:nvSpPr>
            <p:cNvPr id="9" name="等腰三角形 2"/>
            <p:cNvSpPr/>
            <p:nvPr/>
          </p:nvSpPr>
          <p:spPr bwMode="auto">
            <a:xfrm rot="19861646">
              <a:off x="2385656" y="3199375"/>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t="100000"/>
              </a:path>
              <a:tileRect r="-100000" b="-100000"/>
            </a:gra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519628" y="3642553"/>
              <a:ext cx="779780" cy="398780"/>
            </a:xfrm>
            <a:prstGeom prst="rect">
              <a:avLst/>
            </a:prstGeom>
            <a:noFill/>
          </p:spPr>
          <p:txBody>
            <a:bodyPr wrap="none" rtlCol="0">
              <a:spAutoFit/>
            </a:bodyPr>
            <a:lstStyle/>
            <a:p>
              <a:r>
                <a:rPr lang="en-US" altLang="zh-CN" sz="2000" dirty="0" smtClean="0">
                  <a:solidFill>
                    <a:srgbClr val="2F1444"/>
                  </a:solidFill>
                  <a:latin typeface="微软雅黑" panose="020B0503020204020204" pitchFamily="34" charset="-122"/>
                  <a:ea typeface="微软雅黑" panose="020B0503020204020204" pitchFamily="34" charset="-122"/>
                </a:rPr>
                <a:t>2013</a:t>
              </a:r>
              <a:endParaRPr lang="zh-CN" altLang="en-US" sz="2000" dirty="0">
                <a:solidFill>
                  <a:srgbClr val="2F1444"/>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084638" y="1188127"/>
            <a:ext cx="992271" cy="1148109"/>
            <a:chOff x="3132595" y="1372556"/>
            <a:chExt cx="992271" cy="1148109"/>
          </a:xfrm>
        </p:grpSpPr>
        <p:sp>
          <p:nvSpPr>
            <p:cNvPr id="12" name="等腰三角形 2"/>
            <p:cNvSpPr/>
            <p:nvPr/>
          </p:nvSpPr>
          <p:spPr bwMode="auto">
            <a:xfrm rot="9725433">
              <a:off x="3132595" y="1372556"/>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236759" y="1671584"/>
              <a:ext cx="779780" cy="398780"/>
            </a:xfrm>
            <a:prstGeom prst="rect">
              <a:avLst/>
            </a:prstGeom>
            <a:noFill/>
          </p:spPr>
          <p:txBody>
            <a:bodyPr wrap="none" rtlCol="0">
              <a:spAutoFit/>
            </a:bodyPr>
            <a:lstStyle/>
            <a:p>
              <a:r>
                <a:rPr lang="en-US" altLang="zh-CN" sz="2000" dirty="0" smtClean="0">
                  <a:solidFill>
                    <a:srgbClr val="2F1444"/>
                  </a:solidFill>
                  <a:latin typeface="微软雅黑" panose="020B0503020204020204" pitchFamily="34" charset="-122"/>
                  <a:ea typeface="微软雅黑" panose="020B0503020204020204" pitchFamily="34" charset="-122"/>
                </a:rPr>
                <a:t>2014</a:t>
              </a:r>
              <a:endParaRPr lang="zh-CN" altLang="en-US" sz="2000" dirty="0">
                <a:solidFill>
                  <a:srgbClr val="2F1444"/>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847977" y="2428371"/>
            <a:ext cx="992271" cy="1148109"/>
            <a:chOff x="4856942" y="2489243"/>
            <a:chExt cx="992271" cy="1148109"/>
          </a:xfrm>
        </p:grpSpPr>
        <p:sp>
          <p:nvSpPr>
            <p:cNvPr id="15" name="等腰三角形 2"/>
            <p:cNvSpPr/>
            <p:nvPr/>
          </p:nvSpPr>
          <p:spPr bwMode="auto">
            <a:xfrm rot="20624090">
              <a:off x="4856942" y="2489243"/>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t="100000"/>
              </a:path>
              <a:tileRect r="-100000" b="-100000"/>
            </a:gra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4995932" y="2947465"/>
              <a:ext cx="779780" cy="398780"/>
            </a:xfrm>
            <a:prstGeom prst="rect">
              <a:avLst/>
            </a:prstGeom>
            <a:noFill/>
          </p:spPr>
          <p:txBody>
            <a:bodyPr wrap="none" rtlCol="0">
              <a:spAutoFit/>
            </a:bodyPr>
            <a:lstStyle/>
            <a:p>
              <a:r>
                <a:rPr lang="en-US" altLang="zh-CN" sz="2000" dirty="0" smtClean="0">
                  <a:solidFill>
                    <a:srgbClr val="2F1444"/>
                  </a:solidFill>
                  <a:latin typeface="微软雅黑" panose="020B0503020204020204" pitchFamily="34" charset="-122"/>
                  <a:ea typeface="微软雅黑" panose="020B0503020204020204" pitchFamily="34" charset="-122"/>
                </a:rPr>
                <a:t>2015</a:t>
              </a:r>
              <a:endParaRPr lang="zh-CN" altLang="en-US" sz="2000" dirty="0">
                <a:solidFill>
                  <a:srgbClr val="2F1444"/>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202332" y="700336"/>
            <a:ext cx="992271" cy="1148109"/>
            <a:chOff x="6300947" y="940508"/>
            <a:chExt cx="992271" cy="1148109"/>
          </a:xfrm>
        </p:grpSpPr>
        <p:sp>
          <p:nvSpPr>
            <p:cNvPr id="18" name="等腰三角形 2"/>
            <p:cNvSpPr/>
            <p:nvPr/>
          </p:nvSpPr>
          <p:spPr bwMode="auto">
            <a:xfrm rot="10800000">
              <a:off x="6300947" y="940508"/>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6413042" y="1227242"/>
              <a:ext cx="779780" cy="398780"/>
            </a:xfrm>
            <a:prstGeom prst="rect">
              <a:avLst/>
            </a:prstGeom>
            <a:noFill/>
          </p:spPr>
          <p:txBody>
            <a:bodyPr wrap="none" rtlCol="0">
              <a:spAutoFit/>
            </a:bodyPr>
            <a:lstStyle/>
            <a:p>
              <a:r>
                <a:rPr lang="en-US" altLang="zh-CN" sz="2000" dirty="0" smtClean="0">
                  <a:solidFill>
                    <a:srgbClr val="2F1444"/>
                  </a:solidFill>
                  <a:latin typeface="微软雅黑" panose="020B0503020204020204" pitchFamily="34" charset="-122"/>
                  <a:ea typeface="微软雅黑" panose="020B0503020204020204" pitchFamily="34" charset="-122"/>
                </a:rPr>
                <a:t>2016</a:t>
              </a:r>
              <a:endParaRPr lang="zh-CN" altLang="en-US" sz="2000" dirty="0">
                <a:solidFill>
                  <a:srgbClr val="2F1444"/>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7444397" y="2404518"/>
            <a:ext cx="992271" cy="1148109"/>
            <a:chOff x="7525082" y="2483320"/>
            <a:chExt cx="992271" cy="1148109"/>
          </a:xfrm>
        </p:grpSpPr>
        <p:sp>
          <p:nvSpPr>
            <p:cNvPr id="21" name="等腰三角形 2"/>
            <p:cNvSpPr/>
            <p:nvPr/>
          </p:nvSpPr>
          <p:spPr bwMode="auto">
            <a:xfrm rot="430599">
              <a:off x="7525082" y="2483320"/>
              <a:ext cx="992271" cy="1148109"/>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0800000" scaled="1"/>
              <a:tileRect/>
            </a:gradFill>
            <a:ln w="63500">
              <a:solidFill>
                <a:schemeClr val="bg1"/>
              </a:solidFill>
            </a:ln>
            <a:effectLst>
              <a:outerShdw blurRad="127000" dist="50800" dir="5400000" sx="98000" sy="98000" algn="t" rotWithShape="0">
                <a:prstClr val="black">
                  <a:alpha val="40000"/>
                </a:prstClr>
              </a:outerShdw>
            </a:effectLst>
          </p:spPr>
          <p:txBody>
            <a:bodyPr wrap="none" lIns="68580" tIns="34290" rIns="68580" bIns="34290" anchor="ctr"/>
            <a:lstStyle/>
            <a:p>
              <a:pPr algn="ct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7628212" y="2933985"/>
              <a:ext cx="779780" cy="398780"/>
            </a:xfrm>
            <a:prstGeom prst="rect">
              <a:avLst/>
            </a:prstGeom>
            <a:noFill/>
          </p:spPr>
          <p:txBody>
            <a:bodyPr wrap="none" rtlCol="0">
              <a:spAutoFit/>
            </a:bodyPr>
            <a:lstStyle/>
            <a:p>
              <a:r>
                <a:rPr lang="en-US" altLang="zh-CN" sz="2000" dirty="0" smtClean="0">
                  <a:solidFill>
                    <a:srgbClr val="2F1444"/>
                  </a:solidFill>
                  <a:latin typeface="微软雅黑" panose="020B0503020204020204" pitchFamily="34" charset="-122"/>
                  <a:ea typeface="微软雅黑" panose="020B0503020204020204" pitchFamily="34" charset="-122"/>
                </a:rPr>
                <a:t>2017</a:t>
              </a:r>
              <a:endParaRPr lang="zh-CN" altLang="en-US" sz="2000" dirty="0">
                <a:solidFill>
                  <a:srgbClr val="2F1444"/>
                </a:solidFill>
                <a:latin typeface="微软雅黑" panose="020B0503020204020204" pitchFamily="34" charset="-122"/>
                <a:ea typeface="微软雅黑" panose="020B0503020204020204" pitchFamily="34" charset="-122"/>
              </a:endParaRPr>
            </a:p>
          </p:txBody>
        </p:sp>
      </p:grpSp>
      <p:sp>
        <p:nvSpPr>
          <p:cNvPr id="23" name="椭圆 22"/>
          <p:cNvSpPr/>
          <p:nvPr/>
        </p:nvSpPr>
        <p:spPr>
          <a:xfrm>
            <a:off x="934015" y="3891709"/>
            <a:ext cx="216024" cy="216024"/>
          </a:xfrm>
          <a:prstGeom prst="ellipse">
            <a:avLst/>
          </a:prstGeom>
          <a:solidFill>
            <a:schemeClr val="bg1"/>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椭圆 23"/>
          <p:cNvSpPr/>
          <p:nvPr/>
        </p:nvSpPr>
        <p:spPr>
          <a:xfrm>
            <a:off x="2411616" y="2918422"/>
            <a:ext cx="216024" cy="216024"/>
          </a:xfrm>
          <a:prstGeom prst="ellipse">
            <a:avLst/>
          </a:prstGeom>
          <a:solidFill>
            <a:schemeClr val="bg1"/>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椭圆 24"/>
          <p:cNvSpPr/>
          <p:nvPr/>
        </p:nvSpPr>
        <p:spPr>
          <a:xfrm>
            <a:off x="3736956" y="2404813"/>
            <a:ext cx="216024" cy="216024"/>
          </a:xfrm>
          <a:prstGeom prst="ellipse">
            <a:avLst/>
          </a:prstGeom>
          <a:solidFill>
            <a:schemeClr val="bg1"/>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6" name="椭圆 25"/>
          <p:cNvSpPr/>
          <p:nvPr/>
        </p:nvSpPr>
        <p:spPr>
          <a:xfrm>
            <a:off x="5003898" y="2106155"/>
            <a:ext cx="216024" cy="216024"/>
          </a:xfrm>
          <a:prstGeom prst="ellipse">
            <a:avLst/>
          </a:prstGeom>
          <a:solidFill>
            <a:schemeClr val="bg1"/>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椭圆 26"/>
          <p:cNvSpPr/>
          <p:nvPr/>
        </p:nvSpPr>
        <p:spPr>
          <a:xfrm>
            <a:off x="6591147" y="1999862"/>
            <a:ext cx="216024" cy="216024"/>
          </a:xfrm>
          <a:prstGeom prst="ellipse">
            <a:avLst/>
          </a:prstGeom>
          <a:solidFill>
            <a:schemeClr val="bg1"/>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椭圆 27"/>
          <p:cNvSpPr/>
          <p:nvPr/>
        </p:nvSpPr>
        <p:spPr>
          <a:xfrm>
            <a:off x="7958462" y="2060503"/>
            <a:ext cx="216024" cy="216024"/>
          </a:xfrm>
          <a:prstGeom prst="ellipse">
            <a:avLst/>
          </a:prstGeom>
          <a:solidFill>
            <a:schemeClr val="bg1"/>
          </a:solidFill>
          <a:ln>
            <a:noFill/>
          </a:ln>
          <a:effectLst>
            <a:outerShdw blurRad="508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TextBox 28"/>
          <p:cNvSpPr txBox="1"/>
          <p:nvPr/>
        </p:nvSpPr>
        <p:spPr>
          <a:xfrm>
            <a:off x="993526" y="4171486"/>
            <a:ext cx="1419818" cy="553998"/>
          </a:xfrm>
          <a:prstGeom prst="rect">
            <a:avLst/>
          </a:prstGeom>
          <a:noFill/>
        </p:spPr>
        <p:txBody>
          <a:bodyPr wrap="squar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点击输入本栏的具体文字</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，请</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根据您的具体内容酌情修改。</a:t>
            </a:r>
            <a:endParaRPr lang="zh-CN" altLang="en-US" sz="1000" dirty="0">
              <a:solidFill>
                <a:schemeClr val="bg1">
                  <a:lumMod val="95000"/>
                </a:schemeClr>
              </a:solidFill>
            </a:endParaRPr>
          </a:p>
        </p:txBody>
      </p:sp>
      <p:sp>
        <p:nvSpPr>
          <p:cNvPr id="30" name="TextBox 29"/>
          <p:cNvSpPr txBox="1"/>
          <p:nvPr/>
        </p:nvSpPr>
        <p:spPr>
          <a:xfrm>
            <a:off x="1641598" y="2155262"/>
            <a:ext cx="1419818" cy="553998"/>
          </a:xfrm>
          <a:prstGeom prst="rect">
            <a:avLst/>
          </a:prstGeom>
          <a:noFill/>
        </p:spPr>
        <p:txBody>
          <a:bodyPr wrap="squar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点击输入本栏的具体文字</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，请</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根据您的具体内容酌情修改。</a:t>
            </a:r>
            <a:endParaRPr lang="zh-CN" altLang="en-US" sz="1000" dirty="0">
              <a:solidFill>
                <a:schemeClr val="bg1">
                  <a:lumMod val="95000"/>
                </a:schemeClr>
              </a:solidFill>
            </a:endParaRPr>
          </a:p>
        </p:txBody>
      </p:sp>
      <p:sp>
        <p:nvSpPr>
          <p:cNvPr id="31" name="TextBox 30"/>
          <p:cNvSpPr txBox="1"/>
          <p:nvPr/>
        </p:nvSpPr>
        <p:spPr>
          <a:xfrm>
            <a:off x="3262613" y="2778239"/>
            <a:ext cx="1419818" cy="553998"/>
          </a:xfrm>
          <a:prstGeom prst="rect">
            <a:avLst/>
          </a:prstGeom>
          <a:noFill/>
        </p:spPr>
        <p:txBody>
          <a:bodyPr wrap="squar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点击输入本栏的具体文字</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，请</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根据您的具体内容酌情修改。</a:t>
            </a:r>
            <a:endParaRPr lang="zh-CN" altLang="en-US" sz="1000" dirty="0">
              <a:solidFill>
                <a:schemeClr val="bg1">
                  <a:lumMod val="95000"/>
                </a:schemeClr>
              </a:solidFill>
            </a:endParaRPr>
          </a:p>
        </p:txBody>
      </p:sp>
      <p:sp>
        <p:nvSpPr>
          <p:cNvPr id="32" name="TextBox 31"/>
          <p:cNvSpPr txBox="1"/>
          <p:nvPr/>
        </p:nvSpPr>
        <p:spPr>
          <a:xfrm>
            <a:off x="4356128" y="1410211"/>
            <a:ext cx="1419818" cy="553998"/>
          </a:xfrm>
          <a:prstGeom prst="rect">
            <a:avLst/>
          </a:prstGeom>
          <a:noFill/>
        </p:spPr>
        <p:txBody>
          <a:bodyPr wrap="squar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点击输入本栏的具体文字</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，请</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根据您的具体内容酌情修改。</a:t>
            </a:r>
            <a:endParaRPr lang="zh-CN" altLang="en-US" sz="1000" dirty="0">
              <a:solidFill>
                <a:schemeClr val="bg1">
                  <a:lumMod val="95000"/>
                </a:schemeClr>
              </a:solidFill>
            </a:endParaRPr>
          </a:p>
        </p:txBody>
      </p:sp>
      <p:sp>
        <p:nvSpPr>
          <p:cNvPr id="33" name="TextBox 32"/>
          <p:cNvSpPr txBox="1"/>
          <p:nvPr/>
        </p:nvSpPr>
        <p:spPr>
          <a:xfrm>
            <a:off x="5958333" y="2332595"/>
            <a:ext cx="1419818" cy="553998"/>
          </a:xfrm>
          <a:prstGeom prst="rect">
            <a:avLst/>
          </a:prstGeom>
          <a:noFill/>
        </p:spPr>
        <p:txBody>
          <a:bodyPr wrap="squar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点击输入本栏的具体文字</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，请</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根据您的具体内容酌情修改。</a:t>
            </a:r>
            <a:endParaRPr lang="zh-CN" altLang="en-US" sz="1000" dirty="0">
              <a:solidFill>
                <a:schemeClr val="bg1">
                  <a:lumMod val="95000"/>
                </a:schemeClr>
              </a:solidFill>
            </a:endParaRPr>
          </a:p>
        </p:txBody>
      </p:sp>
      <p:sp>
        <p:nvSpPr>
          <p:cNvPr id="34" name="TextBox 33"/>
          <p:cNvSpPr txBox="1"/>
          <p:nvPr/>
        </p:nvSpPr>
        <p:spPr>
          <a:xfrm>
            <a:off x="7474246" y="1294340"/>
            <a:ext cx="1419818" cy="553998"/>
          </a:xfrm>
          <a:prstGeom prst="rect">
            <a:avLst/>
          </a:prstGeom>
          <a:noFill/>
        </p:spPr>
        <p:txBody>
          <a:bodyPr wrap="square" rtlCol="0">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rPr>
              <a:t>点击输入本栏的具体文字</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rPr>
              <a:t>，请</a:t>
            </a:r>
            <a:r>
              <a:rPr lang="zh-CN" altLang="en-US" sz="1000" dirty="0">
                <a:solidFill>
                  <a:schemeClr val="bg1">
                    <a:lumMod val="95000"/>
                  </a:schemeClr>
                </a:solidFill>
                <a:latin typeface="微软雅黑" panose="020B0503020204020204" pitchFamily="34" charset="-122"/>
                <a:ea typeface="微软雅黑" panose="020B0503020204020204" pitchFamily="34" charset="-122"/>
              </a:rPr>
              <a:t>根据您的具体内容酌情修改。</a:t>
            </a:r>
            <a:endParaRPr lang="zh-CN" altLang="en-US" sz="1000" dirty="0">
              <a:solidFill>
                <a:schemeClr val="bg1">
                  <a:lumMod val="95000"/>
                </a:schemeClr>
              </a:solidFill>
            </a:endParaRPr>
          </a:p>
        </p:txBody>
      </p:sp>
    </p:spTree>
  </p:cSld>
  <p:clrMapOvr>
    <a:masterClrMapping/>
  </p:clrMapOvr>
  <p:transition spd="slow" advClick="0" advTm="12961">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childTnLst>
                          </p:cTn>
                        </p:par>
                        <p:par>
                          <p:cTn id="26" fill="hold">
                            <p:stCondLst>
                              <p:cond delay="3000"/>
                            </p:stCondLst>
                            <p:childTnLst>
                              <p:par>
                                <p:cTn id="27" presetID="47"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childTnLst>
                          </p:cTn>
                        </p:par>
                        <p:par>
                          <p:cTn id="36" fill="hold">
                            <p:stCondLst>
                              <p:cond delay="450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5000"/>
                            </p:stCondLst>
                            <p:childTnLst>
                              <p:par>
                                <p:cTn id="41" presetID="42"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22" presetClass="entr" presetSubtype="8"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left)">
                                      <p:cBhvr>
                                        <p:cTn id="49" dur="500"/>
                                        <p:tgtEl>
                                          <p:spTgt spid="31"/>
                                        </p:tgtEl>
                                      </p:cBhvr>
                                    </p:animEffect>
                                  </p:childTnLst>
                                </p:cTn>
                              </p:par>
                            </p:childTnLst>
                          </p:cTn>
                        </p:par>
                        <p:par>
                          <p:cTn id="50" fill="hold">
                            <p:stCondLst>
                              <p:cond delay="6500"/>
                            </p:stCondLst>
                            <p:childTnLst>
                              <p:par>
                                <p:cTn id="51" presetID="10"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500"/>
                                        <p:tgtEl>
                                          <p:spTgt spid="26"/>
                                        </p:tgtEl>
                                      </p:cBhvr>
                                    </p:animEffect>
                                  </p:childTnLst>
                                </p:cTn>
                              </p:par>
                            </p:childTnLst>
                          </p:cTn>
                        </p:par>
                        <p:par>
                          <p:cTn id="54" fill="hold">
                            <p:stCondLst>
                              <p:cond delay="7000"/>
                            </p:stCondLst>
                            <p:childTnLst>
                              <p:par>
                                <p:cTn id="55" presetID="47" presetClass="entr" presetSubtype="0"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childTnLst>
                          </p:cTn>
                        </p:par>
                        <p:par>
                          <p:cTn id="60" fill="hold">
                            <p:stCondLst>
                              <p:cond delay="8000"/>
                            </p:stCondLst>
                            <p:childTnLst>
                              <p:par>
                                <p:cTn id="61" presetID="22" presetClass="entr" presetSubtype="8"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500"/>
                                        <p:tgtEl>
                                          <p:spTgt spid="32"/>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9000"/>
                            </p:stCondLst>
                            <p:childTnLst>
                              <p:par>
                                <p:cTn id="69" presetID="42" presetClass="entr" presetSubtype="0"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1000"/>
                                        <p:tgtEl>
                                          <p:spTgt spid="17"/>
                                        </p:tgtEl>
                                      </p:cBhvr>
                                    </p:animEffect>
                                    <p:anim calcmode="lin" valueType="num">
                                      <p:cBhvr>
                                        <p:cTn id="72" dur="1000" fill="hold"/>
                                        <p:tgtEl>
                                          <p:spTgt spid="17"/>
                                        </p:tgtEl>
                                        <p:attrNameLst>
                                          <p:attrName>ppt_x</p:attrName>
                                        </p:attrNameLst>
                                      </p:cBhvr>
                                      <p:tavLst>
                                        <p:tav tm="0">
                                          <p:val>
                                            <p:strVal val="#ppt_x"/>
                                          </p:val>
                                        </p:tav>
                                        <p:tav tm="100000">
                                          <p:val>
                                            <p:strVal val="#ppt_x"/>
                                          </p:val>
                                        </p:tav>
                                      </p:tavLst>
                                    </p:anim>
                                    <p:anim calcmode="lin" valueType="num">
                                      <p:cBhvr>
                                        <p:cTn id="73" dur="1000" fill="hold"/>
                                        <p:tgtEl>
                                          <p:spTgt spid="17"/>
                                        </p:tgtEl>
                                        <p:attrNameLst>
                                          <p:attrName>ppt_y</p:attrName>
                                        </p:attrNameLst>
                                      </p:cBhvr>
                                      <p:tavLst>
                                        <p:tav tm="0">
                                          <p:val>
                                            <p:strVal val="#ppt_y+.1"/>
                                          </p:val>
                                        </p:tav>
                                        <p:tav tm="100000">
                                          <p:val>
                                            <p:strVal val="#ppt_y"/>
                                          </p:val>
                                        </p:tav>
                                      </p:tavLst>
                                    </p:anim>
                                  </p:childTnLst>
                                </p:cTn>
                              </p:par>
                            </p:childTnLst>
                          </p:cTn>
                        </p:par>
                        <p:par>
                          <p:cTn id="74" fill="hold">
                            <p:stCondLst>
                              <p:cond delay="10000"/>
                            </p:stCondLst>
                            <p:childTnLst>
                              <p:par>
                                <p:cTn id="75" presetID="22" presetClass="entr" presetSubtype="8"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wipe(left)">
                                      <p:cBhvr>
                                        <p:cTn id="77" dur="500"/>
                                        <p:tgtEl>
                                          <p:spTgt spid="33"/>
                                        </p:tgtEl>
                                      </p:cBhvr>
                                    </p:animEffect>
                                  </p:childTnLst>
                                </p:cTn>
                              </p:par>
                            </p:childTnLst>
                          </p:cTn>
                        </p:par>
                        <p:par>
                          <p:cTn id="78" fill="hold">
                            <p:stCondLst>
                              <p:cond delay="10500"/>
                            </p:stCondLst>
                            <p:childTnLst>
                              <p:par>
                                <p:cTn id="79" presetID="10" presetClass="entr" presetSubtype="0" fill="hold" grpId="0" nodeType="after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500"/>
                                        <p:tgtEl>
                                          <p:spTgt spid="28"/>
                                        </p:tgtEl>
                                      </p:cBhvr>
                                    </p:animEffect>
                                  </p:childTnLst>
                                </p:cTn>
                              </p:par>
                            </p:childTnLst>
                          </p:cTn>
                        </p:par>
                        <p:par>
                          <p:cTn id="82" fill="hold">
                            <p:stCondLst>
                              <p:cond delay="11000"/>
                            </p:stCondLst>
                            <p:childTnLst>
                              <p:par>
                                <p:cTn id="83" presetID="47" presetClass="entr" presetSubtype="0" fill="hold"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1000"/>
                                        <p:tgtEl>
                                          <p:spTgt spid="20"/>
                                        </p:tgtEl>
                                      </p:cBhvr>
                                    </p:animEffect>
                                    <p:anim calcmode="lin" valueType="num">
                                      <p:cBhvr>
                                        <p:cTn id="86" dur="1000" fill="hold"/>
                                        <p:tgtEl>
                                          <p:spTgt spid="20"/>
                                        </p:tgtEl>
                                        <p:attrNameLst>
                                          <p:attrName>ppt_x</p:attrName>
                                        </p:attrNameLst>
                                      </p:cBhvr>
                                      <p:tavLst>
                                        <p:tav tm="0">
                                          <p:val>
                                            <p:strVal val="#ppt_x"/>
                                          </p:val>
                                        </p:tav>
                                        <p:tav tm="100000">
                                          <p:val>
                                            <p:strVal val="#ppt_x"/>
                                          </p:val>
                                        </p:tav>
                                      </p:tavLst>
                                    </p:anim>
                                    <p:anim calcmode="lin" valueType="num">
                                      <p:cBhvr>
                                        <p:cTn id="87" dur="1000" fill="hold"/>
                                        <p:tgtEl>
                                          <p:spTgt spid="20"/>
                                        </p:tgtEl>
                                        <p:attrNameLst>
                                          <p:attrName>ppt_y</p:attrName>
                                        </p:attrNameLst>
                                      </p:cBhvr>
                                      <p:tavLst>
                                        <p:tav tm="0">
                                          <p:val>
                                            <p:strVal val="#ppt_y-.1"/>
                                          </p:val>
                                        </p:tav>
                                        <p:tav tm="100000">
                                          <p:val>
                                            <p:strVal val="#ppt_y"/>
                                          </p:val>
                                        </p:tav>
                                      </p:tavLst>
                                    </p:anim>
                                  </p:childTnLst>
                                </p:cTn>
                              </p:par>
                            </p:childTnLst>
                          </p:cTn>
                        </p:par>
                        <p:par>
                          <p:cTn id="88" fill="hold">
                            <p:stCondLst>
                              <p:cond delay="12000"/>
                            </p:stCondLst>
                            <p:childTnLst>
                              <p:par>
                                <p:cTn id="89" presetID="22" presetClass="entr" presetSubtype="8"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wipe(left)">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p:bldP spid="30" grpId="0"/>
      <p:bldP spid="31" grpId="0"/>
      <p:bldP spid="32" grpId="0"/>
      <p:bldP spid="33" grpId="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选题意义</a:t>
            </a:r>
          </a:p>
        </p:txBody>
      </p:sp>
      <p:cxnSp>
        <p:nvCxnSpPr>
          <p:cNvPr id="3" name="直接连接符 2"/>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箭头3"/>
          <p:cNvSpPr/>
          <p:nvPr/>
        </p:nvSpPr>
        <p:spPr bwMode="gray">
          <a:xfrm flipV="1">
            <a:off x="1675866" y="2681412"/>
            <a:ext cx="819764" cy="114053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alpha val="50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微软雅黑" panose="020B0503020204020204" pitchFamily="34" charset="-122"/>
              <a:ea typeface="微软雅黑" panose="020B0503020204020204" pitchFamily="34" charset="-122"/>
            </a:endParaRPr>
          </a:p>
        </p:txBody>
      </p:sp>
      <p:sp>
        <p:nvSpPr>
          <p:cNvPr id="15" name="箭头2"/>
          <p:cNvSpPr/>
          <p:nvPr/>
        </p:nvSpPr>
        <p:spPr bwMode="gray">
          <a:xfrm rot="16200000">
            <a:off x="1891877" y="2206757"/>
            <a:ext cx="243647" cy="97440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alpha val="50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微软雅黑" panose="020B0503020204020204" pitchFamily="34" charset="-122"/>
              <a:ea typeface="微软雅黑" panose="020B0503020204020204" pitchFamily="34" charset="-122"/>
            </a:endParaRPr>
          </a:p>
        </p:txBody>
      </p:sp>
      <p:sp>
        <p:nvSpPr>
          <p:cNvPr id="16" name="箭头1"/>
          <p:cNvSpPr/>
          <p:nvPr/>
        </p:nvSpPr>
        <p:spPr bwMode="gray">
          <a:xfrm>
            <a:off x="1670595" y="1435504"/>
            <a:ext cx="819764" cy="1321191"/>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alpha val="50000"/>
            </a:schemeClr>
          </a:solidFill>
          <a:ln>
            <a:noFill/>
          </a:ln>
          <a:effectLst/>
        </p:spPr>
        <p:txBody>
          <a:bodyPr wrap="none" lIns="62118" tIns="31058" rIns="62118" bIns="31058"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微软雅黑" panose="020B0503020204020204" pitchFamily="34" charset="-122"/>
              <a:ea typeface="微软雅黑" panose="020B0503020204020204" pitchFamily="34" charset="-122"/>
            </a:endParaRPr>
          </a:p>
        </p:txBody>
      </p:sp>
      <p:sp>
        <p:nvSpPr>
          <p:cNvPr id="17" name="文本1"/>
          <p:cNvSpPr>
            <a:spLocks noChangeArrowheads="1"/>
          </p:cNvSpPr>
          <p:nvPr/>
        </p:nvSpPr>
        <p:spPr bwMode="gray">
          <a:xfrm>
            <a:off x="3666299" y="1143950"/>
            <a:ext cx="4578109" cy="896993"/>
          </a:xfrm>
          <a:prstGeom prst="roundRect">
            <a:avLst>
              <a:gd name="adj" fmla="val 11505"/>
            </a:avLst>
          </a:prstGeom>
          <a:noFill/>
          <a:ln w="15875" cap="flat" cmpd="sng" algn="ctr">
            <a:solidFill>
              <a:schemeClr val="bg1"/>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bg1">
                    <a:lumMod val="9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选择</a:t>
            </a:r>
            <a:endParaRPr lang="en-US" altLang="zh-CN" sz="1200" dirty="0" smtClean="0">
              <a:solidFill>
                <a:schemeClr val="bg1">
                  <a:lumMod val="9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粘贴</a:t>
            </a:r>
            <a:r>
              <a:rPr lang="zh-CN" altLang="en-US" sz="1200" dirty="0">
                <a:solidFill>
                  <a:schemeClr val="bg1">
                    <a:lumMod val="95000"/>
                  </a:schemeClr>
                </a:solidFill>
                <a:latin typeface="微软雅黑" panose="020B0503020204020204" pitchFamily="34" charset="-122"/>
                <a:ea typeface="微软雅黑" panose="020B0503020204020204" pitchFamily="34" charset="-122"/>
              </a:rPr>
              <a:t>，并选择只保留文字。在此录入上述图表的综合描述说明。</a:t>
            </a:r>
            <a:endParaRPr lang="zh-CN"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8" name="文本2"/>
          <p:cNvSpPr>
            <a:spLocks noChangeArrowheads="1"/>
          </p:cNvSpPr>
          <p:nvPr/>
        </p:nvSpPr>
        <p:spPr bwMode="gray">
          <a:xfrm>
            <a:off x="3666299" y="2233983"/>
            <a:ext cx="4578109" cy="894027"/>
          </a:xfrm>
          <a:prstGeom prst="roundRect">
            <a:avLst>
              <a:gd name="adj" fmla="val 11505"/>
            </a:avLst>
          </a:prstGeom>
          <a:noFill/>
          <a:ln w="15875" cap="flat" cmpd="sng" algn="ctr">
            <a:solidFill>
              <a:schemeClr val="bg1"/>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bg1">
                    <a:lumMod val="95000"/>
                  </a:schemeClr>
                </a:solidFill>
                <a:latin typeface="微软雅黑" panose="020B0503020204020204" pitchFamily="34" charset="-122"/>
                <a:ea typeface="微软雅黑" panose="020B0503020204020204" pitchFamily="34" charset="-122"/>
              </a:rPr>
              <a:t>您的内容打在这里，或者通过复制您的文本后，在此框中选择</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200" dirty="0">
                <a:solidFill>
                  <a:schemeClr val="bg1">
                    <a:lumMod val="95000"/>
                  </a:schemeClr>
                </a:solidFill>
                <a:latin typeface="微软雅黑" panose="020B0503020204020204" pitchFamily="34" charset="-122"/>
                <a:ea typeface="微软雅黑" panose="020B0503020204020204" pitchFamily="34" charset="-122"/>
              </a:rPr>
              <a:t>粘贴，并选择只保留文字。在此录入上述图表的综合描述说明。</a:t>
            </a:r>
            <a:endParaRPr lang="zh-CN"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9" name="文本3"/>
          <p:cNvSpPr>
            <a:spLocks noChangeArrowheads="1"/>
          </p:cNvSpPr>
          <p:nvPr/>
        </p:nvSpPr>
        <p:spPr bwMode="ltGray">
          <a:xfrm>
            <a:off x="3666299" y="3314787"/>
            <a:ext cx="4578109" cy="886051"/>
          </a:xfrm>
          <a:prstGeom prst="roundRect">
            <a:avLst>
              <a:gd name="adj" fmla="val 11505"/>
            </a:avLst>
          </a:prstGeom>
          <a:noFill/>
          <a:ln w="15875" cap="flat" cmpd="sng" algn="ctr">
            <a:solidFill>
              <a:schemeClr val="bg1"/>
            </a:solidFill>
            <a:prstDash val="solid"/>
          </a:ln>
          <a:effectLst/>
        </p:spPr>
        <p:txBody>
          <a:bodyPr lIns="62118" tIns="31058" rIns="62118" bIns="3105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200" dirty="0">
                <a:solidFill>
                  <a:schemeClr val="bg1">
                    <a:lumMod val="95000"/>
                  </a:schemeClr>
                </a:solidFill>
                <a:latin typeface="微软雅黑" panose="020B0503020204020204" pitchFamily="34" charset="-122"/>
                <a:ea typeface="微软雅黑" panose="020B0503020204020204" pitchFamily="34" charset="-122"/>
              </a:rPr>
              <a:t>您的内容打在这里，或者通过复制您的文本后，在此框中选择</a:t>
            </a:r>
            <a:endParaRPr lang="en-US" altLang="zh-CN" sz="1200" dirty="0">
              <a:solidFill>
                <a:schemeClr val="bg1">
                  <a:lumMod val="9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zh-CN" altLang="en-US" sz="1200" dirty="0">
                <a:solidFill>
                  <a:schemeClr val="bg1">
                    <a:lumMod val="95000"/>
                  </a:schemeClr>
                </a:solidFill>
                <a:latin typeface="微软雅黑" panose="020B0503020204020204" pitchFamily="34" charset="-122"/>
                <a:ea typeface="微软雅黑" panose="020B0503020204020204" pitchFamily="34" charset="-122"/>
              </a:rPr>
              <a:t>粘贴，并选择只保留文字。在此录入上述图表的综合描述说明。</a:t>
            </a:r>
            <a:endParaRPr lang="zh-CN" altLang="zh-CN" sz="12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2590329" y="1132384"/>
            <a:ext cx="931955" cy="943079"/>
            <a:chOff x="2305985" y="1291527"/>
            <a:chExt cx="931955" cy="943079"/>
          </a:xfrm>
        </p:grpSpPr>
        <p:sp>
          <p:nvSpPr>
            <p:cNvPr id="23" name="圆角矩形 22"/>
            <p:cNvSpPr/>
            <p:nvPr/>
          </p:nvSpPr>
          <p:spPr>
            <a:xfrm>
              <a:off x="2305985" y="1291527"/>
              <a:ext cx="931955" cy="943079"/>
            </a:xfrm>
            <a:prstGeom prst="roundRect">
              <a:avLst/>
            </a:prstGeom>
            <a:solidFill>
              <a:schemeClr val="bg1">
                <a:alpha val="2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2483768" y="1482919"/>
              <a:ext cx="595035" cy="584775"/>
            </a:xfrm>
            <a:prstGeom prst="rect">
              <a:avLst/>
            </a:prstGeom>
            <a:noFill/>
          </p:spPr>
          <p:txBody>
            <a:bodyPr wrap="none" rtlCol="0">
              <a:spAutoFit/>
            </a:bodyPr>
            <a:lstStyle/>
            <a:p>
              <a:r>
                <a:rPr lang="zh-CN" altLang="en-US" sz="1600" dirty="0" smtClean="0">
                  <a:solidFill>
                    <a:schemeClr val="bg1">
                      <a:lumMod val="95000"/>
                    </a:schemeClr>
                  </a:solidFill>
                  <a:latin typeface="微软雅黑" panose="020B0503020204020204" pitchFamily="34" charset="-122"/>
                  <a:ea typeface="微软雅黑" panose="020B0503020204020204" pitchFamily="34" charset="-122"/>
                </a:rPr>
                <a:t>添加</a:t>
              </a:r>
              <a:endParaRPr lang="en-US" altLang="zh-CN" sz="1600" dirty="0" smtClean="0">
                <a:solidFill>
                  <a:schemeClr val="bg1">
                    <a:lumMod val="95000"/>
                  </a:schemeClr>
                </a:solidFill>
                <a:latin typeface="微软雅黑" panose="020B0503020204020204" pitchFamily="34" charset="-122"/>
                <a:ea typeface="微软雅黑" panose="020B0503020204020204" pitchFamily="34" charset="-122"/>
              </a:endParaRPr>
            </a:p>
            <a:p>
              <a:r>
                <a:rPr lang="zh-CN" altLang="en-US" sz="1600" dirty="0" smtClean="0">
                  <a:solidFill>
                    <a:schemeClr val="bg1">
                      <a:lumMod val="95000"/>
                    </a:schemeClr>
                  </a:solidFill>
                  <a:latin typeface="微软雅黑" panose="020B0503020204020204" pitchFamily="34" charset="-122"/>
                  <a:ea typeface="微软雅黑" panose="020B0503020204020204" pitchFamily="34" charset="-122"/>
                </a:rPr>
                <a:t>标题</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2590329" y="2212504"/>
            <a:ext cx="931955" cy="943079"/>
            <a:chOff x="2305985" y="1291527"/>
            <a:chExt cx="931955" cy="943079"/>
          </a:xfrm>
        </p:grpSpPr>
        <p:sp>
          <p:nvSpPr>
            <p:cNvPr id="28" name="圆角矩形 27"/>
            <p:cNvSpPr/>
            <p:nvPr/>
          </p:nvSpPr>
          <p:spPr>
            <a:xfrm>
              <a:off x="2305985" y="1291527"/>
              <a:ext cx="931955" cy="943079"/>
            </a:xfrm>
            <a:prstGeom prst="roundRect">
              <a:avLst/>
            </a:prstGeom>
            <a:solidFill>
              <a:schemeClr val="bg1">
                <a:alpha val="12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2483768" y="1482919"/>
              <a:ext cx="595035" cy="584775"/>
            </a:xfrm>
            <a:prstGeom prst="rect">
              <a:avLst/>
            </a:prstGeom>
            <a:noFill/>
          </p:spPr>
          <p:txBody>
            <a:bodyPr wrap="none" rtlCol="0">
              <a:spAutoFit/>
            </a:bodyPr>
            <a:lstStyle/>
            <a:p>
              <a:r>
                <a:rPr lang="zh-CN" altLang="en-US" sz="1600" dirty="0" smtClean="0">
                  <a:solidFill>
                    <a:schemeClr val="bg1">
                      <a:lumMod val="95000"/>
                    </a:schemeClr>
                  </a:solidFill>
                  <a:latin typeface="微软雅黑" panose="020B0503020204020204" pitchFamily="34" charset="-122"/>
                  <a:ea typeface="微软雅黑" panose="020B0503020204020204" pitchFamily="34" charset="-122"/>
                </a:rPr>
                <a:t>添加</a:t>
              </a:r>
              <a:endParaRPr lang="en-US" altLang="zh-CN" sz="1600" dirty="0" smtClean="0">
                <a:solidFill>
                  <a:schemeClr val="bg1">
                    <a:lumMod val="95000"/>
                  </a:schemeClr>
                </a:solidFill>
                <a:latin typeface="微软雅黑" panose="020B0503020204020204" pitchFamily="34" charset="-122"/>
                <a:ea typeface="微软雅黑" panose="020B0503020204020204" pitchFamily="34" charset="-122"/>
              </a:endParaRPr>
            </a:p>
            <a:p>
              <a:r>
                <a:rPr lang="zh-CN" altLang="en-US" sz="1600" dirty="0" smtClean="0">
                  <a:solidFill>
                    <a:schemeClr val="bg1">
                      <a:lumMod val="95000"/>
                    </a:schemeClr>
                  </a:solidFill>
                  <a:latin typeface="微软雅黑" panose="020B0503020204020204" pitchFamily="34" charset="-122"/>
                  <a:ea typeface="微软雅黑" panose="020B0503020204020204" pitchFamily="34" charset="-122"/>
                </a:rPr>
                <a:t>标题</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2590329" y="3299599"/>
            <a:ext cx="931955" cy="943079"/>
            <a:chOff x="2305985" y="1291527"/>
            <a:chExt cx="931955" cy="943079"/>
          </a:xfrm>
        </p:grpSpPr>
        <p:sp>
          <p:nvSpPr>
            <p:cNvPr id="33" name="圆角矩形 32"/>
            <p:cNvSpPr/>
            <p:nvPr/>
          </p:nvSpPr>
          <p:spPr>
            <a:xfrm>
              <a:off x="2305985" y="1291527"/>
              <a:ext cx="931955" cy="943079"/>
            </a:xfrm>
            <a:prstGeom prst="roundRect">
              <a:avLst/>
            </a:prstGeom>
            <a:solidFill>
              <a:schemeClr val="bg1">
                <a:alpha val="12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2483768" y="1482919"/>
              <a:ext cx="595035" cy="584775"/>
            </a:xfrm>
            <a:prstGeom prst="rect">
              <a:avLst/>
            </a:prstGeom>
            <a:noFill/>
          </p:spPr>
          <p:txBody>
            <a:bodyPr wrap="none" rtlCol="0">
              <a:spAutoFit/>
            </a:bodyPr>
            <a:lstStyle/>
            <a:p>
              <a:r>
                <a:rPr lang="zh-CN" altLang="en-US" sz="1600" dirty="0" smtClean="0">
                  <a:solidFill>
                    <a:schemeClr val="bg1">
                      <a:lumMod val="95000"/>
                    </a:schemeClr>
                  </a:solidFill>
                  <a:latin typeface="微软雅黑" panose="020B0503020204020204" pitchFamily="34" charset="-122"/>
                  <a:ea typeface="微软雅黑" panose="020B0503020204020204" pitchFamily="34" charset="-122"/>
                </a:rPr>
                <a:t>添加</a:t>
              </a:r>
              <a:endParaRPr lang="en-US" altLang="zh-CN" sz="1600" dirty="0" smtClean="0">
                <a:solidFill>
                  <a:schemeClr val="bg1">
                    <a:lumMod val="95000"/>
                  </a:schemeClr>
                </a:solidFill>
                <a:latin typeface="微软雅黑" panose="020B0503020204020204" pitchFamily="34" charset="-122"/>
                <a:ea typeface="微软雅黑" panose="020B0503020204020204" pitchFamily="34" charset="-122"/>
              </a:endParaRPr>
            </a:p>
            <a:p>
              <a:r>
                <a:rPr lang="zh-CN" altLang="en-US" sz="1600" dirty="0" smtClean="0">
                  <a:solidFill>
                    <a:schemeClr val="bg1">
                      <a:lumMod val="95000"/>
                    </a:schemeClr>
                  </a:solidFill>
                  <a:latin typeface="微软雅黑" panose="020B0503020204020204" pitchFamily="34" charset="-122"/>
                  <a:ea typeface="微软雅黑" panose="020B0503020204020204" pitchFamily="34" charset="-122"/>
                </a:rPr>
                <a:t>标题</a:t>
              </a:r>
              <a:endParaRPr lang="zh-CN" altLang="en-US" sz="16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99292" y="2196919"/>
            <a:ext cx="936104" cy="936104"/>
            <a:chOff x="599292" y="2340935"/>
            <a:chExt cx="936104" cy="936104"/>
          </a:xfrm>
        </p:grpSpPr>
        <p:grpSp>
          <p:nvGrpSpPr>
            <p:cNvPr id="35" name="组合 34"/>
            <p:cNvGrpSpPr/>
            <p:nvPr/>
          </p:nvGrpSpPr>
          <p:grpSpPr>
            <a:xfrm>
              <a:off x="599292" y="2340935"/>
              <a:ext cx="936104" cy="936104"/>
              <a:chOff x="304800" y="673100"/>
              <a:chExt cx="4000500" cy="4000500"/>
            </a:xfrm>
            <a:effectLst>
              <a:outerShdw blurRad="381000" dist="152400" dir="8100000" algn="tr" rotWithShape="0">
                <a:prstClr val="black">
                  <a:alpha val="7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7" name="椭圆 36"/>
              <p:cNvSpPr/>
              <p:nvPr/>
            </p:nvSpPr>
            <p:spPr>
              <a:xfrm>
                <a:off x="479425" y="847725"/>
                <a:ext cx="3651250" cy="365125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8" name="TextBox 37"/>
            <p:cNvSpPr txBox="1"/>
            <p:nvPr/>
          </p:nvSpPr>
          <p:spPr>
            <a:xfrm>
              <a:off x="753629" y="2508305"/>
              <a:ext cx="646331" cy="646331"/>
            </a:xfrm>
            <a:prstGeom prst="rect">
              <a:avLst/>
            </a:prstGeom>
            <a:noFill/>
          </p:spPr>
          <p:txBody>
            <a:bodyPr wrap="none" rtlCol="0">
              <a:spAutoFit/>
            </a:bodyPr>
            <a:lstStyle/>
            <a:p>
              <a:r>
                <a:rPr lang="zh-CN" altLang="en-US"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dirty="0" smtClean="0">
                  <a:solidFill>
                    <a:schemeClr val="bg1">
                      <a:lumMod val="95000"/>
                    </a:schemeClr>
                  </a:solidFill>
                  <a:latin typeface="Adobe 黑体 Std R" panose="020B0400000000000000" pitchFamily="34" charset="-122"/>
                  <a:ea typeface="Adobe 黑体 Std R" panose="020B0400000000000000" pitchFamily="34" charset="-122"/>
                </a:rPr>
                <a:t>标题</a:t>
              </a:r>
              <a:endParaRPr lang="zh-CN" altLang="en-US" dirty="0">
                <a:solidFill>
                  <a:schemeClr val="bg1">
                    <a:lumMod val="95000"/>
                  </a:schemeClr>
                </a:solidFill>
                <a:latin typeface="Adobe 黑体 Std R" panose="020B0400000000000000" pitchFamily="34" charset="-122"/>
                <a:ea typeface="Adobe 黑体 Std R" panose="020B0400000000000000" pitchFamily="34" charset="-122"/>
              </a:endParaRPr>
            </a:p>
          </p:txBody>
        </p:sp>
      </p:grpSp>
    </p:spTree>
  </p:cSld>
  <p:clrMapOvr>
    <a:masterClrMapping/>
  </p:clrMapOvr>
  <p:transition spd="slow" advClick="0" advTm="6973">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Effect transition="in" filter="fade">
                                      <p:cBhvr>
                                        <p:cTn id="38" dur="500"/>
                                        <p:tgtEl>
                                          <p:spTgt spid="20"/>
                                        </p:tgtEl>
                                      </p:cBhvr>
                                    </p:animEffect>
                                  </p:childTnLst>
                                </p:cTn>
                              </p:par>
                            </p:childTnLst>
                          </p:cTn>
                        </p:par>
                        <p:par>
                          <p:cTn id="39" fill="hold">
                            <p:stCondLst>
                              <p:cond delay="4000"/>
                            </p:stCondLst>
                            <p:childTnLst>
                              <p:par>
                                <p:cTn id="40" presetID="53" presetClass="entr" presetSubtype="16"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childTnLst>
                          </p:cTn>
                        </p:par>
                        <p:par>
                          <p:cTn id="45" fill="hold">
                            <p:stCondLst>
                              <p:cond delay="4500"/>
                            </p:stCondLst>
                            <p:childTnLst>
                              <p:par>
                                <p:cTn id="46" presetID="53" presetClass="entr" presetSubtype="16"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childTnLst>
                          </p:cTn>
                        </p:par>
                        <p:par>
                          <p:cTn id="55" fill="hold">
                            <p:stCondLst>
                              <p:cond delay="5500"/>
                            </p:stCondLst>
                            <p:childTnLst>
                              <p:par>
                                <p:cTn id="56" presetID="22" presetClass="entr" presetSubtype="8"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wipe(left)">
                                      <p:cBhvr>
                                        <p:cTn id="6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3815147" y="1071537"/>
            <a:ext cx="1426074" cy="1426074"/>
            <a:chOff x="304800" y="673100"/>
            <a:chExt cx="4000500" cy="4000500"/>
          </a:xfrm>
          <a:effectLst>
            <a:outerShdw blurRad="381000" dist="152400" dir="8100000" algn="tr" rotWithShape="0">
              <a:prstClr val="black">
                <a:alpha val="7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7" name="椭圆 36"/>
            <p:cNvSpPr/>
            <p:nvPr/>
          </p:nvSpPr>
          <p:spPr>
            <a:xfrm>
              <a:off x="479425" y="847725"/>
              <a:ext cx="3651250" cy="3651250"/>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38" name="矩形 37"/>
          <p:cNvSpPr/>
          <p:nvPr/>
        </p:nvSpPr>
        <p:spPr>
          <a:xfrm>
            <a:off x="4104666" y="1014045"/>
            <a:ext cx="790601" cy="1477328"/>
          </a:xfrm>
          <a:prstGeom prst="rect">
            <a:avLst/>
          </a:prstGeom>
        </p:spPr>
        <p:txBody>
          <a:bodyPr wrap="none">
            <a:spAutoFit/>
          </a:bodyPr>
          <a:lstStyle/>
          <a:p>
            <a:r>
              <a:rPr lang="en-US" altLang="zh-CN" sz="9000" b="1" spc="-300" dirty="0" smtClean="0">
                <a:solidFill>
                  <a:schemeClr val="bg1">
                    <a:lumMod val="95000"/>
                  </a:schemeClr>
                </a:solidFill>
                <a:latin typeface="方正黑体简体" pitchFamily="65" charset="-122"/>
                <a:ea typeface="方正黑体简体" pitchFamily="65" charset="-122"/>
              </a:rPr>
              <a:t>2</a:t>
            </a:r>
            <a:endParaRPr lang="zh-CN" altLang="en-US" sz="9000" b="1" spc="-300" dirty="0">
              <a:solidFill>
                <a:schemeClr val="bg1">
                  <a:lumMod val="95000"/>
                </a:schemeClr>
              </a:solidFill>
              <a:latin typeface="方正黑体简体" pitchFamily="65" charset="-122"/>
              <a:ea typeface="方正黑体简体" pitchFamily="65" charset="-122"/>
            </a:endParaRPr>
          </a:p>
        </p:txBody>
      </p:sp>
      <p:sp>
        <p:nvSpPr>
          <p:cNvPr id="39" name="矩形 38"/>
          <p:cNvSpPr/>
          <p:nvPr/>
        </p:nvSpPr>
        <p:spPr>
          <a:xfrm>
            <a:off x="3308031" y="2883223"/>
            <a:ext cx="2326278" cy="646331"/>
          </a:xfrm>
          <a:prstGeom prst="rect">
            <a:avLst/>
          </a:prstGeom>
        </p:spPr>
        <p:txBody>
          <a:bodyPr wrap="none">
            <a:spAutoFit/>
          </a:bodyPr>
          <a:lstStyle/>
          <a:p>
            <a:r>
              <a:rPr lang="zh-CN" altLang="en-US" sz="3600" spc="-300" dirty="0" smtClean="0">
                <a:solidFill>
                  <a:schemeClr val="bg1"/>
                </a:solidFill>
                <a:latin typeface="方正黑体简体" pitchFamily="65" charset="-122"/>
                <a:ea typeface="方正黑体简体" pitchFamily="65" charset="-122"/>
              </a:rPr>
              <a:t>选  题  内 容</a:t>
            </a:r>
            <a:endParaRPr lang="zh-CN" altLang="en-US" sz="3600" spc="-300" dirty="0">
              <a:solidFill>
                <a:schemeClr val="bg1"/>
              </a:solidFill>
              <a:latin typeface="方正黑体简体" pitchFamily="65" charset="-122"/>
              <a:ea typeface="方正黑体简体" pitchFamily="65" charset="-122"/>
            </a:endParaRPr>
          </a:p>
        </p:txBody>
      </p:sp>
      <p:grpSp>
        <p:nvGrpSpPr>
          <p:cNvPr id="40" name="组合 39"/>
          <p:cNvGrpSpPr/>
          <p:nvPr/>
        </p:nvGrpSpPr>
        <p:grpSpPr>
          <a:xfrm>
            <a:off x="3928996" y="2323223"/>
            <a:ext cx="112138" cy="112138"/>
            <a:chOff x="304800" y="673100"/>
            <a:chExt cx="4000500" cy="4000500"/>
          </a:xfrm>
          <a:effectLst>
            <a:outerShdw blurRad="381000" dist="152400" dir="8100000" algn="tr" rotWithShape="0">
              <a:prstClr val="black">
                <a:alpha val="7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2" name="椭圆 4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3" name="组合 42"/>
          <p:cNvGrpSpPr/>
          <p:nvPr/>
        </p:nvGrpSpPr>
        <p:grpSpPr>
          <a:xfrm>
            <a:off x="3694158" y="2140427"/>
            <a:ext cx="112138" cy="112138"/>
            <a:chOff x="304800" y="673100"/>
            <a:chExt cx="4000500" cy="4000500"/>
          </a:xfrm>
          <a:effectLst>
            <a:outerShdw blurRad="381000" dist="152400" dir="8100000" algn="tr" rotWithShape="0">
              <a:prstClr val="black">
                <a:alpha val="7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5" name="椭圆 4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6" name="组合 45"/>
          <p:cNvGrpSpPr/>
          <p:nvPr/>
        </p:nvGrpSpPr>
        <p:grpSpPr>
          <a:xfrm>
            <a:off x="3563888" y="2328118"/>
            <a:ext cx="234512" cy="234512"/>
            <a:chOff x="304800" y="673100"/>
            <a:chExt cx="4000500" cy="4000500"/>
          </a:xfrm>
          <a:effectLst>
            <a:outerShdw blurRad="381000" dist="152400" dir="8100000" algn="tr" rotWithShape="0">
              <a:prstClr val="black">
                <a:alpha val="7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8" name="椭圆 4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9" name="组合 48"/>
          <p:cNvGrpSpPr/>
          <p:nvPr/>
        </p:nvGrpSpPr>
        <p:grpSpPr>
          <a:xfrm>
            <a:off x="4951307" y="2390127"/>
            <a:ext cx="112138" cy="112138"/>
            <a:chOff x="304800" y="673100"/>
            <a:chExt cx="4000500" cy="4000500"/>
          </a:xfrm>
          <a:effectLst>
            <a:outerShdw blurRad="381000" dist="152400" dir="8100000" algn="tr" rotWithShape="0">
              <a:prstClr val="black">
                <a:alpha val="7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1" name="椭圆 5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2" name="组合 51"/>
          <p:cNvGrpSpPr/>
          <p:nvPr/>
        </p:nvGrpSpPr>
        <p:grpSpPr>
          <a:xfrm>
            <a:off x="5134202" y="2058932"/>
            <a:ext cx="112138" cy="112138"/>
            <a:chOff x="304800" y="673100"/>
            <a:chExt cx="4000500" cy="4000500"/>
          </a:xfrm>
          <a:effectLst>
            <a:outerShdw blurRad="381000" dist="152400" dir="8100000" algn="tr" rotWithShape="0">
              <a:prstClr val="black">
                <a:alpha val="7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4" name="椭圆 5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5" name="组合 54"/>
          <p:cNvGrpSpPr/>
          <p:nvPr/>
        </p:nvGrpSpPr>
        <p:grpSpPr>
          <a:xfrm>
            <a:off x="5123965" y="2338355"/>
            <a:ext cx="234512" cy="234512"/>
            <a:chOff x="304800" y="673100"/>
            <a:chExt cx="4000500" cy="4000500"/>
          </a:xfrm>
          <a:effectLst>
            <a:outerShdw blurRad="381000" dist="152400" dir="8100000" algn="tr" rotWithShape="0">
              <a:prstClr val="black">
                <a:alpha val="7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7" name="椭圆 5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58" name="直接连接符 57"/>
          <p:cNvCxnSpPr/>
          <p:nvPr/>
        </p:nvCxnSpPr>
        <p:spPr>
          <a:xfrm>
            <a:off x="-180528" y="3206388"/>
            <a:ext cx="348855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5655441" y="3193326"/>
            <a:ext cx="348855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Click="0" advTm="4557">
        <p:blinds dir="vert"/>
      </p:transition>
    </mc:Choice>
    <mc:Fallback xmlns="">
      <p:transition spd="slow" advClick="0" advTm="455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2" presetClass="entr" presetSubtype="12"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par>
                                <p:cTn id="15" presetID="2" presetClass="entr" presetSubtype="12" fill="hold" nodeType="withEffect">
                                  <p:stCondLst>
                                    <p:cond delay="40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0-#ppt_w/2"/>
                                          </p:val>
                                        </p:tav>
                                        <p:tav tm="100000">
                                          <p:val>
                                            <p:strVal val="#ppt_x"/>
                                          </p:val>
                                        </p:tav>
                                      </p:tavLst>
                                    </p:anim>
                                    <p:anim calcmode="lin" valueType="num">
                                      <p:cBhvr additive="base">
                                        <p:cTn id="18" dur="500" fill="hold"/>
                                        <p:tgtEl>
                                          <p:spTgt spid="43"/>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fill="hold"/>
                                        <p:tgtEl>
                                          <p:spTgt spid="46"/>
                                        </p:tgtEl>
                                        <p:attrNameLst>
                                          <p:attrName>ppt_x</p:attrName>
                                        </p:attrNameLst>
                                      </p:cBhvr>
                                      <p:tavLst>
                                        <p:tav tm="0">
                                          <p:val>
                                            <p:strVal val="0-#ppt_w/2"/>
                                          </p:val>
                                        </p:tav>
                                        <p:tav tm="100000">
                                          <p:val>
                                            <p:strVal val="#ppt_x"/>
                                          </p:val>
                                        </p:tav>
                                      </p:tavLst>
                                    </p:anim>
                                    <p:anim calcmode="lin" valueType="num">
                                      <p:cBhvr additive="base">
                                        <p:cTn id="22" dur="500" fill="hold"/>
                                        <p:tgtEl>
                                          <p:spTgt spid="46"/>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400"/>
                                  </p:stCondLst>
                                  <p:childTnLst>
                                    <p:set>
                                      <p:cBhvr>
                                        <p:cTn id="24" dur="1" fill="hold">
                                          <p:stCondLst>
                                            <p:cond delay="0"/>
                                          </p:stCondLst>
                                        </p:cTn>
                                        <p:tgtEl>
                                          <p:spTgt spid="49"/>
                                        </p:tgtEl>
                                        <p:attrNameLst>
                                          <p:attrName>style.visibility</p:attrName>
                                        </p:attrNameLst>
                                      </p:cBhvr>
                                      <p:to>
                                        <p:strVal val="visible"/>
                                      </p:to>
                                    </p:set>
                                    <p:anim calcmode="lin" valueType="num">
                                      <p:cBhvr additive="base">
                                        <p:cTn id="25" dur="500" fill="hold"/>
                                        <p:tgtEl>
                                          <p:spTgt spid="49"/>
                                        </p:tgtEl>
                                        <p:attrNameLst>
                                          <p:attrName>ppt_x</p:attrName>
                                        </p:attrNameLst>
                                      </p:cBhvr>
                                      <p:tavLst>
                                        <p:tav tm="0">
                                          <p:val>
                                            <p:strVal val="1+#ppt_w/2"/>
                                          </p:val>
                                        </p:tav>
                                        <p:tav tm="100000">
                                          <p:val>
                                            <p:strVal val="#ppt_x"/>
                                          </p:val>
                                        </p:tav>
                                      </p:tavLst>
                                    </p:anim>
                                    <p:anim calcmode="lin" valueType="num">
                                      <p:cBhvr additive="base">
                                        <p:cTn id="26" dur="500" fill="hold"/>
                                        <p:tgtEl>
                                          <p:spTgt spid="49"/>
                                        </p:tgtEl>
                                        <p:attrNameLst>
                                          <p:attrName>ppt_y</p:attrName>
                                        </p:attrNameLst>
                                      </p:cBhvr>
                                      <p:tavLst>
                                        <p:tav tm="0">
                                          <p:val>
                                            <p:strVal val="1+#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500" fill="hold"/>
                                        <p:tgtEl>
                                          <p:spTgt spid="52"/>
                                        </p:tgtEl>
                                        <p:attrNameLst>
                                          <p:attrName>ppt_x</p:attrName>
                                        </p:attrNameLst>
                                      </p:cBhvr>
                                      <p:tavLst>
                                        <p:tav tm="0">
                                          <p:val>
                                            <p:strVal val="1+#ppt_w/2"/>
                                          </p:val>
                                        </p:tav>
                                        <p:tav tm="100000">
                                          <p:val>
                                            <p:strVal val="#ppt_x"/>
                                          </p:val>
                                        </p:tav>
                                      </p:tavLst>
                                    </p:anim>
                                    <p:anim calcmode="lin" valueType="num">
                                      <p:cBhvr additive="base">
                                        <p:cTn id="30" dur="500" fill="hold"/>
                                        <p:tgtEl>
                                          <p:spTgt spid="52"/>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200"/>
                                  </p:stCondLst>
                                  <p:childTnLst>
                                    <p:set>
                                      <p:cBhvr>
                                        <p:cTn id="32" dur="1" fill="hold">
                                          <p:stCondLst>
                                            <p:cond delay="0"/>
                                          </p:stCondLst>
                                        </p:cTn>
                                        <p:tgtEl>
                                          <p:spTgt spid="55"/>
                                        </p:tgtEl>
                                        <p:attrNameLst>
                                          <p:attrName>style.visibility</p:attrName>
                                        </p:attrNameLst>
                                      </p:cBhvr>
                                      <p:to>
                                        <p:strVal val="visible"/>
                                      </p:to>
                                    </p:set>
                                    <p:anim calcmode="lin" valueType="num">
                                      <p:cBhvr additive="base">
                                        <p:cTn id="33" dur="500" fill="hold"/>
                                        <p:tgtEl>
                                          <p:spTgt spid="55"/>
                                        </p:tgtEl>
                                        <p:attrNameLst>
                                          <p:attrName>ppt_x</p:attrName>
                                        </p:attrNameLst>
                                      </p:cBhvr>
                                      <p:tavLst>
                                        <p:tav tm="0">
                                          <p:val>
                                            <p:strVal val="1+#ppt_w/2"/>
                                          </p:val>
                                        </p:tav>
                                        <p:tav tm="100000">
                                          <p:val>
                                            <p:strVal val="#ppt_x"/>
                                          </p:val>
                                        </p:tav>
                                      </p:tavLst>
                                    </p:anim>
                                    <p:anim calcmode="lin" valueType="num">
                                      <p:cBhvr additive="base">
                                        <p:cTn id="34" dur="500" fill="hold"/>
                                        <p:tgtEl>
                                          <p:spTgt spid="55"/>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 calcmode="lin" valueType="num">
                                      <p:cBhvr>
                                        <p:cTn id="38" dur="500" fill="hold"/>
                                        <p:tgtEl>
                                          <p:spTgt spid="38"/>
                                        </p:tgtEl>
                                        <p:attrNameLst>
                                          <p:attrName>ppt_w</p:attrName>
                                        </p:attrNameLst>
                                      </p:cBhvr>
                                      <p:tavLst>
                                        <p:tav tm="0">
                                          <p:val>
                                            <p:fltVal val="0"/>
                                          </p:val>
                                        </p:tav>
                                        <p:tav tm="100000">
                                          <p:val>
                                            <p:strVal val="#ppt_w"/>
                                          </p:val>
                                        </p:tav>
                                      </p:tavLst>
                                    </p:anim>
                                    <p:anim calcmode="lin" valueType="num">
                                      <p:cBhvr>
                                        <p:cTn id="39" dur="500" fill="hold"/>
                                        <p:tgtEl>
                                          <p:spTgt spid="38"/>
                                        </p:tgtEl>
                                        <p:attrNameLst>
                                          <p:attrName>ppt_h</p:attrName>
                                        </p:attrNameLst>
                                      </p:cBhvr>
                                      <p:tavLst>
                                        <p:tav tm="0">
                                          <p:val>
                                            <p:fltVal val="0"/>
                                          </p:val>
                                        </p:tav>
                                        <p:tav tm="100000">
                                          <p:val>
                                            <p:strVal val="#ppt_h"/>
                                          </p:val>
                                        </p:tav>
                                      </p:tavLst>
                                    </p:anim>
                                    <p:animEffect transition="in" filter="fade">
                                      <p:cBhvr>
                                        <p:cTn id="40" dur="500"/>
                                        <p:tgtEl>
                                          <p:spTgt spid="38"/>
                                        </p:tgtEl>
                                      </p:cBhvr>
                                    </p:animEffect>
                                  </p:childTnLst>
                                </p:cTn>
                              </p:par>
                            </p:childTnLst>
                          </p:cTn>
                        </p:par>
                        <p:par>
                          <p:cTn id="41" fill="hold">
                            <p:stCondLst>
                              <p:cond delay="1500"/>
                            </p:stCondLst>
                            <p:childTnLst>
                              <p:par>
                                <p:cTn id="42" presetID="22" presetClass="entr" presetSubtype="8"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left)">
                                      <p:cBhvr>
                                        <p:cTn id="44" dur="500"/>
                                        <p:tgtEl>
                                          <p:spTgt spid="58"/>
                                        </p:tgtEl>
                                      </p:cBhvr>
                                    </p:animEffect>
                                  </p:childTnLst>
                                </p:cTn>
                              </p:par>
                            </p:childTnLst>
                          </p:cTn>
                        </p:par>
                        <p:par>
                          <p:cTn id="45" fill="hold">
                            <p:stCondLst>
                              <p:cond delay="2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39"/>
                                        </p:tgtEl>
                                        <p:attrNameLst>
                                          <p:attrName>style.visibility</p:attrName>
                                        </p:attrNameLst>
                                      </p:cBhvr>
                                      <p:to>
                                        <p:strVal val="visible"/>
                                      </p:to>
                                    </p:set>
                                    <p:anim calcmode="lin" valueType="num">
                                      <p:cBhvr>
                                        <p:cTn id="48"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39"/>
                                        </p:tgtEl>
                                        <p:attrNameLst>
                                          <p:attrName>ppt_y</p:attrName>
                                        </p:attrNameLst>
                                      </p:cBhvr>
                                      <p:tavLst>
                                        <p:tav tm="0">
                                          <p:val>
                                            <p:strVal val="#ppt_y"/>
                                          </p:val>
                                        </p:tav>
                                        <p:tav tm="100000">
                                          <p:val>
                                            <p:strVal val="#ppt_y"/>
                                          </p:val>
                                        </p:tav>
                                      </p:tavLst>
                                    </p:anim>
                                    <p:anim calcmode="lin" valueType="num">
                                      <p:cBhvr>
                                        <p:cTn id="50"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39"/>
                                        </p:tgtEl>
                                      </p:cBhvr>
                                    </p:animEffect>
                                  </p:childTnLst>
                                </p:cTn>
                              </p:par>
                            </p:childTnLst>
                          </p:cTn>
                        </p:par>
                        <p:par>
                          <p:cTn id="53" fill="hold">
                            <p:stCondLst>
                              <p:cond delay="2799"/>
                            </p:stCondLst>
                            <p:childTnLst>
                              <p:par>
                                <p:cTn id="54" presetID="22" presetClass="entr" presetSubtype="8"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wipe(left)">
                                      <p:cBhvr>
                                        <p:cTn id="5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79512" y="193867"/>
            <a:ext cx="1107996" cy="369332"/>
          </a:xfrm>
          <a:prstGeom prst="rect">
            <a:avLst/>
          </a:prstGeom>
          <a:noFill/>
        </p:spPr>
        <p:txBody>
          <a:bodyPr wrap="none" rtlCol="0">
            <a:spAutoFit/>
          </a:bodyPr>
          <a:lstStyle/>
          <a:p>
            <a:r>
              <a:rPr lang="zh-CN" altLang="en-US" dirty="0" smtClean="0">
                <a:solidFill>
                  <a:schemeClr val="bg1"/>
                </a:solidFill>
                <a:latin typeface="Adobe 黑体 Std R" panose="020B0400000000000000" pitchFamily="34" charset="-122"/>
                <a:ea typeface="Adobe 黑体 Std R" panose="020B0400000000000000" pitchFamily="34" charset="-122"/>
              </a:rPr>
              <a:t>选题内容</a:t>
            </a:r>
            <a:endParaRPr lang="zh-CN" altLang="en-US" dirty="0">
              <a:solidFill>
                <a:schemeClr val="bg1"/>
              </a:solidFill>
              <a:latin typeface="Adobe 黑体 Std R" panose="020B0400000000000000" pitchFamily="34" charset="-122"/>
              <a:ea typeface="Adobe 黑体 Std R" panose="020B0400000000000000" pitchFamily="34" charset="-122"/>
            </a:endParaRPr>
          </a:p>
        </p:txBody>
      </p:sp>
      <p:cxnSp>
        <p:nvCxnSpPr>
          <p:cNvPr id="55" name="直接连接符 54"/>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761938" y="1319191"/>
            <a:ext cx="513288" cy="513288"/>
            <a:chOff x="3237545" y="4561747"/>
            <a:chExt cx="1146960" cy="1146960"/>
          </a:xfrm>
        </p:grpSpPr>
        <p:sp>
          <p:nvSpPr>
            <p:cNvPr id="3" name="圆角矩形 2"/>
            <p:cNvSpPr/>
            <p:nvPr/>
          </p:nvSpPr>
          <p:spPr>
            <a:xfrm>
              <a:off x="3237545" y="4561747"/>
              <a:ext cx="1146960" cy="1146960"/>
            </a:xfrm>
            <a:prstGeom prst="roundRect">
              <a:avLst>
                <a:gd name="adj" fmla="val 25583"/>
              </a:avLst>
            </a:prstGeom>
            <a:solidFill>
              <a:srgbClr val="002060"/>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4" name="圆角矩形 3"/>
            <p:cNvSpPr/>
            <p:nvPr/>
          </p:nvSpPr>
          <p:spPr>
            <a:xfrm>
              <a:off x="3351012" y="4675214"/>
              <a:ext cx="920023" cy="920023"/>
            </a:xfrm>
            <a:prstGeom prst="roundRect">
              <a:avLst>
                <a:gd name="adj" fmla="val 23205"/>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5" name="组合 4"/>
          <p:cNvGrpSpPr/>
          <p:nvPr/>
        </p:nvGrpSpPr>
        <p:grpSpPr>
          <a:xfrm>
            <a:off x="2362584" y="1273746"/>
            <a:ext cx="1762338" cy="605265"/>
            <a:chOff x="2744012" y="4525702"/>
            <a:chExt cx="2349784" cy="807020"/>
          </a:xfrm>
        </p:grpSpPr>
        <p:sp>
          <p:nvSpPr>
            <p:cNvPr id="6" name="文本框 7"/>
            <p:cNvSpPr txBox="1"/>
            <p:nvPr/>
          </p:nvSpPr>
          <p:spPr bwMode="auto">
            <a:xfrm>
              <a:off x="2744012" y="4747946"/>
              <a:ext cx="2253439" cy="584776"/>
            </a:xfrm>
            <a:prstGeom prst="rect">
              <a:avLst/>
            </a:prstGeom>
            <a:noFill/>
          </p:spPr>
          <p:txBody>
            <a:bodyPr wrap="square">
              <a:spAutoFit/>
            </a:bodyPr>
            <a:lstStyle/>
            <a:p>
              <a:pPr>
                <a:lnSpc>
                  <a:spcPct val="125000"/>
                </a:lnSpc>
              </a:pP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cs typeface="Lato Light" charset="0"/>
                  <a:sym typeface="Lato Light" charset="0"/>
                </a:rPr>
                <a:t>此处添加详细文本描述，建议与标题相关并</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cs typeface="Lato Light" charset="0"/>
                  <a:sym typeface="Lato Light" charset="0"/>
                </a:rPr>
                <a:t>符合</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cs typeface="Lato Light" charset="0"/>
                <a:sym typeface="Lato Light" charset="0"/>
              </a:endParaRPr>
            </a:p>
          </p:txBody>
        </p:sp>
        <p:sp>
          <p:nvSpPr>
            <p:cNvPr id="7" name="文本框 8"/>
            <p:cNvSpPr txBox="1"/>
            <p:nvPr/>
          </p:nvSpPr>
          <p:spPr bwMode="auto">
            <a:xfrm>
              <a:off x="2744012" y="4525702"/>
              <a:ext cx="2349784" cy="369332"/>
            </a:xfrm>
            <a:prstGeom prst="rect">
              <a:avLst/>
            </a:prstGeom>
            <a:noFill/>
          </p:spPr>
          <p:txBody>
            <a:bodyPr wrap="square">
              <a:spAutoFit/>
            </a:bodyPr>
            <a:lstStyle/>
            <a:p>
              <a:pPr>
                <a:defRPr/>
              </a:pPr>
              <a:r>
                <a:rPr lang="zh-CN" altLang="en-US" sz="1200" b="1" spc="75" dirty="0">
                  <a:solidFill>
                    <a:schemeClr val="bg1">
                      <a:lumMod val="95000"/>
                    </a:schemeClr>
                  </a:solidFill>
                  <a:latin typeface="黑体" panose="02010609060101010101" charset="-122"/>
                  <a:ea typeface="黑体" panose="02010609060101010101" charset="-122"/>
                </a:rPr>
                <a:t>在此添加标题</a:t>
              </a:r>
            </a:p>
          </p:txBody>
        </p:sp>
      </p:grpSp>
      <p:grpSp>
        <p:nvGrpSpPr>
          <p:cNvPr id="8" name="组合 7"/>
          <p:cNvGrpSpPr/>
          <p:nvPr/>
        </p:nvGrpSpPr>
        <p:grpSpPr>
          <a:xfrm>
            <a:off x="1761938" y="2174053"/>
            <a:ext cx="513288" cy="513288"/>
            <a:chOff x="3237545" y="4561747"/>
            <a:chExt cx="1146960" cy="1146960"/>
          </a:xfrm>
        </p:grpSpPr>
        <p:sp>
          <p:nvSpPr>
            <p:cNvPr id="9" name="圆角矩形 8"/>
            <p:cNvSpPr/>
            <p:nvPr/>
          </p:nvSpPr>
          <p:spPr>
            <a:xfrm>
              <a:off x="3237545" y="4561747"/>
              <a:ext cx="1146960" cy="1146960"/>
            </a:xfrm>
            <a:prstGeom prst="roundRect">
              <a:avLst>
                <a:gd name="adj" fmla="val 25583"/>
              </a:avLst>
            </a:prstGeom>
            <a:solidFill>
              <a:srgbClr val="002060"/>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0" name="圆角矩形 9"/>
            <p:cNvSpPr/>
            <p:nvPr/>
          </p:nvSpPr>
          <p:spPr>
            <a:xfrm>
              <a:off x="3351013" y="4675215"/>
              <a:ext cx="920023" cy="920023"/>
            </a:xfrm>
            <a:prstGeom prst="roundRect">
              <a:avLst>
                <a:gd name="adj" fmla="val 23205"/>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11" name="组合 10"/>
          <p:cNvGrpSpPr/>
          <p:nvPr/>
        </p:nvGrpSpPr>
        <p:grpSpPr>
          <a:xfrm>
            <a:off x="2362584" y="2128608"/>
            <a:ext cx="1762338" cy="605265"/>
            <a:chOff x="2744012" y="4525702"/>
            <a:chExt cx="2349784" cy="807020"/>
          </a:xfrm>
        </p:grpSpPr>
        <p:sp>
          <p:nvSpPr>
            <p:cNvPr id="12" name="文本框 13"/>
            <p:cNvSpPr txBox="1"/>
            <p:nvPr/>
          </p:nvSpPr>
          <p:spPr bwMode="auto">
            <a:xfrm>
              <a:off x="2744012" y="4747946"/>
              <a:ext cx="2253439" cy="584776"/>
            </a:xfrm>
            <a:prstGeom prst="rect">
              <a:avLst/>
            </a:prstGeom>
            <a:noFill/>
          </p:spPr>
          <p:txBody>
            <a:bodyPr wrap="square">
              <a:spAutoFit/>
            </a:bodyPr>
            <a:lstStyle/>
            <a:p>
              <a:pPr>
                <a:lnSpc>
                  <a:spcPct val="125000"/>
                </a:lnSpc>
              </a:pP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cs typeface="Lato Light" charset="0"/>
                  <a:sym typeface="Lato Light" charset="0"/>
                </a:rPr>
                <a:t>此处添加详细文本描述，建议与标题相关并</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cs typeface="Lato Light" charset="0"/>
                  <a:sym typeface="Lato Light" charset="0"/>
                </a:rPr>
                <a:t>符合</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cs typeface="Lato Light" charset="0"/>
                <a:sym typeface="Lato Light" charset="0"/>
              </a:endParaRPr>
            </a:p>
          </p:txBody>
        </p:sp>
        <p:sp>
          <p:nvSpPr>
            <p:cNvPr id="13" name="文本框 14"/>
            <p:cNvSpPr txBox="1"/>
            <p:nvPr/>
          </p:nvSpPr>
          <p:spPr bwMode="auto">
            <a:xfrm>
              <a:off x="2744012" y="4525702"/>
              <a:ext cx="2349784" cy="369332"/>
            </a:xfrm>
            <a:prstGeom prst="rect">
              <a:avLst/>
            </a:prstGeom>
            <a:noFill/>
          </p:spPr>
          <p:txBody>
            <a:bodyPr wrap="square">
              <a:spAutoFit/>
            </a:bodyPr>
            <a:lstStyle/>
            <a:p>
              <a:pPr>
                <a:defRPr/>
              </a:pPr>
              <a:r>
                <a:rPr lang="zh-CN" altLang="en-US" sz="1200" b="1" spc="75" dirty="0">
                  <a:solidFill>
                    <a:schemeClr val="bg1">
                      <a:lumMod val="95000"/>
                    </a:schemeClr>
                  </a:solidFill>
                  <a:latin typeface="黑体" panose="02010609060101010101" charset="-122"/>
                  <a:ea typeface="黑体" panose="02010609060101010101" charset="-122"/>
                </a:rPr>
                <a:t>在此添加标题</a:t>
              </a:r>
            </a:p>
          </p:txBody>
        </p:sp>
      </p:grpSp>
      <p:grpSp>
        <p:nvGrpSpPr>
          <p:cNvPr id="14" name="组合 13"/>
          <p:cNvGrpSpPr/>
          <p:nvPr/>
        </p:nvGrpSpPr>
        <p:grpSpPr>
          <a:xfrm>
            <a:off x="5226656" y="1319191"/>
            <a:ext cx="513288" cy="513288"/>
            <a:chOff x="3237545" y="4561747"/>
            <a:chExt cx="1146960" cy="1146960"/>
          </a:xfrm>
        </p:grpSpPr>
        <p:sp>
          <p:nvSpPr>
            <p:cNvPr id="15" name="圆角矩形 14"/>
            <p:cNvSpPr/>
            <p:nvPr/>
          </p:nvSpPr>
          <p:spPr>
            <a:xfrm>
              <a:off x="3237545" y="4561747"/>
              <a:ext cx="1146960" cy="1146960"/>
            </a:xfrm>
            <a:prstGeom prst="roundRect">
              <a:avLst>
                <a:gd name="adj" fmla="val 25583"/>
              </a:avLst>
            </a:prstGeom>
            <a:solidFill>
              <a:srgbClr val="002060"/>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16" name="圆角矩形 15"/>
            <p:cNvSpPr/>
            <p:nvPr/>
          </p:nvSpPr>
          <p:spPr>
            <a:xfrm>
              <a:off x="3351013" y="4675215"/>
              <a:ext cx="920023" cy="920023"/>
            </a:xfrm>
            <a:prstGeom prst="roundRect">
              <a:avLst>
                <a:gd name="adj" fmla="val 23205"/>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17" name="组合 16"/>
          <p:cNvGrpSpPr/>
          <p:nvPr/>
        </p:nvGrpSpPr>
        <p:grpSpPr>
          <a:xfrm>
            <a:off x="5827303" y="1273746"/>
            <a:ext cx="1762338" cy="605265"/>
            <a:chOff x="2744012" y="4525702"/>
            <a:chExt cx="2349784" cy="807020"/>
          </a:xfrm>
        </p:grpSpPr>
        <p:sp>
          <p:nvSpPr>
            <p:cNvPr id="18" name="文本框 19"/>
            <p:cNvSpPr txBox="1"/>
            <p:nvPr/>
          </p:nvSpPr>
          <p:spPr bwMode="auto">
            <a:xfrm>
              <a:off x="2744012" y="4747946"/>
              <a:ext cx="2253439" cy="584776"/>
            </a:xfrm>
            <a:prstGeom prst="rect">
              <a:avLst/>
            </a:prstGeom>
            <a:noFill/>
          </p:spPr>
          <p:txBody>
            <a:bodyPr wrap="square">
              <a:spAutoFit/>
            </a:bodyPr>
            <a:lstStyle/>
            <a:p>
              <a:pPr>
                <a:lnSpc>
                  <a:spcPct val="125000"/>
                </a:lnSpc>
              </a:pP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cs typeface="Lato Light" charset="0"/>
                  <a:sym typeface="Lato Light" charset="0"/>
                </a:rPr>
                <a:t>此处添加详细文本描述，建议与标题相关并</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cs typeface="Lato Light" charset="0"/>
                  <a:sym typeface="Lato Light" charset="0"/>
                </a:rPr>
                <a:t>符合</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cs typeface="Lato Light" charset="0"/>
                <a:sym typeface="Lato Light" charset="0"/>
              </a:endParaRPr>
            </a:p>
          </p:txBody>
        </p:sp>
        <p:sp>
          <p:nvSpPr>
            <p:cNvPr id="19" name="文本框 20"/>
            <p:cNvSpPr txBox="1"/>
            <p:nvPr/>
          </p:nvSpPr>
          <p:spPr bwMode="auto">
            <a:xfrm>
              <a:off x="2744012" y="4525702"/>
              <a:ext cx="2349784" cy="369332"/>
            </a:xfrm>
            <a:prstGeom prst="rect">
              <a:avLst/>
            </a:prstGeom>
            <a:noFill/>
          </p:spPr>
          <p:txBody>
            <a:bodyPr wrap="square">
              <a:spAutoFit/>
            </a:bodyPr>
            <a:lstStyle/>
            <a:p>
              <a:pPr>
                <a:defRPr/>
              </a:pPr>
              <a:r>
                <a:rPr lang="zh-CN" altLang="en-US" sz="1200" b="1" spc="75" dirty="0">
                  <a:solidFill>
                    <a:schemeClr val="bg1">
                      <a:lumMod val="95000"/>
                    </a:schemeClr>
                  </a:solidFill>
                  <a:latin typeface="黑体" panose="02010609060101010101" charset="-122"/>
                  <a:ea typeface="黑体" panose="02010609060101010101" charset="-122"/>
                </a:rPr>
                <a:t>在此添加标题</a:t>
              </a:r>
            </a:p>
          </p:txBody>
        </p:sp>
      </p:grpSp>
      <p:grpSp>
        <p:nvGrpSpPr>
          <p:cNvPr id="20" name="组合 19"/>
          <p:cNvGrpSpPr/>
          <p:nvPr/>
        </p:nvGrpSpPr>
        <p:grpSpPr>
          <a:xfrm>
            <a:off x="5226656" y="2174053"/>
            <a:ext cx="513288" cy="513288"/>
            <a:chOff x="3237545" y="4561747"/>
            <a:chExt cx="1146960" cy="1146960"/>
          </a:xfrm>
        </p:grpSpPr>
        <p:sp>
          <p:nvSpPr>
            <p:cNvPr id="21" name="圆角矩形 20"/>
            <p:cNvSpPr/>
            <p:nvPr/>
          </p:nvSpPr>
          <p:spPr>
            <a:xfrm>
              <a:off x="3237545" y="4561747"/>
              <a:ext cx="1146960" cy="1146960"/>
            </a:xfrm>
            <a:prstGeom prst="roundRect">
              <a:avLst>
                <a:gd name="adj" fmla="val 25583"/>
              </a:avLst>
            </a:prstGeom>
            <a:solidFill>
              <a:srgbClr val="002060"/>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sp>
          <p:nvSpPr>
            <p:cNvPr id="22" name="圆角矩形 21"/>
            <p:cNvSpPr/>
            <p:nvPr/>
          </p:nvSpPr>
          <p:spPr>
            <a:xfrm>
              <a:off x="3351013" y="4675215"/>
              <a:ext cx="920023" cy="920023"/>
            </a:xfrm>
            <a:prstGeom prst="roundRect">
              <a:avLst>
                <a:gd name="adj" fmla="val 23205"/>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FFFFFF"/>
                </a:solidFill>
                <a:latin typeface="+mj-ea"/>
                <a:ea typeface="+mj-ea"/>
              </a:endParaRPr>
            </a:p>
          </p:txBody>
        </p:sp>
      </p:grpSp>
      <p:grpSp>
        <p:nvGrpSpPr>
          <p:cNvPr id="23" name="组合 22"/>
          <p:cNvGrpSpPr/>
          <p:nvPr/>
        </p:nvGrpSpPr>
        <p:grpSpPr>
          <a:xfrm>
            <a:off x="5827303" y="2128608"/>
            <a:ext cx="1762338" cy="605265"/>
            <a:chOff x="2744012" y="4525702"/>
            <a:chExt cx="2349784" cy="807020"/>
          </a:xfrm>
        </p:grpSpPr>
        <p:sp>
          <p:nvSpPr>
            <p:cNvPr id="24" name="文本框 25"/>
            <p:cNvSpPr txBox="1"/>
            <p:nvPr/>
          </p:nvSpPr>
          <p:spPr bwMode="auto">
            <a:xfrm>
              <a:off x="2744012" y="4747946"/>
              <a:ext cx="2253439" cy="584776"/>
            </a:xfrm>
            <a:prstGeom prst="rect">
              <a:avLst/>
            </a:prstGeom>
            <a:noFill/>
          </p:spPr>
          <p:txBody>
            <a:bodyPr wrap="square">
              <a:spAutoFit/>
            </a:bodyPr>
            <a:lstStyle/>
            <a:p>
              <a:pPr>
                <a:lnSpc>
                  <a:spcPct val="125000"/>
                </a:lnSpc>
              </a:pP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cs typeface="Lato Light" charset="0"/>
                  <a:sym typeface="Lato Light" charset="0"/>
                </a:rPr>
                <a:t>此处添加详细文本描述，建议与标题相关并</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cs typeface="Lato Light" charset="0"/>
                  <a:sym typeface="Lato Light" charset="0"/>
                </a:rPr>
                <a:t>符合</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cs typeface="Lato Light" charset="0"/>
                <a:sym typeface="Lato Light" charset="0"/>
              </a:endParaRPr>
            </a:p>
          </p:txBody>
        </p:sp>
        <p:sp>
          <p:nvSpPr>
            <p:cNvPr id="25" name="文本框 26"/>
            <p:cNvSpPr txBox="1"/>
            <p:nvPr/>
          </p:nvSpPr>
          <p:spPr bwMode="auto">
            <a:xfrm>
              <a:off x="2744012" y="4525702"/>
              <a:ext cx="2349784" cy="369332"/>
            </a:xfrm>
            <a:prstGeom prst="rect">
              <a:avLst/>
            </a:prstGeom>
            <a:noFill/>
          </p:spPr>
          <p:txBody>
            <a:bodyPr wrap="square">
              <a:spAutoFit/>
            </a:bodyPr>
            <a:lstStyle/>
            <a:p>
              <a:pPr>
                <a:defRPr/>
              </a:pPr>
              <a:r>
                <a:rPr lang="zh-CN" altLang="en-US" sz="1200" b="1" spc="75" dirty="0">
                  <a:solidFill>
                    <a:schemeClr val="bg1">
                      <a:lumMod val="95000"/>
                    </a:schemeClr>
                  </a:solidFill>
                  <a:latin typeface="黑体" panose="02010609060101010101" charset="-122"/>
                  <a:ea typeface="黑体" panose="02010609060101010101" charset="-122"/>
                </a:rPr>
                <a:t>在此添加标题</a:t>
              </a:r>
            </a:p>
          </p:txBody>
        </p:sp>
      </p:grpSp>
      <p:grpSp>
        <p:nvGrpSpPr>
          <p:cNvPr id="26" name="组合 25"/>
          <p:cNvGrpSpPr/>
          <p:nvPr/>
        </p:nvGrpSpPr>
        <p:grpSpPr>
          <a:xfrm>
            <a:off x="1918129" y="1471045"/>
            <a:ext cx="204212" cy="203471"/>
            <a:chOff x="3618897" y="2279040"/>
            <a:chExt cx="706229" cy="703668"/>
          </a:xfrm>
          <a:solidFill>
            <a:srgbClr val="002060"/>
          </a:solidFill>
        </p:grpSpPr>
        <p:sp>
          <p:nvSpPr>
            <p:cNvPr id="27"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28"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29"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grpSp>
      <p:grpSp>
        <p:nvGrpSpPr>
          <p:cNvPr id="30" name="组合 29"/>
          <p:cNvGrpSpPr/>
          <p:nvPr/>
        </p:nvGrpSpPr>
        <p:grpSpPr>
          <a:xfrm>
            <a:off x="1919185" y="2325280"/>
            <a:ext cx="203260" cy="204635"/>
            <a:chOff x="5042691" y="2273920"/>
            <a:chExt cx="702937" cy="707692"/>
          </a:xfrm>
          <a:solidFill>
            <a:srgbClr val="002060"/>
          </a:solidFill>
        </p:grpSpPr>
        <p:sp>
          <p:nvSpPr>
            <p:cNvPr id="31" name="Freeform 12"/>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32"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grpSp>
      <p:grpSp>
        <p:nvGrpSpPr>
          <p:cNvPr id="33" name="组合 32"/>
          <p:cNvGrpSpPr/>
          <p:nvPr/>
        </p:nvGrpSpPr>
        <p:grpSpPr>
          <a:xfrm>
            <a:off x="5406946" y="1467357"/>
            <a:ext cx="152708" cy="203154"/>
            <a:chOff x="7976594" y="2279040"/>
            <a:chExt cx="528116" cy="702571"/>
          </a:xfrm>
          <a:solidFill>
            <a:srgbClr val="002060"/>
          </a:solidFill>
        </p:grpSpPr>
        <p:sp>
          <p:nvSpPr>
            <p:cNvPr id="34"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35" name="Freeform 24"/>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grpSp>
      <p:grpSp>
        <p:nvGrpSpPr>
          <p:cNvPr id="36" name="组合 35"/>
          <p:cNvGrpSpPr/>
          <p:nvPr/>
        </p:nvGrpSpPr>
        <p:grpSpPr>
          <a:xfrm>
            <a:off x="5380930" y="2325281"/>
            <a:ext cx="204740" cy="203365"/>
            <a:chOff x="6463926" y="2278309"/>
            <a:chExt cx="708057" cy="703302"/>
          </a:xfrm>
          <a:solidFill>
            <a:srgbClr val="002060"/>
          </a:solidFill>
        </p:grpSpPr>
        <p:sp>
          <p:nvSpPr>
            <p:cNvPr id="37"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38"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39" name="Freeform 32"/>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sp>
          <p:nvSpPr>
            <p:cNvPr id="40"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latin typeface="+mj-ea"/>
                <a:ea typeface="+mj-ea"/>
              </a:endParaRPr>
            </a:p>
          </p:txBody>
        </p:sp>
      </p:grpSp>
      <p:grpSp>
        <p:nvGrpSpPr>
          <p:cNvPr id="41" name="组合 40"/>
          <p:cNvGrpSpPr/>
          <p:nvPr/>
        </p:nvGrpSpPr>
        <p:grpSpPr>
          <a:xfrm>
            <a:off x="1913746" y="2421449"/>
            <a:ext cx="5316539" cy="2671375"/>
            <a:chOff x="3650968" y="2196025"/>
            <a:chExt cx="4890106" cy="2457106"/>
          </a:xfrm>
          <a:scene3d>
            <a:camera prst="perspectiveRelaxedModerately">
              <a:rot lat="17690635" lon="0" rev="0"/>
            </a:camera>
            <a:lightRig rig="flat" dir="t">
              <a:rot lat="0" lon="0" rev="4200000"/>
            </a:lightRig>
          </a:scene3d>
        </p:grpSpPr>
        <p:grpSp>
          <p:nvGrpSpPr>
            <p:cNvPr id="42" name="组合 41"/>
            <p:cNvGrpSpPr/>
            <p:nvPr/>
          </p:nvGrpSpPr>
          <p:grpSpPr>
            <a:xfrm rot="16200000">
              <a:off x="4867468" y="979525"/>
              <a:ext cx="2457106" cy="4890106"/>
              <a:chOff x="1910354" y="1548938"/>
              <a:chExt cx="1697887" cy="3379127"/>
            </a:xfrm>
          </p:grpSpPr>
          <p:sp>
            <p:nvSpPr>
              <p:cNvPr id="44" name="圆角矩形 43"/>
              <p:cNvSpPr/>
              <p:nvPr/>
            </p:nvSpPr>
            <p:spPr>
              <a:xfrm>
                <a:off x="3577013" y="2171625"/>
                <a:ext cx="31228" cy="265898"/>
              </a:xfrm>
              <a:prstGeom prst="roundRect">
                <a:avLst>
                  <a:gd name="adj" fmla="val 50000"/>
                </a:avLst>
              </a:prstGeom>
              <a:solidFill>
                <a:schemeClr val="bg1">
                  <a:lumMod val="75000"/>
                  <a:alpha val="99000"/>
                </a:schemeClr>
              </a:solidFill>
              <a:ln>
                <a:noFill/>
              </a:ln>
              <a:sp3d extrusionH="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45" name="圆角矩形 44"/>
              <p:cNvSpPr/>
              <p:nvPr/>
            </p:nvSpPr>
            <p:spPr>
              <a:xfrm>
                <a:off x="1910364" y="2318762"/>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46" name="圆角矩形 45"/>
              <p:cNvSpPr/>
              <p:nvPr/>
            </p:nvSpPr>
            <p:spPr>
              <a:xfrm>
                <a:off x="1910354" y="2054578"/>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grpSp>
            <p:nvGrpSpPr>
              <p:cNvPr id="47" name="组合 46"/>
              <p:cNvGrpSpPr/>
              <p:nvPr/>
            </p:nvGrpSpPr>
            <p:grpSpPr>
              <a:xfrm>
                <a:off x="1958085" y="1548938"/>
                <a:ext cx="1617852" cy="3379127"/>
                <a:chOff x="1958085" y="1548938"/>
                <a:chExt cx="1617852" cy="3379127"/>
              </a:xfrm>
            </p:grpSpPr>
            <p:sp>
              <p:nvSpPr>
                <p:cNvPr id="52" name="圆角矩形 51"/>
                <p:cNvSpPr/>
                <p:nvPr/>
              </p:nvSpPr>
              <p:spPr>
                <a:xfrm>
                  <a:off x="1958085" y="1548938"/>
                  <a:ext cx="1617852" cy="3379127"/>
                </a:xfrm>
                <a:prstGeom prst="roundRect">
                  <a:avLst>
                    <a:gd name="adj" fmla="val 17218"/>
                  </a:avLst>
                </a:prstGeom>
                <a:gradFill>
                  <a:gsLst>
                    <a:gs pos="0">
                      <a:schemeClr val="bg1"/>
                    </a:gs>
                    <a:gs pos="100000">
                      <a:srgbClr val="E8E8E8"/>
                    </a:gs>
                  </a:gsLst>
                  <a:lin ang="5400000" scaled="1"/>
                </a:gradFill>
                <a:ln>
                  <a:noFill/>
                </a:ln>
                <a:effectLst>
                  <a:outerShdw blurRad="571500" dist="444500" dir="5400000" algn="t" rotWithShape="0">
                    <a:prstClr val="black">
                      <a:alpha val="13000"/>
                    </a:prstClr>
                  </a:outerShdw>
                </a:effectLst>
                <a:sp3d extrusionH="88900" prstMaterial="fla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53" name="圆角矩形 52"/>
                <p:cNvSpPr/>
                <p:nvPr/>
              </p:nvSpPr>
              <p:spPr>
                <a:xfrm>
                  <a:off x="1962728" y="1548938"/>
                  <a:ext cx="1608572" cy="3379127"/>
                </a:xfrm>
                <a:prstGeom prst="roundRect">
                  <a:avLst>
                    <a:gd name="adj" fmla="val 16021"/>
                  </a:avLst>
                </a:prstGeom>
                <a:solidFill>
                  <a:schemeClr val="bg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grpSp>
          <p:sp>
            <p:nvSpPr>
              <p:cNvPr id="48" name="矩形 47"/>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49" name="圆角矩形 48"/>
              <p:cNvSpPr/>
              <p:nvPr/>
            </p:nvSpPr>
            <p:spPr>
              <a:xfrm>
                <a:off x="2575729" y="1717911"/>
                <a:ext cx="382562" cy="39991"/>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50" name="椭圆 49"/>
              <p:cNvSpPr/>
              <p:nvPr/>
            </p:nvSpPr>
            <p:spPr>
              <a:xfrm>
                <a:off x="3018677" y="1708183"/>
                <a:ext cx="57765" cy="577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sp>
            <p:nvSpPr>
              <p:cNvPr id="51" name="椭圆 50"/>
              <p:cNvSpPr/>
              <p:nvPr/>
            </p:nvSpPr>
            <p:spPr>
              <a:xfrm>
                <a:off x="2648931" y="4620359"/>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mj-ea"/>
                  <a:ea typeface="+mj-ea"/>
                </a:endParaRPr>
              </a:p>
            </p:txBody>
          </p:sp>
        </p:grpSp>
        <p:pic>
          <p:nvPicPr>
            <p:cNvPr id="43" name="图片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3470" y="2353443"/>
              <a:ext cx="3225059" cy="2151114"/>
            </a:xfrm>
            <a:prstGeom prst="rect">
              <a:avLst/>
            </a:prstGeom>
            <a:ln w="6350">
              <a:solidFill>
                <a:schemeClr val="tx1">
                  <a:lumMod val="65000"/>
                  <a:lumOff val="35000"/>
                </a:schemeClr>
              </a:solidFill>
            </a:ln>
          </p:spPr>
        </p:pic>
      </p:grpSp>
    </p:spTree>
  </p:cSld>
  <p:clrMapOvr>
    <a:masterClrMapping/>
  </p:clrMapOvr>
  <mc:AlternateContent xmlns:mc="http://schemas.openxmlformats.org/markup-compatibility/2006" xmlns:p14="http://schemas.microsoft.com/office/powerpoint/2010/main">
    <mc:Choice Requires="p14">
      <p:transition spd="slow" p14:dur="1600" advClick="0" advTm="5683">
        <p14:gallery dir="l"/>
      </p:transition>
    </mc:Choice>
    <mc:Fallback xmlns="">
      <p:transition spd="slow" advClick="0" advTm="56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900" decel="100000" fill="hold"/>
                                        <p:tgtEl>
                                          <p:spTgt spid="4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par>
                                <p:cTn id="17" presetID="45"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anim calcmode="lin" valueType="num">
                                      <p:cBhvr>
                                        <p:cTn id="20" dur="500" fill="hold"/>
                                        <p:tgtEl>
                                          <p:spTgt spid="26"/>
                                        </p:tgtEl>
                                        <p:attrNameLst>
                                          <p:attrName>ppt_w</p:attrName>
                                        </p:attrNameLst>
                                      </p:cBhvr>
                                      <p:tavLst>
                                        <p:tav tm="0" fmla="#ppt_w*sin(2.5*pi*$)">
                                          <p:val>
                                            <p:fltVal val="0"/>
                                          </p:val>
                                        </p:tav>
                                        <p:tav tm="100000">
                                          <p:val>
                                            <p:fltVal val="1"/>
                                          </p:val>
                                        </p:tav>
                                      </p:tavLst>
                                    </p:anim>
                                    <p:anim calcmode="lin" valueType="num">
                                      <p:cBhvr>
                                        <p:cTn id="21" dur="500" fill="hold"/>
                                        <p:tgtEl>
                                          <p:spTgt spid="26"/>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par>
                                <p:cTn id="32" presetID="45" presetClass="entr" presetSubtype="0"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anim calcmode="lin" valueType="num">
                                      <p:cBhvr>
                                        <p:cTn id="35" dur="500" fill="hold"/>
                                        <p:tgtEl>
                                          <p:spTgt spid="33"/>
                                        </p:tgtEl>
                                        <p:attrNameLst>
                                          <p:attrName>ppt_w</p:attrName>
                                        </p:attrNameLst>
                                      </p:cBhvr>
                                      <p:tavLst>
                                        <p:tav tm="0" fmla="#ppt_w*sin(2.5*pi*$)">
                                          <p:val>
                                            <p:fltVal val="0"/>
                                          </p:val>
                                        </p:tav>
                                        <p:tav tm="100000">
                                          <p:val>
                                            <p:fltVal val="1"/>
                                          </p:val>
                                        </p:tav>
                                      </p:tavLst>
                                    </p:anim>
                                    <p:anim calcmode="lin" valueType="num">
                                      <p:cBhvr>
                                        <p:cTn id="36" dur="500" fill="hold"/>
                                        <p:tgtEl>
                                          <p:spTgt spid="33"/>
                                        </p:tgtEl>
                                        <p:attrNameLst>
                                          <p:attrName>ppt_h</p:attrName>
                                        </p:attrNameLst>
                                      </p:cBhvr>
                                      <p:tavLst>
                                        <p:tav tm="0">
                                          <p:val>
                                            <p:strVal val="#ppt_h"/>
                                          </p:val>
                                        </p:tav>
                                        <p:tav tm="100000">
                                          <p:val>
                                            <p:strVal val="#ppt_h"/>
                                          </p:val>
                                        </p:tav>
                                      </p:tavLst>
                                    </p:anim>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par>
                                <p:cTn id="47" presetID="45" presetClass="entr" presetSubtype="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anim calcmode="lin" valueType="num">
                                      <p:cBhvr>
                                        <p:cTn id="50" dur="500" fill="hold"/>
                                        <p:tgtEl>
                                          <p:spTgt spid="30"/>
                                        </p:tgtEl>
                                        <p:attrNameLst>
                                          <p:attrName>ppt_w</p:attrName>
                                        </p:attrNameLst>
                                      </p:cBhvr>
                                      <p:tavLst>
                                        <p:tav tm="0" fmla="#ppt_w*sin(2.5*pi*$)">
                                          <p:val>
                                            <p:fltVal val="0"/>
                                          </p:val>
                                        </p:tav>
                                        <p:tav tm="100000">
                                          <p:val>
                                            <p:fltVal val="1"/>
                                          </p:val>
                                        </p:tav>
                                      </p:tavLst>
                                    </p:anim>
                                    <p:anim calcmode="lin" valueType="num">
                                      <p:cBhvr>
                                        <p:cTn id="51" dur="500" fill="hold"/>
                                        <p:tgtEl>
                                          <p:spTgt spid="30"/>
                                        </p:tgtEl>
                                        <p:attrNameLst>
                                          <p:attrName>ppt_h</p:attrName>
                                        </p:attrNameLst>
                                      </p:cBhvr>
                                      <p:tavLst>
                                        <p:tav tm="0">
                                          <p:val>
                                            <p:strVal val="#ppt_h"/>
                                          </p:val>
                                        </p:tav>
                                        <p:tav tm="100000">
                                          <p:val>
                                            <p:strVal val="#ppt_h"/>
                                          </p:val>
                                        </p:tav>
                                      </p:tavLst>
                                    </p:anim>
                                  </p:childTnLst>
                                </p:cTn>
                              </p:par>
                            </p:childTnLst>
                          </p:cTn>
                        </p:par>
                        <p:par>
                          <p:cTn id="52" fill="hold">
                            <p:stCondLst>
                              <p:cond delay="3500"/>
                            </p:stCondLst>
                            <p:childTnLst>
                              <p:par>
                                <p:cTn id="53" presetID="22" presetClass="entr" presetSubtype="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4000"/>
                            </p:stCondLst>
                            <p:childTnLst>
                              <p:par>
                                <p:cTn id="57" presetID="53" presetClass="entr" presetSubtype="16"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Effect transition="in" filter="fade">
                                      <p:cBhvr>
                                        <p:cTn id="61" dur="500"/>
                                        <p:tgtEl>
                                          <p:spTgt spid="20"/>
                                        </p:tgtEl>
                                      </p:cBhvr>
                                    </p:animEffect>
                                  </p:childTnLst>
                                </p:cTn>
                              </p:par>
                              <p:par>
                                <p:cTn id="62" presetID="45" presetClass="entr" presetSubtype="0" fill="hold"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anim calcmode="lin" valueType="num">
                                      <p:cBhvr>
                                        <p:cTn id="65" dur="500" fill="hold"/>
                                        <p:tgtEl>
                                          <p:spTgt spid="36"/>
                                        </p:tgtEl>
                                        <p:attrNameLst>
                                          <p:attrName>ppt_w</p:attrName>
                                        </p:attrNameLst>
                                      </p:cBhvr>
                                      <p:tavLst>
                                        <p:tav tm="0" fmla="#ppt_w*sin(2.5*pi*$)">
                                          <p:val>
                                            <p:fltVal val="0"/>
                                          </p:val>
                                        </p:tav>
                                        <p:tav tm="100000">
                                          <p:val>
                                            <p:fltVal val="1"/>
                                          </p:val>
                                        </p:tav>
                                      </p:tavLst>
                                    </p:anim>
                                    <p:anim calcmode="lin" valueType="num">
                                      <p:cBhvr>
                                        <p:cTn id="66" dur="500" fill="hold"/>
                                        <p:tgtEl>
                                          <p:spTgt spid="36"/>
                                        </p:tgtEl>
                                        <p:attrNameLst>
                                          <p:attrName>ppt_h</p:attrName>
                                        </p:attrNameLst>
                                      </p:cBhvr>
                                      <p:tavLst>
                                        <p:tav tm="0">
                                          <p:val>
                                            <p:strVal val="#ppt_h"/>
                                          </p:val>
                                        </p:tav>
                                        <p:tav tm="100000">
                                          <p:val>
                                            <p:strVal val="#ppt_h"/>
                                          </p:val>
                                        </p:tav>
                                      </p:tavLst>
                                    </p:anim>
                                  </p:childTnLst>
                                </p:cTn>
                              </p:par>
                            </p:childTnLst>
                          </p:cTn>
                        </p:par>
                        <p:par>
                          <p:cTn id="67" fill="hold">
                            <p:stCondLst>
                              <p:cond delay="4500"/>
                            </p:stCondLst>
                            <p:childTnLst>
                              <p:par>
                                <p:cTn id="68" presetID="22" presetClass="entr" presetSubtype="8" fill="hold"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left)">
                                      <p:cBhvr>
                                        <p:cTn id="7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选题内容</a:t>
            </a:r>
          </a:p>
        </p:txBody>
      </p:sp>
      <p:cxnSp>
        <p:nvCxnSpPr>
          <p:cNvPr id="25" name="直接连接符 24"/>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940025" y="1572088"/>
            <a:ext cx="2011893" cy="2011893"/>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5" name="TextBox 11"/>
          <p:cNvSpPr txBox="1"/>
          <p:nvPr/>
        </p:nvSpPr>
        <p:spPr>
          <a:xfrm>
            <a:off x="4644843" y="1276400"/>
            <a:ext cx="3456384"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cxnSp>
        <p:nvCxnSpPr>
          <p:cNvPr id="6" name="直接连接符 5"/>
          <p:cNvCxnSpPr/>
          <p:nvPr/>
        </p:nvCxnSpPr>
        <p:spPr>
          <a:xfrm>
            <a:off x="3638595" y="1443113"/>
            <a:ext cx="792088" cy="0"/>
          </a:xfrm>
          <a:prstGeom prst="line">
            <a:avLst/>
          </a:prstGeom>
          <a:ln w="6350">
            <a:solidFill>
              <a:schemeClr val="bg1">
                <a:lumMod val="9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 name="TextBox 14"/>
          <p:cNvSpPr txBox="1"/>
          <p:nvPr/>
        </p:nvSpPr>
        <p:spPr>
          <a:xfrm>
            <a:off x="4644843" y="1782419"/>
            <a:ext cx="345638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单击此处添加文本单击此处添加文本单击此处添加文本单击此处添加文本单击此处添加文本单击此处添加文本</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cxnSp>
        <p:nvCxnSpPr>
          <p:cNvPr id="8" name="直接连接符 7"/>
          <p:cNvCxnSpPr/>
          <p:nvPr/>
        </p:nvCxnSpPr>
        <p:spPr>
          <a:xfrm>
            <a:off x="3638595" y="1949132"/>
            <a:ext cx="792088" cy="0"/>
          </a:xfrm>
          <a:prstGeom prst="line">
            <a:avLst/>
          </a:prstGeom>
          <a:ln w="6350">
            <a:solidFill>
              <a:schemeClr val="bg1">
                <a:lumMod val="9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9" name="TextBox 17"/>
          <p:cNvSpPr txBox="1"/>
          <p:nvPr/>
        </p:nvSpPr>
        <p:spPr>
          <a:xfrm>
            <a:off x="4644843" y="2286475"/>
            <a:ext cx="345638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单击此处添加文本单击此处添加文本单击此处添加文本单击此处添加文本单击此处添加文本单击此处添加文本</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cxnSp>
        <p:nvCxnSpPr>
          <p:cNvPr id="10" name="直接连接符 9"/>
          <p:cNvCxnSpPr/>
          <p:nvPr/>
        </p:nvCxnSpPr>
        <p:spPr>
          <a:xfrm>
            <a:off x="3638595" y="2453188"/>
            <a:ext cx="792088" cy="0"/>
          </a:xfrm>
          <a:prstGeom prst="line">
            <a:avLst/>
          </a:prstGeom>
          <a:ln w="6350">
            <a:solidFill>
              <a:schemeClr val="bg1">
                <a:lumMod val="9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1" name="TextBox 20"/>
          <p:cNvSpPr txBox="1"/>
          <p:nvPr/>
        </p:nvSpPr>
        <p:spPr>
          <a:xfrm>
            <a:off x="4644843" y="2790531"/>
            <a:ext cx="345638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单击此处添加文本单击此处添加文本单击此处添加文本单击此处添加文本单击此处添加文本单击此处添加文本</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cxnSp>
        <p:nvCxnSpPr>
          <p:cNvPr id="12" name="直接连接符 11"/>
          <p:cNvCxnSpPr/>
          <p:nvPr/>
        </p:nvCxnSpPr>
        <p:spPr>
          <a:xfrm>
            <a:off x="3638595" y="2957244"/>
            <a:ext cx="792088" cy="0"/>
          </a:xfrm>
          <a:prstGeom prst="line">
            <a:avLst/>
          </a:prstGeom>
          <a:ln w="6350">
            <a:solidFill>
              <a:schemeClr val="bg1">
                <a:lumMod val="9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TextBox 23"/>
          <p:cNvSpPr txBox="1"/>
          <p:nvPr/>
        </p:nvSpPr>
        <p:spPr>
          <a:xfrm>
            <a:off x="4644843" y="3294587"/>
            <a:ext cx="345638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单击此处添加文本单击此处添加文本单击此处添加文本单击此处添加文本单击此处添加文本单击此处添加文本</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cxnSp>
        <p:nvCxnSpPr>
          <p:cNvPr id="14" name="直接连接符 13"/>
          <p:cNvCxnSpPr/>
          <p:nvPr/>
        </p:nvCxnSpPr>
        <p:spPr>
          <a:xfrm>
            <a:off x="3638595" y="3461300"/>
            <a:ext cx="792088" cy="0"/>
          </a:xfrm>
          <a:prstGeom prst="line">
            <a:avLst/>
          </a:prstGeom>
          <a:ln w="6350">
            <a:solidFill>
              <a:schemeClr val="bg1">
                <a:lumMod val="9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26"/>
          <p:cNvSpPr txBox="1"/>
          <p:nvPr/>
        </p:nvSpPr>
        <p:spPr>
          <a:xfrm>
            <a:off x="4644843" y="3798643"/>
            <a:ext cx="3456384" cy="5001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单击此处添加文本单击此处添加文本单击此处添加文本单击此处添加文本单击此处添加文本单击此处添加文本</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cxnSp>
        <p:nvCxnSpPr>
          <p:cNvPr id="16" name="直接连接符 15"/>
          <p:cNvCxnSpPr/>
          <p:nvPr/>
        </p:nvCxnSpPr>
        <p:spPr>
          <a:xfrm>
            <a:off x="3638595" y="3965356"/>
            <a:ext cx="792088" cy="0"/>
          </a:xfrm>
          <a:prstGeom prst="line">
            <a:avLst/>
          </a:prstGeom>
          <a:ln w="6350">
            <a:solidFill>
              <a:schemeClr val="bg1">
                <a:lumMod val="9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3427015" y="1305723"/>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latin typeface="Adobe 黑体 Std R" panose="020B0400000000000000" pitchFamily="34" charset="-122"/>
                <a:ea typeface="Adobe 黑体 Std R" panose="020B0400000000000000" pitchFamily="34" charset="-122"/>
              </a:rPr>
              <a:t>1</a:t>
            </a:r>
            <a:endParaRPr lang="zh-CN" altLang="en-US" dirty="0">
              <a:solidFill>
                <a:schemeClr val="tx1"/>
              </a:solidFill>
              <a:latin typeface="Adobe 黑体 Std R" panose="020B0400000000000000" pitchFamily="34" charset="-122"/>
              <a:ea typeface="Adobe 黑体 Std R" panose="020B0400000000000000" pitchFamily="34" charset="-122"/>
            </a:endParaRPr>
          </a:p>
        </p:txBody>
      </p:sp>
      <p:sp>
        <p:nvSpPr>
          <p:cNvPr id="18" name="椭圆 17"/>
          <p:cNvSpPr/>
          <p:nvPr/>
        </p:nvSpPr>
        <p:spPr>
          <a:xfrm>
            <a:off x="3425919" y="1807811"/>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latin typeface="Adobe 黑体 Std R" panose="020B0400000000000000" pitchFamily="34" charset="-122"/>
                <a:ea typeface="Adobe 黑体 Std R" panose="020B0400000000000000" pitchFamily="34" charset="-122"/>
              </a:rPr>
              <a:t>2</a:t>
            </a:r>
            <a:endParaRPr lang="zh-CN" altLang="en-US" dirty="0">
              <a:solidFill>
                <a:schemeClr val="tx1"/>
              </a:solidFill>
              <a:latin typeface="Adobe 黑体 Std R" panose="020B0400000000000000" pitchFamily="34" charset="-122"/>
              <a:ea typeface="Adobe 黑体 Std R" panose="020B0400000000000000" pitchFamily="34" charset="-122"/>
            </a:endParaRPr>
          </a:p>
        </p:txBody>
      </p:sp>
      <p:sp>
        <p:nvSpPr>
          <p:cNvPr id="19" name="椭圆 18"/>
          <p:cNvSpPr/>
          <p:nvPr/>
        </p:nvSpPr>
        <p:spPr>
          <a:xfrm>
            <a:off x="3425730" y="2317766"/>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latin typeface="Adobe 黑体 Std R" panose="020B0400000000000000" pitchFamily="34" charset="-122"/>
                <a:ea typeface="Adobe 黑体 Std R" panose="020B0400000000000000" pitchFamily="34" charset="-122"/>
              </a:rPr>
              <a:t>3</a:t>
            </a:r>
            <a:endParaRPr lang="zh-CN" altLang="en-US" dirty="0">
              <a:solidFill>
                <a:schemeClr val="tx1"/>
              </a:solidFill>
              <a:latin typeface="Adobe 黑体 Std R" panose="020B0400000000000000" pitchFamily="34" charset="-122"/>
              <a:ea typeface="Adobe 黑体 Std R" panose="020B0400000000000000" pitchFamily="34" charset="-122"/>
            </a:endParaRPr>
          </a:p>
        </p:txBody>
      </p:sp>
      <p:sp>
        <p:nvSpPr>
          <p:cNvPr id="20" name="椭圆 19"/>
          <p:cNvSpPr/>
          <p:nvPr/>
        </p:nvSpPr>
        <p:spPr>
          <a:xfrm>
            <a:off x="3424634" y="2819854"/>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latin typeface="Adobe 黑体 Std R" panose="020B0400000000000000" pitchFamily="34" charset="-122"/>
                <a:ea typeface="Adobe 黑体 Std R" panose="020B0400000000000000" pitchFamily="34" charset="-122"/>
              </a:rPr>
              <a:t>4</a:t>
            </a:r>
            <a:endParaRPr lang="zh-CN" altLang="en-US" dirty="0">
              <a:solidFill>
                <a:schemeClr val="tx1"/>
              </a:solidFill>
              <a:latin typeface="Adobe 黑体 Std R" panose="020B0400000000000000" pitchFamily="34" charset="-122"/>
              <a:ea typeface="Adobe 黑体 Std R" panose="020B0400000000000000" pitchFamily="34" charset="-122"/>
            </a:endParaRPr>
          </a:p>
        </p:txBody>
      </p:sp>
      <p:sp>
        <p:nvSpPr>
          <p:cNvPr id="21" name="椭圆 20"/>
          <p:cNvSpPr/>
          <p:nvPr/>
        </p:nvSpPr>
        <p:spPr>
          <a:xfrm>
            <a:off x="3427060" y="3322112"/>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latin typeface="Adobe 黑体 Std R" panose="020B0400000000000000" pitchFamily="34" charset="-122"/>
                <a:ea typeface="Adobe 黑体 Std R" panose="020B0400000000000000" pitchFamily="34" charset="-122"/>
              </a:rPr>
              <a:t>5</a:t>
            </a:r>
            <a:endParaRPr lang="zh-CN" altLang="en-US" dirty="0">
              <a:solidFill>
                <a:schemeClr val="tx1"/>
              </a:solidFill>
              <a:latin typeface="Adobe 黑体 Std R" panose="020B0400000000000000" pitchFamily="34" charset="-122"/>
              <a:ea typeface="Adobe 黑体 Std R" panose="020B0400000000000000" pitchFamily="34" charset="-122"/>
            </a:endParaRPr>
          </a:p>
        </p:txBody>
      </p:sp>
      <p:sp>
        <p:nvSpPr>
          <p:cNvPr id="22" name="椭圆 21"/>
          <p:cNvSpPr/>
          <p:nvPr/>
        </p:nvSpPr>
        <p:spPr>
          <a:xfrm>
            <a:off x="3425964" y="3824200"/>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latin typeface="Adobe 黑体 Std R" panose="020B0400000000000000" pitchFamily="34" charset="-122"/>
                <a:ea typeface="Adobe 黑体 Std R" panose="020B0400000000000000" pitchFamily="34" charset="-122"/>
              </a:rPr>
              <a:t>6</a:t>
            </a:r>
            <a:endParaRPr lang="zh-CN" altLang="en-US" dirty="0">
              <a:solidFill>
                <a:schemeClr val="tx1"/>
              </a:solidFill>
              <a:latin typeface="Adobe 黑体 Std R" panose="020B0400000000000000" pitchFamily="34" charset="-122"/>
              <a:ea typeface="Adobe 黑体 Std R" panose="020B0400000000000000" pitchFamily="34" charset="-122"/>
            </a:endParaRPr>
          </a:p>
        </p:txBody>
      </p:sp>
      <p:sp>
        <p:nvSpPr>
          <p:cNvPr id="23" name="TextBox 41"/>
          <p:cNvSpPr txBox="1"/>
          <p:nvPr/>
        </p:nvSpPr>
        <p:spPr>
          <a:xfrm>
            <a:off x="1277519" y="2211343"/>
            <a:ext cx="1400809" cy="861774"/>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800" b="1" dirty="0" smtClean="0">
                <a:solidFill>
                  <a:srgbClr val="2F1444"/>
                </a:solidFill>
                <a:latin typeface="Adobe 黑体 Std R" panose="020B0400000000000000" pitchFamily="34" charset="-122"/>
                <a:ea typeface="Adobe 黑体 Std R" panose="020B0400000000000000" pitchFamily="34" charset="-122"/>
              </a:rPr>
              <a:t>添加</a:t>
            </a:r>
            <a:endParaRPr lang="en-US" altLang="zh-CN" sz="2800" b="1" dirty="0" smtClean="0">
              <a:solidFill>
                <a:srgbClr val="2F1444"/>
              </a:solidFill>
              <a:latin typeface="Adobe 黑体 Std R" panose="020B0400000000000000" pitchFamily="34" charset="-122"/>
              <a:ea typeface="Adobe 黑体 Std R" panose="020B0400000000000000" pitchFamily="34" charset="-122"/>
            </a:endParaRPr>
          </a:p>
          <a:p>
            <a:pPr algn="ctr">
              <a:lnSpc>
                <a:spcPct val="100000"/>
              </a:lnSpc>
            </a:pPr>
            <a:r>
              <a:rPr lang="zh-CN" altLang="en-US" sz="2800" b="1" dirty="0" smtClean="0">
                <a:solidFill>
                  <a:srgbClr val="2F1444"/>
                </a:solidFill>
                <a:latin typeface="Adobe 黑体 Std R" panose="020B0400000000000000" pitchFamily="34" charset="-122"/>
                <a:ea typeface="Adobe 黑体 Std R" panose="020B0400000000000000" pitchFamily="34" charset="-122"/>
              </a:rPr>
              <a:t>标题</a:t>
            </a:r>
            <a:endParaRPr lang="en-US" altLang="zh-CN" sz="2800" b="1" dirty="0">
              <a:solidFill>
                <a:srgbClr val="2F1444"/>
              </a:solidFill>
              <a:latin typeface="Adobe 黑体 Std R" panose="020B0400000000000000" pitchFamily="34" charset="-122"/>
              <a:ea typeface="Adobe 黑体 Std R" panose="020B04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263">
        <p14:gallery dir="l"/>
      </p:transition>
    </mc:Choice>
    <mc:Fallback xmlns="">
      <p:transition spd="slow" advClick="0" advTm="526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ppt_x</p:attrName>
                                        </p:attrNameLst>
                                      </p:cBhvr>
                                      <p:tavLst>
                                        <p:tav tm="0">
                                          <p:val>
                                            <p:strVal val="#ppt_x"/>
                                          </p:val>
                                        </p:tav>
                                        <p:tav tm="100000">
                                          <p:val>
                                            <p:strVal val="#ppt_x"/>
                                          </p:val>
                                        </p:tav>
                                      </p:tavLst>
                                    </p:anim>
                                    <p:anim calcmode="lin" valueType="num">
                                      <p:cBhvr>
                                        <p:cTn id="9" dur="1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par>
                                <p:cTn id="22" presetID="53" presetClass="entr" presetSubtype="16" fill="hold" grpId="0" nodeType="withEffect">
                                  <p:stCondLst>
                                    <p:cond delay="3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par>
                                <p:cTn id="42" presetID="53" presetClass="entr" presetSubtype="16" fill="hold" grpId="0" nodeType="withEffect">
                                  <p:stCondLst>
                                    <p:cond delay="70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par>
                                <p:cTn id="47" presetID="22" presetClass="entr" presetSubtype="8" fill="hold" nodeType="withEffect">
                                  <p:stCondLst>
                                    <p:cond delay="800"/>
                                  </p:stCondLst>
                                  <p:childTnLst>
                                    <p:set>
                                      <p:cBhvr>
                                        <p:cTn id="48" dur="1" fill="hold">
                                          <p:stCondLst>
                                            <p:cond delay="0"/>
                                          </p:stCondLst>
                                        </p:cTn>
                                        <p:tgtEl>
                                          <p:spTgt spid="6"/>
                                        </p:tgtEl>
                                        <p:attrNameLst>
                                          <p:attrName>style.visibility</p:attrName>
                                        </p:attrNameLst>
                                      </p:cBhvr>
                                      <p:to>
                                        <p:strVal val="visible"/>
                                      </p:to>
                                    </p:set>
                                    <p:animEffect transition="in" filter="wipe(left)">
                                      <p:cBhvr>
                                        <p:cTn id="49" dur="500"/>
                                        <p:tgtEl>
                                          <p:spTgt spid="6"/>
                                        </p:tgtEl>
                                      </p:cBhvr>
                                    </p:animEffect>
                                  </p:childTnLst>
                                </p:cTn>
                              </p:par>
                              <p:par>
                                <p:cTn id="50" presetID="22" presetClass="entr" presetSubtype="8" fill="hold" nodeType="withEffect">
                                  <p:stCondLst>
                                    <p:cond delay="900"/>
                                  </p:stCondLst>
                                  <p:childTnLst>
                                    <p:set>
                                      <p:cBhvr>
                                        <p:cTn id="51" dur="1" fill="hold">
                                          <p:stCondLst>
                                            <p:cond delay="0"/>
                                          </p:stCondLst>
                                        </p:cTn>
                                        <p:tgtEl>
                                          <p:spTgt spid="8"/>
                                        </p:tgtEl>
                                        <p:attrNameLst>
                                          <p:attrName>style.visibility</p:attrName>
                                        </p:attrNameLst>
                                      </p:cBhvr>
                                      <p:to>
                                        <p:strVal val="visible"/>
                                      </p:to>
                                    </p:set>
                                    <p:animEffect transition="in" filter="wipe(left)">
                                      <p:cBhvr>
                                        <p:cTn id="52" dur="500"/>
                                        <p:tgtEl>
                                          <p:spTgt spid="8"/>
                                        </p:tgtEl>
                                      </p:cBhvr>
                                    </p:animEffect>
                                  </p:childTnLst>
                                </p:cTn>
                              </p:par>
                              <p:par>
                                <p:cTn id="53" presetID="22" presetClass="entr" presetSubtype="8" fill="hold" nodeType="withEffect">
                                  <p:stCondLst>
                                    <p:cond delay="1000"/>
                                  </p:stCondLst>
                                  <p:childTnLst>
                                    <p:set>
                                      <p:cBhvr>
                                        <p:cTn id="54" dur="1" fill="hold">
                                          <p:stCondLst>
                                            <p:cond delay="0"/>
                                          </p:stCondLst>
                                        </p:cTn>
                                        <p:tgtEl>
                                          <p:spTgt spid="10"/>
                                        </p:tgtEl>
                                        <p:attrNameLst>
                                          <p:attrName>style.visibility</p:attrName>
                                        </p:attrNameLst>
                                      </p:cBhvr>
                                      <p:to>
                                        <p:strVal val="visible"/>
                                      </p:to>
                                    </p:set>
                                    <p:animEffect transition="in" filter="wipe(left)">
                                      <p:cBhvr>
                                        <p:cTn id="55" dur="500"/>
                                        <p:tgtEl>
                                          <p:spTgt spid="10"/>
                                        </p:tgtEl>
                                      </p:cBhvr>
                                    </p:animEffect>
                                  </p:childTnLst>
                                </p:cTn>
                              </p:par>
                              <p:par>
                                <p:cTn id="56" presetID="22" presetClass="entr" presetSubtype="8" fill="hold" nodeType="withEffect">
                                  <p:stCondLst>
                                    <p:cond delay="110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par>
                                <p:cTn id="59" presetID="22" presetClass="entr" presetSubtype="8" fill="hold" nodeType="withEffect">
                                  <p:stCondLst>
                                    <p:cond delay="1200"/>
                                  </p:stCondLst>
                                  <p:childTnLst>
                                    <p:set>
                                      <p:cBhvr>
                                        <p:cTn id="60" dur="1" fill="hold">
                                          <p:stCondLst>
                                            <p:cond delay="0"/>
                                          </p:stCondLst>
                                        </p:cTn>
                                        <p:tgtEl>
                                          <p:spTgt spid="14"/>
                                        </p:tgtEl>
                                        <p:attrNameLst>
                                          <p:attrName>style.visibility</p:attrName>
                                        </p:attrNameLst>
                                      </p:cBhvr>
                                      <p:to>
                                        <p:strVal val="visible"/>
                                      </p:to>
                                    </p:set>
                                    <p:animEffect transition="in" filter="wipe(left)">
                                      <p:cBhvr>
                                        <p:cTn id="61" dur="500"/>
                                        <p:tgtEl>
                                          <p:spTgt spid="14"/>
                                        </p:tgtEl>
                                      </p:cBhvr>
                                    </p:animEffect>
                                  </p:childTnLst>
                                </p:cTn>
                              </p:par>
                              <p:par>
                                <p:cTn id="62" presetID="22" presetClass="entr" presetSubtype="8" fill="hold" nodeType="withEffect">
                                  <p:stCondLst>
                                    <p:cond delay="1300"/>
                                  </p:stCondLst>
                                  <p:childTnLst>
                                    <p:set>
                                      <p:cBhvr>
                                        <p:cTn id="63" dur="1" fill="hold">
                                          <p:stCondLst>
                                            <p:cond delay="0"/>
                                          </p:stCondLst>
                                        </p:cTn>
                                        <p:tgtEl>
                                          <p:spTgt spid="16"/>
                                        </p:tgtEl>
                                        <p:attrNameLst>
                                          <p:attrName>style.visibility</p:attrName>
                                        </p:attrNameLst>
                                      </p:cBhvr>
                                      <p:to>
                                        <p:strVal val="visible"/>
                                      </p:to>
                                    </p:set>
                                    <p:animEffect transition="in" filter="wipe(left)">
                                      <p:cBhvr>
                                        <p:cTn id="64" dur="500"/>
                                        <p:tgtEl>
                                          <p:spTgt spid="16"/>
                                        </p:tgtEl>
                                      </p:cBhvr>
                                    </p:animEffect>
                                  </p:childTnLst>
                                </p:cTn>
                              </p:par>
                              <p:par>
                                <p:cTn id="65" presetID="22" presetClass="entr" presetSubtype="8" fill="hold" grpId="0" nodeType="withEffect">
                                  <p:stCondLst>
                                    <p:cond delay="14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22" presetClass="entr" presetSubtype="8" fill="hold" grpId="0" nodeType="withEffect">
                                  <p:stCondLst>
                                    <p:cond delay="1500"/>
                                  </p:stCondLst>
                                  <p:childTnLst>
                                    <p:set>
                                      <p:cBhvr>
                                        <p:cTn id="69" dur="1" fill="hold">
                                          <p:stCondLst>
                                            <p:cond delay="0"/>
                                          </p:stCondLst>
                                        </p:cTn>
                                        <p:tgtEl>
                                          <p:spTgt spid="7"/>
                                        </p:tgtEl>
                                        <p:attrNameLst>
                                          <p:attrName>style.visibility</p:attrName>
                                        </p:attrNameLst>
                                      </p:cBhvr>
                                      <p:to>
                                        <p:strVal val="visible"/>
                                      </p:to>
                                    </p:set>
                                    <p:animEffect transition="in" filter="wipe(left)">
                                      <p:cBhvr>
                                        <p:cTn id="70" dur="500"/>
                                        <p:tgtEl>
                                          <p:spTgt spid="7"/>
                                        </p:tgtEl>
                                      </p:cBhvr>
                                    </p:animEffect>
                                  </p:childTnLst>
                                </p:cTn>
                              </p:par>
                              <p:par>
                                <p:cTn id="71" presetID="22" presetClass="entr" presetSubtype="8" fill="hold" grpId="0" nodeType="withEffect">
                                  <p:stCondLst>
                                    <p:cond delay="1600"/>
                                  </p:stCondLst>
                                  <p:childTnLst>
                                    <p:set>
                                      <p:cBhvr>
                                        <p:cTn id="72" dur="1" fill="hold">
                                          <p:stCondLst>
                                            <p:cond delay="0"/>
                                          </p:stCondLst>
                                        </p:cTn>
                                        <p:tgtEl>
                                          <p:spTgt spid="9"/>
                                        </p:tgtEl>
                                        <p:attrNameLst>
                                          <p:attrName>style.visibility</p:attrName>
                                        </p:attrNameLst>
                                      </p:cBhvr>
                                      <p:to>
                                        <p:strVal val="visible"/>
                                      </p:to>
                                    </p:set>
                                    <p:animEffect transition="in" filter="wipe(left)">
                                      <p:cBhvr>
                                        <p:cTn id="73" dur="500"/>
                                        <p:tgtEl>
                                          <p:spTgt spid="9"/>
                                        </p:tgtEl>
                                      </p:cBhvr>
                                    </p:animEffect>
                                  </p:childTnLst>
                                </p:cTn>
                              </p:par>
                              <p:par>
                                <p:cTn id="74" presetID="22" presetClass="entr" presetSubtype="8" fill="hold" grpId="0" nodeType="withEffect">
                                  <p:stCondLst>
                                    <p:cond delay="1700"/>
                                  </p:stCondLst>
                                  <p:childTnLst>
                                    <p:set>
                                      <p:cBhvr>
                                        <p:cTn id="75" dur="1" fill="hold">
                                          <p:stCondLst>
                                            <p:cond delay="0"/>
                                          </p:stCondLst>
                                        </p:cTn>
                                        <p:tgtEl>
                                          <p:spTgt spid="11"/>
                                        </p:tgtEl>
                                        <p:attrNameLst>
                                          <p:attrName>style.visibility</p:attrName>
                                        </p:attrNameLst>
                                      </p:cBhvr>
                                      <p:to>
                                        <p:strVal val="visible"/>
                                      </p:to>
                                    </p:set>
                                    <p:animEffect transition="in" filter="wipe(left)">
                                      <p:cBhvr>
                                        <p:cTn id="76" dur="500"/>
                                        <p:tgtEl>
                                          <p:spTgt spid="11"/>
                                        </p:tgtEl>
                                      </p:cBhvr>
                                    </p:animEffect>
                                  </p:childTnLst>
                                </p:cTn>
                              </p:par>
                              <p:par>
                                <p:cTn id="77" presetID="22" presetClass="entr" presetSubtype="8" fill="hold" grpId="0" nodeType="withEffect">
                                  <p:stCondLst>
                                    <p:cond delay="1800"/>
                                  </p:stCondLst>
                                  <p:childTnLst>
                                    <p:set>
                                      <p:cBhvr>
                                        <p:cTn id="78" dur="1" fill="hold">
                                          <p:stCondLst>
                                            <p:cond delay="0"/>
                                          </p:stCondLst>
                                        </p:cTn>
                                        <p:tgtEl>
                                          <p:spTgt spid="13"/>
                                        </p:tgtEl>
                                        <p:attrNameLst>
                                          <p:attrName>style.visibility</p:attrName>
                                        </p:attrNameLst>
                                      </p:cBhvr>
                                      <p:to>
                                        <p:strVal val="visible"/>
                                      </p:to>
                                    </p:set>
                                    <p:animEffect transition="in" filter="wipe(left)">
                                      <p:cBhvr>
                                        <p:cTn id="79" dur="500"/>
                                        <p:tgtEl>
                                          <p:spTgt spid="13"/>
                                        </p:tgtEl>
                                      </p:cBhvr>
                                    </p:animEffect>
                                  </p:childTnLst>
                                </p:cTn>
                              </p:par>
                              <p:par>
                                <p:cTn id="80" presetID="22" presetClass="entr" presetSubtype="8" fill="hold" grpId="0" nodeType="withEffect">
                                  <p:stCondLst>
                                    <p:cond delay="190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P spid="17" grpId="0" animBg="1"/>
      <p:bldP spid="18" grpId="0" animBg="1"/>
      <p:bldP spid="19" grpId="0" animBg="1"/>
      <p:bldP spid="20" grpId="0" animBg="1"/>
      <p:bldP spid="21" grpId="0" animBg="1"/>
      <p:bldP spid="22" grpId="0" animBg="1"/>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TextBox 73"/>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选题内容</a:t>
            </a:r>
          </a:p>
        </p:txBody>
      </p:sp>
      <p:cxnSp>
        <p:nvCxnSpPr>
          <p:cNvPr id="75" name="直接连接符 74"/>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871081" y="1395692"/>
            <a:ext cx="572068" cy="415805"/>
            <a:chOff x="5871081" y="1533134"/>
            <a:chExt cx="572068" cy="415805"/>
          </a:xfrm>
        </p:grpSpPr>
        <p:grpSp>
          <p:nvGrpSpPr>
            <p:cNvPr id="3" name="组合 2"/>
            <p:cNvGrpSpPr/>
            <p:nvPr/>
          </p:nvGrpSpPr>
          <p:grpSpPr>
            <a:xfrm rot="10800000">
              <a:off x="5871081" y="1533134"/>
              <a:ext cx="572068" cy="415805"/>
              <a:chOff x="2812960" y="874737"/>
              <a:chExt cx="572068" cy="415805"/>
            </a:xfrm>
          </p:grpSpPr>
          <p:sp>
            <p:nvSpPr>
              <p:cNvPr id="9"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panose="020B0503020204020204" pitchFamily="34" charset="-122"/>
                </a:endParaRPr>
              </a:p>
            </p:txBody>
          </p:sp>
          <p:sp>
            <p:nvSpPr>
              <p:cNvPr id="10" name="Pentagon 9"/>
              <p:cNvSpPr/>
              <p:nvPr/>
            </p:nvSpPr>
            <p:spPr>
              <a:xfrm flipH="1">
                <a:off x="2860590" y="909356"/>
                <a:ext cx="476808" cy="346566"/>
              </a:xfrm>
              <a:prstGeom prst="homePlate">
                <a:avLst>
                  <a:gd name="adj" fmla="val 23830"/>
                </a:avLst>
              </a:prstGeom>
              <a:solidFill>
                <a:srgbClr val="002060"/>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rgbClr val="7F7F7F"/>
                  </a:solidFill>
                </a:endParaRPr>
              </a:p>
            </p:txBody>
          </p:sp>
        </p:grpSp>
        <p:grpSp>
          <p:nvGrpSpPr>
            <p:cNvPr id="4" name="Group 29"/>
            <p:cNvGrpSpPr/>
            <p:nvPr/>
          </p:nvGrpSpPr>
          <p:grpSpPr>
            <a:xfrm>
              <a:off x="6018683" y="1608936"/>
              <a:ext cx="264199" cy="264199"/>
              <a:chOff x="8216107" y="2577307"/>
              <a:chExt cx="464344" cy="464344"/>
            </a:xfrm>
            <a:solidFill>
              <a:schemeClr val="bg1"/>
            </a:solidFill>
          </p:grpSpPr>
          <p:sp>
            <p:nvSpPr>
              <p:cNvPr id="5"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8"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1" name="组合 10"/>
          <p:cNvGrpSpPr/>
          <p:nvPr/>
        </p:nvGrpSpPr>
        <p:grpSpPr>
          <a:xfrm>
            <a:off x="3179847" y="1060376"/>
            <a:ext cx="2556930" cy="3232311"/>
            <a:chOff x="3179847" y="1197818"/>
            <a:chExt cx="2556930" cy="3232311"/>
          </a:xfrm>
        </p:grpSpPr>
        <p:pic>
          <p:nvPicPr>
            <p:cNvPr id="12"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13" name="Rectangle 5"/>
            <p:cNvSpPr/>
            <p:nvPr/>
          </p:nvSpPr>
          <p:spPr>
            <a:xfrm>
              <a:off x="3539006" y="1570718"/>
              <a:ext cx="1868588" cy="2524313"/>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grpSp>
        <p:nvGrpSpPr>
          <p:cNvPr id="14" name="组合 13"/>
          <p:cNvGrpSpPr/>
          <p:nvPr/>
        </p:nvGrpSpPr>
        <p:grpSpPr>
          <a:xfrm>
            <a:off x="2506140" y="1428660"/>
            <a:ext cx="572068" cy="415805"/>
            <a:chOff x="2506140" y="1520382"/>
            <a:chExt cx="572068" cy="415805"/>
          </a:xfrm>
        </p:grpSpPr>
        <p:grpSp>
          <p:nvGrpSpPr>
            <p:cNvPr id="15" name="组合 14"/>
            <p:cNvGrpSpPr/>
            <p:nvPr/>
          </p:nvGrpSpPr>
          <p:grpSpPr>
            <a:xfrm>
              <a:off x="2506140" y="1520382"/>
              <a:ext cx="572068" cy="415805"/>
              <a:chOff x="2812960" y="874737"/>
              <a:chExt cx="572068" cy="415805"/>
            </a:xfrm>
          </p:grpSpPr>
          <p:sp>
            <p:nvSpPr>
              <p:cNvPr id="19"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panose="020B0503020204020204" pitchFamily="34" charset="-122"/>
                </a:endParaRPr>
              </a:p>
            </p:txBody>
          </p:sp>
          <p:sp>
            <p:nvSpPr>
              <p:cNvPr id="20" name="Pentagon 9"/>
              <p:cNvSpPr/>
              <p:nvPr/>
            </p:nvSpPr>
            <p:spPr>
              <a:xfrm flipH="1">
                <a:off x="2860590" y="909356"/>
                <a:ext cx="476808" cy="346566"/>
              </a:xfrm>
              <a:prstGeom prst="homePlate">
                <a:avLst>
                  <a:gd name="adj" fmla="val 23830"/>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rgbClr val="7F7F7F"/>
                  </a:solidFill>
                </a:endParaRPr>
              </a:p>
            </p:txBody>
          </p:sp>
        </p:grpSp>
        <p:grpSp>
          <p:nvGrpSpPr>
            <p:cNvPr id="16" name="Group 36"/>
            <p:cNvGrpSpPr/>
            <p:nvPr/>
          </p:nvGrpSpPr>
          <p:grpSpPr>
            <a:xfrm>
              <a:off x="2715031" y="1600024"/>
              <a:ext cx="181552" cy="264651"/>
              <a:chOff x="3582988" y="3510757"/>
              <a:chExt cx="319088" cy="465138"/>
            </a:xfrm>
            <a:solidFill>
              <a:srgbClr val="FFFFFF"/>
            </a:solidFill>
          </p:grpSpPr>
          <p:sp>
            <p:nvSpPr>
              <p:cNvPr id="17"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18"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grpSp>
      </p:grpSp>
      <p:grpSp>
        <p:nvGrpSpPr>
          <p:cNvPr id="21" name="组合 20"/>
          <p:cNvGrpSpPr/>
          <p:nvPr/>
        </p:nvGrpSpPr>
        <p:grpSpPr>
          <a:xfrm>
            <a:off x="2514118" y="2482690"/>
            <a:ext cx="572068" cy="415805"/>
            <a:chOff x="2514118" y="2387124"/>
            <a:chExt cx="572068" cy="415805"/>
          </a:xfrm>
        </p:grpSpPr>
        <p:grpSp>
          <p:nvGrpSpPr>
            <p:cNvPr id="22" name="组合 21"/>
            <p:cNvGrpSpPr/>
            <p:nvPr/>
          </p:nvGrpSpPr>
          <p:grpSpPr>
            <a:xfrm>
              <a:off x="2514118" y="2387124"/>
              <a:ext cx="572068" cy="415805"/>
              <a:chOff x="2812960" y="874737"/>
              <a:chExt cx="572068" cy="415805"/>
            </a:xfrm>
          </p:grpSpPr>
          <p:sp>
            <p:nvSpPr>
              <p:cNvPr id="24"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panose="020B0503020204020204" pitchFamily="34" charset="-122"/>
                </a:endParaRPr>
              </a:p>
            </p:txBody>
          </p:sp>
          <p:sp>
            <p:nvSpPr>
              <p:cNvPr id="25" name="Pentagon 9"/>
              <p:cNvSpPr/>
              <p:nvPr/>
            </p:nvSpPr>
            <p:spPr>
              <a:xfrm flipH="1">
                <a:off x="2860590" y="909356"/>
                <a:ext cx="476808" cy="346566"/>
              </a:xfrm>
              <a:prstGeom prst="homePlate">
                <a:avLst>
                  <a:gd name="adj" fmla="val 23830"/>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rgbClr val="7F7F7F"/>
                  </a:solidFill>
                </a:endParaRPr>
              </a:p>
            </p:txBody>
          </p:sp>
        </p:grpSp>
        <p:sp>
          <p:nvSpPr>
            <p:cNvPr id="23"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FFFFFF"/>
            </a:solidFill>
            <a:ln>
              <a:no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26" name="组合 25"/>
          <p:cNvGrpSpPr/>
          <p:nvPr/>
        </p:nvGrpSpPr>
        <p:grpSpPr>
          <a:xfrm>
            <a:off x="2514118" y="3536719"/>
            <a:ext cx="572068" cy="415805"/>
            <a:chOff x="2514118" y="3026461"/>
            <a:chExt cx="572068" cy="415805"/>
          </a:xfrm>
        </p:grpSpPr>
        <p:grpSp>
          <p:nvGrpSpPr>
            <p:cNvPr id="27" name="组合 26"/>
            <p:cNvGrpSpPr/>
            <p:nvPr/>
          </p:nvGrpSpPr>
          <p:grpSpPr>
            <a:xfrm>
              <a:off x="2514118" y="3026461"/>
              <a:ext cx="572068" cy="415805"/>
              <a:chOff x="2812960" y="874737"/>
              <a:chExt cx="572068" cy="415805"/>
            </a:xfrm>
          </p:grpSpPr>
          <p:sp>
            <p:nvSpPr>
              <p:cNvPr id="29"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panose="020B0503020204020204" pitchFamily="34" charset="-122"/>
                </a:endParaRPr>
              </a:p>
            </p:txBody>
          </p:sp>
          <p:sp>
            <p:nvSpPr>
              <p:cNvPr id="30" name="Pentagon 9"/>
              <p:cNvSpPr/>
              <p:nvPr/>
            </p:nvSpPr>
            <p:spPr>
              <a:xfrm flipH="1">
                <a:off x="2860590" y="909356"/>
                <a:ext cx="476808" cy="346566"/>
              </a:xfrm>
              <a:prstGeom prst="homePlate">
                <a:avLst>
                  <a:gd name="adj" fmla="val 23830"/>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rgbClr val="7F7F7F"/>
                  </a:solidFill>
                </a:endParaRPr>
              </a:p>
            </p:txBody>
          </p:sp>
        </p:grpSp>
        <p:sp>
          <p:nvSpPr>
            <p:cNvPr id="28"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FFFFFF"/>
            </a:solidFill>
            <a:ln>
              <a:noFill/>
            </a:ln>
            <a:effec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grpSp>
      <p:grpSp>
        <p:nvGrpSpPr>
          <p:cNvPr id="31" name="组合 30"/>
          <p:cNvGrpSpPr/>
          <p:nvPr/>
        </p:nvGrpSpPr>
        <p:grpSpPr>
          <a:xfrm>
            <a:off x="518165" y="1408382"/>
            <a:ext cx="1923767" cy="750738"/>
            <a:chOff x="1078513" y="1669167"/>
            <a:chExt cx="1923767" cy="750738"/>
          </a:xfrm>
        </p:grpSpPr>
        <p:sp>
          <p:nvSpPr>
            <p:cNvPr id="32" name="TextBox 31"/>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3" name="TextBox 32"/>
            <p:cNvSpPr txBox="1"/>
            <p:nvPr/>
          </p:nvSpPr>
          <p:spPr>
            <a:xfrm>
              <a:off x="2071632" y="1669167"/>
              <a:ext cx="923331" cy="276999"/>
            </a:xfrm>
            <a:prstGeom prst="rect">
              <a:avLst/>
            </a:prstGeom>
            <a:noFill/>
          </p:spPr>
          <p:txBody>
            <a:bodyPr wrap="none" lIns="0" tIns="0" rIns="0" bIns="0" rtlCol="0" anchor="t">
              <a:spAutoFit/>
            </a:bodyPr>
            <a:lstStyle/>
            <a:p>
              <a:pPr algn="ctr"/>
              <a:r>
                <a:rPr lang="zh-CN" altLang="en-US" dirty="0" smtClean="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34" name="组合 33"/>
          <p:cNvGrpSpPr/>
          <p:nvPr/>
        </p:nvGrpSpPr>
        <p:grpSpPr>
          <a:xfrm>
            <a:off x="518165" y="2482690"/>
            <a:ext cx="1923767" cy="750738"/>
            <a:chOff x="1078513" y="1669167"/>
            <a:chExt cx="1923767" cy="750738"/>
          </a:xfrm>
        </p:grpSpPr>
        <p:sp>
          <p:nvSpPr>
            <p:cNvPr id="35" name="TextBox 34"/>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6" name="TextBox 35"/>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37" name="组合 36"/>
          <p:cNvGrpSpPr/>
          <p:nvPr/>
        </p:nvGrpSpPr>
        <p:grpSpPr>
          <a:xfrm>
            <a:off x="518165" y="3511394"/>
            <a:ext cx="1923767" cy="750738"/>
            <a:chOff x="1078513" y="1669167"/>
            <a:chExt cx="1923767" cy="750738"/>
          </a:xfrm>
        </p:grpSpPr>
        <p:sp>
          <p:nvSpPr>
            <p:cNvPr id="38" name="TextBox 37"/>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9" name="TextBox 38"/>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40" name="组合 39"/>
          <p:cNvGrpSpPr/>
          <p:nvPr/>
        </p:nvGrpSpPr>
        <p:grpSpPr>
          <a:xfrm>
            <a:off x="5871081" y="2465449"/>
            <a:ext cx="572068" cy="415805"/>
            <a:chOff x="5871081" y="2190265"/>
            <a:chExt cx="572068" cy="415805"/>
          </a:xfrm>
        </p:grpSpPr>
        <p:grpSp>
          <p:nvGrpSpPr>
            <p:cNvPr id="41" name="组合 40"/>
            <p:cNvGrpSpPr/>
            <p:nvPr/>
          </p:nvGrpSpPr>
          <p:grpSpPr>
            <a:xfrm rot="10800000">
              <a:off x="5871081" y="2190265"/>
              <a:ext cx="572068" cy="415805"/>
              <a:chOff x="2812960" y="874737"/>
              <a:chExt cx="572068" cy="415805"/>
            </a:xfrm>
          </p:grpSpPr>
          <p:sp>
            <p:nvSpPr>
              <p:cNvPr id="49"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panose="020B0503020204020204" pitchFamily="34" charset="-122"/>
                </a:endParaRPr>
              </a:p>
            </p:txBody>
          </p:sp>
          <p:sp>
            <p:nvSpPr>
              <p:cNvPr id="50" name="Pentagon 9"/>
              <p:cNvSpPr/>
              <p:nvPr/>
            </p:nvSpPr>
            <p:spPr>
              <a:xfrm flipH="1">
                <a:off x="2860590" y="909356"/>
                <a:ext cx="476808" cy="346566"/>
              </a:xfrm>
              <a:prstGeom prst="homePlate">
                <a:avLst>
                  <a:gd name="adj" fmla="val 23830"/>
                </a:avLst>
              </a:prstGeom>
              <a:solidFill>
                <a:srgbClr val="002060"/>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rgbClr val="7F7F7F"/>
                  </a:solidFill>
                </a:endParaRPr>
              </a:p>
            </p:txBody>
          </p:sp>
        </p:grpSp>
        <p:grpSp>
          <p:nvGrpSpPr>
            <p:cNvPr id="42" name="Group 22"/>
            <p:cNvGrpSpPr/>
            <p:nvPr/>
          </p:nvGrpSpPr>
          <p:grpSpPr>
            <a:xfrm>
              <a:off x="5997568" y="2282755"/>
              <a:ext cx="264199" cy="264651"/>
              <a:chOff x="7287419" y="3505994"/>
              <a:chExt cx="464344" cy="465138"/>
            </a:xfrm>
            <a:solidFill>
              <a:schemeClr val="bg1"/>
            </a:solidFill>
          </p:grpSpPr>
          <p:sp>
            <p:nvSpPr>
              <p:cNvPr id="43"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44"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45"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46"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47"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48"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grpSp>
      </p:grpSp>
      <p:grpSp>
        <p:nvGrpSpPr>
          <p:cNvPr id="51" name="组合 50"/>
          <p:cNvGrpSpPr/>
          <p:nvPr/>
        </p:nvGrpSpPr>
        <p:grpSpPr>
          <a:xfrm>
            <a:off x="5871081" y="3535206"/>
            <a:ext cx="572068" cy="415805"/>
            <a:chOff x="5864748" y="3008916"/>
            <a:chExt cx="572068" cy="415805"/>
          </a:xfrm>
        </p:grpSpPr>
        <p:grpSp>
          <p:nvGrpSpPr>
            <p:cNvPr id="52" name="组合 51"/>
            <p:cNvGrpSpPr/>
            <p:nvPr/>
          </p:nvGrpSpPr>
          <p:grpSpPr>
            <a:xfrm rot="10800000">
              <a:off x="5864748" y="3008916"/>
              <a:ext cx="572068" cy="415805"/>
              <a:chOff x="2812960" y="874737"/>
              <a:chExt cx="572068" cy="415805"/>
            </a:xfrm>
          </p:grpSpPr>
          <p:sp>
            <p:nvSpPr>
              <p:cNvPr id="63"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panose="020B0503020204020204" pitchFamily="34" charset="-122"/>
                </a:endParaRPr>
              </a:p>
            </p:txBody>
          </p:sp>
          <p:sp>
            <p:nvSpPr>
              <p:cNvPr id="64" name="Pentagon 9"/>
              <p:cNvSpPr/>
              <p:nvPr/>
            </p:nvSpPr>
            <p:spPr>
              <a:xfrm flipH="1">
                <a:off x="2860590" y="909356"/>
                <a:ext cx="476808" cy="346566"/>
              </a:xfrm>
              <a:prstGeom prst="homePlate">
                <a:avLst>
                  <a:gd name="adj" fmla="val 23830"/>
                </a:avLst>
              </a:prstGeom>
              <a:solidFill>
                <a:srgbClr val="002060"/>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rgbClr val="7F7F7F"/>
                  </a:solidFill>
                </a:endParaRPr>
              </a:p>
            </p:txBody>
          </p:sp>
        </p:grpSp>
        <p:grpSp>
          <p:nvGrpSpPr>
            <p:cNvPr id="53" name="Group 12"/>
            <p:cNvGrpSpPr/>
            <p:nvPr/>
          </p:nvGrpSpPr>
          <p:grpSpPr>
            <a:xfrm>
              <a:off x="5985331" y="3091890"/>
              <a:ext cx="264199" cy="264651"/>
              <a:chOff x="9145588" y="4435475"/>
              <a:chExt cx="464344" cy="465138"/>
            </a:xfrm>
            <a:solidFill>
              <a:schemeClr val="bg1"/>
            </a:solidFill>
          </p:grpSpPr>
          <p:sp>
            <p:nvSpPr>
              <p:cNvPr id="54"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55"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56"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57"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58"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59"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60"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61"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sp>
            <p:nvSpPr>
              <p:cNvPr id="62"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rgbClr val="7F7F7F"/>
                  </a:solidFill>
                  <a:sym typeface="Gill Sans" charset="0"/>
                </a:endParaRPr>
              </a:p>
            </p:txBody>
          </p:sp>
        </p:grpSp>
      </p:grpSp>
      <p:grpSp>
        <p:nvGrpSpPr>
          <p:cNvPr id="65" name="组合 64"/>
          <p:cNvGrpSpPr/>
          <p:nvPr/>
        </p:nvGrpSpPr>
        <p:grpSpPr>
          <a:xfrm>
            <a:off x="6474610" y="1408382"/>
            <a:ext cx="2006973" cy="750738"/>
            <a:chOff x="995307" y="1669167"/>
            <a:chExt cx="2006973" cy="750738"/>
          </a:xfrm>
        </p:grpSpPr>
        <p:sp>
          <p:nvSpPr>
            <p:cNvPr id="66" name="TextBox 65"/>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67" name="TextBox 66"/>
            <p:cNvSpPr txBox="1"/>
            <p:nvPr/>
          </p:nvSpPr>
          <p:spPr>
            <a:xfrm>
              <a:off x="995307" y="1669167"/>
              <a:ext cx="923330" cy="276999"/>
            </a:xfrm>
            <a:prstGeom prst="rect">
              <a:avLst/>
            </a:prstGeom>
            <a:noFill/>
          </p:spPr>
          <p:txBody>
            <a:bodyPr wrap="none" lIns="0" tIns="0" rIns="0" bIns="0" rtlCol="0" anchor="t">
              <a:spAutoFit/>
            </a:bodyPr>
            <a:lstStyle/>
            <a:p>
              <a:pPr algn="ctr"/>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68" name="组合 67"/>
          <p:cNvGrpSpPr/>
          <p:nvPr/>
        </p:nvGrpSpPr>
        <p:grpSpPr>
          <a:xfrm>
            <a:off x="6484135" y="2482690"/>
            <a:ext cx="1997448" cy="750738"/>
            <a:chOff x="1004832" y="1669167"/>
            <a:chExt cx="1997448" cy="750738"/>
          </a:xfrm>
        </p:grpSpPr>
        <p:sp>
          <p:nvSpPr>
            <p:cNvPr id="69" name="TextBox 68"/>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70" name="TextBox 69"/>
            <p:cNvSpPr txBox="1"/>
            <p:nvPr/>
          </p:nvSpPr>
          <p:spPr>
            <a:xfrm>
              <a:off x="1004832" y="1669167"/>
              <a:ext cx="923330" cy="276999"/>
            </a:xfrm>
            <a:prstGeom prst="rect">
              <a:avLst/>
            </a:prstGeom>
            <a:noFill/>
          </p:spPr>
          <p:txBody>
            <a:bodyPr wrap="none" lIns="0" tIns="0" rIns="0" bIns="0" rtlCol="0" anchor="t">
              <a:spAutoFit/>
            </a:bodyPr>
            <a:lstStyle/>
            <a:p>
              <a:pPr algn="ctr"/>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71" name="组合 70"/>
          <p:cNvGrpSpPr/>
          <p:nvPr/>
        </p:nvGrpSpPr>
        <p:grpSpPr>
          <a:xfrm>
            <a:off x="6484135" y="3511394"/>
            <a:ext cx="1997448" cy="750738"/>
            <a:chOff x="1004832" y="1669167"/>
            <a:chExt cx="1997448" cy="750738"/>
          </a:xfrm>
        </p:grpSpPr>
        <p:sp>
          <p:nvSpPr>
            <p:cNvPr id="72" name="TextBox 71"/>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73" name="TextBox 72"/>
            <p:cNvSpPr txBox="1"/>
            <p:nvPr/>
          </p:nvSpPr>
          <p:spPr>
            <a:xfrm>
              <a:off x="1004832" y="1669167"/>
              <a:ext cx="923330" cy="276999"/>
            </a:xfrm>
            <a:prstGeom prst="rect">
              <a:avLst/>
            </a:prstGeom>
            <a:noFill/>
          </p:spPr>
          <p:txBody>
            <a:bodyPr wrap="none" lIns="0" tIns="0" rIns="0" bIns="0" rtlCol="0" anchor="t">
              <a:spAutoFit/>
            </a:bodyPr>
            <a:lstStyle/>
            <a:p>
              <a:pPr algn="ctr"/>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7026">
        <p14:gallery dir="l"/>
      </p:transition>
    </mc:Choice>
    <mc:Fallback xmlns="">
      <p:transition spd="slow" advClick="0" advTm="70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0-#ppt_w/2"/>
                                          </p:val>
                                        </p:tav>
                                        <p:tav tm="100000">
                                          <p:val>
                                            <p:strVal val="#ppt_x"/>
                                          </p:val>
                                        </p:tav>
                                      </p:tavLst>
                                    </p:anim>
                                    <p:anim calcmode="lin" valueType="num">
                                      <p:cBhvr additive="base">
                                        <p:cTn id="33" dur="500" fill="hold"/>
                                        <p:tgtEl>
                                          <p:spTgt spid="3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0-#ppt_w/2"/>
                                          </p:val>
                                        </p:tav>
                                        <p:tav tm="100000">
                                          <p:val>
                                            <p:strVal val="#ppt_x"/>
                                          </p:val>
                                        </p:tav>
                                      </p:tavLst>
                                    </p:anim>
                                    <p:anim calcmode="lin" valueType="num">
                                      <p:cBhvr additive="base">
                                        <p:cTn id="38" dur="500" fill="hold"/>
                                        <p:tgtEl>
                                          <p:spTgt spid="3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1+#ppt_w/2"/>
                                          </p:val>
                                        </p:tav>
                                        <p:tav tm="100000">
                                          <p:val>
                                            <p:strVal val="#ppt_x"/>
                                          </p:val>
                                        </p:tav>
                                      </p:tavLst>
                                    </p:anim>
                                    <p:anim calcmode="lin" valueType="num">
                                      <p:cBhvr additive="base">
                                        <p:cTn id="43" dur="500" fill="hold"/>
                                        <p:tgtEl>
                                          <p:spTgt spid="2"/>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1+#ppt_w/2"/>
                                          </p:val>
                                        </p:tav>
                                        <p:tav tm="100000">
                                          <p:val>
                                            <p:strVal val="#ppt_x"/>
                                          </p:val>
                                        </p:tav>
                                      </p:tavLst>
                                    </p:anim>
                                    <p:anim calcmode="lin" valueType="num">
                                      <p:cBhvr additive="base">
                                        <p:cTn id="48" dur="500" fill="hold"/>
                                        <p:tgtEl>
                                          <p:spTgt spid="4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cBhvr additive="base">
                                        <p:cTn id="52" dur="500" fill="hold"/>
                                        <p:tgtEl>
                                          <p:spTgt spid="51"/>
                                        </p:tgtEl>
                                        <p:attrNameLst>
                                          <p:attrName>ppt_x</p:attrName>
                                        </p:attrNameLst>
                                      </p:cBhvr>
                                      <p:tavLst>
                                        <p:tav tm="0">
                                          <p:val>
                                            <p:strVal val="1+#ppt_w/2"/>
                                          </p:val>
                                        </p:tav>
                                        <p:tav tm="100000">
                                          <p:val>
                                            <p:strVal val="#ppt_x"/>
                                          </p:val>
                                        </p:tav>
                                      </p:tavLst>
                                    </p:anim>
                                    <p:anim calcmode="lin" valueType="num">
                                      <p:cBhvr additive="base">
                                        <p:cTn id="53" dur="500" fill="hold"/>
                                        <p:tgtEl>
                                          <p:spTgt spid="51"/>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nodeType="afterEffect">
                                  <p:stCondLst>
                                    <p:cond delay="0"/>
                                  </p:stCondLst>
                                  <p:childTnLst>
                                    <p:set>
                                      <p:cBhvr>
                                        <p:cTn id="56" dur="1" fill="hold">
                                          <p:stCondLst>
                                            <p:cond delay="0"/>
                                          </p:stCondLst>
                                        </p:cTn>
                                        <p:tgtEl>
                                          <p:spTgt spid="65"/>
                                        </p:tgtEl>
                                        <p:attrNameLst>
                                          <p:attrName>style.visibility</p:attrName>
                                        </p:attrNameLst>
                                      </p:cBhvr>
                                      <p:to>
                                        <p:strVal val="visible"/>
                                      </p:to>
                                    </p:set>
                                    <p:anim calcmode="lin" valueType="num">
                                      <p:cBhvr additive="base">
                                        <p:cTn id="57" dur="500" fill="hold"/>
                                        <p:tgtEl>
                                          <p:spTgt spid="65"/>
                                        </p:tgtEl>
                                        <p:attrNameLst>
                                          <p:attrName>ppt_x</p:attrName>
                                        </p:attrNameLst>
                                      </p:cBhvr>
                                      <p:tavLst>
                                        <p:tav tm="0">
                                          <p:val>
                                            <p:strVal val="1+#ppt_w/2"/>
                                          </p:val>
                                        </p:tav>
                                        <p:tav tm="100000">
                                          <p:val>
                                            <p:strVal val="#ppt_x"/>
                                          </p:val>
                                        </p:tav>
                                      </p:tavLst>
                                    </p:anim>
                                    <p:anim calcmode="lin" valueType="num">
                                      <p:cBhvr additive="base">
                                        <p:cTn id="58" dur="500" fill="hold"/>
                                        <p:tgtEl>
                                          <p:spTgt spid="65"/>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68"/>
                                        </p:tgtEl>
                                        <p:attrNameLst>
                                          <p:attrName>style.visibility</p:attrName>
                                        </p:attrNameLst>
                                      </p:cBhvr>
                                      <p:to>
                                        <p:strVal val="visible"/>
                                      </p:to>
                                    </p:set>
                                    <p:anim calcmode="lin" valueType="num">
                                      <p:cBhvr additive="base">
                                        <p:cTn id="62" dur="500" fill="hold"/>
                                        <p:tgtEl>
                                          <p:spTgt spid="68"/>
                                        </p:tgtEl>
                                        <p:attrNameLst>
                                          <p:attrName>ppt_x</p:attrName>
                                        </p:attrNameLst>
                                      </p:cBhvr>
                                      <p:tavLst>
                                        <p:tav tm="0">
                                          <p:val>
                                            <p:strVal val="1+#ppt_w/2"/>
                                          </p:val>
                                        </p:tav>
                                        <p:tav tm="100000">
                                          <p:val>
                                            <p:strVal val="#ppt_x"/>
                                          </p:val>
                                        </p:tav>
                                      </p:tavLst>
                                    </p:anim>
                                    <p:anim calcmode="lin" valueType="num">
                                      <p:cBhvr additive="base">
                                        <p:cTn id="63" dur="500" fill="hold"/>
                                        <p:tgtEl>
                                          <p:spTgt spid="68"/>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nodeType="afterEffect">
                                  <p:stCondLst>
                                    <p:cond delay="0"/>
                                  </p:stCondLst>
                                  <p:childTnLst>
                                    <p:set>
                                      <p:cBhvr>
                                        <p:cTn id="66" dur="1" fill="hold">
                                          <p:stCondLst>
                                            <p:cond delay="0"/>
                                          </p:stCondLst>
                                        </p:cTn>
                                        <p:tgtEl>
                                          <p:spTgt spid="71"/>
                                        </p:tgtEl>
                                        <p:attrNameLst>
                                          <p:attrName>style.visibility</p:attrName>
                                        </p:attrNameLst>
                                      </p:cBhvr>
                                      <p:to>
                                        <p:strVal val="visible"/>
                                      </p:to>
                                    </p:set>
                                    <p:anim calcmode="lin" valueType="num">
                                      <p:cBhvr additive="base">
                                        <p:cTn id="67" dur="500" fill="hold"/>
                                        <p:tgtEl>
                                          <p:spTgt spid="71"/>
                                        </p:tgtEl>
                                        <p:attrNameLst>
                                          <p:attrName>ppt_x</p:attrName>
                                        </p:attrNameLst>
                                      </p:cBhvr>
                                      <p:tavLst>
                                        <p:tav tm="0">
                                          <p:val>
                                            <p:strVal val="1+#ppt_w/2"/>
                                          </p:val>
                                        </p:tav>
                                        <p:tav tm="100000">
                                          <p:val>
                                            <p:strVal val="#ppt_x"/>
                                          </p:val>
                                        </p:tav>
                                      </p:tavLst>
                                    </p:anim>
                                    <p:anim calcmode="lin" valueType="num">
                                      <p:cBhvr additive="base">
                                        <p:cTn id="68"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extBox 169"/>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选题内容</a:t>
            </a:r>
          </a:p>
        </p:txBody>
      </p:sp>
      <p:cxnSp>
        <p:nvCxnSpPr>
          <p:cNvPr id="171" name="直接连接符 170"/>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五角星 2"/>
          <p:cNvSpPr/>
          <p:nvPr/>
        </p:nvSpPr>
        <p:spPr>
          <a:xfrm>
            <a:off x="2051581" y="1738257"/>
            <a:ext cx="2165350" cy="2165350"/>
          </a:xfrm>
          <a:prstGeom prst="star5">
            <a:avLst/>
          </a:prstGeom>
          <a:noFill/>
          <a:ln w="9525">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prstClr val="white"/>
              </a:solidFill>
              <a:latin typeface="微软雅黑" panose="020B0503020204020204" pitchFamily="34" charset="-122"/>
            </a:endParaRPr>
          </a:p>
        </p:txBody>
      </p:sp>
      <p:grpSp>
        <p:nvGrpSpPr>
          <p:cNvPr id="4" name="组合 3"/>
          <p:cNvGrpSpPr/>
          <p:nvPr/>
        </p:nvGrpSpPr>
        <p:grpSpPr>
          <a:xfrm>
            <a:off x="2519618" y="2327468"/>
            <a:ext cx="1193616" cy="1196029"/>
            <a:chOff x="2845016" y="2727979"/>
            <a:chExt cx="1072726" cy="1074895"/>
          </a:xfrm>
        </p:grpSpPr>
        <p:grpSp>
          <p:nvGrpSpPr>
            <p:cNvPr id="45" name="Group 10"/>
            <p:cNvGrpSpPr/>
            <p:nvPr/>
          </p:nvGrpSpPr>
          <p:grpSpPr>
            <a:xfrm>
              <a:off x="2845016" y="2727979"/>
              <a:ext cx="1072726" cy="1074895"/>
              <a:chOff x="3692576" y="1742634"/>
              <a:chExt cx="2790379" cy="2796023"/>
            </a:xfrm>
          </p:grpSpPr>
          <p:grpSp>
            <p:nvGrpSpPr>
              <p:cNvPr id="47" name="组合 79"/>
              <p:cNvGrpSpPr/>
              <p:nvPr/>
            </p:nvGrpSpPr>
            <p:grpSpPr bwMode="auto">
              <a:xfrm>
                <a:off x="3692576" y="1742634"/>
                <a:ext cx="2790379" cy="2796023"/>
                <a:chOff x="6379729" y="2488774"/>
                <a:chExt cx="2513016" cy="2513016"/>
              </a:xfrm>
            </p:grpSpPr>
            <p:sp>
              <p:nvSpPr>
                <p:cNvPr id="4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50" name="任意多边形 83"/>
                <p:cNvSpPr/>
                <p:nvPr/>
              </p:nvSpPr>
              <p:spPr>
                <a:xfrm rot="16377237">
                  <a:off x="6409518" y="2506881"/>
                  <a:ext cx="2476803" cy="2476799"/>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48" name="椭圆 80"/>
              <p:cNvSpPr/>
              <p:nvPr/>
            </p:nvSpPr>
            <p:spPr bwMode="auto">
              <a:xfrm>
                <a:off x="4101617" y="2137563"/>
                <a:ext cx="2016471" cy="2020557"/>
              </a:xfrm>
              <a:prstGeom prst="ellipse">
                <a:avLst/>
              </a:prstGeom>
              <a:solidFill>
                <a:srgbClr val="00206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sp>
          <p:nvSpPr>
            <p:cNvPr id="46" name="TextBox 45"/>
            <p:cNvSpPr txBox="1"/>
            <p:nvPr/>
          </p:nvSpPr>
          <p:spPr>
            <a:xfrm>
              <a:off x="3008157" y="3020617"/>
              <a:ext cx="739230" cy="523220"/>
            </a:xfrm>
            <a:prstGeom prst="rect">
              <a:avLst/>
            </a:prstGeom>
            <a:noFill/>
            <a:ln>
              <a:noFill/>
            </a:ln>
          </p:spPr>
          <p:txBody>
            <a:bodyPr wrap="square" rtlCol="0">
              <a:spAutoFit/>
            </a:bodyPr>
            <a:lstStyle/>
            <a:p>
              <a:pPr algn="ctr"/>
              <a:r>
                <a:rPr lang="zh-CN" altLang="en-US" sz="1600" dirty="0" smtClean="0">
                  <a:solidFill>
                    <a:prstClr val="white"/>
                  </a:solidFill>
                  <a:latin typeface="微软雅黑" panose="020B0503020204020204" pitchFamily="34" charset="-122"/>
                </a:rPr>
                <a:t>标题</a:t>
              </a:r>
              <a:endParaRPr lang="en-US" altLang="zh-CN" sz="1600" dirty="0" smtClean="0">
                <a:solidFill>
                  <a:prstClr val="white"/>
                </a:solidFill>
                <a:latin typeface="微软雅黑" panose="020B0503020204020204" pitchFamily="34" charset="-122"/>
              </a:endParaRPr>
            </a:p>
            <a:p>
              <a:pPr algn="ctr"/>
              <a:r>
                <a:rPr lang="zh-CN" altLang="en-US" sz="1600" dirty="0" smtClean="0">
                  <a:solidFill>
                    <a:prstClr val="white"/>
                  </a:solidFill>
                  <a:latin typeface="微软雅黑" panose="020B0503020204020204" pitchFamily="34" charset="-122"/>
                </a:rPr>
                <a:t>文字</a:t>
              </a:r>
              <a:endParaRPr lang="zh-CN" altLang="en-US" sz="1600" dirty="0">
                <a:solidFill>
                  <a:prstClr val="white"/>
                </a:solidFill>
                <a:latin typeface="微软雅黑" panose="020B0503020204020204" pitchFamily="34" charset="-122"/>
              </a:endParaRPr>
            </a:p>
          </p:txBody>
        </p:sp>
      </p:grpSp>
      <p:grpSp>
        <p:nvGrpSpPr>
          <p:cNvPr id="5" name="组合 4"/>
          <p:cNvGrpSpPr/>
          <p:nvPr/>
        </p:nvGrpSpPr>
        <p:grpSpPr>
          <a:xfrm>
            <a:off x="2767905" y="1204653"/>
            <a:ext cx="725812" cy="727279"/>
            <a:chOff x="2845016" y="2727979"/>
            <a:chExt cx="1072726" cy="1074895"/>
          </a:xfrm>
        </p:grpSpPr>
        <p:grpSp>
          <p:nvGrpSpPr>
            <p:cNvPr id="39" name="Group 10"/>
            <p:cNvGrpSpPr/>
            <p:nvPr/>
          </p:nvGrpSpPr>
          <p:grpSpPr>
            <a:xfrm>
              <a:off x="2845016" y="2727979"/>
              <a:ext cx="1072726" cy="1074895"/>
              <a:chOff x="3692576" y="1742634"/>
              <a:chExt cx="2790379" cy="2796023"/>
            </a:xfrm>
          </p:grpSpPr>
          <p:grpSp>
            <p:nvGrpSpPr>
              <p:cNvPr id="41" name="组合 79"/>
              <p:cNvGrpSpPr/>
              <p:nvPr/>
            </p:nvGrpSpPr>
            <p:grpSpPr bwMode="auto">
              <a:xfrm>
                <a:off x="3692576" y="1742634"/>
                <a:ext cx="2790379" cy="2796023"/>
                <a:chOff x="6379729" y="2488774"/>
                <a:chExt cx="2513016" cy="2513016"/>
              </a:xfrm>
            </p:grpSpPr>
            <p:sp>
              <p:nvSpPr>
                <p:cNvPr id="4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4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42" name="椭圆 80"/>
              <p:cNvSpPr/>
              <p:nvPr/>
            </p:nvSpPr>
            <p:spPr bwMode="auto">
              <a:xfrm>
                <a:off x="4101618" y="2137562"/>
                <a:ext cx="2016471" cy="2020558"/>
              </a:xfrm>
              <a:prstGeom prst="ellipse">
                <a:avLst/>
              </a:prstGeom>
              <a:solidFill>
                <a:srgbClr val="00206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sp>
          <p:nvSpPr>
            <p:cNvPr id="40" name="TextBox 39"/>
            <p:cNvSpPr txBox="1"/>
            <p:nvPr/>
          </p:nvSpPr>
          <p:spPr>
            <a:xfrm>
              <a:off x="3021853" y="3001038"/>
              <a:ext cx="739230" cy="591350"/>
            </a:xfrm>
            <a:prstGeom prst="rect">
              <a:avLst/>
            </a:prstGeom>
            <a:noFill/>
            <a:ln>
              <a:noFill/>
            </a:ln>
          </p:spPr>
          <p:txBody>
            <a:bodyPr wrap="square" rtlCol="0">
              <a:spAutoFit/>
            </a:bodyPr>
            <a:lstStyle/>
            <a:p>
              <a:pPr algn="ctr"/>
              <a:r>
                <a:rPr lang="en-US" altLang="zh-CN" sz="2000" dirty="0" smtClean="0">
                  <a:solidFill>
                    <a:prstClr val="white"/>
                  </a:solidFill>
                  <a:latin typeface="微软雅黑" panose="020B0503020204020204" pitchFamily="34" charset="-122"/>
                </a:rPr>
                <a:t>01</a:t>
              </a:r>
              <a:endParaRPr lang="zh-CN" altLang="en-US" sz="2000" dirty="0">
                <a:solidFill>
                  <a:prstClr val="white"/>
                </a:solidFill>
                <a:latin typeface="微软雅黑" panose="020B0503020204020204" pitchFamily="34" charset="-122"/>
              </a:endParaRPr>
            </a:p>
          </p:txBody>
        </p:sp>
      </p:grpSp>
      <p:grpSp>
        <p:nvGrpSpPr>
          <p:cNvPr id="6" name="组合 5"/>
          <p:cNvGrpSpPr/>
          <p:nvPr/>
        </p:nvGrpSpPr>
        <p:grpSpPr>
          <a:xfrm>
            <a:off x="4023786" y="2191480"/>
            <a:ext cx="725812" cy="727279"/>
            <a:chOff x="2845016" y="2727979"/>
            <a:chExt cx="1072726" cy="1074895"/>
          </a:xfrm>
        </p:grpSpPr>
        <p:grpSp>
          <p:nvGrpSpPr>
            <p:cNvPr id="33" name="Group 10"/>
            <p:cNvGrpSpPr/>
            <p:nvPr/>
          </p:nvGrpSpPr>
          <p:grpSpPr>
            <a:xfrm>
              <a:off x="2845016" y="2727979"/>
              <a:ext cx="1072726" cy="1074895"/>
              <a:chOff x="3692576" y="1742634"/>
              <a:chExt cx="2790379" cy="2796023"/>
            </a:xfrm>
          </p:grpSpPr>
          <p:grpSp>
            <p:nvGrpSpPr>
              <p:cNvPr id="35" name="组合 79"/>
              <p:cNvGrpSpPr/>
              <p:nvPr/>
            </p:nvGrpSpPr>
            <p:grpSpPr bwMode="auto">
              <a:xfrm>
                <a:off x="3692576" y="1742634"/>
                <a:ext cx="2790379" cy="2796023"/>
                <a:chOff x="6379729" y="2488774"/>
                <a:chExt cx="2513016" cy="2513016"/>
              </a:xfrm>
            </p:grpSpPr>
            <p:sp>
              <p:nvSpPr>
                <p:cNvPr id="3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3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36" name="椭圆 80"/>
              <p:cNvSpPr/>
              <p:nvPr/>
            </p:nvSpPr>
            <p:spPr bwMode="auto">
              <a:xfrm>
                <a:off x="4101618" y="2137562"/>
                <a:ext cx="2016471" cy="2020558"/>
              </a:xfrm>
              <a:prstGeom prst="ellipse">
                <a:avLst/>
              </a:prstGeom>
              <a:solidFill>
                <a:srgbClr val="00206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sp>
          <p:nvSpPr>
            <p:cNvPr id="34" name="TextBox 33"/>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prstClr val="white"/>
                  </a:solidFill>
                  <a:latin typeface="微软雅黑" panose="020B0503020204020204" pitchFamily="34" charset="-122"/>
                </a:rPr>
                <a:t>02</a:t>
              </a:r>
              <a:endParaRPr lang="zh-CN" altLang="en-US" sz="2000" dirty="0">
                <a:solidFill>
                  <a:prstClr val="white"/>
                </a:solidFill>
                <a:latin typeface="微软雅黑" panose="020B0503020204020204" pitchFamily="34" charset="-122"/>
              </a:endParaRPr>
            </a:p>
          </p:txBody>
        </p:sp>
      </p:grpSp>
      <p:grpSp>
        <p:nvGrpSpPr>
          <p:cNvPr id="7" name="组合 6"/>
          <p:cNvGrpSpPr/>
          <p:nvPr/>
        </p:nvGrpSpPr>
        <p:grpSpPr>
          <a:xfrm>
            <a:off x="1547568" y="2178763"/>
            <a:ext cx="725812" cy="727279"/>
            <a:chOff x="2845016" y="2727979"/>
            <a:chExt cx="1072726" cy="1074895"/>
          </a:xfrm>
        </p:grpSpPr>
        <p:grpSp>
          <p:nvGrpSpPr>
            <p:cNvPr id="27" name="Group 10"/>
            <p:cNvGrpSpPr/>
            <p:nvPr/>
          </p:nvGrpSpPr>
          <p:grpSpPr>
            <a:xfrm>
              <a:off x="2845016" y="2727979"/>
              <a:ext cx="1072726" cy="1074895"/>
              <a:chOff x="3692576" y="1742634"/>
              <a:chExt cx="2790379" cy="2796023"/>
            </a:xfrm>
          </p:grpSpPr>
          <p:grpSp>
            <p:nvGrpSpPr>
              <p:cNvPr id="29" name="组合 79"/>
              <p:cNvGrpSpPr/>
              <p:nvPr/>
            </p:nvGrpSpPr>
            <p:grpSpPr bwMode="auto">
              <a:xfrm>
                <a:off x="3692576" y="1742634"/>
                <a:ext cx="2790379" cy="2796023"/>
                <a:chOff x="6379729" y="2488774"/>
                <a:chExt cx="2513016" cy="2513016"/>
              </a:xfrm>
            </p:grpSpPr>
            <p:sp>
              <p:nvSpPr>
                <p:cNvPr id="3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3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30" name="椭圆 80"/>
              <p:cNvSpPr/>
              <p:nvPr/>
            </p:nvSpPr>
            <p:spPr bwMode="auto">
              <a:xfrm>
                <a:off x="4101618" y="2137562"/>
                <a:ext cx="2016471" cy="2020558"/>
              </a:xfrm>
              <a:prstGeom prst="ellipse">
                <a:avLst/>
              </a:prstGeom>
              <a:solidFill>
                <a:srgbClr val="00206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sp>
          <p:nvSpPr>
            <p:cNvPr id="28" name="TextBox 27"/>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prstClr val="white"/>
                  </a:solidFill>
                  <a:latin typeface="微软雅黑" panose="020B0503020204020204" pitchFamily="34" charset="-122"/>
                </a:rPr>
                <a:t>03</a:t>
              </a:r>
              <a:endParaRPr lang="zh-CN" altLang="en-US" sz="2000" dirty="0">
                <a:solidFill>
                  <a:prstClr val="white"/>
                </a:solidFill>
                <a:latin typeface="微软雅黑" panose="020B0503020204020204" pitchFamily="34" charset="-122"/>
              </a:endParaRPr>
            </a:p>
          </p:txBody>
        </p:sp>
      </p:grpSp>
      <p:grpSp>
        <p:nvGrpSpPr>
          <p:cNvPr id="8" name="组合 7"/>
          <p:cNvGrpSpPr/>
          <p:nvPr/>
        </p:nvGrpSpPr>
        <p:grpSpPr>
          <a:xfrm>
            <a:off x="2032703" y="3640540"/>
            <a:ext cx="725812" cy="727279"/>
            <a:chOff x="2845016" y="2727979"/>
            <a:chExt cx="1072726" cy="1074895"/>
          </a:xfrm>
        </p:grpSpPr>
        <p:grpSp>
          <p:nvGrpSpPr>
            <p:cNvPr id="21" name="Group 10"/>
            <p:cNvGrpSpPr/>
            <p:nvPr/>
          </p:nvGrpSpPr>
          <p:grpSpPr>
            <a:xfrm>
              <a:off x="2845016" y="2727979"/>
              <a:ext cx="1072726" cy="1074895"/>
              <a:chOff x="3692576" y="1742634"/>
              <a:chExt cx="2790379" cy="2796023"/>
            </a:xfrm>
          </p:grpSpPr>
          <p:grpSp>
            <p:nvGrpSpPr>
              <p:cNvPr id="23" name="组合 79"/>
              <p:cNvGrpSpPr/>
              <p:nvPr/>
            </p:nvGrpSpPr>
            <p:grpSpPr bwMode="auto">
              <a:xfrm>
                <a:off x="3692576" y="1742634"/>
                <a:ext cx="2790379" cy="2796023"/>
                <a:chOff x="6379729" y="2488774"/>
                <a:chExt cx="2513016" cy="2513016"/>
              </a:xfrm>
            </p:grpSpPr>
            <p:sp>
              <p:nvSpPr>
                <p:cNvPr id="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2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24" name="椭圆 80"/>
              <p:cNvSpPr/>
              <p:nvPr/>
            </p:nvSpPr>
            <p:spPr bwMode="auto">
              <a:xfrm>
                <a:off x="4101618" y="2137562"/>
                <a:ext cx="2016471" cy="2020558"/>
              </a:xfrm>
              <a:prstGeom prst="ellipse">
                <a:avLst/>
              </a:prstGeom>
              <a:solidFill>
                <a:srgbClr val="002060"/>
              </a:solidFill>
              <a:ln w="25400" cap="flat" cmpd="sng" algn="ctr">
                <a:solidFill>
                  <a:schemeClr val="bg1"/>
                </a:solid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prstClr val="white"/>
                  </a:solidFill>
                  <a:latin typeface="微软雅黑" panose="020B0503020204020204" pitchFamily="34" charset="-122"/>
                </a:rPr>
                <a:t>04</a:t>
              </a:r>
              <a:endParaRPr lang="zh-CN" altLang="en-US" sz="2000" dirty="0">
                <a:solidFill>
                  <a:prstClr val="white"/>
                </a:solidFill>
                <a:latin typeface="微软雅黑" panose="020B0503020204020204" pitchFamily="34" charset="-122"/>
              </a:endParaRPr>
            </a:p>
          </p:txBody>
        </p:sp>
      </p:grpSp>
      <p:grpSp>
        <p:nvGrpSpPr>
          <p:cNvPr id="9" name="组合 8"/>
          <p:cNvGrpSpPr/>
          <p:nvPr/>
        </p:nvGrpSpPr>
        <p:grpSpPr>
          <a:xfrm>
            <a:off x="3538921" y="3640540"/>
            <a:ext cx="725812" cy="727279"/>
            <a:chOff x="2845016" y="2727979"/>
            <a:chExt cx="1072726" cy="1074895"/>
          </a:xfrm>
        </p:grpSpPr>
        <p:grpSp>
          <p:nvGrpSpPr>
            <p:cNvPr id="15" name="Group 10"/>
            <p:cNvGrpSpPr/>
            <p:nvPr/>
          </p:nvGrpSpPr>
          <p:grpSpPr>
            <a:xfrm>
              <a:off x="2845016" y="2727979"/>
              <a:ext cx="1072726" cy="1074895"/>
              <a:chOff x="3692576" y="1742634"/>
              <a:chExt cx="2790379" cy="2796023"/>
            </a:xfrm>
          </p:grpSpPr>
          <p:grpSp>
            <p:nvGrpSpPr>
              <p:cNvPr id="17" name="组合 79"/>
              <p:cNvGrpSpPr/>
              <p:nvPr/>
            </p:nvGrpSpPr>
            <p:grpSpPr bwMode="auto">
              <a:xfrm>
                <a:off x="3692576" y="1742634"/>
                <a:ext cx="2790379" cy="2796023"/>
                <a:chOff x="6379729" y="2488774"/>
                <a:chExt cx="2513016" cy="2513016"/>
              </a:xfrm>
            </p:grpSpPr>
            <p:sp>
              <p:nvSpPr>
                <p:cNvPr id="1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3300" kern="0">
                    <a:solidFill>
                      <a:srgbClr val="FFFFFF"/>
                    </a:solidFill>
                    <a:latin typeface="微软雅黑" panose="020B0503020204020204" pitchFamily="34" charset="-122"/>
                  </a:endParaRPr>
                </a:p>
              </p:txBody>
            </p:sp>
            <p:sp>
              <p:nvSpPr>
                <p:cNvPr id="2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FFFFFF"/>
                    </a:solidFill>
                    <a:latin typeface="微软雅黑" panose="020B0503020204020204" pitchFamily="34" charset="-122"/>
                    <a:ea typeface="微软雅黑" panose="020B0503020204020204" pitchFamily="34" charset="-122"/>
                  </a:endParaRPr>
                </a:p>
              </p:txBody>
            </p:sp>
          </p:grpSp>
          <p:sp>
            <p:nvSpPr>
              <p:cNvPr id="18" name="椭圆 80"/>
              <p:cNvSpPr/>
              <p:nvPr/>
            </p:nvSpPr>
            <p:spPr bwMode="auto">
              <a:xfrm>
                <a:off x="4101618" y="2137562"/>
                <a:ext cx="2016471" cy="2020558"/>
              </a:xfrm>
              <a:prstGeom prst="ellipse">
                <a:avLst/>
              </a:prstGeom>
              <a:solidFill>
                <a:srgbClr val="002060"/>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dirty="0">
                  <a:solidFill>
                    <a:srgbClr val="FFFFFF"/>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3021853" y="2989776"/>
              <a:ext cx="739230" cy="591350"/>
            </a:xfrm>
            <a:prstGeom prst="rect">
              <a:avLst/>
            </a:prstGeom>
            <a:noFill/>
            <a:ln>
              <a:noFill/>
            </a:ln>
          </p:spPr>
          <p:txBody>
            <a:bodyPr wrap="square" rtlCol="0">
              <a:spAutoFit/>
            </a:bodyPr>
            <a:lstStyle/>
            <a:p>
              <a:pPr algn="ctr"/>
              <a:r>
                <a:rPr lang="en-US" altLang="zh-CN" sz="2000" dirty="0" smtClean="0">
                  <a:solidFill>
                    <a:prstClr val="white"/>
                  </a:solidFill>
                  <a:latin typeface="微软雅黑" panose="020B0503020204020204" pitchFamily="34" charset="-122"/>
                </a:rPr>
                <a:t>05</a:t>
              </a:r>
              <a:endParaRPr lang="zh-CN" altLang="en-US" sz="2000" dirty="0">
                <a:solidFill>
                  <a:prstClr val="white"/>
                </a:solidFill>
                <a:latin typeface="微软雅黑" panose="020B0503020204020204" pitchFamily="34" charset="-122"/>
              </a:endParaRPr>
            </a:p>
          </p:txBody>
        </p:sp>
      </p:grpSp>
      <p:sp>
        <p:nvSpPr>
          <p:cNvPr id="10" name="TextBox 9"/>
          <p:cNvSpPr txBox="1"/>
          <p:nvPr/>
        </p:nvSpPr>
        <p:spPr>
          <a:xfrm>
            <a:off x="1679573" y="1401616"/>
            <a:ext cx="1107997" cy="369332"/>
          </a:xfrm>
          <a:prstGeom prst="rect">
            <a:avLst/>
          </a:prstGeom>
          <a:noFill/>
        </p:spPr>
        <p:txBody>
          <a:bodyPr wrap="none" rtlCol="0">
            <a:spAutoFit/>
          </a:bodyPr>
          <a:lstStyle/>
          <a:p>
            <a:pPr algn="ctr"/>
            <a:r>
              <a:rPr lang="zh-CN" altLang="en-US"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zh-CN" altLang="en-US"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11" name="TextBox 10"/>
          <p:cNvSpPr txBox="1"/>
          <p:nvPr/>
        </p:nvSpPr>
        <p:spPr>
          <a:xfrm>
            <a:off x="4844876" y="2418122"/>
            <a:ext cx="1107996" cy="369332"/>
          </a:xfrm>
          <a:prstGeom prst="rect">
            <a:avLst/>
          </a:prstGeom>
          <a:noFill/>
        </p:spPr>
        <p:txBody>
          <a:bodyPr wrap="none" rtlCol="0">
            <a:spAutoFit/>
          </a:bodyPr>
          <a:lstStyle/>
          <a:p>
            <a:r>
              <a:rPr lang="zh-CN" altLang="en-US"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zh-CN" altLang="en-US"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12" name="TextBox 11"/>
          <p:cNvSpPr txBox="1"/>
          <p:nvPr/>
        </p:nvSpPr>
        <p:spPr>
          <a:xfrm>
            <a:off x="4338218" y="3920157"/>
            <a:ext cx="1107996" cy="369332"/>
          </a:xfrm>
          <a:prstGeom prst="rect">
            <a:avLst/>
          </a:prstGeom>
          <a:noFill/>
        </p:spPr>
        <p:txBody>
          <a:bodyPr wrap="none" rtlCol="0">
            <a:spAutoFit/>
          </a:bodyPr>
          <a:lstStyle/>
          <a:p>
            <a:r>
              <a:rPr lang="zh-CN" altLang="en-US"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zh-CN" altLang="en-US"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13" name="TextBox 12"/>
          <p:cNvSpPr txBox="1"/>
          <p:nvPr/>
        </p:nvSpPr>
        <p:spPr>
          <a:xfrm>
            <a:off x="371107" y="2451600"/>
            <a:ext cx="1159293" cy="369332"/>
          </a:xfrm>
          <a:prstGeom prst="rect">
            <a:avLst/>
          </a:prstGeom>
          <a:noFill/>
        </p:spPr>
        <p:txBody>
          <a:bodyPr wrap="none" rtlCol="0">
            <a:spAutoFit/>
          </a:bodyPr>
          <a:lstStyle/>
          <a:p>
            <a:pPr algn="ctr"/>
            <a:r>
              <a:rPr lang="zh-CN" altLang="en-US" dirty="0" smtClean="0">
                <a:solidFill>
                  <a:schemeClr val="bg1">
                    <a:lumMod val="95000"/>
                  </a:schemeClr>
                </a:solidFill>
                <a:latin typeface="Adobe 黑体 Std R" panose="020B0400000000000000" pitchFamily="34" charset="-122"/>
                <a:ea typeface="Adobe 黑体 Std R" panose="020B0400000000000000" pitchFamily="34" charset="-122"/>
              </a:rPr>
              <a:t>标题文字 </a:t>
            </a:r>
            <a:endParaRPr lang="zh-CN" altLang="en-US"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14" name="TextBox 13"/>
          <p:cNvSpPr txBox="1"/>
          <p:nvPr/>
        </p:nvSpPr>
        <p:spPr>
          <a:xfrm>
            <a:off x="907285" y="3870314"/>
            <a:ext cx="1107997" cy="369332"/>
          </a:xfrm>
          <a:prstGeom prst="rect">
            <a:avLst/>
          </a:prstGeom>
          <a:noFill/>
        </p:spPr>
        <p:txBody>
          <a:bodyPr wrap="none" rtlCol="0">
            <a:spAutoFit/>
          </a:bodyPr>
          <a:lstStyle/>
          <a:p>
            <a:pPr algn="ctr"/>
            <a:r>
              <a:rPr lang="zh-CN" altLang="en-US"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zh-CN" altLang="en-US" dirty="0">
              <a:solidFill>
                <a:schemeClr val="bg1">
                  <a:lumMod val="95000"/>
                </a:schemeClr>
              </a:solidFill>
              <a:latin typeface="Adobe 黑体 Std R" panose="020B0400000000000000" pitchFamily="34" charset="-122"/>
              <a:ea typeface="Adobe 黑体 Std R" panose="020B0400000000000000" pitchFamily="34" charset="-122"/>
            </a:endParaRPr>
          </a:p>
        </p:txBody>
      </p:sp>
      <p:grpSp>
        <p:nvGrpSpPr>
          <p:cNvPr id="51" name="组合 50"/>
          <p:cNvGrpSpPr/>
          <p:nvPr/>
        </p:nvGrpSpPr>
        <p:grpSpPr>
          <a:xfrm>
            <a:off x="6120602" y="1705519"/>
            <a:ext cx="2528098" cy="2498210"/>
            <a:chOff x="763742" y="1605380"/>
            <a:chExt cx="2528098" cy="2498210"/>
          </a:xfrm>
        </p:grpSpPr>
        <p:sp>
          <p:nvSpPr>
            <p:cNvPr id="52" name="TextBox 51"/>
            <p:cNvSpPr txBox="1"/>
            <p:nvPr/>
          </p:nvSpPr>
          <p:spPr>
            <a:xfrm>
              <a:off x="763742" y="2164598"/>
              <a:ext cx="2528098" cy="1938992"/>
            </a:xfrm>
            <a:prstGeom prst="rect">
              <a:avLst/>
            </a:prstGeom>
            <a:noFill/>
          </p:spPr>
          <p:txBody>
            <a:bodyPr wrap="square" rtlCol="0">
              <a:spAutoFit/>
            </a:bodyPr>
            <a:lstStyle/>
            <a:p>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单击此处添加文本单击此处添加文本单击此处添加文本单击此处添加文本单击此处</a:t>
              </a:r>
              <a:r>
                <a:rPr lang="zh-CN" altLang="en-US" sz="1000" dirty="0" smtClean="0">
                  <a:solidFill>
                    <a:schemeClr val="bg1">
                      <a:lumMod val="95000"/>
                    </a:schemeClr>
                  </a:solidFill>
                  <a:latin typeface="Adobe 黑体 Std R" panose="020B0400000000000000" pitchFamily="34" charset="-122"/>
                  <a:ea typeface="Adobe 黑体 Std R" panose="020B0400000000000000" pitchFamily="34" charset="-122"/>
                </a:rPr>
                <a:t>添</a:t>
              </a:r>
            </a:p>
            <a:p>
              <a:endParaRPr lang="en-US" altLang="zh-CN" sz="10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1000" dirty="0" smtClean="0">
                  <a:solidFill>
                    <a:schemeClr val="bg1">
                      <a:lumMod val="95000"/>
                    </a:schemeClr>
                  </a:solidFill>
                  <a:latin typeface="Adobe 黑体 Std R" panose="020B0400000000000000" pitchFamily="34" charset="-122"/>
                  <a:ea typeface="Adobe 黑体 Std R" panose="020B0400000000000000" pitchFamily="34" charset="-122"/>
                </a:rPr>
                <a:t>本</a:t>
              </a:r>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10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单击此处添加文本单击此处添加文本单击此处添加文本单击此处添加文本单击此处添加文本单击此处添加文本</a:t>
              </a:r>
              <a:endParaRPr lang="en-US" altLang="zh-CN" sz="1000"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sz="1000" dirty="0">
                <a:solidFill>
                  <a:schemeClr val="bg1">
                    <a:lumMod val="95000"/>
                  </a:schemeClr>
                </a:solidFill>
                <a:latin typeface="Adobe 黑体 Std R" panose="020B0400000000000000" pitchFamily="34" charset="-122"/>
                <a:ea typeface="Adobe 黑体 Std R" panose="020B0400000000000000" pitchFamily="34" charset="-122"/>
              </a:endParaRPr>
            </a:p>
            <a:p>
              <a:pPr>
                <a:defRPr/>
              </a:pPr>
              <a:endParaRPr lang="en-US" altLang="zh-CN" sz="1000" kern="0" dirty="0">
                <a:solidFill>
                  <a:schemeClr val="bg1">
                    <a:lumMod val="95000"/>
                  </a:schemeClr>
                </a:solidFill>
                <a:latin typeface="Adobe 黑体 Std R" panose="020B0400000000000000" pitchFamily="34" charset="-122"/>
                <a:ea typeface="Adobe 黑体 Std R" panose="020B0400000000000000" pitchFamily="34" charset="-122"/>
              </a:endParaRPr>
            </a:p>
            <a:p>
              <a:pPr defTabSz="914400">
                <a:defRPr/>
              </a:pPr>
              <a:endParaRPr lang="en-US" altLang="zh-CN" sz="1000" kern="0" dirty="0" smtClean="0">
                <a:solidFill>
                  <a:schemeClr val="bg1">
                    <a:lumMod val="95000"/>
                  </a:schemeClr>
                </a:solidFill>
                <a:latin typeface="Adobe 黑体 Std R" panose="020B0400000000000000" pitchFamily="34" charset="-122"/>
                <a:ea typeface="Adobe 黑体 Std R" panose="020B0400000000000000" pitchFamily="34" charset="-122"/>
              </a:endParaRPr>
            </a:p>
            <a:p>
              <a:pPr defTabSz="914400">
                <a:defRPr/>
              </a:pPr>
              <a:endParaRPr lang="en-US" altLang="zh-CN" sz="1000" kern="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nvGrpSpPr>
            <p:cNvPr id="53" name="组合 52"/>
            <p:cNvGrpSpPr/>
            <p:nvPr/>
          </p:nvGrpSpPr>
          <p:grpSpPr>
            <a:xfrm>
              <a:off x="866278" y="1605380"/>
              <a:ext cx="1134214" cy="385763"/>
              <a:chOff x="4452173" y="720606"/>
              <a:chExt cx="1134214" cy="385763"/>
            </a:xfrm>
          </p:grpSpPr>
          <p:grpSp>
            <p:nvGrpSpPr>
              <p:cNvPr id="54" name="组合 53"/>
              <p:cNvGrpSpPr/>
              <p:nvPr/>
            </p:nvGrpSpPr>
            <p:grpSpPr>
              <a:xfrm>
                <a:off x="4452173" y="720606"/>
                <a:ext cx="1134214" cy="385763"/>
                <a:chOff x="2099498" y="1186788"/>
                <a:chExt cx="1134214" cy="385763"/>
              </a:xfrm>
            </p:grpSpPr>
            <p:sp>
              <p:nvSpPr>
                <p:cNvPr id="56" name="圆角矩形 55"/>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57" name="圆角矩形 56"/>
                <p:cNvSpPr/>
                <p:nvPr/>
              </p:nvSpPr>
              <p:spPr>
                <a:xfrm>
                  <a:off x="2163904" y="1212584"/>
                  <a:ext cx="1052212" cy="319506"/>
                </a:xfrm>
                <a:prstGeom prst="roundRect">
                  <a:avLst/>
                </a:prstGeom>
                <a:solidFill>
                  <a:srgbClr val="002060"/>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kern="0" dirty="0">
                    <a:solidFill>
                      <a:srgbClr val="FFFFFF"/>
                    </a:solidFill>
                    <a:ea typeface="宋体" panose="02010600030101010101" pitchFamily="2" charset="-122"/>
                  </a:endParaRPr>
                </a:p>
              </p:txBody>
            </p:sp>
          </p:grpSp>
          <p:sp>
            <p:nvSpPr>
              <p:cNvPr id="55" name="矩形 54"/>
              <p:cNvSpPr/>
              <p:nvPr/>
            </p:nvSpPr>
            <p:spPr>
              <a:xfrm>
                <a:off x="4516579" y="759599"/>
                <a:ext cx="1005404" cy="338554"/>
              </a:xfrm>
              <a:prstGeom prst="rect">
                <a:avLst/>
              </a:prstGeom>
              <a:noFill/>
            </p:spPr>
            <p:txBody>
              <a:bodyPr wrap="none">
                <a:spAutoFit/>
              </a:bodyPr>
              <a:lstStyle/>
              <a:p>
                <a:pPr algn="ctr"/>
                <a:r>
                  <a:rPr lang="zh-CN" altLang="en-US" sz="1600" dirty="0">
                    <a:solidFill>
                      <a:prstClr val="white"/>
                    </a:solidFill>
                    <a:latin typeface="Adobe 黑体 Std R" panose="020B0400000000000000" pitchFamily="34" charset="-122"/>
                    <a:ea typeface="Adobe 黑体 Std R" panose="020B0400000000000000" pitchFamily="34"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slow" p14:dur="1600" advClick="0" advTm="8605">
        <p14:gallery dir="l"/>
      </p:transition>
    </mc:Choice>
    <mc:Fallback xmlns="">
      <p:transition spd="slow" advClick="0" advTm="860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6" presetClass="entr" presetSubtype="3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out)">
                                      <p:cBhvr>
                                        <p:cTn id="15" dur="2000"/>
                                        <p:tgtEl>
                                          <p:spTgt spid="3"/>
                                        </p:tgtEl>
                                      </p:cBhvr>
                                    </p:animEffect>
                                  </p:childTnLst>
                                </p:cTn>
                              </p:par>
                            </p:childTnLst>
                          </p:cTn>
                        </p:par>
                        <p:par>
                          <p:cTn id="16" fill="hold">
                            <p:stCondLst>
                              <p:cond delay="2500"/>
                            </p:stCondLst>
                            <p:childTnLst>
                              <p:par>
                                <p:cTn id="17" presetID="26"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80">
                                          <p:stCondLst>
                                            <p:cond delay="0"/>
                                          </p:stCondLst>
                                        </p:cTn>
                                        <p:tgtEl>
                                          <p:spTgt spid="5"/>
                                        </p:tgtEl>
                                      </p:cBhvr>
                                    </p:animEffect>
                                    <p:anim calcmode="lin" valueType="num">
                                      <p:cBhvr>
                                        <p:cTn id="2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5" dur="26">
                                          <p:stCondLst>
                                            <p:cond delay="650"/>
                                          </p:stCondLst>
                                        </p:cTn>
                                        <p:tgtEl>
                                          <p:spTgt spid="5"/>
                                        </p:tgtEl>
                                      </p:cBhvr>
                                      <p:to x="100000" y="60000"/>
                                    </p:animScale>
                                    <p:animScale>
                                      <p:cBhvr>
                                        <p:cTn id="26" dur="166" decel="50000">
                                          <p:stCondLst>
                                            <p:cond delay="676"/>
                                          </p:stCondLst>
                                        </p:cTn>
                                        <p:tgtEl>
                                          <p:spTgt spid="5"/>
                                        </p:tgtEl>
                                      </p:cBhvr>
                                      <p:to x="100000" y="100000"/>
                                    </p:animScale>
                                    <p:animScale>
                                      <p:cBhvr>
                                        <p:cTn id="27" dur="26">
                                          <p:stCondLst>
                                            <p:cond delay="1312"/>
                                          </p:stCondLst>
                                        </p:cTn>
                                        <p:tgtEl>
                                          <p:spTgt spid="5"/>
                                        </p:tgtEl>
                                      </p:cBhvr>
                                      <p:to x="100000" y="80000"/>
                                    </p:animScale>
                                    <p:animScale>
                                      <p:cBhvr>
                                        <p:cTn id="28" dur="166" decel="50000">
                                          <p:stCondLst>
                                            <p:cond delay="1338"/>
                                          </p:stCondLst>
                                        </p:cTn>
                                        <p:tgtEl>
                                          <p:spTgt spid="5"/>
                                        </p:tgtEl>
                                      </p:cBhvr>
                                      <p:to x="100000" y="100000"/>
                                    </p:animScale>
                                    <p:animScale>
                                      <p:cBhvr>
                                        <p:cTn id="29" dur="26">
                                          <p:stCondLst>
                                            <p:cond delay="1642"/>
                                          </p:stCondLst>
                                        </p:cTn>
                                        <p:tgtEl>
                                          <p:spTgt spid="5"/>
                                        </p:tgtEl>
                                      </p:cBhvr>
                                      <p:to x="100000" y="90000"/>
                                    </p:animScale>
                                    <p:animScale>
                                      <p:cBhvr>
                                        <p:cTn id="30" dur="166" decel="50000">
                                          <p:stCondLst>
                                            <p:cond delay="1668"/>
                                          </p:stCondLst>
                                        </p:cTn>
                                        <p:tgtEl>
                                          <p:spTgt spid="5"/>
                                        </p:tgtEl>
                                      </p:cBhvr>
                                      <p:to x="100000" y="100000"/>
                                    </p:animScale>
                                    <p:animScale>
                                      <p:cBhvr>
                                        <p:cTn id="31" dur="26">
                                          <p:stCondLst>
                                            <p:cond delay="1808"/>
                                          </p:stCondLst>
                                        </p:cTn>
                                        <p:tgtEl>
                                          <p:spTgt spid="5"/>
                                        </p:tgtEl>
                                      </p:cBhvr>
                                      <p:to x="100000" y="95000"/>
                                    </p:animScale>
                                    <p:animScale>
                                      <p:cBhvr>
                                        <p:cTn id="32" dur="166" decel="50000">
                                          <p:stCondLst>
                                            <p:cond delay="1834"/>
                                          </p:stCondLst>
                                        </p:cTn>
                                        <p:tgtEl>
                                          <p:spTgt spid="5"/>
                                        </p:tgtEl>
                                      </p:cBhvr>
                                      <p:to x="100000" y="100000"/>
                                    </p:animScale>
                                  </p:childTnLst>
                                </p:cTn>
                              </p:par>
                              <p:par>
                                <p:cTn id="33" presetID="26"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580">
                                          <p:stCondLst>
                                            <p:cond delay="0"/>
                                          </p:stCondLst>
                                        </p:cTn>
                                        <p:tgtEl>
                                          <p:spTgt spid="6"/>
                                        </p:tgtEl>
                                      </p:cBhvr>
                                    </p:animEffect>
                                    <p:anim calcmode="lin" valueType="num">
                                      <p:cBhvr>
                                        <p:cTn id="36"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1" dur="26">
                                          <p:stCondLst>
                                            <p:cond delay="650"/>
                                          </p:stCondLst>
                                        </p:cTn>
                                        <p:tgtEl>
                                          <p:spTgt spid="6"/>
                                        </p:tgtEl>
                                      </p:cBhvr>
                                      <p:to x="100000" y="60000"/>
                                    </p:animScale>
                                    <p:animScale>
                                      <p:cBhvr>
                                        <p:cTn id="42" dur="166" decel="50000">
                                          <p:stCondLst>
                                            <p:cond delay="676"/>
                                          </p:stCondLst>
                                        </p:cTn>
                                        <p:tgtEl>
                                          <p:spTgt spid="6"/>
                                        </p:tgtEl>
                                      </p:cBhvr>
                                      <p:to x="100000" y="100000"/>
                                    </p:animScale>
                                    <p:animScale>
                                      <p:cBhvr>
                                        <p:cTn id="43" dur="26">
                                          <p:stCondLst>
                                            <p:cond delay="1312"/>
                                          </p:stCondLst>
                                        </p:cTn>
                                        <p:tgtEl>
                                          <p:spTgt spid="6"/>
                                        </p:tgtEl>
                                      </p:cBhvr>
                                      <p:to x="100000" y="80000"/>
                                    </p:animScale>
                                    <p:animScale>
                                      <p:cBhvr>
                                        <p:cTn id="44" dur="166" decel="50000">
                                          <p:stCondLst>
                                            <p:cond delay="1338"/>
                                          </p:stCondLst>
                                        </p:cTn>
                                        <p:tgtEl>
                                          <p:spTgt spid="6"/>
                                        </p:tgtEl>
                                      </p:cBhvr>
                                      <p:to x="100000" y="100000"/>
                                    </p:animScale>
                                    <p:animScale>
                                      <p:cBhvr>
                                        <p:cTn id="45" dur="26">
                                          <p:stCondLst>
                                            <p:cond delay="1642"/>
                                          </p:stCondLst>
                                        </p:cTn>
                                        <p:tgtEl>
                                          <p:spTgt spid="6"/>
                                        </p:tgtEl>
                                      </p:cBhvr>
                                      <p:to x="100000" y="90000"/>
                                    </p:animScale>
                                    <p:animScale>
                                      <p:cBhvr>
                                        <p:cTn id="46" dur="166" decel="50000">
                                          <p:stCondLst>
                                            <p:cond delay="1668"/>
                                          </p:stCondLst>
                                        </p:cTn>
                                        <p:tgtEl>
                                          <p:spTgt spid="6"/>
                                        </p:tgtEl>
                                      </p:cBhvr>
                                      <p:to x="100000" y="100000"/>
                                    </p:animScale>
                                    <p:animScale>
                                      <p:cBhvr>
                                        <p:cTn id="47" dur="26">
                                          <p:stCondLst>
                                            <p:cond delay="1808"/>
                                          </p:stCondLst>
                                        </p:cTn>
                                        <p:tgtEl>
                                          <p:spTgt spid="6"/>
                                        </p:tgtEl>
                                      </p:cBhvr>
                                      <p:to x="100000" y="95000"/>
                                    </p:animScale>
                                    <p:animScale>
                                      <p:cBhvr>
                                        <p:cTn id="48" dur="166" decel="50000">
                                          <p:stCondLst>
                                            <p:cond delay="1834"/>
                                          </p:stCondLst>
                                        </p:cTn>
                                        <p:tgtEl>
                                          <p:spTgt spid="6"/>
                                        </p:tgtEl>
                                      </p:cBhvr>
                                      <p:to x="100000" y="100000"/>
                                    </p:animScale>
                                  </p:childTnLst>
                                </p:cTn>
                              </p:par>
                              <p:par>
                                <p:cTn id="49" presetID="26" presetClass="entr" presetSubtype="0" fill="hold"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down)">
                                      <p:cBhvr>
                                        <p:cTn id="51" dur="580">
                                          <p:stCondLst>
                                            <p:cond delay="0"/>
                                          </p:stCondLst>
                                        </p:cTn>
                                        <p:tgtEl>
                                          <p:spTgt spid="7"/>
                                        </p:tgtEl>
                                      </p:cBhvr>
                                    </p:animEffect>
                                    <p:anim calcmode="lin" valueType="num">
                                      <p:cBhvr>
                                        <p:cTn id="5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7" dur="26">
                                          <p:stCondLst>
                                            <p:cond delay="650"/>
                                          </p:stCondLst>
                                        </p:cTn>
                                        <p:tgtEl>
                                          <p:spTgt spid="7"/>
                                        </p:tgtEl>
                                      </p:cBhvr>
                                      <p:to x="100000" y="60000"/>
                                    </p:animScale>
                                    <p:animScale>
                                      <p:cBhvr>
                                        <p:cTn id="58" dur="166" decel="50000">
                                          <p:stCondLst>
                                            <p:cond delay="676"/>
                                          </p:stCondLst>
                                        </p:cTn>
                                        <p:tgtEl>
                                          <p:spTgt spid="7"/>
                                        </p:tgtEl>
                                      </p:cBhvr>
                                      <p:to x="100000" y="100000"/>
                                    </p:animScale>
                                    <p:animScale>
                                      <p:cBhvr>
                                        <p:cTn id="59" dur="26">
                                          <p:stCondLst>
                                            <p:cond delay="1312"/>
                                          </p:stCondLst>
                                        </p:cTn>
                                        <p:tgtEl>
                                          <p:spTgt spid="7"/>
                                        </p:tgtEl>
                                      </p:cBhvr>
                                      <p:to x="100000" y="80000"/>
                                    </p:animScale>
                                    <p:animScale>
                                      <p:cBhvr>
                                        <p:cTn id="60" dur="166" decel="50000">
                                          <p:stCondLst>
                                            <p:cond delay="1338"/>
                                          </p:stCondLst>
                                        </p:cTn>
                                        <p:tgtEl>
                                          <p:spTgt spid="7"/>
                                        </p:tgtEl>
                                      </p:cBhvr>
                                      <p:to x="100000" y="100000"/>
                                    </p:animScale>
                                    <p:animScale>
                                      <p:cBhvr>
                                        <p:cTn id="61" dur="26">
                                          <p:stCondLst>
                                            <p:cond delay="1642"/>
                                          </p:stCondLst>
                                        </p:cTn>
                                        <p:tgtEl>
                                          <p:spTgt spid="7"/>
                                        </p:tgtEl>
                                      </p:cBhvr>
                                      <p:to x="100000" y="90000"/>
                                    </p:animScale>
                                    <p:animScale>
                                      <p:cBhvr>
                                        <p:cTn id="62" dur="166" decel="50000">
                                          <p:stCondLst>
                                            <p:cond delay="1668"/>
                                          </p:stCondLst>
                                        </p:cTn>
                                        <p:tgtEl>
                                          <p:spTgt spid="7"/>
                                        </p:tgtEl>
                                      </p:cBhvr>
                                      <p:to x="100000" y="100000"/>
                                    </p:animScale>
                                    <p:animScale>
                                      <p:cBhvr>
                                        <p:cTn id="63" dur="26">
                                          <p:stCondLst>
                                            <p:cond delay="1808"/>
                                          </p:stCondLst>
                                        </p:cTn>
                                        <p:tgtEl>
                                          <p:spTgt spid="7"/>
                                        </p:tgtEl>
                                      </p:cBhvr>
                                      <p:to x="100000" y="95000"/>
                                    </p:animScale>
                                    <p:animScale>
                                      <p:cBhvr>
                                        <p:cTn id="64" dur="166" decel="50000">
                                          <p:stCondLst>
                                            <p:cond delay="1834"/>
                                          </p:stCondLst>
                                        </p:cTn>
                                        <p:tgtEl>
                                          <p:spTgt spid="7"/>
                                        </p:tgtEl>
                                      </p:cBhvr>
                                      <p:to x="100000" y="100000"/>
                                    </p:animScale>
                                  </p:childTnLst>
                                </p:cTn>
                              </p:par>
                              <p:par>
                                <p:cTn id="65" presetID="26"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down)">
                                      <p:cBhvr>
                                        <p:cTn id="67" dur="580">
                                          <p:stCondLst>
                                            <p:cond delay="0"/>
                                          </p:stCondLst>
                                        </p:cTn>
                                        <p:tgtEl>
                                          <p:spTgt spid="8"/>
                                        </p:tgtEl>
                                      </p:cBhvr>
                                    </p:animEffect>
                                    <p:anim calcmode="lin" valueType="num">
                                      <p:cBhvr>
                                        <p:cTn id="6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7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3" dur="26">
                                          <p:stCondLst>
                                            <p:cond delay="650"/>
                                          </p:stCondLst>
                                        </p:cTn>
                                        <p:tgtEl>
                                          <p:spTgt spid="8"/>
                                        </p:tgtEl>
                                      </p:cBhvr>
                                      <p:to x="100000" y="60000"/>
                                    </p:animScale>
                                    <p:animScale>
                                      <p:cBhvr>
                                        <p:cTn id="74" dur="166" decel="50000">
                                          <p:stCondLst>
                                            <p:cond delay="676"/>
                                          </p:stCondLst>
                                        </p:cTn>
                                        <p:tgtEl>
                                          <p:spTgt spid="8"/>
                                        </p:tgtEl>
                                      </p:cBhvr>
                                      <p:to x="100000" y="100000"/>
                                    </p:animScale>
                                    <p:animScale>
                                      <p:cBhvr>
                                        <p:cTn id="75" dur="26">
                                          <p:stCondLst>
                                            <p:cond delay="1312"/>
                                          </p:stCondLst>
                                        </p:cTn>
                                        <p:tgtEl>
                                          <p:spTgt spid="8"/>
                                        </p:tgtEl>
                                      </p:cBhvr>
                                      <p:to x="100000" y="80000"/>
                                    </p:animScale>
                                    <p:animScale>
                                      <p:cBhvr>
                                        <p:cTn id="76" dur="166" decel="50000">
                                          <p:stCondLst>
                                            <p:cond delay="1338"/>
                                          </p:stCondLst>
                                        </p:cTn>
                                        <p:tgtEl>
                                          <p:spTgt spid="8"/>
                                        </p:tgtEl>
                                      </p:cBhvr>
                                      <p:to x="100000" y="100000"/>
                                    </p:animScale>
                                    <p:animScale>
                                      <p:cBhvr>
                                        <p:cTn id="77" dur="26">
                                          <p:stCondLst>
                                            <p:cond delay="1642"/>
                                          </p:stCondLst>
                                        </p:cTn>
                                        <p:tgtEl>
                                          <p:spTgt spid="8"/>
                                        </p:tgtEl>
                                      </p:cBhvr>
                                      <p:to x="100000" y="90000"/>
                                    </p:animScale>
                                    <p:animScale>
                                      <p:cBhvr>
                                        <p:cTn id="78" dur="166" decel="50000">
                                          <p:stCondLst>
                                            <p:cond delay="1668"/>
                                          </p:stCondLst>
                                        </p:cTn>
                                        <p:tgtEl>
                                          <p:spTgt spid="8"/>
                                        </p:tgtEl>
                                      </p:cBhvr>
                                      <p:to x="100000" y="100000"/>
                                    </p:animScale>
                                    <p:animScale>
                                      <p:cBhvr>
                                        <p:cTn id="79" dur="26">
                                          <p:stCondLst>
                                            <p:cond delay="1808"/>
                                          </p:stCondLst>
                                        </p:cTn>
                                        <p:tgtEl>
                                          <p:spTgt spid="8"/>
                                        </p:tgtEl>
                                      </p:cBhvr>
                                      <p:to x="100000" y="95000"/>
                                    </p:animScale>
                                    <p:animScale>
                                      <p:cBhvr>
                                        <p:cTn id="80" dur="166" decel="50000">
                                          <p:stCondLst>
                                            <p:cond delay="1834"/>
                                          </p:stCondLst>
                                        </p:cTn>
                                        <p:tgtEl>
                                          <p:spTgt spid="8"/>
                                        </p:tgtEl>
                                      </p:cBhvr>
                                      <p:to x="100000" y="100000"/>
                                    </p:animScale>
                                  </p:childTnLst>
                                </p:cTn>
                              </p:par>
                              <p:par>
                                <p:cTn id="81" presetID="26" presetClass="entr" presetSubtype="0" fill="hold" nodeType="with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wipe(down)">
                                      <p:cBhvr>
                                        <p:cTn id="83" dur="580">
                                          <p:stCondLst>
                                            <p:cond delay="0"/>
                                          </p:stCondLst>
                                        </p:cTn>
                                        <p:tgtEl>
                                          <p:spTgt spid="9"/>
                                        </p:tgtEl>
                                      </p:cBhvr>
                                    </p:animEffect>
                                    <p:anim calcmode="lin" valueType="num">
                                      <p:cBhvr>
                                        <p:cTn id="84"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85"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86"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87"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88"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89" dur="26">
                                          <p:stCondLst>
                                            <p:cond delay="650"/>
                                          </p:stCondLst>
                                        </p:cTn>
                                        <p:tgtEl>
                                          <p:spTgt spid="9"/>
                                        </p:tgtEl>
                                      </p:cBhvr>
                                      <p:to x="100000" y="60000"/>
                                    </p:animScale>
                                    <p:animScale>
                                      <p:cBhvr>
                                        <p:cTn id="90" dur="166" decel="50000">
                                          <p:stCondLst>
                                            <p:cond delay="676"/>
                                          </p:stCondLst>
                                        </p:cTn>
                                        <p:tgtEl>
                                          <p:spTgt spid="9"/>
                                        </p:tgtEl>
                                      </p:cBhvr>
                                      <p:to x="100000" y="100000"/>
                                    </p:animScale>
                                    <p:animScale>
                                      <p:cBhvr>
                                        <p:cTn id="91" dur="26">
                                          <p:stCondLst>
                                            <p:cond delay="1312"/>
                                          </p:stCondLst>
                                        </p:cTn>
                                        <p:tgtEl>
                                          <p:spTgt spid="9"/>
                                        </p:tgtEl>
                                      </p:cBhvr>
                                      <p:to x="100000" y="80000"/>
                                    </p:animScale>
                                    <p:animScale>
                                      <p:cBhvr>
                                        <p:cTn id="92" dur="166" decel="50000">
                                          <p:stCondLst>
                                            <p:cond delay="1338"/>
                                          </p:stCondLst>
                                        </p:cTn>
                                        <p:tgtEl>
                                          <p:spTgt spid="9"/>
                                        </p:tgtEl>
                                      </p:cBhvr>
                                      <p:to x="100000" y="100000"/>
                                    </p:animScale>
                                    <p:animScale>
                                      <p:cBhvr>
                                        <p:cTn id="93" dur="26">
                                          <p:stCondLst>
                                            <p:cond delay="1642"/>
                                          </p:stCondLst>
                                        </p:cTn>
                                        <p:tgtEl>
                                          <p:spTgt spid="9"/>
                                        </p:tgtEl>
                                      </p:cBhvr>
                                      <p:to x="100000" y="90000"/>
                                    </p:animScale>
                                    <p:animScale>
                                      <p:cBhvr>
                                        <p:cTn id="94" dur="166" decel="50000">
                                          <p:stCondLst>
                                            <p:cond delay="1668"/>
                                          </p:stCondLst>
                                        </p:cTn>
                                        <p:tgtEl>
                                          <p:spTgt spid="9"/>
                                        </p:tgtEl>
                                      </p:cBhvr>
                                      <p:to x="100000" y="100000"/>
                                    </p:animScale>
                                    <p:animScale>
                                      <p:cBhvr>
                                        <p:cTn id="95" dur="26">
                                          <p:stCondLst>
                                            <p:cond delay="1808"/>
                                          </p:stCondLst>
                                        </p:cTn>
                                        <p:tgtEl>
                                          <p:spTgt spid="9"/>
                                        </p:tgtEl>
                                      </p:cBhvr>
                                      <p:to x="100000" y="95000"/>
                                    </p:animScale>
                                    <p:animScale>
                                      <p:cBhvr>
                                        <p:cTn id="96" dur="166" decel="50000">
                                          <p:stCondLst>
                                            <p:cond delay="1834"/>
                                          </p:stCondLst>
                                        </p:cTn>
                                        <p:tgtEl>
                                          <p:spTgt spid="9"/>
                                        </p:tgtEl>
                                      </p:cBhvr>
                                      <p:to x="100000" y="100000"/>
                                    </p:animScale>
                                  </p:childTnLst>
                                </p:cTn>
                              </p:par>
                            </p:childTnLst>
                          </p:cTn>
                        </p:par>
                        <p:par>
                          <p:cTn id="97" fill="hold">
                            <p:stCondLst>
                              <p:cond delay="4500"/>
                            </p:stCondLst>
                            <p:childTnLst>
                              <p:par>
                                <p:cTn id="98" presetID="45" presetClass="entr" presetSubtype="0" fill="hold" grpId="0" nodeType="afterEffect">
                                  <p:stCondLst>
                                    <p:cond delay="0"/>
                                  </p:stCondLst>
                                  <p:childTnLst>
                                    <p:set>
                                      <p:cBhvr>
                                        <p:cTn id="99" dur="1" fill="hold">
                                          <p:stCondLst>
                                            <p:cond delay="0"/>
                                          </p:stCondLst>
                                        </p:cTn>
                                        <p:tgtEl>
                                          <p:spTgt spid="10"/>
                                        </p:tgtEl>
                                        <p:attrNameLst>
                                          <p:attrName>style.visibility</p:attrName>
                                        </p:attrNameLst>
                                      </p:cBhvr>
                                      <p:to>
                                        <p:strVal val="visible"/>
                                      </p:to>
                                    </p:set>
                                    <p:animEffect transition="in" filter="fade">
                                      <p:cBhvr>
                                        <p:cTn id="100" dur="2000"/>
                                        <p:tgtEl>
                                          <p:spTgt spid="10"/>
                                        </p:tgtEl>
                                      </p:cBhvr>
                                    </p:animEffect>
                                    <p:anim calcmode="lin" valueType="num">
                                      <p:cBhvr>
                                        <p:cTn id="101" dur="2000" fill="hold"/>
                                        <p:tgtEl>
                                          <p:spTgt spid="10"/>
                                        </p:tgtEl>
                                        <p:attrNameLst>
                                          <p:attrName>ppt_w</p:attrName>
                                        </p:attrNameLst>
                                      </p:cBhvr>
                                      <p:tavLst>
                                        <p:tav tm="0" fmla="#ppt_w*sin(2.5*pi*$)">
                                          <p:val>
                                            <p:fltVal val="0"/>
                                          </p:val>
                                        </p:tav>
                                        <p:tav tm="100000">
                                          <p:val>
                                            <p:fltVal val="1"/>
                                          </p:val>
                                        </p:tav>
                                      </p:tavLst>
                                    </p:anim>
                                    <p:anim calcmode="lin" valueType="num">
                                      <p:cBhvr>
                                        <p:cTn id="102" dur="2000" fill="hold"/>
                                        <p:tgtEl>
                                          <p:spTgt spid="10"/>
                                        </p:tgtEl>
                                        <p:attrNameLst>
                                          <p:attrName>ppt_h</p:attrName>
                                        </p:attrNameLst>
                                      </p:cBhvr>
                                      <p:tavLst>
                                        <p:tav tm="0">
                                          <p:val>
                                            <p:strVal val="#ppt_h"/>
                                          </p:val>
                                        </p:tav>
                                        <p:tav tm="100000">
                                          <p:val>
                                            <p:strVal val="#ppt_h"/>
                                          </p:val>
                                        </p:tav>
                                      </p:tavLst>
                                    </p:anim>
                                  </p:childTnLst>
                                </p:cTn>
                              </p:par>
                              <p:par>
                                <p:cTn id="103" presetID="45" presetClass="entr" presetSubtype="0" fill="hold" grpId="0" nodeType="withEffect">
                                  <p:stCondLst>
                                    <p:cond delay="0"/>
                                  </p:stCondLst>
                                  <p:childTnLst>
                                    <p:set>
                                      <p:cBhvr>
                                        <p:cTn id="104" dur="1" fill="hold">
                                          <p:stCondLst>
                                            <p:cond delay="0"/>
                                          </p:stCondLst>
                                        </p:cTn>
                                        <p:tgtEl>
                                          <p:spTgt spid="11"/>
                                        </p:tgtEl>
                                        <p:attrNameLst>
                                          <p:attrName>style.visibility</p:attrName>
                                        </p:attrNameLst>
                                      </p:cBhvr>
                                      <p:to>
                                        <p:strVal val="visible"/>
                                      </p:to>
                                    </p:set>
                                    <p:animEffect transition="in" filter="fade">
                                      <p:cBhvr>
                                        <p:cTn id="105" dur="2000"/>
                                        <p:tgtEl>
                                          <p:spTgt spid="11"/>
                                        </p:tgtEl>
                                      </p:cBhvr>
                                    </p:animEffect>
                                    <p:anim calcmode="lin" valueType="num">
                                      <p:cBhvr>
                                        <p:cTn id="106" dur="2000" fill="hold"/>
                                        <p:tgtEl>
                                          <p:spTgt spid="11"/>
                                        </p:tgtEl>
                                        <p:attrNameLst>
                                          <p:attrName>ppt_w</p:attrName>
                                        </p:attrNameLst>
                                      </p:cBhvr>
                                      <p:tavLst>
                                        <p:tav tm="0" fmla="#ppt_w*sin(2.5*pi*$)">
                                          <p:val>
                                            <p:fltVal val="0"/>
                                          </p:val>
                                        </p:tav>
                                        <p:tav tm="100000">
                                          <p:val>
                                            <p:fltVal val="1"/>
                                          </p:val>
                                        </p:tav>
                                      </p:tavLst>
                                    </p:anim>
                                    <p:anim calcmode="lin" valueType="num">
                                      <p:cBhvr>
                                        <p:cTn id="107" dur="2000" fill="hold"/>
                                        <p:tgtEl>
                                          <p:spTgt spid="11"/>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13"/>
                                        </p:tgtEl>
                                        <p:attrNameLst>
                                          <p:attrName>style.visibility</p:attrName>
                                        </p:attrNameLst>
                                      </p:cBhvr>
                                      <p:to>
                                        <p:strVal val="visible"/>
                                      </p:to>
                                    </p:set>
                                    <p:animEffect transition="in" filter="fade">
                                      <p:cBhvr>
                                        <p:cTn id="110" dur="2000"/>
                                        <p:tgtEl>
                                          <p:spTgt spid="13"/>
                                        </p:tgtEl>
                                      </p:cBhvr>
                                    </p:animEffect>
                                    <p:anim calcmode="lin" valueType="num">
                                      <p:cBhvr>
                                        <p:cTn id="111" dur="2000" fill="hold"/>
                                        <p:tgtEl>
                                          <p:spTgt spid="13"/>
                                        </p:tgtEl>
                                        <p:attrNameLst>
                                          <p:attrName>ppt_w</p:attrName>
                                        </p:attrNameLst>
                                      </p:cBhvr>
                                      <p:tavLst>
                                        <p:tav tm="0" fmla="#ppt_w*sin(2.5*pi*$)">
                                          <p:val>
                                            <p:fltVal val="0"/>
                                          </p:val>
                                        </p:tav>
                                        <p:tav tm="100000">
                                          <p:val>
                                            <p:fltVal val="1"/>
                                          </p:val>
                                        </p:tav>
                                      </p:tavLst>
                                    </p:anim>
                                    <p:anim calcmode="lin" valueType="num">
                                      <p:cBhvr>
                                        <p:cTn id="112" dur="2000" fill="hold"/>
                                        <p:tgtEl>
                                          <p:spTgt spid="13"/>
                                        </p:tgtEl>
                                        <p:attrNameLst>
                                          <p:attrName>ppt_h</p:attrName>
                                        </p:attrNameLst>
                                      </p:cBhvr>
                                      <p:tavLst>
                                        <p:tav tm="0">
                                          <p:val>
                                            <p:strVal val="#ppt_h"/>
                                          </p:val>
                                        </p:tav>
                                        <p:tav tm="100000">
                                          <p:val>
                                            <p:strVal val="#ppt_h"/>
                                          </p:val>
                                        </p:tav>
                                      </p:tavLst>
                                    </p:anim>
                                  </p:childTnLst>
                                </p:cTn>
                              </p:par>
                              <p:par>
                                <p:cTn id="113" presetID="45" presetClass="entr" presetSubtype="0" fill="hold" grpId="0" nodeType="withEffect">
                                  <p:stCondLst>
                                    <p:cond delay="0"/>
                                  </p:stCondLst>
                                  <p:childTnLst>
                                    <p:set>
                                      <p:cBhvr>
                                        <p:cTn id="114" dur="1" fill="hold">
                                          <p:stCondLst>
                                            <p:cond delay="0"/>
                                          </p:stCondLst>
                                        </p:cTn>
                                        <p:tgtEl>
                                          <p:spTgt spid="14"/>
                                        </p:tgtEl>
                                        <p:attrNameLst>
                                          <p:attrName>style.visibility</p:attrName>
                                        </p:attrNameLst>
                                      </p:cBhvr>
                                      <p:to>
                                        <p:strVal val="visible"/>
                                      </p:to>
                                    </p:set>
                                    <p:animEffect transition="in" filter="fade">
                                      <p:cBhvr>
                                        <p:cTn id="115" dur="2000"/>
                                        <p:tgtEl>
                                          <p:spTgt spid="14"/>
                                        </p:tgtEl>
                                      </p:cBhvr>
                                    </p:animEffect>
                                    <p:anim calcmode="lin" valueType="num">
                                      <p:cBhvr>
                                        <p:cTn id="116" dur="2000" fill="hold"/>
                                        <p:tgtEl>
                                          <p:spTgt spid="14"/>
                                        </p:tgtEl>
                                        <p:attrNameLst>
                                          <p:attrName>ppt_w</p:attrName>
                                        </p:attrNameLst>
                                      </p:cBhvr>
                                      <p:tavLst>
                                        <p:tav tm="0" fmla="#ppt_w*sin(2.5*pi*$)">
                                          <p:val>
                                            <p:fltVal val="0"/>
                                          </p:val>
                                        </p:tav>
                                        <p:tav tm="100000">
                                          <p:val>
                                            <p:fltVal val="1"/>
                                          </p:val>
                                        </p:tav>
                                      </p:tavLst>
                                    </p:anim>
                                    <p:anim calcmode="lin" valueType="num">
                                      <p:cBhvr>
                                        <p:cTn id="117" dur="2000" fill="hold"/>
                                        <p:tgtEl>
                                          <p:spTgt spid="14"/>
                                        </p:tgtEl>
                                        <p:attrNameLst>
                                          <p:attrName>ppt_h</p:attrName>
                                        </p:attrNameLst>
                                      </p:cBhvr>
                                      <p:tavLst>
                                        <p:tav tm="0">
                                          <p:val>
                                            <p:strVal val="#ppt_h"/>
                                          </p:val>
                                        </p:tav>
                                        <p:tav tm="100000">
                                          <p:val>
                                            <p:strVal val="#ppt_h"/>
                                          </p:val>
                                        </p:tav>
                                      </p:tavLst>
                                    </p:anim>
                                  </p:childTnLst>
                                </p:cTn>
                              </p:par>
                              <p:par>
                                <p:cTn id="118" presetID="45" presetClass="entr" presetSubtype="0" fill="hold" grpId="0" nodeType="withEffect">
                                  <p:stCondLst>
                                    <p:cond delay="0"/>
                                  </p:stCondLst>
                                  <p:childTnLst>
                                    <p:set>
                                      <p:cBhvr>
                                        <p:cTn id="119" dur="1" fill="hold">
                                          <p:stCondLst>
                                            <p:cond delay="0"/>
                                          </p:stCondLst>
                                        </p:cTn>
                                        <p:tgtEl>
                                          <p:spTgt spid="12"/>
                                        </p:tgtEl>
                                        <p:attrNameLst>
                                          <p:attrName>style.visibility</p:attrName>
                                        </p:attrNameLst>
                                      </p:cBhvr>
                                      <p:to>
                                        <p:strVal val="visible"/>
                                      </p:to>
                                    </p:set>
                                    <p:animEffect transition="in" filter="fade">
                                      <p:cBhvr>
                                        <p:cTn id="120" dur="2000"/>
                                        <p:tgtEl>
                                          <p:spTgt spid="12"/>
                                        </p:tgtEl>
                                      </p:cBhvr>
                                    </p:animEffect>
                                    <p:anim calcmode="lin" valueType="num">
                                      <p:cBhvr>
                                        <p:cTn id="121" dur="2000" fill="hold"/>
                                        <p:tgtEl>
                                          <p:spTgt spid="12"/>
                                        </p:tgtEl>
                                        <p:attrNameLst>
                                          <p:attrName>ppt_w</p:attrName>
                                        </p:attrNameLst>
                                      </p:cBhvr>
                                      <p:tavLst>
                                        <p:tav tm="0" fmla="#ppt_w*sin(2.5*pi*$)">
                                          <p:val>
                                            <p:fltVal val="0"/>
                                          </p:val>
                                        </p:tav>
                                        <p:tav tm="100000">
                                          <p:val>
                                            <p:fltVal val="1"/>
                                          </p:val>
                                        </p:tav>
                                      </p:tavLst>
                                    </p:anim>
                                    <p:anim calcmode="lin" valueType="num">
                                      <p:cBhvr>
                                        <p:cTn id="122" dur="2000" fill="hold"/>
                                        <p:tgtEl>
                                          <p:spTgt spid="12"/>
                                        </p:tgtEl>
                                        <p:attrNameLst>
                                          <p:attrName>ppt_h</p:attrName>
                                        </p:attrNameLst>
                                      </p:cBhvr>
                                      <p:tavLst>
                                        <p:tav tm="0">
                                          <p:val>
                                            <p:strVal val="#ppt_h"/>
                                          </p:val>
                                        </p:tav>
                                        <p:tav tm="100000">
                                          <p:val>
                                            <p:strVal val="#ppt_h"/>
                                          </p:val>
                                        </p:tav>
                                      </p:tavLst>
                                    </p:anim>
                                  </p:childTnLst>
                                </p:cTn>
                              </p:par>
                            </p:childTnLst>
                          </p:cTn>
                        </p:par>
                        <p:par>
                          <p:cTn id="123" fill="hold">
                            <p:stCondLst>
                              <p:cond delay="6500"/>
                            </p:stCondLst>
                            <p:childTnLst>
                              <p:par>
                                <p:cTn id="124" presetID="2" presetClass="entr" presetSubtype="4" fill="hold" nodeType="afterEffect">
                                  <p:stCondLst>
                                    <p:cond delay="0"/>
                                  </p:stCondLst>
                                  <p:childTnLst>
                                    <p:set>
                                      <p:cBhvr>
                                        <p:cTn id="125" dur="1" fill="hold">
                                          <p:stCondLst>
                                            <p:cond delay="0"/>
                                          </p:stCondLst>
                                        </p:cTn>
                                        <p:tgtEl>
                                          <p:spTgt spid="51"/>
                                        </p:tgtEl>
                                        <p:attrNameLst>
                                          <p:attrName>style.visibility</p:attrName>
                                        </p:attrNameLst>
                                      </p:cBhvr>
                                      <p:to>
                                        <p:strVal val="visible"/>
                                      </p:to>
                                    </p:set>
                                    <p:anim calcmode="lin" valueType="num">
                                      <p:cBhvr additive="base">
                                        <p:cTn id="126" dur="500" fill="hold"/>
                                        <p:tgtEl>
                                          <p:spTgt spid="51"/>
                                        </p:tgtEl>
                                        <p:attrNameLst>
                                          <p:attrName>ppt_x</p:attrName>
                                        </p:attrNameLst>
                                      </p:cBhvr>
                                      <p:tavLst>
                                        <p:tav tm="0">
                                          <p:val>
                                            <p:strVal val="#ppt_x"/>
                                          </p:val>
                                        </p:tav>
                                        <p:tav tm="100000">
                                          <p:val>
                                            <p:strVal val="#ppt_x"/>
                                          </p:val>
                                        </p:tav>
                                      </p:tavLst>
                                    </p:anim>
                                    <p:anim calcmode="lin" valueType="num">
                                      <p:cBhvr additive="base">
                                        <p:cTn id="127"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选题内容</a:t>
            </a:r>
          </a:p>
        </p:txBody>
      </p:sp>
      <p:cxnSp>
        <p:nvCxnSpPr>
          <p:cNvPr id="3" name="直接连接符 2"/>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2590627" y="927328"/>
            <a:ext cx="3949472" cy="3949472"/>
          </a:xfrm>
          <a:prstGeom prst="ellipse">
            <a:avLst/>
          </a:prstGeom>
          <a:noFill/>
          <a:ln w="12700">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 name="椭圆 34"/>
          <p:cNvSpPr/>
          <p:nvPr/>
        </p:nvSpPr>
        <p:spPr>
          <a:xfrm rot="18900000">
            <a:off x="4760671" y="2463808"/>
            <a:ext cx="1471761" cy="189277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0">
                <a:srgbClr val="002060">
                  <a:tint val="66000"/>
                  <a:satMod val="160000"/>
                </a:srgbClr>
              </a:gs>
              <a:gs pos="50000">
                <a:srgbClr val="002060">
                  <a:tint val="44500"/>
                  <a:satMod val="160000"/>
                </a:srgbClr>
              </a:gs>
              <a:gs pos="100000">
                <a:srgbClr val="002060">
                  <a:tint val="23500"/>
                  <a:satMod val="160000"/>
                </a:srgbClr>
              </a:gs>
            </a:gsLst>
            <a:lin ang="13500000" scaled="1"/>
            <a:tileRect/>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nvGrpSpPr>
          <p:cNvPr id="7" name="组合 6"/>
          <p:cNvGrpSpPr/>
          <p:nvPr/>
        </p:nvGrpSpPr>
        <p:grpSpPr>
          <a:xfrm rot="8100000">
            <a:off x="3049362" y="1150470"/>
            <a:ext cx="1807574" cy="2348461"/>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0" name="组合 9"/>
          <p:cNvGrpSpPr/>
          <p:nvPr/>
        </p:nvGrpSpPr>
        <p:grpSpPr>
          <a:xfrm>
            <a:off x="2779187" y="999336"/>
            <a:ext cx="928717" cy="928717"/>
            <a:chOff x="2779187" y="1131590"/>
            <a:chExt cx="928717" cy="928717"/>
          </a:xfrm>
        </p:grpSpPr>
        <p:sp>
          <p:nvSpPr>
            <p:cNvPr id="11" name="椭圆 10"/>
            <p:cNvSpPr/>
            <p:nvPr/>
          </p:nvSpPr>
          <p:spPr>
            <a:xfrm>
              <a:off x="2779187" y="1131590"/>
              <a:ext cx="928717" cy="928717"/>
            </a:xfrm>
            <a:prstGeom prst="ellipse">
              <a:avLst/>
            </a:prstGeom>
            <a:gradFill flip="none" rotWithShape="1">
              <a:gsLst>
                <a:gs pos="0">
                  <a:srgbClr val="2F1444">
                    <a:tint val="66000"/>
                    <a:satMod val="160000"/>
                  </a:srgbClr>
                </a:gs>
                <a:gs pos="50000">
                  <a:srgbClr val="2F1444">
                    <a:tint val="44500"/>
                    <a:satMod val="160000"/>
                  </a:srgbClr>
                </a:gs>
                <a:gs pos="100000">
                  <a:srgbClr val="2F1444">
                    <a:tint val="23500"/>
                    <a:satMod val="160000"/>
                  </a:srgbClr>
                </a:gs>
              </a:gsLst>
              <a:lin ang="5400000" scaled="1"/>
              <a:tileRect/>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latin typeface="+mj-ea"/>
                <a:ea typeface="+mj-ea"/>
              </a:endParaRPr>
            </a:p>
          </p:txBody>
        </p:sp>
        <p:sp>
          <p:nvSpPr>
            <p:cNvPr id="12" name="TextBox 6"/>
            <p:cNvSpPr txBox="1"/>
            <p:nvPr/>
          </p:nvSpPr>
          <p:spPr>
            <a:xfrm>
              <a:off x="2799460" y="1347614"/>
              <a:ext cx="878001" cy="523220"/>
            </a:xfrm>
            <a:prstGeom prst="rect">
              <a:avLst/>
            </a:prstGeom>
            <a:noFill/>
          </p:spPr>
          <p:txBody>
            <a:bodyPr wrap="square" lIns="0" tIns="0" rIns="0" bIns="0" rtlCol="0">
              <a:spAutoFit/>
            </a:bodyPr>
            <a:lstStyle/>
            <a:p>
              <a:pPr algn="ctr"/>
              <a:r>
                <a:rPr lang="zh-CN" altLang="en-US" sz="1700" b="1" dirty="0" smtClean="0">
                  <a:latin typeface="微软雅黑" panose="020B0503020204020204" pitchFamily="34" charset="-122"/>
                  <a:ea typeface="微软雅黑" panose="020B0503020204020204" pitchFamily="34" charset="-122"/>
                </a:rPr>
                <a:t>添加</a:t>
              </a:r>
              <a:endParaRPr lang="en-US" altLang="zh-CN" sz="1700" b="1" dirty="0" smtClean="0">
                <a:latin typeface="微软雅黑" panose="020B0503020204020204" pitchFamily="34" charset="-122"/>
                <a:ea typeface="微软雅黑" panose="020B0503020204020204" pitchFamily="34" charset="-122"/>
              </a:endParaRPr>
            </a:p>
            <a:p>
              <a:pPr algn="ctr"/>
              <a:r>
                <a:rPr lang="zh-CN" altLang="en-US" sz="1700" b="1" dirty="0" smtClean="0">
                  <a:latin typeface="微软雅黑" panose="020B0503020204020204" pitchFamily="34" charset="-122"/>
                  <a:ea typeface="微软雅黑" panose="020B0503020204020204" pitchFamily="34" charset="-122"/>
                </a:rPr>
                <a:t>标题</a:t>
              </a:r>
            </a:p>
          </p:txBody>
        </p:sp>
      </p:grpSp>
      <p:grpSp>
        <p:nvGrpSpPr>
          <p:cNvPr id="13" name="组合 12"/>
          <p:cNvGrpSpPr/>
          <p:nvPr/>
        </p:nvGrpSpPr>
        <p:grpSpPr>
          <a:xfrm>
            <a:off x="5724120" y="3565762"/>
            <a:ext cx="899617" cy="889958"/>
            <a:chOff x="5736633" y="2828278"/>
            <a:chExt cx="938798" cy="928717"/>
          </a:xfrm>
        </p:grpSpPr>
        <p:sp>
          <p:nvSpPr>
            <p:cNvPr id="14" name="椭圆 13"/>
            <p:cNvSpPr/>
            <p:nvPr/>
          </p:nvSpPr>
          <p:spPr>
            <a:xfrm>
              <a:off x="5736633" y="2828278"/>
              <a:ext cx="928717" cy="928717"/>
            </a:xfrm>
            <a:prstGeom prst="ellips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0800000" scaled="1"/>
              <a:tileRect/>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prstClr val="white"/>
                </a:solidFill>
                <a:latin typeface="+mj-ea"/>
                <a:ea typeface="+mj-ea"/>
              </a:endParaRPr>
            </a:p>
          </p:txBody>
        </p:sp>
        <p:sp>
          <p:nvSpPr>
            <p:cNvPr id="15" name="TextBox 8"/>
            <p:cNvSpPr txBox="1"/>
            <p:nvPr/>
          </p:nvSpPr>
          <p:spPr>
            <a:xfrm>
              <a:off x="5797430" y="3036559"/>
              <a:ext cx="878001" cy="546007"/>
            </a:xfrm>
            <a:prstGeom prst="rect">
              <a:avLst/>
            </a:prstGeom>
            <a:noFill/>
          </p:spPr>
          <p:txBody>
            <a:bodyPr wrap="square" lIns="0" tIns="0" rIns="0" bIns="0" rtlCol="0">
              <a:spAutoFit/>
            </a:bodyPr>
            <a:lstStyle/>
            <a:p>
              <a:pPr algn="ctr"/>
              <a:r>
                <a:rPr lang="zh-CN" altLang="en-US" sz="1700" b="1" dirty="0" smtClean="0">
                  <a:latin typeface="微软雅黑" panose="020B0503020204020204" pitchFamily="34" charset="-122"/>
                  <a:ea typeface="微软雅黑" panose="020B0503020204020204" pitchFamily="34" charset="-122"/>
                </a:rPr>
                <a:t>添加</a:t>
              </a:r>
              <a:endParaRPr lang="en-US" altLang="zh-CN" sz="1700" b="1" dirty="0" smtClean="0">
                <a:latin typeface="微软雅黑" panose="020B0503020204020204" pitchFamily="34" charset="-122"/>
                <a:ea typeface="微软雅黑" panose="020B0503020204020204" pitchFamily="34" charset="-122"/>
              </a:endParaRPr>
            </a:p>
            <a:p>
              <a:pPr algn="ctr"/>
              <a:r>
                <a:rPr lang="zh-CN" altLang="en-US" sz="1700" b="1" dirty="0" smtClean="0">
                  <a:latin typeface="微软雅黑" panose="020B0503020204020204" pitchFamily="34" charset="-122"/>
                  <a:ea typeface="微软雅黑" panose="020B0503020204020204" pitchFamily="34" charset="-122"/>
                </a:rPr>
                <a:t>标题</a:t>
              </a:r>
            </a:p>
          </p:txBody>
        </p:sp>
      </p:grpSp>
      <p:sp>
        <p:nvSpPr>
          <p:cNvPr id="16" name="TextBox 9"/>
          <p:cNvSpPr txBox="1"/>
          <p:nvPr/>
        </p:nvSpPr>
        <p:spPr>
          <a:xfrm>
            <a:off x="911921" y="1814879"/>
            <a:ext cx="1440160" cy="2285241"/>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单击此处</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添加文本单击此处添加</a:t>
            </a:r>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文本单击</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此处添加文本</a:t>
            </a:r>
            <a:endParaRPr lang="en-US" altLang="zh-CN" sz="1100"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17" name="TextBox 10"/>
          <p:cNvSpPr txBox="1"/>
          <p:nvPr/>
        </p:nvSpPr>
        <p:spPr>
          <a:xfrm>
            <a:off x="6888585" y="2729634"/>
            <a:ext cx="1429544" cy="253915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单击此处添加</a:t>
            </a:r>
            <a:r>
              <a:rPr lang="zh-CN" altLang="en-US" sz="1100" dirty="0" smtClean="0">
                <a:solidFill>
                  <a:schemeClr val="bg1">
                    <a:lumMod val="95000"/>
                  </a:schemeClr>
                </a:solidFill>
                <a:latin typeface="Adobe 黑体 Std R" panose="020B0400000000000000" pitchFamily="34" charset="-122"/>
                <a:ea typeface="Adobe 黑体 Std R" panose="020B0400000000000000" pitchFamily="34" charset="-122"/>
              </a:rPr>
              <a:t>文本</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单击此处添加文本</a:t>
            </a:r>
            <a:endParaRPr lang="en-US" altLang="zh-CN" sz="1100"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sz="1100"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sz="1100"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sz="1100"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sz="1100" dirty="0">
              <a:solidFill>
                <a:schemeClr val="bg1">
                  <a:lumMod val="95000"/>
                </a:schemeClr>
              </a:solidFill>
              <a:latin typeface="Adobe 黑体 Std R" panose="020B0400000000000000" pitchFamily="34" charset="-122"/>
              <a:ea typeface="Adobe 黑体 Std R" panose="020B0400000000000000" pitchFamily="34" charset="-122"/>
            </a:endParaRPr>
          </a:p>
          <a:p>
            <a:endParaRPr lang="en-US" altLang="zh-CN"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18" name="TextBox 11"/>
          <p:cNvSpPr txBox="1"/>
          <p:nvPr/>
        </p:nvSpPr>
        <p:spPr>
          <a:xfrm>
            <a:off x="3340954" y="2007448"/>
            <a:ext cx="954108" cy="400110"/>
          </a:xfrm>
          <a:prstGeom prst="rect">
            <a:avLst/>
          </a:prstGeom>
          <a:noFill/>
        </p:spPr>
        <p:txBody>
          <a:bodyPr wrap="none">
            <a:spAutoFit/>
          </a:bodyPr>
          <a:lstStyle/>
          <a:p>
            <a:pPr algn="ctr" fontAlgn="auto">
              <a:spcBef>
                <a:spcPts val="0"/>
              </a:spcBef>
              <a:spcAft>
                <a:spcPts val="0"/>
              </a:spcAft>
              <a:defRPr/>
            </a:pPr>
            <a:r>
              <a:rPr lang="zh-CN" altLang="en-US" sz="2000" b="1" dirty="0" smtClean="0">
                <a:latin typeface="+mj-ea"/>
                <a:ea typeface="+mj-ea"/>
              </a:rPr>
              <a:t>已完成</a:t>
            </a:r>
            <a:endParaRPr lang="zh-CN" altLang="en-US" sz="2000" b="1" dirty="0">
              <a:latin typeface="+mj-ea"/>
              <a:ea typeface="+mj-ea"/>
            </a:endParaRPr>
          </a:p>
        </p:txBody>
      </p:sp>
      <p:sp>
        <p:nvSpPr>
          <p:cNvPr id="19" name="TextBox 13"/>
          <p:cNvSpPr txBox="1"/>
          <p:nvPr/>
        </p:nvSpPr>
        <p:spPr>
          <a:xfrm>
            <a:off x="5148064" y="3240916"/>
            <a:ext cx="800220" cy="338554"/>
          </a:xfrm>
          <a:prstGeom prst="rect">
            <a:avLst/>
          </a:prstGeom>
          <a:noFill/>
        </p:spPr>
        <p:txBody>
          <a:bodyPr wrap="none">
            <a:spAutoFit/>
          </a:bodyPr>
          <a:lstStyle/>
          <a:p>
            <a:pPr algn="ctr" fontAlgn="auto">
              <a:spcBef>
                <a:spcPts val="0"/>
              </a:spcBef>
              <a:spcAft>
                <a:spcPts val="0"/>
              </a:spcAft>
              <a:defRPr/>
            </a:pPr>
            <a:r>
              <a:rPr lang="zh-CN" altLang="en-US" sz="1600" b="1" dirty="0" smtClean="0">
                <a:latin typeface="+mj-ea"/>
                <a:ea typeface="+mj-ea"/>
              </a:rPr>
              <a:t>未完成</a:t>
            </a:r>
            <a:endParaRPr lang="zh-CN" altLang="en-US" sz="1600" b="1" dirty="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131">
        <p14:gallery dir="l"/>
      </p:transition>
    </mc:Choice>
    <mc:Fallback xmlns="">
      <p:transition spd="slow" advClick="0" advTm="5131">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4000">
                                          <p:cBhvr additive="base">
                                            <p:cTn id="7"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4000">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14:bounceEnd="44000">
                                          <p:cBhvr additive="base">
                                            <p:cTn id="12" dur="500" fill="hold"/>
                                            <p:tgtEl>
                                              <p:spTgt spid="7"/>
                                            </p:tgtEl>
                                            <p:attrNameLst>
                                              <p:attrName>ppt_x</p:attrName>
                                            </p:attrNameLst>
                                          </p:cBhvr>
                                          <p:tavLst>
                                            <p:tav tm="0">
                                              <p:val>
                                                <p:strVal val="1+#ppt_w/2"/>
                                              </p:val>
                                            </p:tav>
                                            <p:tav tm="100000">
                                              <p:val>
                                                <p:strVal val="#ppt_x"/>
                                              </p:val>
                                            </p:tav>
                                          </p:tavLst>
                                        </p:anim>
                                        <p:anim calcmode="lin" valueType="num" p14:bounceEnd="44000">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1000"/>
                                            <p:tgtEl>
                                              <p:spTgt spid="5"/>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p:bldP spid="17" grpId="0"/>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1000"/>
                                            <p:tgtEl>
                                              <p:spTgt spid="5"/>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6" grpId="0"/>
          <p:bldP spid="17" grpId="0"/>
          <p:bldP spid="18" grpId="0"/>
          <p:bldP spid="1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选题内容</a:t>
            </a:r>
          </a:p>
        </p:txBody>
      </p:sp>
      <p:cxnSp>
        <p:nvCxnSpPr>
          <p:cNvPr id="3" name="直接连接符 2"/>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018852" y="3209594"/>
            <a:ext cx="1348932" cy="939553"/>
          </a:xfrm>
          <a:prstGeom prst="line">
            <a:avLst/>
          </a:prstGeom>
          <a:ln w="76200">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6512" y="4144388"/>
            <a:ext cx="2062918" cy="999112"/>
          </a:xfrm>
          <a:prstGeom prst="line">
            <a:avLst/>
          </a:prstGeom>
          <a:ln w="76200">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367784" y="3209595"/>
            <a:ext cx="1816070" cy="638773"/>
          </a:xfrm>
          <a:prstGeom prst="line">
            <a:avLst/>
          </a:prstGeom>
          <a:ln w="76200">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5183854" y="2423427"/>
            <a:ext cx="1816825" cy="1424941"/>
          </a:xfrm>
          <a:prstGeom prst="line">
            <a:avLst/>
          </a:prstGeom>
          <a:ln w="76200">
            <a:solidFill>
              <a:schemeClr val="bg1">
                <a:lumMod val="7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620880" y="3703428"/>
            <a:ext cx="836538" cy="836538"/>
            <a:chOff x="1566862" y="4055810"/>
            <a:chExt cx="827056" cy="827056"/>
          </a:xfrm>
        </p:grpSpPr>
        <p:grpSp>
          <p:nvGrpSpPr>
            <p:cNvPr id="10" name="组合 9"/>
            <p:cNvGrpSpPr/>
            <p:nvPr/>
          </p:nvGrpSpPr>
          <p:grpSpPr>
            <a:xfrm>
              <a:off x="1566862" y="4055810"/>
              <a:ext cx="827056" cy="827056"/>
              <a:chOff x="304800" y="673100"/>
              <a:chExt cx="4000500" cy="4000500"/>
            </a:xfrm>
            <a:effectLst>
              <a:outerShdw blurRad="584200" dist="520700" dir="8100000" algn="tr" rotWithShape="0">
                <a:prstClr val="black">
                  <a:alpha val="35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Adobe 黑体 Std R" panose="020B0400000000000000" pitchFamily="34" charset="-122"/>
                  <a:ea typeface="Adobe 黑体 Std R" panose="020B0400000000000000" pitchFamily="34" charset="-122"/>
                </a:endParaRPr>
              </a:p>
            </p:txBody>
          </p:sp>
          <p:sp>
            <p:nvSpPr>
              <p:cNvPr id="13" name="椭圆 12"/>
              <p:cNvSpPr/>
              <p:nvPr/>
            </p:nvSpPr>
            <p:spPr>
              <a:xfrm>
                <a:off x="431574" y="799874"/>
                <a:ext cx="3746952" cy="374695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Adobe 黑体 Std R" panose="020B0400000000000000" pitchFamily="34" charset="-122"/>
                  <a:ea typeface="Adobe 黑体 Std R" panose="020B0400000000000000" pitchFamily="34" charset="-122"/>
                </a:endParaRPr>
              </a:p>
            </p:txBody>
          </p:sp>
        </p:grpSp>
        <p:sp>
          <p:nvSpPr>
            <p:cNvPr id="11" name="TextBox 7"/>
            <p:cNvSpPr txBox="1"/>
            <p:nvPr/>
          </p:nvSpPr>
          <p:spPr>
            <a:xfrm>
              <a:off x="1617926" y="4218412"/>
              <a:ext cx="730851" cy="517289"/>
            </a:xfrm>
            <a:prstGeom prst="rect">
              <a:avLst/>
            </a:prstGeom>
            <a:noFill/>
            <a:ln>
              <a:noFill/>
            </a:ln>
          </p:spPr>
          <p:txBody>
            <a:bodyPr wrap="square" rtlCol="0">
              <a:spAutoFit/>
            </a:bodyPr>
            <a:lstStyle/>
            <a:p>
              <a:pPr algn="ctr"/>
              <a:r>
                <a:rPr lang="zh-CN" altLang="en-US" sz="1400" dirty="0" smtClean="0">
                  <a:latin typeface="Adobe 黑体 Std R" panose="020B0400000000000000" pitchFamily="34" charset="-122"/>
                  <a:ea typeface="Adobe 黑体 Std R" panose="020B0400000000000000" pitchFamily="34" charset="-122"/>
                </a:rPr>
                <a:t>添加</a:t>
              </a:r>
              <a:endParaRPr lang="en-US" altLang="zh-CN" sz="1400" dirty="0" smtClean="0">
                <a:latin typeface="Adobe 黑体 Std R" panose="020B0400000000000000" pitchFamily="34" charset="-122"/>
                <a:ea typeface="Adobe 黑体 Std R" panose="020B0400000000000000" pitchFamily="34" charset="-122"/>
              </a:endParaRPr>
            </a:p>
            <a:p>
              <a:pPr algn="ctr"/>
              <a:r>
                <a:rPr lang="zh-CN" altLang="en-US" sz="1400" dirty="0">
                  <a:latin typeface="Adobe 黑体 Std R" panose="020B0400000000000000" pitchFamily="34" charset="-122"/>
                  <a:ea typeface="Adobe 黑体 Std R" panose="020B0400000000000000" pitchFamily="34" charset="-122"/>
                </a:rPr>
                <a:t>标题</a:t>
              </a:r>
            </a:p>
          </p:txBody>
        </p:sp>
      </p:grpSp>
      <p:grpSp>
        <p:nvGrpSpPr>
          <p:cNvPr id="14" name="组合 13"/>
          <p:cNvGrpSpPr/>
          <p:nvPr/>
        </p:nvGrpSpPr>
        <p:grpSpPr>
          <a:xfrm>
            <a:off x="2845016" y="2754205"/>
            <a:ext cx="1016704" cy="1049832"/>
            <a:chOff x="2781516" y="3097105"/>
            <a:chExt cx="1016704" cy="1049832"/>
          </a:xfrm>
          <a:effectLst/>
        </p:grpSpPr>
        <p:grpSp>
          <p:nvGrpSpPr>
            <p:cNvPr id="15" name="组合 14"/>
            <p:cNvGrpSpPr/>
            <p:nvPr/>
          </p:nvGrpSpPr>
          <p:grpSpPr>
            <a:xfrm>
              <a:off x="2781516" y="3097105"/>
              <a:ext cx="1016704" cy="1016704"/>
              <a:chOff x="304800" y="673100"/>
              <a:chExt cx="4000500" cy="4000500"/>
            </a:xfrm>
            <a:effectLst>
              <a:outerShdw blurRad="584200" dist="520700" dir="8100000" algn="tr" rotWithShape="0">
                <a:prstClr val="black">
                  <a:alpha val="35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Adobe 黑体 Std R" panose="020B0400000000000000" pitchFamily="34" charset="-122"/>
                  <a:ea typeface="Adobe 黑体 Std R" panose="020B0400000000000000" pitchFamily="34" charset="-122"/>
                </a:endParaRPr>
              </a:p>
            </p:txBody>
          </p:sp>
          <p:sp>
            <p:nvSpPr>
              <p:cNvPr id="18" name="椭圆 17"/>
              <p:cNvSpPr/>
              <p:nvPr/>
            </p:nvSpPr>
            <p:spPr>
              <a:xfrm>
                <a:off x="392113" y="760413"/>
                <a:ext cx="3825875" cy="382587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Adobe 黑体 Std R" panose="020B0400000000000000" pitchFamily="34" charset="-122"/>
                  <a:ea typeface="Adobe 黑体 Std R" panose="020B0400000000000000" pitchFamily="34" charset="-122"/>
                </a:endParaRPr>
              </a:p>
            </p:txBody>
          </p:sp>
        </p:grpSp>
        <p:sp>
          <p:nvSpPr>
            <p:cNvPr id="16" name="TextBox 12"/>
            <p:cNvSpPr txBox="1"/>
            <p:nvPr/>
          </p:nvSpPr>
          <p:spPr>
            <a:xfrm>
              <a:off x="2980409" y="3315940"/>
              <a:ext cx="595035" cy="830997"/>
            </a:xfrm>
            <a:prstGeom prst="rect">
              <a:avLst/>
            </a:prstGeom>
            <a:noFill/>
            <a:ln>
              <a:noFill/>
            </a:ln>
          </p:spPr>
          <p:txBody>
            <a:bodyPr wrap="none" rtlCol="0">
              <a:spAutoFit/>
            </a:bodyPr>
            <a:lstStyle/>
            <a:p>
              <a:pPr algn="ctr"/>
              <a:r>
                <a:rPr lang="zh-CN" altLang="en-US" sz="1600" dirty="0" smtClean="0">
                  <a:latin typeface="Adobe 黑体 Std R" panose="020B0400000000000000" pitchFamily="34" charset="-122"/>
                  <a:ea typeface="Adobe 黑体 Std R" panose="020B0400000000000000" pitchFamily="34" charset="-122"/>
                </a:rPr>
                <a:t>添加</a:t>
              </a:r>
              <a:endParaRPr lang="en-US" altLang="zh-CN" sz="1600" dirty="0" smtClean="0">
                <a:latin typeface="Adobe 黑体 Std R" panose="020B0400000000000000" pitchFamily="34" charset="-122"/>
                <a:ea typeface="Adobe 黑体 Std R" panose="020B0400000000000000" pitchFamily="34" charset="-122"/>
              </a:endParaRPr>
            </a:p>
            <a:p>
              <a:pPr algn="ctr"/>
              <a:r>
                <a:rPr lang="zh-CN" altLang="en-US" sz="1600" dirty="0" smtClean="0">
                  <a:latin typeface="Adobe 黑体 Std R" panose="020B0400000000000000" pitchFamily="34" charset="-122"/>
                  <a:ea typeface="Adobe 黑体 Std R" panose="020B0400000000000000" pitchFamily="34" charset="-122"/>
                </a:rPr>
                <a:t>标题</a:t>
              </a:r>
              <a:endParaRPr lang="en-US" altLang="zh-CN" sz="1600" dirty="0">
                <a:latin typeface="Adobe 黑体 Std R" panose="020B0400000000000000" pitchFamily="34" charset="-122"/>
                <a:ea typeface="Adobe 黑体 Std R" panose="020B0400000000000000" pitchFamily="34" charset="-122"/>
              </a:endParaRPr>
            </a:p>
            <a:p>
              <a:pPr algn="ctr"/>
              <a:endParaRPr lang="zh-CN" altLang="en-US" sz="1600" dirty="0">
                <a:latin typeface="Adobe 黑体 Std R" panose="020B0400000000000000" pitchFamily="34" charset="-122"/>
                <a:ea typeface="Adobe 黑体 Std R" panose="020B0400000000000000" pitchFamily="34" charset="-122"/>
              </a:endParaRPr>
            </a:p>
          </p:txBody>
        </p:sp>
      </p:grpSp>
      <p:grpSp>
        <p:nvGrpSpPr>
          <p:cNvPr id="19" name="组合 18"/>
          <p:cNvGrpSpPr/>
          <p:nvPr/>
        </p:nvGrpSpPr>
        <p:grpSpPr>
          <a:xfrm>
            <a:off x="4592277" y="3232510"/>
            <a:ext cx="1239392" cy="1239392"/>
            <a:chOff x="4464548" y="3511181"/>
            <a:chExt cx="1303621" cy="1303621"/>
          </a:xfrm>
        </p:grpSpPr>
        <p:grpSp>
          <p:nvGrpSpPr>
            <p:cNvPr id="20" name="组合 19"/>
            <p:cNvGrpSpPr/>
            <p:nvPr/>
          </p:nvGrpSpPr>
          <p:grpSpPr>
            <a:xfrm>
              <a:off x="4464548" y="3511181"/>
              <a:ext cx="1303621" cy="1303621"/>
              <a:chOff x="304800" y="673100"/>
              <a:chExt cx="4000500" cy="4000500"/>
            </a:xfrm>
            <a:effectLst>
              <a:outerShdw blurRad="584200" dist="520700" dir="8100000" algn="tr" rotWithShape="0">
                <a:prstClr val="black">
                  <a:alpha val="35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Adobe 黑体 Std R" panose="020B0400000000000000" pitchFamily="34" charset="-122"/>
                  <a:ea typeface="Adobe 黑体 Std R" panose="020B0400000000000000" pitchFamily="34" charset="-122"/>
                </a:endParaRPr>
              </a:p>
            </p:txBody>
          </p:sp>
          <p:sp>
            <p:nvSpPr>
              <p:cNvPr id="23" name="椭圆 22"/>
              <p:cNvSpPr/>
              <p:nvPr/>
            </p:nvSpPr>
            <p:spPr>
              <a:xfrm>
                <a:off x="404596" y="772896"/>
                <a:ext cx="3800908" cy="380090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Adobe 黑体 Std R" panose="020B0400000000000000" pitchFamily="34" charset="-122"/>
                  <a:ea typeface="Adobe 黑体 Std R" panose="020B0400000000000000" pitchFamily="34" charset="-122"/>
                </a:endParaRPr>
              </a:p>
            </p:txBody>
          </p:sp>
        </p:grpSp>
        <p:sp>
          <p:nvSpPr>
            <p:cNvPr id="21" name="TextBox 17"/>
            <p:cNvSpPr txBox="1"/>
            <p:nvPr/>
          </p:nvSpPr>
          <p:spPr>
            <a:xfrm>
              <a:off x="4806394" y="3825704"/>
              <a:ext cx="625871" cy="615080"/>
            </a:xfrm>
            <a:prstGeom prst="rect">
              <a:avLst/>
            </a:prstGeom>
            <a:noFill/>
            <a:ln>
              <a:noFill/>
            </a:ln>
          </p:spPr>
          <p:txBody>
            <a:bodyPr wrap="none" rtlCol="0">
              <a:spAutoFit/>
            </a:bodyPr>
            <a:lstStyle/>
            <a:p>
              <a:pPr algn="ctr"/>
              <a:r>
                <a:rPr lang="zh-CN" altLang="en-US" sz="1600" dirty="0" smtClean="0">
                  <a:latin typeface="Adobe 黑体 Std R" panose="020B0400000000000000" pitchFamily="34" charset="-122"/>
                  <a:ea typeface="Adobe 黑体 Std R" panose="020B0400000000000000" pitchFamily="34" charset="-122"/>
                </a:rPr>
                <a:t>添加</a:t>
              </a:r>
              <a:endParaRPr lang="en-US" altLang="zh-CN" sz="1600" dirty="0" smtClean="0">
                <a:latin typeface="Adobe 黑体 Std R" panose="020B0400000000000000" pitchFamily="34" charset="-122"/>
                <a:ea typeface="Adobe 黑体 Std R" panose="020B0400000000000000" pitchFamily="34" charset="-122"/>
              </a:endParaRPr>
            </a:p>
            <a:p>
              <a:pPr algn="ctr"/>
              <a:r>
                <a:rPr lang="zh-CN" altLang="en-US" sz="1600" dirty="0" smtClean="0">
                  <a:latin typeface="Adobe 黑体 Std R" panose="020B0400000000000000" pitchFamily="34" charset="-122"/>
                  <a:ea typeface="Adobe 黑体 Std R" panose="020B0400000000000000" pitchFamily="34" charset="-122"/>
                </a:rPr>
                <a:t>标题</a:t>
              </a:r>
              <a:endParaRPr lang="zh-CN" altLang="en-US" sz="1600" dirty="0">
                <a:latin typeface="Adobe 黑体 Std R" panose="020B0400000000000000" pitchFamily="34" charset="-122"/>
                <a:ea typeface="Adobe 黑体 Std R" panose="020B0400000000000000" pitchFamily="34" charset="-122"/>
              </a:endParaRPr>
            </a:p>
          </p:txBody>
        </p:sp>
      </p:grpSp>
      <p:grpSp>
        <p:nvGrpSpPr>
          <p:cNvPr id="24" name="组合 23"/>
          <p:cNvGrpSpPr/>
          <p:nvPr/>
        </p:nvGrpSpPr>
        <p:grpSpPr>
          <a:xfrm>
            <a:off x="6300192" y="1635646"/>
            <a:ext cx="1454948" cy="1454948"/>
            <a:chOff x="6075122" y="1932896"/>
            <a:chExt cx="1688526" cy="1688526"/>
          </a:xfrm>
        </p:grpSpPr>
        <p:grpSp>
          <p:nvGrpSpPr>
            <p:cNvPr id="25" name="组合 24"/>
            <p:cNvGrpSpPr/>
            <p:nvPr/>
          </p:nvGrpSpPr>
          <p:grpSpPr>
            <a:xfrm>
              <a:off x="6075122" y="1932896"/>
              <a:ext cx="1688526" cy="1688526"/>
              <a:chOff x="304800" y="673100"/>
              <a:chExt cx="4000500" cy="4000500"/>
            </a:xfrm>
            <a:effectLst>
              <a:outerShdw blurRad="584200" dist="520700" dir="8100000" algn="tr" rotWithShape="0">
                <a:prstClr val="black">
                  <a:alpha val="35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Adobe 黑体 Std R" panose="020B0400000000000000" pitchFamily="34" charset="-122"/>
                  <a:ea typeface="Adobe 黑体 Std R" panose="020B0400000000000000" pitchFamily="34" charset="-122"/>
                </a:endParaRPr>
              </a:p>
            </p:txBody>
          </p:sp>
          <p:sp>
            <p:nvSpPr>
              <p:cNvPr id="28" name="椭圆 27"/>
              <p:cNvSpPr/>
              <p:nvPr/>
            </p:nvSpPr>
            <p:spPr>
              <a:xfrm>
                <a:off x="411027" y="779327"/>
                <a:ext cx="3788049" cy="378804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Adobe 黑体 Std R" panose="020B0400000000000000" pitchFamily="34" charset="-122"/>
                  <a:ea typeface="Adobe 黑体 Std R" panose="020B0400000000000000" pitchFamily="34" charset="-122"/>
                </a:endParaRPr>
              </a:p>
            </p:txBody>
          </p:sp>
        </p:grpSp>
        <p:sp>
          <p:nvSpPr>
            <p:cNvPr id="26" name="TextBox 22"/>
            <p:cNvSpPr txBox="1"/>
            <p:nvPr/>
          </p:nvSpPr>
          <p:spPr>
            <a:xfrm>
              <a:off x="6542784" y="2395939"/>
              <a:ext cx="690562" cy="678655"/>
            </a:xfrm>
            <a:prstGeom prst="rect">
              <a:avLst/>
            </a:prstGeom>
            <a:noFill/>
            <a:ln>
              <a:noFill/>
            </a:ln>
          </p:spPr>
          <p:txBody>
            <a:bodyPr wrap="none" rtlCol="0">
              <a:spAutoFit/>
            </a:bodyPr>
            <a:lstStyle/>
            <a:p>
              <a:pPr algn="ctr"/>
              <a:r>
                <a:rPr lang="zh-CN" altLang="en-US" sz="1600" dirty="0" smtClean="0">
                  <a:latin typeface="Adobe 黑体 Std R" panose="020B0400000000000000" pitchFamily="34" charset="-122"/>
                  <a:ea typeface="Adobe 黑体 Std R" panose="020B0400000000000000" pitchFamily="34" charset="-122"/>
                </a:rPr>
                <a:t>添加</a:t>
              </a:r>
              <a:endParaRPr lang="en-US" altLang="zh-CN" sz="1600" dirty="0" smtClean="0">
                <a:latin typeface="Adobe 黑体 Std R" panose="020B0400000000000000" pitchFamily="34" charset="-122"/>
                <a:ea typeface="Adobe 黑体 Std R" panose="020B0400000000000000" pitchFamily="34" charset="-122"/>
              </a:endParaRPr>
            </a:p>
            <a:p>
              <a:pPr algn="ctr"/>
              <a:r>
                <a:rPr lang="zh-CN" altLang="en-US" sz="1600" dirty="0">
                  <a:latin typeface="Adobe 黑体 Std R" panose="020B0400000000000000" pitchFamily="34" charset="-122"/>
                  <a:ea typeface="Adobe 黑体 Std R" panose="020B0400000000000000" pitchFamily="34" charset="-122"/>
                </a:rPr>
                <a:t>标题</a:t>
              </a:r>
              <a:endParaRPr lang="en-US" altLang="zh-CN" sz="1600" dirty="0" smtClean="0">
                <a:latin typeface="Adobe 黑体 Std R" panose="020B0400000000000000" pitchFamily="34" charset="-122"/>
                <a:ea typeface="Adobe 黑体 Std R" panose="020B0400000000000000" pitchFamily="34" charset="-122"/>
              </a:endParaRPr>
            </a:p>
          </p:txBody>
        </p:sp>
      </p:grpSp>
      <p:sp>
        <p:nvSpPr>
          <p:cNvPr id="29" name="TextBox 29"/>
          <p:cNvSpPr txBox="1"/>
          <p:nvPr/>
        </p:nvSpPr>
        <p:spPr>
          <a:xfrm>
            <a:off x="2230637" y="1923678"/>
            <a:ext cx="2448272" cy="752514"/>
          </a:xfrm>
          <a:prstGeom prst="rect">
            <a:avLst/>
          </a:prstGeom>
          <a:noFill/>
        </p:spPr>
        <p:txBody>
          <a:bodyPr wrap="square" rtlCol="0">
            <a:spAutoFit/>
          </a:bodyPr>
          <a:lstStyle/>
          <a:p>
            <a:pPr>
              <a:lnSpc>
                <a:spcPct val="130000"/>
              </a:lnSpc>
            </a:pP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点击输入本栏的具体文字，简明扼要的说明分项内容，此为概念图解，请根据您的具体内容酌情修改。</a:t>
            </a:r>
            <a:endParaRPr lang="en-US" altLang="zh-CN"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0" name="TextBox 30"/>
          <p:cNvSpPr txBox="1"/>
          <p:nvPr/>
        </p:nvSpPr>
        <p:spPr>
          <a:xfrm>
            <a:off x="323528" y="2920772"/>
            <a:ext cx="2448272" cy="752514"/>
          </a:xfrm>
          <a:prstGeom prst="rect">
            <a:avLst/>
          </a:prstGeom>
          <a:noFill/>
        </p:spPr>
        <p:txBody>
          <a:bodyPr wrap="square" rtlCol="0">
            <a:spAutoFit/>
          </a:bodyPr>
          <a:lstStyle/>
          <a:p>
            <a:pPr>
              <a:lnSpc>
                <a:spcPct val="130000"/>
              </a:lnSpc>
            </a:pP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点击输入本栏的具体文字，简明扼要的说明分项内容，此为概念图解，请根据您的具体内容酌情修改。</a:t>
            </a:r>
            <a:endParaRPr lang="en-US" altLang="zh-CN"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1" name="TextBox 31"/>
          <p:cNvSpPr txBox="1"/>
          <p:nvPr/>
        </p:nvSpPr>
        <p:spPr>
          <a:xfrm>
            <a:off x="6156176" y="3770953"/>
            <a:ext cx="2448272" cy="752514"/>
          </a:xfrm>
          <a:prstGeom prst="rect">
            <a:avLst/>
          </a:prstGeom>
          <a:noFill/>
        </p:spPr>
        <p:txBody>
          <a:bodyPr wrap="square" rtlCol="0">
            <a:spAutoFit/>
          </a:bodyPr>
          <a:lstStyle/>
          <a:p>
            <a:pPr>
              <a:lnSpc>
                <a:spcPct val="130000"/>
              </a:lnSpc>
            </a:pP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点击输入本栏的具体文字，简明扼要的说明分项内容，此为概念图解，请根据您的具体内容酌情修改。</a:t>
            </a:r>
            <a:endParaRPr lang="en-US" altLang="zh-CN"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2" name="TextBox 32"/>
          <p:cNvSpPr txBox="1"/>
          <p:nvPr/>
        </p:nvSpPr>
        <p:spPr>
          <a:xfrm>
            <a:off x="5436096" y="915566"/>
            <a:ext cx="2448272" cy="752514"/>
          </a:xfrm>
          <a:prstGeom prst="rect">
            <a:avLst/>
          </a:prstGeom>
          <a:noFill/>
        </p:spPr>
        <p:txBody>
          <a:bodyPr wrap="square" rtlCol="0">
            <a:spAutoFit/>
          </a:bodyPr>
          <a:lstStyle/>
          <a:p>
            <a:pPr>
              <a:lnSpc>
                <a:spcPct val="130000"/>
              </a:lnSpc>
            </a:pP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点击输入本栏的具体文字，简明扼要的说明分项内容，此为概念图解，请根据您的具体内容酌情修改。</a:t>
            </a:r>
            <a:endParaRPr lang="en-US" altLang="zh-CN"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4968">
        <p14:gallery dir="l"/>
      </p:transition>
    </mc:Choice>
    <mc:Fallback xmlns="">
      <p:transition spd="slow" advClick="0" advTm="496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upRight)">
                                      <p:cBhvr>
                                        <p:cTn id="7" dur="300"/>
                                        <p:tgtEl>
                                          <p:spTgt spid="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300" fill="hold"/>
                                        <p:tgtEl>
                                          <p:spTgt spid="9"/>
                                        </p:tgtEl>
                                        <p:attrNameLst>
                                          <p:attrName>ppt_w</p:attrName>
                                        </p:attrNameLst>
                                      </p:cBhvr>
                                      <p:tavLst>
                                        <p:tav tm="0">
                                          <p:val>
                                            <p:fltVal val="0"/>
                                          </p:val>
                                        </p:tav>
                                        <p:tav tm="100000">
                                          <p:val>
                                            <p:strVal val="#ppt_w"/>
                                          </p:val>
                                        </p:tav>
                                      </p:tavLst>
                                    </p:anim>
                                    <p:anim calcmode="lin" valueType="num">
                                      <p:cBhvr>
                                        <p:cTn id="12" dur="300" fill="hold"/>
                                        <p:tgtEl>
                                          <p:spTgt spid="9"/>
                                        </p:tgtEl>
                                        <p:attrNameLst>
                                          <p:attrName>ppt_h</p:attrName>
                                        </p:attrNameLst>
                                      </p:cBhvr>
                                      <p:tavLst>
                                        <p:tav tm="0">
                                          <p:val>
                                            <p:fltVal val="0"/>
                                          </p:val>
                                        </p:tav>
                                        <p:tav tm="100000">
                                          <p:val>
                                            <p:strVal val="#ppt_h"/>
                                          </p:val>
                                        </p:tav>
                                      </p:tavLst>
                                    </p:anim>
                                    <p:animEffect transition="in" filter="fade">
                                      <p:cBhvr>
                                        <p:cTn id="13" dur="300"/>
                                        <p:tgtEl>
                                          <p:spTgt spid="9"/>
                                        </p:tgtEl>
                                      </p:cBhvr>
                                    </p:animEffect>
                                  </p:childTnLst>
                                </p:cTn>
                              </p:par>
                            </p:childTnLst>
                          </p:cTn>
                        </p:par>
                        <p:par>
                          <p:cTn id="14" fill="hold">
                            <p:stCondLst>
                              <p:cond delay="1000"/>
                            </p:stCondLst>
                            <p:childTnLst>
                              <p:par>
                                <p:cTn id="15" presetID="18" presetClass="entr" presetSubtype="3"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upRight)">
                                      <p:cBhvr>
                                        <p:cTn id="17" dur="300"/>
                                        <p:tgtEl>
                                          <p:spTgt spid="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300" fill="hold"/>
                                        <p:tgtEl>
                                          <p:spTgt spid="14"/>
                                        </p:tgtEl>
                                        <p:attrNameLst>
                                          <p:attrName>ppt_w</p:attrName>
                                        </p:attrNameLst>
                                      </p:cBhvr>
                                      <p:tavLst>
                                        <p:tav tm="0">
                                          <p:val>
                                            <p:fltVal val="0"/>
                                          </p:val>
                                        </p:tav>
                                        <p:tav tm="100000">
                                          <p:val>
                                            <p:strVal val="#ppt_w"/>
                                          </p:val>
                                        </p:tav>
                                      </p:tavLst>
                                    </p:anim>
                                    <p:anim calcmode="lin" valueType="num">
                                      <p:cBhvr>
                                        <p:cTn id="22" dur="300" fill="hold"/>
                                        <p:tgtEl>
                                          <p:spTgt spid="14"/>
                                        </p:tgtEl>
                                        <p:attrNameLst>
                                          <p:attrName>ppt_h</p:attrName>
                                        </p:attrNameLst>
                                      </p:cBhvr>
                                      <p:tavLst>
                                        <p:tav tm="0">
                                          <p:val>
                                            <p:fltVal val="0"/>
                                          </p:val>
                                        </p:tav>
                                        <p:tav tm="100000">
                                          <p:val>
                                            <p:strVal val="#ppt_h"/>
                                          </p:val>
                                        </p:tav>
                                      </p:tavLst>
                                    </p:anim>
                                    <p:animEffect transition="in" filter="fade">
                                      <p:cBhvr>
                                        <p:cTn id="23" dur="300"/>
                                        <p:tgtEl>
                                          <p:spTgt spid="14"/>
                                        </p:tgtEl>
                                      </p:cBhvr>
                                    </p:animEffect>
                                  </p:childTnLst>
                                </p:cTn>
                              </p:par>
                            </p:childTnLst>
                          </p:cTn>
                        </p:par>
                        <p:par>
                          <p:cTn id="24" fill="hold">
                            <p:stCondLst>
                              <p:cond delay="2000"/>
                            </p:stCondLst>
                            <p:childTnLst>
                              <p:par>
                                <p:cTn id="25" presetID="18" presetClass="entr" presetSubtype="6"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trips(downRight)">
                                      <p:cBhvr>
                                        <p:cTn id="27" dur="300"/>
                                        <p:tgtEl>
                                          <p:spTgt spid="7"/>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300" fill="hold"/>
                                        <p:tgtEl>
                                          <p:spTgt spid="19"/>
                                        </p:tgtEl>
                                        <p:attrNameLst>
                                          <p:attrName>ppt_w</p:attrName>
                                        </p:attrNameLst>
                                      </p:cBhvr>
                                      <p:tavLst>
                                        <p:tav tm="0">
                                          <p:val>
                                            <p:fltVal val="0"/>
                                          </p:val>
                                        </p:tav>
                                        <p:tav tm="100000">
                                          <p:val>
                                            <p:strVal val="#ppt_w"/>
                                          </p:val>
                                        </p:tav>
                                      </p:tavLst>
                                    </p:anim>
                                    <p:anim calcmode="lin" valueType="num">
                                      <p:cBhvr>
                                        <p:cTn id="32" dur="300" fill="hold"/>
                                        <p:tgtEl>
                                          <p:spTgt spid="19"/>
                                        </p:tgtEl>
                                        <p:attrNameLst>
                                          <p:attrName>ppt_h</p:attrName>
                                        </p:attrNameLst>
                                      </p:cBhvr>
                                      <p:tavLst>
                                        <p:tav tm="0">
                                          <p:val>
                                            <p:fltVal val="0"/>
                                          </p:val>
                                        </p:tav>
                                        <p:tav tm="100000">
                                          <p:val>
                                            <p:strVal val="#ppt_h"/>
                                          </p:val>
                                        </p:tav>
                                      </p:tavLst>
                                    </p:anim>
                                    <p:animEffect transition="in" filter="fade">
                                      <p:cBhvr>
                                        <p:cTn id="33" dur="300"/>
                                        <p:tgtEl>
                                          <p:spTgt spid="19"/>
                                        </p:tgtEl>
                                      </p:cBhvr>
                                    </p:animEffect>
                                  </p:childTnLst>
                                </p:cTn>
                              </p:par>
                            </p:childTnLst>
                          </p:cTn>
                        </p:par>
                        <p:par>
                          <p:cTn id="34" fill="hold">
                            <p:stCondLst>
                              <p:cond delay="3000"/>
                            </p:stCondLst>
                            <p:childTnLst>
                              <p:par>
                                <p:cTn id="35" presetID="18" presetClass="entr" presetSubtype="3"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strips(upRight)">
                                      <p:cBhvr>
                                        <p:cTn id="37" dur="300"/>
                                        <p:tgtEl>
                                          <p:spTgt spid="8"/>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300" fill="hold"/>
                                        <p:tgtEl>
                                          <p:spTgt spid="24"/>
                                        </p:tgtEl>
                                        <p:attrNameLst>
                                          <p:attrName>ppt_w</p:attrName>
                                        </p:attrNameLst>
                                      </p:cBhvr>
                                      <p:tavLst>
                                        <p:tav tm="0">
                                          <p:val>
                                            <p:fltVal val="0"/>
                                          </p:val>
                                        </p:tav>
                                        <p:tav tm="100000">
                                          <p:val>
                                            <p:strVal val="#ppt_w"/>
                                          </p:val>
                                        </p:tav>
                                      </p:tavLst>
                                    </p:anim>
                                    <p:anim calcmode="lin" valueType="num">
                                      <p:cBhvr>
                                        <p:cTn id="42" dur="300" fill="hold"/>
                                        <p:tgtEl>
                                          <p:spTgt spid="24"/>
                                        </p:tgtEl>
                                        <p:attrNameLst>
                                          <p:attrName>ppt_h</p:attrName>
                                        </p:attrNameLst>
                                      </p:cBhvr>
                                      <p:tavLst>
                                        <p:tav tm="0">
                                          <p:val>
                                            <p:fltVal val="0"/>
                                          </p:val>
                                        </p:tav>
                                        <p:tav tm="100000">
                                          <p:val>
                                            <p:strVal val="#ppt_h"/>
                                          </p:val>
                                        </p:tav>
                                      </p:tavLst>
                                    </p:anim>
                                    <p:animEffect transition="in" filter="fade">
                                      <p:cBhvr>
                                        <p:cTn id="43" dur="300"/>
                                        <p:tgtEl>
                                          <p:spTgt spid="24"/>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up)">
                                      <p:cBhvr>
                                        <p:cTn id="47" dur="500"/>
                                        <p:tgtEl>
                                          <p:spTgt spid="30"/>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up)">
                                      <p:cBhvr>
                                        <p:cTn id="55" dur="500"/>
                                        <p:tgtEl>
                                          <p:spTgt spid="31"/>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wipe(up)">
                                      <p:cBhvr>
                                        <p:cTn id="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选题内容</a:t>
            </a:r>
          </a:p>
        </p:txBody>
      </p:sp>
      <p:cxnSp>
        <p:nvCxnSpPr>
          <p:cNvPr id="3" name="直接连接符 2"/>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Block Arc 51"/>
          <p:cNvSpPr/>
          <p:nvPr/>
        </p:nvSpPr>
        <p:spPr>
          <a:xfrm>
            <a:off x="925758" y="1999225"/>
            <a:ext cx="1663184" cy="1663184"/>
          </a:xfrm>
          <a:prstGeom prst="blockArc">
            <a:avLst>
              <a:gd name="adj1" fmla="val 10800000"/>
              <a:gd name="adj2" fmla="val 3"/>
              <a:gd name="adj3" fmla="val 15291"/>
            </a:avLst>
          </a:prstGeom>
          <a:solidFill>
            <a:schemeClr val="bg1">
              <a:alpha val="5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5" name="Block Arc 53"/>
          <p:cNvSpPr/>
          <p:nvPr/>
        </p:nvSpPr>
        <p:spPr>
          <a:xfrm>
            <a:off x="3740445" y="1999225"/>
            <a:ext cx="1663184" cy="1663184"/>
          </a:xfrm>
          <a:prstGeom prst="blockArc">
            <a:avLst>
              <a:gd name="adj1" fmla="val 10800000"/>
              <a:gd name="adj2" fmla="val 3"/>
              <a:gd name="adj3" fmla="val 15291"/>
            </a:avLst>
          </a:prstGeom>
          <a:solidFill>
            <a:schemeClr val="bg1">
              <a:alpha val="5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6" name="Block Arc 55"/>
          <p:cNvSpPr/>
          <p:nvPr/>
        </p:nvSpPr>
        <p:spPr>
          <a:xfrm>
            <a:off x="6555059" y="1999225"/>
            <a:ext cx="1663184" cy="1663184"/>
          </a:xfrm>
          <a:prstGeom prst="blockArc">
            <a:avLst>
              <a:gd name="adj1" fmla="val 10800000"/>
              <a:gd name="adj2" fmla="val 3"/>
              <a:gd name="adj3" fmla="val 15291"/>
            </a:avLst>
          </a:prstGeom>
          <a:solidFill>
            <a:schemeClr val="bg1">
              <a:alpha val="5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7" name="TextBox 6"/>
          <p:cNvSpPr txBox="1"/>
          <p:nvPr/>
        </p:nvSpPr>
        <p:spPr>
          <a:xfrm>
            <a:off x="1278430" y="3485235"/>
            <a:ext cx="923330" cy="276999"/>
          </a:xfrm>
          <a:prstGeom prst="rect">
            <a:avLst/>
          </a:prstGeom>
          <a:noFill/>
        </p:spPr>
        <p:txBody>
          <a:bodyPr wrap="none" lIns="0" tIns="0" rIns="0" bIns="0" rtlCol="0" anchor="ctr">
            <a:spAutoFit/>
          </a:bodyPr>
          <a:lstStyle/>
          <a:p>
            <a:pPr lvl="0" algn="ctr">
              <a:spcBef>
                <a:spcPct val="20000"/>
              </a:spcBef>
              <a:defRPr/>
            </a:pPr>
            <a:r>
              <a:rPr lang="zh-CN" altLang="en-US" dirty="0">
                <a:solidFill>
                  <a:schemeClr val="bg1"/>
                </a:solidFill>
                <a:latin typeface="Adobe 黑体 Std R" panose="020B0400000000000000" pitchFamily="34" charset="-122"/>
                <a:ea typeface="Adobe 黑体 Std R" panose="020B0400000000000000" pitchFamily="34" charset="-122"/>
              </a:rPr>
              <a:t>添加标题</a:t>
            </a:r>
            <a:endParaRPr lang="en-US" altLang="zh-CN" dirty="0">
              <a:solidFill>
                <a:schemeClr val="bg1"/>
              </a:solidFill>
              <a:latin typeface="Adobe 黑体 Std R" panose="020B0400000000000000" pitchFamily="34" charset="-122"/>
              <a:ea typeface="Adobe 黑体 Std R" panose="020B0400000000000000" pitchFamily="34" charset="-122"/>
            </a:endParaRPr>
          </a:p>
        </p:txBody>
      </p:sp>
      <p:sp>
        <p:nvSpPr>
          <p:cNvPr id="8" name="TextBox 7"/>
          <p:cNvSpPr txBox="1"/>
          <p:nvPr/>
        </p:nvSpPr>
        <p:spPr>
          <a:xfrm>
            <a:off x="2682314" y="2019924"/>
            <a:ext cx="923330" cy="276999"/>
          </a:xfrm>
          <a:prstGeom prst="rect">
            <a:avLst/>
          </a:prstGeom>
          <a:noFill/>
        </p:spPr>
        <p:txBody>
          <a:bodyPr wrap="none" lIns="0" tIns="0" rIns="0" bIns="0" rtlCol="0" anchor="ctr">
            <a:spAutoFit/>
          </a:bodyPr>
          <a:lstStyle/>
          <a:p>
            <a:pPr lvl="0" algn="ctr" defTabSz="914400">
              <a:spcBef>
                <a:spcPct val="20000"/>
              </a:spcBef>
              <a:defRPr/>
            </a:pPr>
            <a:r>
              <a:rPr lang="zh-CN" altLang="en-US" dirty="0" smtClean="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9" name="TextBox 8"/>
          <p:cNvSpPr txBox="1"/>
          <p:nvPr/>
        </p:nvSpPr>
        <p:spPr>
          <a:xfrm>
            <a:off x="4133243" y="3485235"/>
            <a:ext cx="923330" cy="276999"/>
          </a:xfrm>
          <a:prstGeom prst="rect">
            <a:avLst/>
          </a:prstGeom>
          <a:noFill/>
        </p:spPr>
        <p:txBody>
          <a:bodyPr wrap="none" lIns="0" tIns="0" rIns="0" bIns="0" rtlCol="0" anchor="ctr">
            <a:spAutoFit/>
          </a:bodyPr>
          <a:lstStyle/>
          <a:p>
            <a:pPr lvl="0" algn="ctr">
              <a:spcBef>
                <a:spcPct val="20000"/>
              </a:spcBef>
              <a:defRPr/>
            </a:pPr>
            <a:r>
              <a:rPr lang="zh-CN" altLang="en-US" dirty="0">
                <a:solidFill>
                  <a:schemeClr val="bg1"/>
                </a:solidFill>
                <a:latin typeface="Adobe 黑体 Std R" panose="020B0400000000000000" pitchFamily="34" charset="-122"/>
                <a:ea typeface="Adobe 黑体 Std R" panose="020B0400000000000000" pitchFamily="34" charset="-122"/>
              </a:rPr>
              <a:t>添加标题</a:t>
            </a:r>
            <a:endParaRPr lang="en-US" altLang="zh-CN" dirty="0">
              <a:solidFill>
                <a:schemeClr val="bg1"/>
              </a:solidFill>
              <a:latin typeface="Adobe 黑体 Std R" panose="020B0400000000000000" pitchFamily="34" charset="-122"/>
              <a:ea typeface="Adobe 黑体 Std R" panose="020B0400000000000000" pitchFamily="34" charset="-122"/>
            </a:endParaRPr>
          </a:p>
        </p:txBody>
      </p:sp>
      <p:sp>
        <p:nvSpPr>
          <p:cNvPr id="10" name="TextBox 9"/>
          <p:cNvSpPr txBox="1"/>
          <p:nvPr/>
        </p:nvSpPr>
        <p:spPr>
          <a:xfrm>
            <a:off x="5522163" y="2019924"/>
            <a:ext cx="923330" cy="276999"/>
          </a:xfrm>
          <a:prstGeom prst="rect">
            <a:avLst/>
          </a:prstGeom>
          <a:noFill/>
        </p:spPr>
        <p:txBody>
          <a:bodyPr wrap="none" lIns="0" tIns="0" rIns="0" bIns="0" rtlCol="0" anchor="ctr">
            <a:spAutoFit/>
          </a:bodyPr>
          <a:lstStyle/>
          <a:p>
            <a:pPr lvl="0" algn="ctr">
              <a:spcBef>
                <a:spcPct val="20000"/>
              </a:spcBef>
              <a:defRPr/>
            </a:pPr>
            <a:r>
              <a:rPr lang="zh-CN" altLang="en-US"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zh-CN"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11" name="TextBox 10"/>
          <p:cNvSpPr txBox="1"/>
          <p:nvPr/>
        </p:nvSpPr>
        <p:spPr>
          <a:xfrm>
            <a:off x="6962338" y="3485235"/>
            <a:ext cx="923330" cy="276999"/>
          </a:xfrm>
          <a:prstGeom prst="rect">
            <a:avLst/>
          </a:prstGeom>
          <a:noFill/>
        </p:spPr>
        <p:txBody>
          <a:bodyPr wrap="none" lIns="0" tIns="0" rIns="0" bIns="0" rtlCol="0" anchor="ctr">
            <a:spAutoFit/>
          </a:bodyPr>
          <a:lstStyle/>
          <a:p>
            <a:pPr lvl="0" algn="ctr">
              <a:spcBef>
                <a:spcPct val="20000"/>
              </a:spcBef>
              <a:defRPr/>
            </a:pPr>
            <a:r>
              <a:rPr lang="zh-CN" altLang="en-US" dirty="0">
                <a:solidFill>
                  <a:schemeClr val="bg1"/>
                </a:solidFill>
                <a:latin typeface="Adobe 黑体 Std R" panose="020B0400000000000000" pitchFamily="34" charset="-122"/>
                <a:ea typeface="Adobe 黑体 Std R" panose="020B0400000000000000" pitchFamily="34" charset="-122"/>
              </a:rPr>
              <a:t>添加标题</a:t>
            </a:r>
            <a:endParaRPr lang="en-US" altLang="zh-CN" dirty="0">
              <a:solidFill>
                <a:schemeClr val="bg1"/>
              </a:solidFill>
              <a:latin typeface="Adobe 黑体 Std R" panose="020B0400000000000000" pitchFamily="34" charset="-122"/>
              <a:ea typeface="Adobe 黑体 Std R" panose="020B0400000000000000" pitchFamily="34" charset="-122"/>
            </a:endParaRPr>
          </a:p>
        </p:txBody>
      </p:sp>
      <p:sp>
        <p:nvSpPr>
          <p:cNvPr id="12" name="Block Arc 52"/>
          <p:cNvSpPr/>
          <p:nvPr/>
        </p:nvSpPr>
        <p:spPr>
          <a:xfrm rot="10800000">
            <a:off x="2332371" y="1997063"/>
            <a:ext cx="1663184" cy="1663184"/>
          </a:xfrm>
          <a:prstGeom prst="blockArc">
            <a:avLst>
              <a:gd name="adj1" fmla="val 10800000"/>
              <a:gd name="adj2" fmla="val 3"/>
              <a:gd name="adj3" fmla="val 15291"/>
            </a:avLst>
          </a:prstGeom>
          <a:solidFill>
            <a:schemeClr val="bg1">
              <a:alpha val="5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sp>
        <p:nvSpPr>
          <p:cNvPr id="13" name="Block Arc 54"/>
          <p:cNvSpPr/>
          <p:nvPr/>
        </p:nvSpPr>
        <p:spPr>
          <a:xfrm rot="10800000">
            <a:off x="5147059" y="1997063"/>
            <a:ext cx="1663184" cy="1663184"/>
          </a:xfrm>
          <a:prstGeom prst="blockArc">
            <a:avLst>
              <a:gd name="adj1" fmla="val 10800000"/>
              <a:gd name="adj2" fmla="val 3"/>
              <a:gd name="adj3" fmla="val 15291"/>
            </a:avLst>
          </a:prstGeom>
          <a:solidFill>
            <a:schemeClr val="bg1">
              <a:alpha val="5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ea"/>
              <a:ea typeface="+mj-ea"/>
            </a:endParaRPr>
          </a:p>
        </p:txBody>
      </p:sp>
      <p:grpSp>
        <p:nvGrpSpPr>
          <p:cNvPr id="14" name="组合 13"/>
          <p:cNvGrpSpPr/>
          <p:nvPr/>
        </p:nvGrpSpPr>
        <p:grpSpPr>
          <a:xfrm>
            <a:off x="1287029" y="2384716"/>
            <a:ext cx="925239" cy="925239"/>
            <a:chOff x="1318780" y="2410117"/>
            <a:chExt cx="806358" cy="806358"/>
          </a:xfrm>
        </p:grpSpPr>
        <p:grpSp>
          <p:nvGrpSpPr>
            <p:cNvPr id="15" name="组合 14"/>
            <p:cNvGrpSpPr/>
            <p:nvPr/>
          </p:nvGrpSpPr>
          <p:grpSpPr>
            <a:xfrm>
              <a:off x="1318780" y="2410117"/>
              <a:ext cx="806358" cy="806358"/>
              <a:chOff x="3724322" y="1908536"/>
              <a:chExt cx="1329153" cy="1329153"/>
            </a:xfrm>
          </p:grpSpPr>
          <p:sp>
            <p:nvSpPr>
              <p:cNvPr id="17" name="椭圆 16"/>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椭圆 17"/>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6"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grpSp>
        <p:nvGrpSpPr>
          <p:cNvPr id="19" name="组合 18"/>
          <p:cNvGrpSpPr/>
          <p:nvPr/>
        </p:nvGrpSpPr>
        <p:grpSpPr>
          <a:xfrm>
            <a:off x="2701342" y="2384716"/>
            <a:ext cx="925239" cy="925239"/>
            <a:chOff x="2701342" y="2384716"/>
            <a:chExt cx="925239" cy="925239"/>
          </a:xfrm>
        </p:grpSpPr>
        <p:grpSp>
          <p:nvGrpSpPr>
            <p:cNvPr id="20" name="组合 19"/>
            <p:cNvGrpSpPr/>
            <p:nvPr/>
          </p:nvGrpSpPr>
          <p:grpSpPr>
            <a:xfrm>
              <a:off x="2701342" y="2384716"/>
              <a:ext cx="925239" cy="925239"/>
              <a:chOff x="3724322" y="1908536"/>
              <a:chExt cx="1329153" cy="1329153"/>
            </a:xfrm>
          </p:grpSpPr>
          <p:sp>
            <p:nvSpPr>
              <p:cNvPr id="22" name="椭圆 21"/>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21"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91440" tIns="45720" rIns="91440" bIns="45720" numCol="1" anchor="t" anchorCtr="0" compatLnSpc="1"/>
            <a:lstStyle/>
            <a:p>
              <a:endParaRPr lang="en-US" dirty="0">
                <a:solidFill>
                  <a:schemeClr val="accent3">
                    <a:lumMod val="50000"/>
                  </a:schemeClr>
                </a:solidFill>
              </a:endParaRPr>
            </a:p>
          </p:txBody>
        </p:sp>
      </p:grpSp>
      <p:grpSp>
        <p:nvGrpSpPr>
          <p:cNvPr id="24" name="组合 23"/>
          <p:cNvGrpSpPr/>
          <p:nvPr/>
        </p:nvGrpSpPr>
        <p:grpSpPr>
          <a:xfrm>
            <a:off x="5521207" y="2357049"/>
            <a:ext cx="925239" cy="925239"/>
            <a:chOff x="5521207" y="2357049"/>
            <a:chExt cx="925239" cy="925239"/>
          </a:xfrm>
        </p:grpSpPr>
        <p:grpSp>
          <p:nvGrpSpPr>
            <p:cNvPr id="25" name="组合 24"/>
            <p:cNvGrpSpPr/>
            <p:nvPr/>
          </p:nvGrpSpPr>
          <p:grpSpPr>
            <a:xfrm>
              <a:off x="5521207" y="2357049"/>
              <a:ext cx="925239" cy="925239"/>
              <a:chOff x="3724322" y="1908536"/>
              <a:chExt cx="1329153" cy="1329153"/>
            </a:xfrm>
          </p:grpSpPr>
          <p:sp>
            <p:nvSpPr>
              <p:cNvPr id="27" name="椭圆 26"/>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26"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grpSp>
        <p:nvGrpSpPr>
          <p:cNvPr id="29" name="组合 28"/>
          <p:cNvGrpSpPr/>
          <p:nvPr/>
        </p:nvGrpSpPr>
        <p:grpSpPr>
          <a:xfrm>
            <a:off x="6935520" y="2364357"/>
            <a:ext cx="925239" cy="925239"/>
            <a:chOff x="6935520" y="2364357"/>
            <a:chExt cx="925239" cy="925239"/>
          </a:xfrm>
        </p:grpSpPr>
        <p:grpSp>
          <p:nvGrpSpPr>
            <p:cNvPr id="30" name="组合 29"/>
            <p:cNvGrpSpPr/>
            <p:nvPr/>
          </p:nvGrpSpPr>
          <p:grpSpPr>
            <a:xfrm>
              <a:off x="6935520" y="2364357"/>
              <a:ext cx="925239" cy="925239"/>
              <a:chOff x="3724322" y="1908536"/>
              <a:chExt cx="1329153" cy="1329153"/>
            </a:xfrm>
          </p:grpSpPr>
          <p:sp>
            <p:nvSpPr>
              <p:cNvPr id="32" name="椭圆 31"/>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31"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grpSp>
        <p:nvGrpSpPr>
          <p:cNvPr id="34" name="组合 33"/>
          <p:cNvGrpSpPr/>
          <p:nvPr/>
        </p:nvGrpSpPr>
        <p:grpSpPr>
          <a:xfrm>
            <a:off x="4108005" y="2390405"/>
            <a:ext cx="925239" cy="925239"/>
            <a:chOff x="4313078" y="3516012"/>
            <a:chExt cx="925239" cy="925239"/>
          </a:xfrm>
        </p:grpSpPr>
        <p:grpSp>
          <p:nvGrpSpPr>
            <p:cNvPr id="35" name="组合 34"/>
            <p:cNvGrpSpPr/>
            <p:nvPr/>
          </p:nvGrpSpPr>
          <p:grpSpPr>
            <a:xfrm>
              <a:off x="4313078" y="3516012"/>
              <a:ext cx="925239" cy="925239"/>
              <a:chOff x="3724322" y="1908536"/>
              <a:chExt cx="1329153" cy="1329153"/>
            </a:xfrm>
          </p:grpSpPr>
          <p:sp>
            <p:nvSpPr>
              <p:cNvPr id="37" name="椭圆 36"/>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37"/>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36"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sp>
        <p:nvSpPr>
          <p:cNvPr id="39" name="TextBox 77"/>
          <p:cNvSpPr txBox="1"/>
          <p:nvPr/>
        </p:nvSpPr>
        <p:spPr>
          <a:xfrm>
            <a:off x="562557" y="121459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zh-CN" sz="1200" dirty="0" smtClean="0">
              <a:solidFill>
                <a:schemeClr val="bg1">
                  <a:lumMod val="95000"/>
                </a:schemeClr>
              </a:solidFill>
              <a:latin typeface="Adobe 黑体 Std R" panose="020B0400000000000000" pitchFamily="34" charset="-122"/>
              <a:ea typeface="Adobe 黑体 Std R" panose="020B0400000000000000" pitchFamily="34" charset="-122"/>
            </a:endParaRPr>
          </a:p>
          <a:p>
            <a:pPr algn="ctr"/>
            <a:r>
              <a:rPr lang="zh-CN" altLang="en-US" sz="800" dirty="0" smtClean="0">
                <a:solidFill>
                  <a:schemeClr val="bg1">
                    <a:lumMod val="95000"/>
                  </a:schemeClr>
                </a:solidFill>
                <a:latin typeface="Adobe 黑体 Std R" panose="020B0400000000000000" pitchFamily="34" charset="-122"/>
                <a:ea typeface="Adobe 黑体 Std R" panose="020B0400000000000000" pitchFamily="34" charset="-122"/>
              </a:rPr>
              <a:t>单击</a:t>
            </a:r>
            <a:r>
              <a:rPr lang="zh-CN" altLang="en-US" sz="800" dirty="0">
                <a:solidFill>
                  <a:schemeClr val="bg1">
                    <a:lumMod val="95000"/>
                  </a:schemeClr>
                </a:solidFill>
                <a:latin typeface="Adobe 黑体 Std R" panose="020B0400000000000000" pitchFamily="34" charset="-122"/>
                <a:ea typeface="Adobe 黑体 Std R" panose="020B0400000000000000" pitchFamily="34" charset="-122"/>
              </a:rPr>
              <a:t>此处添加文本单击此处添加文本</a:t>
            </a:r>
            <a:endParaRPr lang="en-US" altLang="zh-CN" sz="800" dirty="0">
              <a:solidFill>
                <a:schemeClr val="bg1">
                  <a:lumMod val="95000"/>
                </a:schemeClr>
              </a:solidFill>
              <a:latin typeface="Adobe 黑体 Std R" panose="020B0400000000000000" pitchFamily="34" charset="-122"/>
              <a:ea typeface="Adobe 黑体 Std R" panose="020B0400000000000000" pitchFamily="34" charset="-122"/>
            </a:endParaRPr>
          </a:p>
          <a:p>
            <a:pPr algn="ctr"/>
            <a:r>
              <a:rPr lang="zh-CN" altLang="en-US" sz="8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8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40" name="TextBox 77"/>
          <p:cNvSpPr txBox="1"/>
          <p:nvPr/>
        </p:nvSpPr>
        <p:spPr>
          <a:xfrm>
            <a:off x="3422475" y="121459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zh-CN" sz="1200" dirty="0">
              <a:solidFill>
                <a:schemeClr val="bg1">
                  <a:lumMod val="95000"/>
                </a:schemeClr>
              </a:solidFill>
              <a:latin typeface="Adobe 黑体 Std R" panose="020B0400000000000000" pitchFamily="34" charset="-122"/>
              <a:ea typeface="Adobe 黑体 Std R" panose="020B0400000000000000" pitchFamily="34" charset="-122"/>
            </a:endParaRPr>
          </a:p>
          <a:p>
            <a:pPr algn="ctr"/>
            <a:r>
              <a:rPr lang="zh-CN" altLang="en-US" sz="800" dirty="0" smtClean="0">
                <a:solidFill>
                  <a:schemeClr val="bg1">
                    <a:lumMod val="95000"/>
                  </a:schemeClr>
                </a:solidFill>
                <a:latin typeface="Adobe 黑体 Std R" panose="020B0400000000000000" pitchFamily="34" charset="-122"/>
                <a:ea typeface="Adobe 黑体 Std R" panose="020B0400000000000000" pitchFamily="34" charset="-122"/>
              </a:rPr>
              <a:t>单击</a:t>
            </a:r>
            <a:r>
              <a:rPr lang="zh-CN" altLang="en-US" sz="800" dirty="0">
                <a:solidFill>
                  <a:schemeClr val="bg1">
                    <a:lumMod val="95000"/>
                  </a:schemeClr>
                </a:solidFill>
                <a:latin typeface="Adobe 黑体 Std R" panose="020B0400000000000000" pitchFamily="34" charset="-122"/>
                <a:ea typeface="Adobe 黑体 Std R" panose="020B0400000000000000" pitchFamily="34" charset="-122"/>
              </a:rPr>
              <a:t>此处添加文本单击此处添加文本</a:t>
            </a:r>
            <a:endParaRPr lang="en-US" altLang="zh-CN" sz="800" dirty="0">
              <a:solidFill>
                <a:schemeClr val="bg1">
                  <a:lumMod val="95000"/>
                </a:schemeClr>
              </a:solidFill>
              <a:latin typeface="Adobe 黑体 Std R" panose="020B0400000000000000" pitchFamily="34" charset="-122"/>
              <a:ea typeface="Adobe 黑体 Std R" panose="020B0400000000000000" pitchFamily="34" charset="-122"/>
            </a:endParaRPr>
          </a:p>
          <a:p>
            <a:pPr algn="ctr"/>
            <a:r>
              <a:rPr lang="zh-CN" altLang="en-US" sz="8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8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41" name="TextBox 77"/>
          <p:cNvSpPr txBox="1"/>
          <p:nvPr/>
        </p:nvSpPr>
        <p:spPr>
          <a:xfrm>
            <a:off x="6230964" y="121459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zh-CN" sz="1200" dirty="0">
              <a:solidFill>
                <a:schemeClr val="bg1">
                  <a:lumMod val="95000"/>
                </a:schemeClr>
              </a:solidFill>
              <a:latin typeface="Adobe 黑体 Std R" panose="020B0400000000000000" pitchFamily="34" charset="-122"/>
              <a:ea typeface="Adobe 黑体 Std R" panose="020B0400000000000000" pitchFamily="34" charset="-122"/>
            </a:endParaRPr>
          </a:p>
          <a:p>
            <a:pPr algn="ctr"/>
            <a:r>
              <a:rPr lang="zh-CN" altLang="en-US" sz="800" dirty="0" smtClean="0">
                <a:solidFill>
                  <a:schemeClr val="bg1">
                    <a:lumMod val="95000"/>
                  </a:schemeClr>
                </a:solidFill>
                <a:latin typeface="Adobe 黑体 Std R" panose="020B0400000000000000" pitchFamily="34" charset="-122"/>
                <a:ea typeface="Adobe 黑体 Std R" panose="020B0400000000000000" pitchFamily="34" charset="-122"/>
              </a:rPr>
              <a:t>单击</a:t>
            </a:r>
            <a:r>
              <a:rPr lang="zh-CN" altLang="en-US" sz="800" dirty="0">
                <a:solidFill>
                  <a:schemeClr val="bg1">
                    <a:lumMod val="95000"/>
                  </a:schemeClr>
                </a:solidFill>
                <a:latin typeface="Adobe 黑体 Std R" panose="020B0400000000000000" pitchFamily="34" charset="-122"/>
                <a:ea typeface="Adobe 黑体 Std R" panose="020B0400000000000000" pitchFamily="34" charset="-122"/>
              </a:rPr>
              <a:t>此处添加文本单击此处添加文本</a:t>
            </a:r>
            <a:endParaRPr lang="en-US" altLang="zh-CN" sz="800" dirty="0">
              <a:solidFill>
                <a:schemeClr val="bg1">
                  <a:lumMod val="95000"/>
                </a:schemeClr>
              </a:solidFill>
              <a:latin typeface="Adobe 黑体 Std R" panose="020B0400000000000000" pitchFamily="34" charset="-122"/>
              <a:ea typeface="Adobe 黑体 Std R" panose="020B0400000000000000" pitchFamily="34" charset="-122"/>
            </a:endParaRPr>
          </a:p>
          <a:p>
            <a:pPr algn="ctr"/>
            <a:r>
              <a:rPr lang="zh-CN" altLang="en-US" sz="8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8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42" name="TextBox 77"/>
          <p:cNvSpPr txBox="1"/>
          <p:nvPr/>
        </p:nvSpPr>
        <p:spPr>
          <a:xfrm>
            <a:off x="2098694" y="387397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1"/>
                </a:solidFill>
                <a:latin typeface="Adobe 黑体 Std R" panose="020B0400000000000000" pitchFamily="34" charset="-122"/>
                <a:ea typeface="Adobe 黑体 Std R" panose="020B0400000000000000" pitchFamily="34" charset="-122"/>
              </a:rPr>
              <a:t>添加标题</a:t>
            </a:r>
            <a:endParaRPr lang="en-US" altLang="zh-CN" sz="1200" dirty="0">
              <a:solidFill>
                <a:schemeClr val="bg1"/>
              </a:solidFill>
              <a:latin typeface="Adobe 黑体 Std R" panose="020B0400000000000000" pitchFamily="34" charset="-122"/>
              <a:ea typeface="Adobe 黑体 Std R" panose="020B0400000000000000" pitchFamily="34" charset="-122"/>
            </a:endParaRPr>
          </a:p>
          <a:p>
            <a:pPr algn="ctr"/>
            <a:r>
              <a:rPr lang="zh-CN" altLang="en-US" sz="800" dirty="0" smtClean="0">
                <a:solidFill>
                  <a:schemeClr val="bg1"/>
                </a:solidFill>
                <a:latin typeface="Adobe 黑体 Std R" panose="020B0400000000000000" pitchFamily="34" charset="-122"/>
                <a:ea typeface="Adobe 黑体 Std R" panose="020B0400000000000000" pitchFamily="34" charset="-122"/>
              </a:rPr>
              <a:t>单击</a:t>
            </a:r>
            <a:r>
              <a:rPr lang="zh-CN" altLang="en-US" sz="800" dirty="0">
                <a:solidFill>
                  <a:schemeClr val="bg1"/>
                </a:solidFill>
                <a:latin typeface="Adobe 黑体 Std R" panose="020B0400000000000000" pitchFamily="34" charset="-122"/>
                <a:ea typeface="Adobe 黑体 Std R" panose="020B0400000000000000" pitchFamily="34" charset="-122"/>
              </a:rPr>
              <a:t>此处添加文本单击此处添加文本</a:t>
            </a:r>
            <a:endParaRPr lang="en-US" altLang="zh-CN" sz="800" dirty="0">
              <a:solidFill>
                <a:schemeClr val="bg1"/>
              </a:solidFill>
              <a:latin typeface="Adobe 黑体 Std R" panose="020B0400000000000000" pitchFamily="34" charset="-122"/>
              <a:ea typeface="Adobe 黑体 Std R" panose="020B0400000000000000" pitchFamily="34" charset="-122"/>
            </a:endParaRPr>
          </a:p>
          <a:p>
            <a:pPr algn="ctr"/>
            <a:r>
              <a:rPr lang="zh-CN" altLang="en-US" sz="800" dirty="0">
                <a:solidFill>
                  <a:schemeClr val="bg1"/>
                </a:solidFill>
                <a:latin typeface="Adobe 黑体 Std R" panose="020B0400000000000000" pitchFamily="34" charset="-122"/>
                <a:ea typeface="Adobe 黑体 Std R" panose="020B0400000000000000" pitchFamily="34" charset="-122"/>
              </a:rPr>
              <a:t>单击此处添加文本单击此处添加文本</a:t>
            </a:r>
            <a:endParaRPr lang="en-US" altLang="zh-CN" sz="800" dirty="0">
              <a:solidFill>
                <a:schemeClr val="bg1"/>
              </a:solidFill>
              <a:latin typeface="Adobe 黑体 Std R" panose="020B0400000000000000" pitchFamily="34" charset="-122"/>
              <a:ea typeface="Adobe 黑体 Std R" panose="020B0400000000000000" pitchFamily="34" charset="-122"/>
            </a:endParaRPr>
          </a:p>
        </p:txBody>
      </p:sp>
      <p:sp>
        <p:nvSpPr>
          <p:cNvPr id="43" name="TextBox 77"/>
          <p:cNvSpPr txBox="1"/>
          <p:nvPr/>
        </p:nvSpPr>
        <p:spPr>
          <a:xfrm>
            <a:off x="4907183" y="3873973"/>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dirty="0">
                <a:solidFill>
                  <a:schemeClr val="bg1"/>
                </a:solidFill>
                <a:latin typeface="Adobe 黑体 Std R" panose="020B0400000000000000" pitchFamily="34" charset="-122"/>
                <a:ea typeface="Adobe 黑体 Std R" panose="020B0400000000000000" pitchFamily="34" charset="-122"/>
              </a:rPr>
              <a:t>添加标题</a:t>
            </a:r>
            <a:endParaRPr lang="en-US" altLang="zh-CN" sz="1200" dirty="0">
              <a:solidFill>
                <a:schemeClr val="bg1"/>
              </a:solidFill>
              <a:latin typeface="Adobe 黑体 Std R" panose="020B0400000000000000" pitchFamily="34" charset="-122"/>
              <a:ea typeface="Adobe 黑体 Std R" panose="020B0400000000000000" pitchFamily="34" charset="-122"/>
            </a:endParaRPr>
          </a:p>
          <a:p>
            <a:pPr algn="ctr"/>
            <a:r>
              <a:rPr lang="zh-CN" altLang="en-US" sz="800" dirty="0" smtClean="0">
                <a:solidFill>
                  <a:schemeClr val="bg1"/>
                </a:solidFill>
                <a:latin typeface="Adobe 黑体 Std R" panose="020B0400000000000000" pitchFamily="34" charset="-122"/>
                <a:ea typeface="Adobe 黑体 Std R" panose="020B0400000000000000" pitchFamily="34" charset="-122"/>
              </a:rPr>
              <a:t>单击</a:t>
            </a:r>
            <a:r>
              <a:rPr lang="zh-CN" altLang="en-US" sz="800" dirty="0">
                <a:solidFill>
                  <a:schemeClr val="bg1"/>
                </a:solidFill>
                <a:latin typeface="Adobe 黑体 Std R" panose="020B0400000000000000" pitchFamily="34" charset="-122"/>
                <a:ea typeface="Adobe 黑体 Std R" panose="020B0400000000000000" pitchFamily="34" charset="-122"/>
              </a:rPr>
              <a:t>此处添加文本单击此处添加文本</a:t>
            </a:r>
            <a:endParaRPr lang="en-US" altLang="zh-CN" sz="800" dirty="0">
              <a:solidFill>
                <a:schemeClr val="bg1"/>
              </a:solidFill>
              <a:latin typeface="Adobe 黑体 Std R" panose="020B0400000000000000" pitchFamily="34" charset="-122"/>
              <a:ea typeface="Adobe 黑体 Std R" panose="020B0400000000000000" pitchFamily="34" charset="-122"/>
            </a:endParaRPr>
          </a:p>
          <a:p>
            <a:pPr algn="ctr"/>
            <a:r>
              <a:rPr lang="zh-CN" altLang="en-US" sz="800" dirty="0">
                <a:solidFill>
                  <a:schemeClr val="bg1"/>
                </a:solidFill>
                <a:latin typeface="Adobe 黑体 Std R" panose="020B0400000000000000" pitchFamily="34" charset="-122"/>
                <a:ea typeface="Adobe 黑体 Std R" panose="020B0400000000000000" pitchFamily="34" charset="-122"/>
              </a:rPr>
              <a:t>单击此处添加文本单击此处添加文本</a:t>
            </a:r>
            <a:endParaRPr lang="en-US" altLang="zh-CN" sz="800" dirty="0">
              <a:solidFill>
                <a:schemeClr val="bg1"/>
              </a:solidFill>
              <a:latin typeface="Adobe 黑体 Std R" panose="020B0400000000000000" pitchFamily="34" charset="-122"/>
              <a:ea typeface="Adobe 黑体 Std R" panose="020B04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800">
        <p14:gallery dir="l"/>
      </p:transition>
    </mc:Choice>
    <mc:Fallback xmlns="">
      <p:transition spd="slow" advClick="0" advTm="68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500"/>
                                </p:stCondLst>
                                <p:childTnLst>
                                  <p:par>
                                    <p:cTn id="25" presetID="2" presetClass="entr" presetSubtype="4" fill="hold" nodeType="afterEffect" p14:presetBounceEnd="78000">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14:bounceEnd="78000">
                                          <p:cBhvr additive="base">
                                            <p:cTn id="27" dur="500" fill="hold"/>
                                            <p:tgtEl>
                                              <p:spTgt spid="14"/>
                                            </p:tgtEl>
                                            <p:attrNameLst>
                                              <p:attrName>ppt_x</p:attrName>
                                            </p:attrNameLst>
                                          </p:cBhvr>
                                          <p:tavLst>
                                            <p:tav tm="0">
                                              <p:val>
                                                <p:strVal val="#ppt_x"/>
                                              </p:val>
                                            </p:tav>
                                            <p:tav tm="100000">
                                              <p:val>
                                                <p:strVal val="#ppt_x"/>
                                              </p:val>
                                            </p:tav>
                                          </p:tavLst>
                                        </p:anim>
                                        <p:anim calcmode="lin" valueType="num" p14:bounceEnd="78000">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nodeType="afterEffect" p14:presetBounceEnd="78000">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14:bounceEnd="78000">
                                          <p:cBhvr additive="base">
                                            <p:cTn id="32" dur="500" fill="hold"/>
                                            <p:tgtEl>
                                              <p:spTgt spid="19"/>
                                            </p:tgtEl>
                                            <p:attrNameLst>
                                              <p:attrName>ppt_x</p:attrName>
                                            </p:attrNameLst>
                                          </p:cBhvr>
                                          <p:tavLst>
                                            <p:tav tm="0">
                                              <p:val>
                                                <p:strVal val="#ppt_x"/>
                                              </p:val>
                                            </p:tav>
                                            <p:tav tm="100000">
                                              <p:val>
                                                <p:strVal val="#ppt_x"/>
                                              </p:val>
                                            </p:tav>
                                          </p:tavLst>
                                        </p:anim>
                                        <p:anim calcmode="lin" valueType="num" p14:bounceEnd="78000">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 presetClass="entr" presetSubtype="4" fill="hold" nodeType="afterEffect" p14:presetBounceEnd="78000">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14:bounceEnd="78000">
                                          <p:cBhvr additive="base">
                                            <p:cTn id="37" dur="500" fill="hold"/>
                                            <p:tgtEl>
                                              <p:spTgt spid="34"/>
                                            </p:tgtEl>
                                            <p:attrNameLst>
                                              <p:attrName>ppt_x</p:attrName>
                                            </p:attrNameLst>
                                          </p:cBhvr>
                                          <p:tavLst>
                                            <p:tav tm="0">
                                              <p:val>
                                                <p:strVal val="#ppt_x"/>
                                              </p:val>
                                            </p:tav>
                                            <p:tav tm="100000">
                                              <p:val>
                                                <p:strVal val="#ppt_x"/>
                                              </p:val>
                                            </p:tav>
                                          </p:tavLst>
                                        </p:anim>
                                        <p:anim calcmode="lin" valueType="num" p14:bounceEnd="78000">
                                          <p:cBhvr additive="base">
                                            <p:cTn id="38" dur="500" fill="hold"/>
                                            <p:tgtEl>
                                              <p:spTgt spid="34"/>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2" presetClass="entr" presetSubtype="4" fill="hold" nodeType="afterEffect" p14:presetBounceEnd="78000">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14:bounceEnd="78000">
                                          <p:cBhvr additive="base">
                                            <p:cTn id="42" dur="500" fill="hold"/>
                                            <p:tgtEl>
                                              <p:spTgt spid="24"/>
                                            </p:tgtEl>
                                            <p:attrNameLst>
                                              <p:attrName>ppt_x</p:attrName>
                                            </p:attrNameLst>
                                          </p:cBhvr>
                                          <p:tavLst>
                                            <p:tav tm="0">
                                              <p:val>
                                                <p:strVal val="#ppt_x"/>
                                              </p:val>
                                            </p:tav>
                                            <p:tav tm="100000">
                                              <p:val>
                                                <p:strVal val="#ppt_x"/>
                                              </p:val>
                                            </p:tav>
                                          </p:tavLst>
                                        </p:anim>
                                        <p:anim calcmode="lin" valueType="num" p14:bounceEnd="78000">
                                          <p:cBhvr additive="base">
                                            <p:cTn id="43" dur="500" fill="hold"/>
                                            <p:tgtEl>
                                              <p:spTgt spid="24"/>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2" presetClass="entr" presetSubtype="4" fill="hold" nodeType="afterEffect" p14:presetBounceEnd="78000">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14:bounceEnd="78000">
                                          <p:cBhvr additive="base">
                                            <p:cTn id="47" dur="500" fill="hold"/>
                                            <p:tgtEl>
                                              <p:spTgt spid="29"/>
                                            </p:tgtEl>
                                            <p:attrNameLst>
                                              <p:attrName>ppt_x</p:attrName>
                                            </p:attrNameLst>
                                          </p:cBhvr>
                                          <p:tavLst>
                                            <p:tav tm="0">
                                              <p:val>
                                                <p:strVal val="#ppt_x"/>
                                              </p:val>
                                            </p:tav>
                                            <p:tav tm="100000">
                                              <p:val>
                                                <p:strVal val="#ppt_x"/>
                                              </p:val>
                                            </p:tav>
                                          </p:tavLst>
                                        </p:anim>
                                        <p:anim calcmode="lin" valueType="num" p14:bounceEnd="78000">
                                          <p:cBhvr additive="base">
                                            <p:cTn id="48" dur="500" fill="hold"/>
                                            <p:tgtEl>
                                              <p:spTgt spid="29"/>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47" presetClass="entr" presetSubtype="0"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1000"/>
                                            <p:tgtEl>
                                              <p:spTgt spid="42"/>
                                            </p:tgtEl>
                                          </p:cBhvr>
                                        </p:animEffect>
                                        <p:anim calcmode="lin" valueType="num">
                                          <p:cBhvr>
                                            <p:cTn id="68" dur="1000" fill="hold"/>
                                            <p:tgtEl>
                                              <p:spTgt spid="42"/>
                                            </p:tgtEl>
                                            <p:attrNameLst>
                                              <p:attrName>ppt_x</p:attrName>
                                            </p:attrNameLst>
                                          </p:cBhvr>
                                          <p:tavLst>
                                            <p:tav tm="0">
                                              <p:val>
                                                <p:strVal val="#ppt_x"/>
                                              </p:val>
                                            </p:tav>
                                            <p:tav tm="100000">
                                              <p:val>
                                                <p:strVal val="#ppt_x"/>
                                              </p:val>
                                            </p:tav>
                                          </p:tavLst>
                                        </p:anim>
                                        <p:anim calcmode="lin" valueType="num">
                                          <p:cBhvr>
                                            <p:cTn id="69" dur="1000" fill="hold"/>
                                            <p:tgtEl>
                                              <p:spTgt spid="42"/>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1000"/>
                                            <p:tgtEl>
                                              <p:spTgt spid="43"/>
                                            </p:tgtEl>
                                          </p:cBhvr>
                                        </p:animEffect>
                                        <p:anim calcmode="lin" valueType="num">
                                          <p:cBhvr>
                                            <p:cTn id="73" dur="1000" fill="hold"/>
                                            <p:tgtEl>
                                              <p:spTgt spid="43"/>
                                            </p:tgtEl>
                                            <p:attrNameLst>
                                              <p:attrName>ppt_x</p:attrName>
                                            </p:attrNameLst>
                                          </p:cBhvr>
                                          <p:tavLst>
                                            <p:tav tm="0">
                                              <p:val>
                                                <p:strVal val="#ppt_x"/>
                                              </p:val>
                                            </p:tav>
                                            <p:tav tm="100000">
                                              <p:val>
                                                <p:strVal val="#ppt_x"/>
                                              </p:val>
                                            </p:tav>
                                          </p:tavLst>
                                        </p:anim>
                                        <p:anim calcmode="lin" valueType="num">
                                          <p:cBhvr>
                                            <p:cTn id="74" dur="1000" fill="hold"/>
                                            <p:tgtEl>
                                              <p:spTgt spid="4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1000"/>
                                            <p:tgtEl>
                                              <p:spTgt spid="8"/>
                                            </p:tgtEl>
                                          </p:cBhvr>
                                        </p:animEffect>
                                        <p:anim calcmode="lin" valueType="num">
                                          <p:cBhvr>
                                            <p:cTn id="78" dur="1000" fill="hold"/>
                                            <p:tgtEl>
                                              <p:spTgt spid="8"/>
                                            </p:tgtEl>
                                            <p:attrNameLst>
                                              <p:attrName>ppt_x</p:attrName>
                                            </p:attrNameLst>
                                          </p:cBhvr>
                                          <p:tavLst>
                                            <p:tav tm="0">
                                              <p:val>
                                                <p:strVal val="#ppt_x"/>
                                              </p:val>
                                            </p:tav>
                                            <p:tav tm="100000">
                                              <p:val>
                                                <p:strVal val="#ppt_x"/>
                                              </p:val>
                                            </p:tav>
                                          </p:tavLst>
                                        </p:anim>
                                        <p:anim calcmode="lin" valueType="num">
                                          <p:cBhvr>
                                            <p:cTn id="79" dur="1000" fill="hold"/>
                                            <p:tgtEl>
                                              <p:spTgt spid="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fade">
                                          <p:cBhvr>
                                            <p:cTn id="82" dur="1000"/>
                                            <p:tgtEl>
                                              <p:spTgt spid="10"/>
                                            </p:tgtEl>
                                          </p:cBhvr>
                                        </p:animEffect>
                                        <p:anim calcmode="lin" valueType="num">
                                          <p:cBhvr>
                                            <p:cTn id="83" dur="1000" fill="hold"/>
                                            <p:tgtEl>
                                              <p:spTgt spid="10"/>
                                            </p:tgtEl>
                                            <p:attrNameLst>
                                              <p:attrName>ppt_x</p:attrName>
                                            </p:attrNameLst>
                                          </p:cBhvr>
                                          <p:tavLst>
                                            <p:tav tm="0">
                                              <p:val>
                                                <p:strVal val="#ppt_x"/>
                                              </p:val>
                                            </p:tav>
                                            <p:tav tm="100000">
                                              <p:val>
                                                <p:strVal val="#ppt_x"/>
                                              </p:val>
                                            </p:tav>
                                          </p:tavLst>
                                        </p:anim>
                                        <p:anim calcmode="lin" valueType="num">
                                          <p:cBhvr>
                                            <p:cTn id="84" dur="1000" fill="hold"/>
                                            <p:tgtEl>
                                              <p:spTgt spid="1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1000"/>
                                            <p:tgtEl>
                                              <p:spTgt spid="39"/>
                                            </p:tgtEl>
                                          </p:cBhvr>
                                        </p:animEffect>
                                        <p:anim calcmode="lin" valueType="num">
                                          <p:cBhvr>
                                            <p:cTn id="88" dur="1000" fill="hold"/>
                                            <p:tgtEl>
                                              <p:spTgt spid="39"/>
                                            </p:tgtEl>
                                            <p:attrNameLst>
                                              <p:attrName>ppt_x</p:attrName>
                                            </p:attrNameLst>
                                          </p:cBhvr>
                                          <p:tavLst>
                                            <p:tav tm="0">
                                              <p:val>
                                                <p:strVal val="#ppt_x"/>
                                              </p:val>
                                            </p:tav>
                                            <p:tav tm="100000">
                                              <p:val>
                                                <p:strVal val="#ppt_x"/>
                                              </p:val>
                                            </p:tav>
                                          </p:tavLst>
                                        </p:anim>
                                        <p:anim calcmode="lin" valueType="num">
                                          <p:cBhvr>
                                            <p:cTn id="89" dur="1000" fill="hold"/>
                                            <p:tgtEl>
                                              <p:spTgt spid="39"/>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1000"/>
                                            <p:tgtEl>
                                              <p:spTgt spid="40"/>
                                            </p:tgtEl>
                                          </p:cBhvr>
                                        </p:animEffect>
                                        <p:anim calcmode="lin" valueType="num">
                                          <p:cBhvr>
                                            <p:cTn id="93" dur="1000" fill="hold"/>
                                            <p:tgtEl>
                                              <p:spTgt spid="40"/>
                                            </p:tgtEl>
                                            <p:attrNameLst>
                                              <p:attrName>ppt_x</p:attrName>
                                            </p:attrNameLst>
                                          </p:cBhvr>
                                          <p:tavLst>
                                            <p:tav tm="0">
                                              <p:val>
                                                <p:strVal val="#ppt_x"/>
                                              </p:val>
                                            </p:tav>
                                            <p:tav tm="100000">
                                              <p:val>
                                                <p:strVal val="#ppt_x"/>
                                              </p:val>
                                            </p:tav>
                                          </p:tavLst>
                                        </p:anim>
                                        <p:anim calcmode="lin" valueType="num">
                                          <p:cBhvr>
                                            <p:cTn id="94" dur="1000" fill="hold"/>
                                            <p:tgtEl>
                                              <p:spTgt spid="40"/>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1000"/>
                                            <p:tgtEl>
                                              <p:spTgt spid="41"/>
                                            </p:tgtEl>
                                          </p:cBhvr>
                                        </p:animEffect>
                                        <p:anim calcmode="lin" valueType="num">
                                          <p:cBhvr>
                                            <p:cTn id="98" dur="1000" fill="hold"/>
                                            <p:tgtEl>
                                              <p:spTgt spid="41"/>
                                            </p:tgtEl>
                                            <p:attrNameLst>
                                              <p:attrName>ppt_x</p:attrName>
                                            </p:attrNameLst>
                                          </p:cBhvr>
                                          <p:tavLst>
                                            <p:tav tm="0">
                                              <p:val>
                                                <p:strVal val="#ppt_x"/>
                                              </p:val>
                                            </p:tav>
                                            <p:tav tm="100000">
                                              <p:val>
                                                <p:strVal val="#ppt_x"/>
                                              </p:val>
                                            </p:tav>
                                          </p:tavLst>
                                        </p:anim>
                                        <p:anim calcmode="lin" valueType="num">
                                          <p:cBhvr>
                                            <p:cTn id="9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11" grpId="0"/>
          <p:bldP spid="12" grpId="0" animBg="1"/>
          <p:bldP spid="13" grpId="0" animBg="1"/>
          <p:bldP spid="39" grpId="0"/>
          <p:bldP spid="40" grpId="0"/>
          <p:bldP spid="41" grpId="0"/>
          <p:bldP spid="42"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par>
                              <p:cTn id="24" fill="hold">
                                <p:stCondLst>
                                  <p:cond delay="2500"/>
                                </p:stCondLst>
                                <p:childTnLst>
                                  <p:par>
                                    <p:cTn id="25" presetID="2" presetClass="entr" presetSubtype="4"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ppt_x"/>
                                              </p:val>
                                            </p:tav>
                                            <p:tav tm="100000">
                                              <p:val>
                                                <p:strVal val="#ppt_x"/>
                                              </p:val>
                                            </p:tav>
                                          </p:tavLst>
                                        </p:anim>
                                        <p:anim calcmode="lin" valueType="num">
                                          <p:cBhvr additive="base">
                                            <p:cTn id="38" dur="500" fill="hold"/>
                                            <p:tgtEl>
                                              <p:spTgt spid="34"/>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2" presetClass="entr" presetSubtype="4"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ppt_x"/>
                                              </p:val>
                                            </p:tav>
                                            <p:tav tm="100000">
                                              <p:val>
                                                <p:strVal val="#ppt_x"/>
                                              </p:val>
                                            </p:tav>
                                          </p:tavLst>
                                        </p:anim>
                                        <p:anim calcmode="lin" valueType="num">
                                          <p:cBhvr additive="base">
                                            <p:cTn id="43" dur="500" fill="hold"/>
                                            <p:tgtEl>
                                              <p:spTgt spid="24"/>
                                            </p:tgtEl>
                                            <p:attrNameLst>
                                              <p:attrName>ppt_y</p:attrName>
                                            </p:attrNameLst>
                                          </p:cBhvr>
                                          <p:tavLst>
                                            <p:tav tm="0">
                                              <p:val>
                                                <p:strVal val="1+#ppt_h/2"/>
                                              </p:val>
                                            </p:tav>
                                            <p:tav tm="100000">
                                              <p:val>
                                                <p:strVal val="#ppt_y"/>
                                              </p:val>
                                            </p:tav>
                                          </p:tavLst>
                                        </p:anim>
                                      </p:childTnLst>
                                    </p:cTn>
                                  </p:par>
                                </p:childTnLst>
                              </p:cTn>
                            </p:par>
                            <p:par>
                              <p:cTn id="44" fill="hold">
                                <p:stCondLst>
                                  <p:cond delay="4500"/>
                                </p:stCondLst>
                                <p:childTnLst>
                                  <p:par>
                                    <p:cTn id="45" presetID="2" presetClass="entr" presetSubtype="4"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47" presetClass="entr" presetSubtype="0"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1000"/>
                                            <p:tgtEl>
                                              <p:spTgt spid="42"/>
                                            </p:tgtEl>
                                          </p:cBhvr>
                                        </p:animEffect>
                                        <p:anim calcmode="lin" valueType="num">
                                          <p:cBhvr>
                                            <p:cTn id="68" dur="1000" fill="hold"/>
                                            <p:tgtEl>
                                              <p:spTgt spid="42"/>
                                            </p:tgtEl>
                                            <p:attrNameLst>
                                              <p:attrName>ppt_x</p:attrName>
                                            </p:attrNameLst>
                                          </p:cBhvr>
                                          <p:tavLst>
                                            <p:tav tm="0">
                                              <p:val>
                                                <p:strVal val="#ppt_x"/>
                                              </p:val>
                                            </p:tav>
                                            <p:tav tm="100000">
                                              <p:val>
                                                <p:strVal val="#ppt_x"/>
                                              </p:val>
                                            </p:tav>
                                          </p:tavLst>
                                        </p:anim>
                                        <p:anim calcmode="lin" valueType="num">
                                          <p:cBhvr>
                                            <p:cTn id="69" dur="1000" fill="hold"/>
                                            <p:tgtEl>
                                              <p:spTgt spid="42"/>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fade">
                                          <p:cBhvr>
                                            <p:cTn id="72" dur="1000"/>
                                            <p:tgtEl>
                                              <p:spTgt spid="43"/>
                                            </p:tgtEl>
                                          </p:cBhvr>
                                        </p:animEffect>
                                        <p:anim calcmode="lin" valueType="num">
                                          <p:cBhvr>
                                            <p:cTn id="73" dur="1000" fill="hold"/>
                                            <p:tgtEl>
                                              <p:spTgt spid="43"/>
                                            </p:tgtEl>
                                            <p:attrNameLst>
                                              <p:attrName>ppt_x</p:attrName>
                                            </p:attrNameLst>
                                          </p:cBhvr>
                                          <p:tavLst>
                                            <p:tav tm="0">
                                              <p:val>
                                                <p:strVal val="#ppt_x"/>
                                              </p:val>
                                            </p:tav>
                                            <p:tav tm="100000">
                                              <p:val>
                                                <p:strVal val="#ppt_x"/>
                                              </p:val>
                                            </p:tav>
                                          </p:tavLst>
                                        </p:anim>
                                        <p:anim calcmode="lin" valueType="num">
                                          <p:cBhvr>
                                            <p:cTn id="74" dur="1000" fill="hold"/>
                                            <p:tgtEl>
                                              <p:spTgt spid="4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1000"/>
                                            <p:tgtEl>
                                              <p:spTgt spid="8"/>
                                            </p:tgtEl>
                                          </p:cBhvr>
                                        </p:animEffect>
                                        <p:anim calcmode="lin" valueType="num">
                                          <p:cBhvr>
                                            <p:cTn id="78" dur="1000" fill="hold"/>
                                            <p:tgtEl>
                                              <p:spTgt spid="8"/>
                                            </p:tgtEl>
                                            <p:attrNameLst>
                                              <p:attrName>ppt_x</p:attrName>
                                            </p:attrNameLst>
                                          </p:cBhvr>
                                          <p:tavLst>
                                            <p:tav tm="0">
                                              <p:val>
                                                <p:strVal val="#ppt_x"/>
                                              </p:val>
                                            </p:tav>
                                            <p:tav tm="100000">
                                              <p:val>
                                                <p:strVal val="#ppt_x"/>
                                              </p:val>
                                            </p:tav>
                                          </p:tavLst>
                                        </p:anim>
                                        <p:anim calcmode="lin" valueType="num">
                                          <p:cBhvr>
                                            <p:cTn id="79" dur="1000" fill="hold"/>
                                            <p:tgtEl>
                                              <p:spTgt spid="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0"/>
                                            </p:tgtEl>
                                            <p:attrNameLst>
                                              <p:attrName>style.visibility</p:attrName>
                                            </p:attrNameLst>
                                          </p:cBhvr>
                                          <p:to>
                                            <p:strVal val="visible"/>
                                          </p:to>
                                        </p:set>
                                        <p:animEffect transition="in" filter="fade">
                                          <p:cBhvr>
                                            <p:cTn id="82" dur="1000"/>
                                            <p:tgtEl>
                                              <p:spTgt spid="10"/>
                                            </p:tgtEl>
                                          </p:cBhvr>
                                        </p:animEffect>
                                        <p:anim calcmode="lin" valueType="num">
                                          <p:cBhvr>
                                            <p:cTn id="83" dur="1000" fill="hold"/>
                                            <p:tgtEl>
                                              <p:spTgt spid="10"/>
                                            </p:tgtEl>
                                            <p:attrNameLst>
                                              <p:attrName>ppt_x</p:attrName>
                                            </p:attrNameLst>
                                          </p:cBhvr>
                                          <p:tavLst>
                                            <p:tav tm="0">
                                              <p:val>
                                                <p:strVal val="#ppt_x"/>
                                              </p:val>
                                            </p:tav>
                                            <p:tav tm="100000">
                                              <p:val>
                                                <p:strVal val="#ppt_x"/>
                                              </p:val>
                                            </p:tav>
                                          </p:tavLst>
                                        </p:anim>
                                        <p:anim calcmode="lin" valueType="num">
                                          <p:cBhvr>
                                            <p:cTn id="84" dur="1000" fill="hold"/>
                                            <p:tgtEl>
                                              <p:spTgt spid="10"/>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1000"/>
                                            <p:tgtEl>
                                              <p:spTgt spid="39"/>
                                            </p:tgtEl>
                                          </p:cBhvr>
                                        </p:animEffect>
                                        <p:anim calcmode="lin" valueType="num">
                                          <p:cBhvr>
                                            <p:cTn id="88" dur="1000" fill="hold"/>
                                            <p:tgtEl>
                                              <p:spTgt spid="39"/>
                                            </p:tgtEl>
                                            <p:attrNameLst>
                                              <p:attrName>ppt_x</p:attrName>
                                            </p:attrNameLst>
                                          </p:cBhvr>
                                          <p:tavLst>
                                            <p:tav tm="0">
                                              <p:val>
                                                <p:strVal val="#ppt_x"/>
                                              </p:val>
                                            </p:tav>
                                            <p:tav tm="100000">
                                              <p:val>
                                                <p:strVal val="#ppt_x"/>
                                              </p:val>
                                            </p:tav>
                                          </p:tavLst>
                                        </p:anim>
                                        <p:anim calcmode="lin" valueType="num">
                                          <p:cBhvr>
                                            <p:cTn id="89" dur="1000" fill="hold"/>
                                            <p:tgtEl>
                                              <p:spTgt spid="39"/>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1000"/>
                                            <p:tgtEl>
                                              <p:spTgt spid="40"/>
                                            </p:tgtEl>
                                          </p:cBhvr>
                                        </p:animEffect>
                                        <p:anim calcmode="lin" valueType="num">
                                          <p:cBhvr>
                                            <p:cTn id="93" dur="1000" fill="hold"/>
                                            <p:tgtEl>
                                              <p:spTgt spid="40"/>
                                            </p:tgtEl>
                                            <p:attrNameLst>
                                              <p:attrName>ppt_x</p:attrName>
                                            </p:attrNameLst>
                                          </p:cBhvr>
                                          <p:tavLst>
                                            <p:tav tm="0">
                                              <p:val>
                                                <p:strVal val="#ppt_x"/>
                                              </p:val>
                                            </p:tav>
                                            <p:tav tm="100000">
                                              <p:val>
                                                <p:strVal val="#ppt_x"/>
                                              </p:val>
                                            </p:tav>
                                          </p:tavLst>
                                        </p:anim>
                                        <p:anim calcmode="lin" valueType="num">
                                          <p:cBhvr>
                                            <p:cTn id="94" dur="1000" fill="hold"/>
                                            <p:tgtEl>
                                              <p:spTgt spid="40"/>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1000"/>
                                            <p:tgtEl>
                                              <p:spTgt spid="41"/>
                                            </p:tgtEl>
                                          </p:cBhvr>
                                        </p:animEffect>
                                        <p:anim calcmode="lin" valueType="num">
                                          <p:cBhvr>
                                            <p:cTn id="98" dur="1000" fill="hold"/>
                                            <p:tgtEl>
                                              <p:spTgt spid="41"/>
                                            </p:tgtEl>
                                            <p:attrNameLst>
                                              <p:attrName>ppt_x</p:attrName>
                                            </p:attrNameLst>
                                          </p:cBhvr>
                                          <p:tavLst>
                                            <p:tav tm="0">
                                              <p:val>
                                                <p:strVal val="#ppt_x"/>
                                              </p:val>
                                            </p:tav>
                                            <p:tav tm="100000">
                                              <p:val>
                                                <p:strVal val="#ppt_x"/>
                                              </p:val>
                                            </p:tav>
                                          </p:tavLst>
                                        </p:anim>
                                        <p:anim calcmode="lin" valueType="num">
                                          <p:cBhvr>
                                            <p:cTn id="9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11" grpId="0"/>
          <p:bldP spid="12" grpId="0" animBg="1"/>
          <p:bldP spid="13" grpId="0" animBg="1"/>
          <p:bldP spid="39" grpId="0"/>
          <p:bldP spid="40" grpId="0"/>
          <p:bldP spid="41" grpId="0"/>
          <p:bldP spid="42" grpId="0"/>
          <p:bldP spid="43"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选题内容</a:t>
            </a:r>
          </a:p>
        </p:txBody>
      </p:sp>
      <p:cxnSp>
        <p:nvCxnSpPr>
          <p:cNvPr id="3" name="直接连接符 2"/>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图片占位符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0431" y="1020886"/>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5" name="图片占位符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97745" y="1202180"/>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6" name="图片占位符 26"/>
          <p:cNvPicPr>
            <a:picLocks noChangeAspect="1"/>
          </p:cNvPicPr>
          <p:nvPr/>
        </p:nvPicPr>
        <p:blipFill>
          <a:blip r:embed="rId5" cstate="print">
            <a:extLst>
              <a:ext uri="{28A0092B-C50C-407E-A947-70E740481C1C}">
                <a14:useLocalDpi xmlns:a14="http://schemas.microsoft.com/office/drawing/2010/main" val="0"/>
              </a:ext>
            </a:extLst>
          </a:blip>
          <a:srcRect l="18699" r="18699"/>
          <a:stretch>
            <a:fillRect/>
          </a:stretch>
        </p:blipFill>
        <p:spPr>
          <a:xfrm>
            <a:off x="5364088" y="3143859"/>
            <a:ext cx="1768475"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7" name="图片占位符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9673" y="1459022"/>
            <a:ext cx="1766888" cy="1766888"/>
          </a:xfrm>
          <a:prstGeom prst="ellipse">
            <a:avLst/>
          </a:prstGeom>
          <a:blipFill>
            <a:blip r:embed="rId7" cstate="print"/>
            <a:stretch>
              <a:fillRect/>
            </a:stretch>
          </a:blip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8" name="图片占位符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27784" y="2787774"/>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9" name="Rounded Rectangle 36"/>
          <p:cNvSpPr/>
          <p:nvPr/>
        </p:nvSpPr>
        <p:spPr>
          <a:xfrm>
            <a:off x="7666732" y="1441032"/>
            <a:ext cx="924820" cy="206456"/>
          </a:xfrm>
          <a:prstGeom prst="roundRect">
            <a:avLst>
              <a:gd name="adj" fmla="val 50000"/>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smtClean="0">
                <a:latin typeface="+mj-ea"/>
                <a:ea typeface="+mj-ea"/>
                <a:cs typeface="Source Sans Pro ExtraLight"/>
              </a:rPr>
              <a:t>05</a:t>
            </a:r>
            <a:endParaRPr lang="en-US" sz="900" b="1" dirty="0">
              <a:latin typeface="+mj-ea"/>
              <a:ea typeface="+mj-ea"/>
              <a:cs typeface="Source Sans Pro ExtraLight"/>
            </a:endParaRPr>
          </a:p>
        </p:txBody>
      </p:sp>
      <p:sp>
        <p:nvSpPr>
          <p:cNvPr id="10" name="Rounded Rectangle 33"/>
          <p:cNvSpPr/>
          <p:nvPr/>
        </p:nvSpPr>
        <p:spPr>
          <a:xfrm>
            <a:off x="3890133" y="2902940"/>
            <a:ext cx="814154" cy="206456"/>
          </a:xfrm>
          <a:prstGeom prst="roundRect">
            <a:avLst>
              <a:gd name="adj" fmla="val 50000"/>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a:t>
            </a:r>
            <a:r>
              <a:rPr lang="en-US" sz="900" b="1" dirty="0">
                <a:latin typeface="+mj-ea"/>
                <a:ea typeface="+mj-ea"/>
                <a:cs typeface="Source Sans Pro ExtraLight"/>
              </a:rPr>
              <a:t>2</a:t>
            </a:r>
          </a:p>
        </p:txBody>
      </p:sp>
      <p:sp>
        <p:nvSpPr>
          <p:cNvPr id="11" name="Rounded Rectangle 32"/>
          <p:cNvSpPr/>
          <p:nvPr/>
        </p:nvSpPr>
        <p:spPr>
          <a:xfrm>
            <a:off x="1813630" y="1574188"/>
            <a:ext cx="814154" cy="206456"/>
          </a:xfrm>
          <a:prstGeom prst="roundRect">
            <a:avLst>
              <a:gd name="adj" fmla="val 50000"/>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a:latin typeface="+mj-ea"/>
                <a:ea typeface="+mj-ea"/>
                <a:cs typeface="Source Sans Pro ExtraLight"/>
              </a:rPr>
              <a:t>0</a:t>
            </a:r>
            <a:r>
              <a:rPr lang="en-US" sz="900" b="1" dirty="0">
                <a:latin typeface="+mj-ea"/>
                <a:ea typeface="+mj-ea"/>
                <a:cs typeface="Source Sans Pro ExtraLight"/>
              </a:rPr>
              <a:t>1</a:t>
            </a:r>
          </a:p>
        </p:txBody>
      </p:sp>
      <p:sp>
        <p:nvSpPr>
          <p:cNvPr id="12" name="Rounded Rectangle 34"/>
          <p:cNvSpPr/>
          <p:nvPr/>
        </p:nvSpPr>
        <p:spPr>
          <a:xfrm>
            <a:off x="5159006" y="1135750"/>
            <a:ext cx="814154" cy="206456"/>
          </a:xfrm>
          <a:prstGeom prst="roundRect">
            <a:avLst>
              <a:gd name="adj" fmla="val 50000"/>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mj-ea"/>
                <a:ea typeface="+mj-ea"/>
                <a:cs typeface="Source Sans Pro ExtraLight"/>
              </a:rPr>
              <a:t>项目名称 </a:t>
            </a:r>
            <a:r>
              <a:rPr lang="en-US" altLang="zh-CN" sz="900" b="1" dirty="0" smtClean="0">
                <a:latin typeface="+mj-ea"/>
                <a:ea typeface="+mj-ea"/>
                <a:cs typeface="Source Sans Pro ExtraLight"/>
              </a:rPr>
              <a:t>03</a:t>
            </a:r>
            <a:endParaRPr lang="en-US" sz="900" b="1" dirty="0">
              <a:latin typeface="+mj-ea"/>
              <a:ea typeface="+mj-ea"/>
              <a:cs typeface="Source Sans Pro ExtraLight"/>
            </a:endParaRPr>
          </a:p>
        </p:txBody>
      </p:sp>
      <p:sp>
        <p:nvSpPr>
          <p:cNvPr id="13" name="Rounded Rectangle 35"/>
          <p:cNvSpPr/>
          <p:nvPr/>
        </p:nvSpPr>
        <p:spPr>
          <a:xfrm>
            <a:off x="6546207" y="3396031"/>
            <a:ext cx="896437" cy="206456"/>
          </a:xfrm>
          <a:prstGeom prst="roundRect">
            <a:avLst>
              <a:gd name="adj" fmla="val 50000"/>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1000" b="1" dirty="0">
                <a:latin typeface="+mj-ea"/>
                <a:ea typeface="+mj-ea"/>
                <a:cs typeface="Source Sans Pro ExtraLight"/>
              </a:rPr>
              <a:t>项目名称 </a:t>
            </a:r>
            <a:r>
              <a:rPr lang="en-US" altLang="zh-CN" sz="1000" b="1" dirty="0" smtClean="0">
                <a:latin typeface="+mj-ea"/>
                <a:ea typeface="+mj-ea"/>
                <a:cs typeface="Source Sans Pro ExtraLight"/>
              </a:rPr>
              <a:t>04</a:t>
            </a:r>
            <a:endParaRPr lang="en-US" sz="1000" b="1" dirty="0">
              <a:latin typeface="+mj-ea"/>
              <a:ea typeface="+mj-ea"/>
              <a:cs typeface="Source Sans Pro ExtraLigh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6642">
        <p14:gallery dir="l"/>
      </p:transition>
    </mc:Choice>
    <mc:Fallback xmlns="">
      <p:transition spd="slow" advClick="0" advTm="6642">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withEffect" p14:presetBounceEnd="58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8000">
                                          <p:cBhvr additive="base">
                                            <p:cTn id="7" dur="2000" fill="hold"/>
                                            <p:tgtEl>
                                              <p:spTgt spid="7"/>
                                            </p:tgtEl>
                                            <p:attrNameLst>
                                              <p:attrName>ppt_x</p:attrName>
                                            </p:attrNameLst>
                                          </p:cBhvr>
                                          <p:tavLst>
                                            <p:tav tm="0">
                                              <p:val>
                                                <p:strVal val="0-#ppt_w/2"/>
                                              </p:val>
                                            </p:tav>
                                            <p:tav tm="100000">
                                              <p:val>
                                                <p:strVal val="#ppt_x"/>
                                              </p:val>
                                            </p:tav>
                                          </p:tavLst>
                                        </p:anim>
                                        <p:anim calcmode="lin" valueType="num" p14:bounceEnd="58000">
                                          <p:cBhvr additive="base">
                                            <p:cTn id="8" dur="2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58000">
                                          <p:cBhvr additive="base">
                                            <p:cTn id="11" dur="2000" fill="hold"/>
                                            <p:tgtEl>
                                              <p:spTgt spid="8"/>
                                            </p:tgtEl>
                                            <p:attrNameLst>
                                              <p:attrName>ppt_x</p:attrName>
                                            </p:attrNameLst>
                                          </p:cBhvr>
                                          <p:tavLst>
                                            <p:tav tm="0">
                                              <p:val>
                                                <p:strVal val="#ppt_x"/>
                                              </p:val>
                                            </p:tav>
                                            <p:tav tm="100000">
                                              <p:val>
                                                <p:strVal val="#ppt_x"/>
                                              </p:val>
                                            </p:tav>
                                          </p:tavLst>
                                        </p:anim>
                                        <p:anim calcmode="lin" valueType="num" p14:bounceEnd="58000">
                                          <p:cBhvr additive="base">
                                            <p:cTn id="12" dur="2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14:bounceEnd="58000">
                                          <p:cBhvr additive="base">
                                            <p:cTn id="15" dur="2000" fill="hold"/>
                                            <p:tgtEl>
                                              <p:spTgt spid="4"/>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14:bounceEnd="58000">
                                          <p:cBhvr additive="base">
                                            <p:cTn id="19" dur="20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14:bounceEnd="58000">
                                          <p:cBhvr additive="base">
                                            <p:cTn id="23" dur="2000" fill="hold"/>
                                            <p:tgtEl>
                                              <p:spTgt spid="5"/>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750" fill="hold"/>
                                            <p:tgtEl>
                                              <p:spTgt spid="11"/>
                                            </p:tgtEl>
                                            <p:attrNameLst>
                                              <p:attrName>ppt_w</p:attrName>
                                            </p:attrNameLst>
                                          </p:cBhvr>
                                          <p:tavLst>
                                            <p:tav tm="0">
                                              <p:val>
                                                <p:fltVal val="0"/>
                                              </p:val>
                                            </p:tav>
                                            <p:tav tm="100000">
                                              <p:val>
                                                <p:strVal val="#ppt_w"/>
                                              </p:val>
                                            </p:tav>
                                          </p:tavLst>
                                        </p:anim>
                                        <p:anim calcmode="lin" valueType="num">
                                          <p:cBhvr>
                                            <p:cTn id="29" dur="750" fill="hold"/>
                                            <p:tgtEl>
                                              <p:spTgt spid="11"/>
                                            </p:tgtEl>
                                            <p:attrNameLst>
                                              <p:attrName>ppt_h</p:attrName>
                                            </p:attrNameLst>
                                          </p:cBhvr>
                                          <p:tavLst>
                                            <p:tav tm="0">
                                              <p:val>
                                                <p:fltVal val="0"/>
                                              </p:val>
                                            </p:tav>
                                            <p:tav tm="100000">
                                              <p:val>
                                                <p:strVal val="#ppt_h"/>
                                              </p:val>
                                            </p:tav>
                                          </p:tavLst>
                                        </p:anim>
                                        <p:animEffect transition="in" filter="fade">
                                          <p:cBhvr>
                                            <p:cTn id="30" dur="750"/>
                                            <p:tgtEl>
                                              <p:spTgt spid="11"/>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750" fill="hold"/>
                                            <p:tgtEl>
                                              <p:spTgt spid="10"/>
                                            </p:tgtEl>
                                            <p:attrNameLst>
                                              <p:attrName>ppt_w</p:attrName>
                                            </p:attrNameLst>
                                          </p:cBhvr>
                                          <p:tavLst>
                                            <p:tav tm="0">
                                              <p:val>
                                                <p:fltVal val="0"/>
                                              </p:val>
                                            </p:tav>
                                            <p:tav tm="100000">
                                              <p:val>
                                                <p:strVal val="#ppt_w"/>
                                              </p:val>
                                            </p:tav>
                                          </p:tavLst>
                                        </p:anim>
                                        <p:anim calcmode="lin" valueType="num">
                                          <p:cBhvr>
                                            <p:cTn id="35" dur="750" fill="hold"/>
                                            <p:tgtEl>
                                              <p:spTgt spid="10"/>
                                            </p:tgtEl>
                                            <p:attrNameLst>
                                              <p:attrName>ppt_h</p:attrName>
                                            </p:attrNameLst>
                                          </p:cBhvr>
                                          <p:tavLst>
                                            <p:tav tm="0">
                                              <p:val>
                                                <p:fltVal val="0"/>
                                              </p:val>
                                            </p:tav>
                                            <p:tav tm="100000">
                                              <p:val>
                                                <p:strVal val="#ppt_h"/>
                                              </p:val>
                                            </p:tav>
                                          </p:tavLst>
                                        </p:anim>
                                        <p:animEffect transition="in" filter="fade">
                                          <p:cBhvr>
                                            <p:cTn id="36" dur="750"/>
                                            <p:tgtEl>
                                              <p:spTgt spid="10"/>
                                            </p:tgtEl>
                                          </p:cBhvr>
                                        </p:animEffect>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750" fill="hold"/>
                                            <p:tgtEl>
                                              <p:spTgt spid="12"/>
                                            </p:tgtEl>
                                            <p:attrNameLst>
                                              <p:attrName>ppt_w</p:attrName>
                                            </p:attrNameLst>
                                          </p:cBhvr>
                                          <p:tavLst>
                                            <p:tav tm="0">
                                              <p:val>
                                                <p:fltVal val="0"/>
                                              </p:val>
                                            </p:tav>
                                            <p:tav tm="100000">
                                              <p:val>
                                                <p:strVal val="#ppt_w"/>
                                              </p:val>
                                            </p:tav>
                                          </p:tavLst>
                                        </p:anim>
                                        <p:anim calcmode="lin" valueType="num">
                                          <p:cBhvr>
                                            <p:cTn id="41" dur="750" fill="hold"/>
                                            <p:tgtEl>
                                              <p:spTgt spid="12"/>
                                            </p:tgtEl>
                                            <p:attrNameLst>
                                              <p:attrName>ppt_h</p:attrName>
                                            </p:attrNameLst>
                                          </p:cBhvr>
                                          <p:tavLst>
                                            <p:tav tm="0">
                                              <p:val>
                                                <p:fltVal val="0"/>
                                              </p:val>
                                            </p:tav>
                                            <p:tav tm="100000">
                                              <p:val>
                                                <p:strVal val="#ppt_h"/>
                                              </p:val>
                                            </p:tav>
                                          </p:tavLst>
                                        </p:anim>
                                        <p:animEffect transition="in" filter="fade">
                                          <p:cBhvr>
                                            <p:cTn id="42" dur="750"/>
                                            <p:tgtEl>
                                              <p:spTgt spid="12"/>
                                            </p:tgtEl>
                                          </p:cBhvr>
                                        </p:animEffect>
                                      </p:childTnLst>
                                    </p:cTn>
                                  </p:par>
                                </p:childTnLst>
                              </p:cTn>
                            </p:par>
                            <p:par>
                              <p:cTn id="43" fill="hold">
                                <p:stCondLst>
                                  <p:cond delay="50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750" fill="hold"/>
                                            <p:tgtEl>
                                              <p:spTgt spid="13"/>
                                            </p:tgtEl>
                                            <p:attrNameLst>
                                              <p:attrName>ppt_w</p:attrName>
                                            </p:attrNameLst>
                                          </p:cBhvr>
                                          <p:tavLst>
                                            <p:tav tm="0">
                                              <p:val>
                                                <p:fltVal val="0"/>
                                              </p:val>
                                            </p:tav>
                                            <p:tav tm="100000">
                                              <p:val>
                                                <p:strVal val="#ppt_w"/>
                                              </p:val>
                                            </p:tav>
                                          </p:tavLst>
                                        </p:anim>
                                        <p:anim calcmode="lin" valueType="num">
                                          <p:cBhvr>
                                            <p:cTn id="47" dur="750" fill="hold"/>
                                            <p:tgtEl>
                                              <p:spTgt spid="13"/>
                                            </p:tgtEl>
                                            <p:attrNameLst>
                                              <p:attrName>ppt_h</p:attrName>
                                            </p:attrNameLst>
                                          </p:cBhvr>
                                          <p:tavLst>
                                            <p:tav tm="0">
                                              <p:val>
                                                <p:fltVal val="0"/>
                                              </p:val>
                                            </p:tav>
                                            <p:tav tm="100000">
                                              <p:val>
                                                <p:strVal val="#ppt_h"/>
                                              </p:val>
                                            </p:tav>
                                          </p:tavLst>
                                        </p:anim>
                                        <p:animEffect transition="in" filter="fade">
                                          <p:cBhvr>
                                            <p:cTn id="48" dur="750"/>
                                            <p:tgtEl>
                                              <p:spTgt spid="13"/>
                                            </p:tgtEl>
                                          </p:cBhvr>
                                        </p:animEffect>
                                      </p:childTnLst>
                                    </p:cTn>
                                  </p:par>
                                </p:childTnLst>
                              </p:cTn>
                            </p:par>
                            <p:par>
                              <p:cTn id="49" fill="hold">
                                <p:stCondLst>
                                  <p:cond delay="60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750" fill="hold"/>
                                            <p:tgtEl>
                                              <p:spTgt spid="9"/>
                                            </p:tgtEl>
                                            <p:attrNameLst>
                                              <p:attrName>ppt_w</p:attrName>
                                            </p:attrNameLst>
                                          </p:cBhvr>
                                          <p:tavLst>
                                            <p:tav tm="0">
                                              <p:val>
                                                <p:fltVal val="0"/>
                                              </p:val>
                                            </p:tav>
                                            <p:tav tm="100000">
                                              <p:val>
                                                <p:strVal val="#ppt_w"/>
                                              </p:val>
                                            </p:tav>
                                          </p:tavLst>
                                        </p:anim>
                                        <p:anim calcmode="lin" valueType="num">
                                          <p:cBhvr>
                                            <p:cTn id="53" dur="750" fill="hold"/>
                                            <p:tgtEl>
                                              <p:spTgt spid="9"/>
                                            </p:tgtEl>
                                            <p:attrNameLst>
                                              <p:attrName>ppt_h</p:attrName>
                                            </p:attrNameLst>
                                          </p:cBhvr>
                                          <p:tavLst>
                                            <p:tav tm="0">
                                              <p:val>
                                                <p:fltVal val="0"/>
                                              </p:val>
                                            </p:tav>
                                            <p:tav tm="100000">
                                              <p:val>
                                                <p:strVal val="#ppt_h"/>
                                              </p:val>
                                            </p:tav>
                                          </p:tavLst>
                                        </p:anim>
                                        <p:animEffect transition="in" filter="fade">
                                          <p:cBhvr>
                                            <p:cTn id="54"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ppt_x"/>
                                              </p:val>
                                            </p:tav>
                                            <p:tav tm="100000">
                                              <p:val>
                                                <p:strVal val="#ppt_x"/>
                                              </p:val>
                                            </p:tav>
                                          </p:tavLst>
                                        </p:anim>
                                        <p:anim calcmode="lin" valueType="num">
                                          <p:cBhvr additive="base">
                                            <p:cTn id="12" dur="2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2000" fill="hold"/>
                                            <p:tgtEl>
                                              <p:spTgt spid="4"/>
                                            </p:tgtEl>
                                            <p:attrNameLst>
                                              <p:attrName>ppt_x</p:attrName>
                                            </p:attrNameLst>
                                          </p:cBhvr>
                                          <p:tavLst>
                                            <p:tav tm="0">
                                              <p:val>
                                                <p:strVal val="1+#ppt_w/2"/>
                                              </p:val>
                                            </p:tav>
                                            <p:tav tm="100000">
                                              <p:val>
                                                <p:strVal val="#ppt_x"/>
                                              </p:val>
                                            </p:tav>
                                          </p:tavLst>
                                        </p:anim>
                                        <p:anim calcmode="lin" valueType="num">
                                          <p:cBhvr additive="base">
                                            <p:cTn id="16" dur="20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2000" fill="hold"/>
                                            <p:tgtEl>
                                              <p:spTgt spid="6"/>
                                            </p:tgtEl>
                                            <p:attrNameLst>
                                              <p:attrName>ppt_x</p:attrName>
                                            </p:attrNameLst>
                                          </p:cBhvr>
                                          <p:tavLst>
                                            <p:tav tm="0">
                                              <p:val>
                                                <p:strVal val="0-#ppt_w/2"/>
                                              </p:val>
                                            </p:tav>
                                            <p:tav tm="100000">
                                              <p:val>
                                                <p:strVal val="#ppt_x"/>
                                              </p:val>
                                            </p:tav>
                                          </p:tavLst>
                                        </p:anim>
                                        <p:anim calcmode="lin" valueType="num">
                                          <p:cBhvr additive="base">
                                            <p:cTn id="20" dur="20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2000" fill="hold"/>
                                            <p:tgtEl>
                                              <p:spTgt spid="5"/>
                                            </p:tgtEl>
                                            <p:attrNameLst>
                                              <p:attrName>ppt_x</p:attrName>
                                            </p:attrNameLst>
                                          </p:cBhvr>
                                          <p:tavLst>
                                            <p:tav tm="0">
                                              <p:val>
                                                <p:strVal val="1+#ppt_w/2"/>
                                              </p:val>
                                            </p:tav>
                                            <p:tav tm="100000">
                                              <p:val>
                                                <p:strVal val="#ppt_x"/>
                                              </p:val>
                                            </p:tav>
                                          </p:tavLst>
                                        </p:anim>
                                        <p:anim calcmode="lin" valueType="num">
                                          <p:cBhvr additive="base">
                                            <p:cTn id="24" dur="20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750" fill="hold"/>
                                            <p:tgtEl>
                                              <p:spTgt spid="11"/>
                                            </p:tgtEl>
                                            <p:attrNameLst>
                                              <p:attrName>ppt_w</p:attrName>
                                            </p:attrNameLst>
                                          </p:cBhvr>
                                          <p:tavLst>
                                            <p:tav tm="0">
                                              <p:val>
                                                <p:fltVal val="0"/>
                                              </p:val>
                                            </p:tav>
                                            <p:tav tm="100000">
                                              <p:val>
                                                <p:strVal val="#ppt_w"/>
                                              </p:val>
                                            </p:tav>
                                          </p:tavLst>
                                        </p:anim>
                                        <p:anim calcmode="lin" valueType="num">
                                          <p:cBhvr>
                                            <p:cTn id="29" dur="750" fill="hold"/>
                                            <p:tgtEl>
                                              <p:spTgt spid="11"/>
                                            </p:tgtEl>
                                            <p:attrNameLst>
                                              <p:attrName>ppt_h</p:attrName>
                                            </p:attrNameLst>
                                          </p:cBhvr>
                                          <p:tavLst>
                                            <p:tav tm="0">
                                              <p:val>
                                                <p:fltVal val="0"/>
                                              </p:val>
                                            </p:tav>
                                            <p:tav tm="100000">
                                              <p:val>
                                                <p:strVal val="#ppt_h"/>
                                              </p:val>
                                            </p:tav>
                                          </p:tavLst>
                                        </p:anim>
                                        <p:animEffect transition="in" filter="fade">
                                          <p:cBhvr>
                                            <p:cTn id="30" dur="750"/>
                                            <p:tgtEl>
                                              <p:spTgt spid="11"/>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750" fill="hold"/>
                                            <p:tgtEl>
                                              <p:spTgt spid="10"/>
                                            </p:tgtEl>
                                            <p:attrNameLst>
                                              <p:attrName>ppt_w</p:attrName>
                                            </p:attrNameLst>
                                          </p:cBhvr>
                                          <p:tavLst>
                                            <p:tav tm="0">
                                              <p:val>
                                                <p:fltVal val="0"/>
                                              </p:val>
                                            </p:tav>
                                            <p:tav tm="100000">
                                              <p:val>
                                                <p:strVal val="#ppt_w"/>
                                              </p:val>
                                            </p:tav>
                                          </p:tavLst>
                                        </p:anim>
                                        <p:anim calcmode="lin" valueType="num">
                                          <p:cBhvr>
                                            <p:cTn id="35" dur="750" fill="hold"/>
                                            <p:tgtEl>
                                              <p:spTgt spid="10"/>
                                            </p:tgtEl>
                                            <p:attrNameLst>
                                              <p:attrName>ppt_h</p:attrName>
                                            </p:attrNameLst>
                                          </p:cBhvr>
                                          <p:tavLst>
                                            <p:tav tm="0">
                                              <p:val>
                                                <p:fltVal val="0"/>
                                              </p:val>
                                            </p:tav>
                                            <p:tav tm="100000">
                                              <p:val>
                                                <p:strVal val="#ppt_h"/>
                                              </p:val>
                                            </p:tav>
                                          </p:tavLst>
                                        </p:anim>
                                        <p:animEffect transition="in" filter="fade">
                                          <p:cBhvr>
                                            <p:cTn id="36" dur="750"/>
                                            <p:tgtEl>
                                              <p:spTgt spid="10"/>
                                            </p:tgtEl>
                                          </p:cBhvr>
                                        </p:animEffect>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750" fill="hold"/>
                                            <p:tgtEl>
                                              <p:spTgt spid="12"/>
                                            </p:tgtEl>
                                            <p:attrNameLst>
                                              <p:attrName>ppt_w</p:attrName>
                                            </p:attrNameLst>
                                          </p:cBhvr>
                                          <p:tavLst>
                                            <p:tav tm="0">
                                              <p:val>
                                                <p:fltVal val="0"/>
                                              </p:val>
                                            </p:tav>
                                            <p:tav tm="100000">
                                              <p:val>
                                                <p:strVal val="#ppt_w"/>
                                              </p:val>
                                            </p:tav>
                                          </p:tavLst>
                                        </p:anim>
                                        <p:anim calcmode="lin" valueType="num">
                                          <p:cBhvr>
                                            <p:cTn id="41" dur="750" fill="hold"/>
                                            <p:tgtEl>
                                              <p:spTgt spid="12"/>
                                            </p:tgtEl>
                                            <p:attrNameLst>
                                              <p:attrName>ppt_h</p:attrName>
                                            </p:attrNameLst>
                                          </p:cBhvr>
                                          <p:tavLst>
                                            <p:tav tm="0">
                                              <p:val>
                                                <p:fltVal val="0"/>
                                              </p:val>
                                            </p:tav>
                                            <p:tav tm="100000">
                                              <p:val>
                                                <p:strVal val="#ppt_h"/>
                                              </p:val>
                                            </p:tav>
                                          </p:tavLst>
                                        </p:anim>
                                        <p:animEffect transition="in" filter="fade">
                                          <p:cBhvr>
                                            <p:cTn id="42" dur="750"/>
                                            <p:tgtEl>
                                              <p:spTgt spid="12"/>
                                            </p:tgtEl>
                                          </p:cBhvr>
                                        </p:animEffect>
                                      </p:childTnLst>
                                    </p:cTn>
                                  </p:par>
                                </p:childTnLst>
                              </p:cTn>
                            </p:par>
                            <p:par>
                              <p:cTn id="43" fill="hold">
                                <p:stCondLst>
                                  <p:cond delay="5000"/>
                                </p:stCondLst>
                                <p:childTnLst>
                                  <p:par>
                                    <p:cTn id="44" presetID="53" presetClass="entr" presetSubtype="16"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750" fill="hold"/>
                                            <p:tgtEl>
                                              <p:spTgt spid="13"/>
                                            </p:tgtEl>
                                            <p:attrNameLst>
                                              <p:attrName>ppt_w</p:attrName>
                                            </p:attrNameLst>
                                          </p:cBhvr>
                                          <p:tavLst>
                                            <p:tav tm="0">
                                              <p:val>
                                                <p:fltVal val="0"/>
                                              </p:val>
                                            </p:tav>
                                            <p:tav tm="100000">
                                              <p:val>
                                                <p:strVal val="#ppt_w"/>
                                              </p:val>
                                            </p:tav>
                                          </p:tavLst>
                                        </p:anim>
                                        <p:anim calcmode="lin" valueType="num">
                                          <p:cBhvr>
                                            <p:cTn id="47" dur="750" fill="hold"/>
                                            <p:tgtEl>
                                              <p:spTgt spid="13"/>
                                            </p:tgtEl>
                                            <p:attrNameLst>
                                              <p:attrName>ppt_h</p:attrName>
                                            </p:attrNameLst>
                                          </p:cBhvr>
                                          <p:tavLst>
                                            <p:tav tm="0">
                                              <p:val>
                                                <p:fltVal val="0"/>
                                              </p:val>
                                            </p:tav>
                                            <p:tav tm="100000">
                                              <p:val>
                                                <p:strVal val="#ppt_h"/>
                                              </p:val>
                                            </p:tav>
                                          </p:tavLst>
                                        </p:anim>
                                        <p:animEffect transition="in" filter="fade">
                                          <p:cBhvr>
                                            <p:cTn id="48" dur="750"/>
                                            <p:tgtEl>
                                              <p:spTgt spid="13"/>
                                            </p:tgtEl>
                                          </p:cBhvr>
                                        </p:animEffect>
                                      </p:childTnLst>
                                    </p:cTn>
                                  </p:par>
                                </p:childTnLst>
                              </p:cTn>
                            </p:par>
                            <p:par>
                              <p:cTn id="49" fill="hold">
                                <p:stCondLst>
                                  <p:cond delay="60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750" fill="hold"/>
                                            <p:tgtEl>
                                              <p:spTgt spid="9"/>
                                            </p:tgtEl>
                                            <p:attrNameLst>
                                              <p:attrName>ppt_w</p:attrName>
                                            </p:attrNameLst>
                                          </p:cBhvr>
                                          <p:tavLst>
                                            <p:tav tm="0">
                                              <p:val>
                                                <p:fltVal val="0"/>
                                              </p:val>
                                            </p:tav>
                                            <p:tav tm="100000">
                                              <p:val>
                                                <p:strVal val="#ppt_w"/>
                                              </p:val>
                                            </p:tav>
                                          </p:tavLst>
                                        </p:anim>
                                        <p:anim calcmode="lin" valueType="num">
                                          <p:cBhvr>
                                            <p:cTn id="53" dur="750" fill="hold"/>
                                            <p:tgtEl>
                                              <p:spTgt spid="9"/>
                                            </p:tgtEl>
                                            <p:attrNameLst>
                                              <p:attrName>ppt_h</p:attrName>
                                            </p:attrNameLst>
                                          </p:cBhvr>
                                          <p:tavLst>
                                            <p:tav tm="0">
                                              <p:val>
                                                <p:fltVal val="0"/>
                                              </p:val>
                                            </p:tav>
                                            <p:tav tm="100000">
                                              <p:val>
                                                <p:strVal val="#ppt_h"/>
                                              </p:val>
                                            </p:tav>
                                          </p:tavLst>
                                        </p:anim>
                                        <p:animEffect transition="in" filter="fade">
                                          <p:cBhvr>
                                            <p:cTn id="54"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选题内容</a:t>
            </a:r>
          </a:p>
        </p:txBody>
      </p:sp>
      <p:cxnSp>
        <p:nvCxnSpPr>
          <p:cNvPr id="22" name="直接连接符 21"/>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Freeform 913"/>
          <p:cNvSpPr>
            <a:spLocks noEditPoints="1"/>
          </p:cNvSpPr>
          <p:nvPr/>
        </p:nvSpPr>
        <p:spPr bwMode="auto">
          <a:xfrm>
            <a:off x="4152789" y="3007097"/>
            <a:ext cx="650666" cy="558502"/>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w="9525">
            <a:noFill/>
            <a:round/>
          </a:ln>
          <a:effectLst>
            <a:outerShdw blurRad="50800" dist="38100" dir="2700000" algn="tl" rotWithShape="0">
              <a:prstClr val="black">
                <a:alpha val="40000"/>
              </a:prstClr>
            </a:outerShdw>
          </a:effectLst>
        </p:spPr>
        <p:txBody>
          <a:bodyPr/>
          <a:lstStyle/>
          <a:p>
            <a:endParaRPr lang="zh-CN" altLang="en-US" sz="5000"/>
          </a:p>
        </p:txBody>
      </p:sp>
      <p:grpSp>
        <p:nvGrpSpPr>
          <p:cNvPr id="3" name="组合 2"/>
          <p:cNvGrpSpPr/>
          <p:nvPr/>
        </p:nvGrpSpPr>
        <p:grpSpPr>
          <a:xfrm>
            <a:off x="2780717" y="2803531"/>
            <a:ext cx="1679171" cy="1332374"/>
            <a:chOff x="2780717" y="2867031"/>
            <a:chExt cx="1679171" cy="1332374"/>
          </a:xfrm>
        </p:grpSpPr>
        <p:sp>
          <p:nvSpPr>
            <p:cNvPr id="4" name="等腰三角形 3"/>
            <p:cNvSpPr/>
            <p:nvPr/>
          </p:nvSpPr>
          <p:spPr bwMode="auto">
            <a:xfrm>
              <a:off x="2780717" y="2867031"/>
              <a:ext cx="1679171" cy="1332374"/>
            </a:xfrm>
            <a:prstGeom prst="triangle">
              <a:avLst/>
            </a:prstGeom>
            <a:solidFill>
              <a:schemeClr val="bg1">
                <a:alpha val="2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 name="文本框 6"/>
            <p:cNvSpPr txBox="1">
              <a:spLocks noChangeArrowheads="1"/>
            </p:cNvSpPr>
            <p:nvPr/>
          </p:nvSpPr>
          <p:spPr bwMode="auto">
            <a:xfrm>
              <a:off x="3284876" y="3310341"/>
              <a:ext cx="500458" cy="707886"/>
            </a:xfrm>
            <a:prstGeom prst="rect">
              <a:avLst/>
            </a:prstGeom>
            <a:noFill/>
            <a:ln w="9525">
              <a:noFill/>
              <a:miter lim="800000"/>
            </a:ln>
          </p:spPr>
          <p:txBody>
            <a:bodyPr wrap="none">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3620303" y="1471157"/>
            <a:ext cx="1677880" cy="1332374"/>
            <a:chOff x="3620303" y="1534657"/>
            <a:chExt cx="1677880" cy="1332374"/>
          </a:xfrm>
        </p:grpSpPr>
        <p:sp>
          <p:nvSpPr>
            <p:cNvPr id="7" name="等腰三角形 6"/>
            <p:cNvSpPr/>
            <p:nvPr/>
          </p:nvSpPr>
          <p:spPr bwMode="auto">
            <a:xfrm>
              <a:off x="3620303" y="1534657"/>
              <a:ext cx="1677880" cy="1332374"/>
            </a:xfrm>
            <a:prstGeom prst="triangle">
              <a:avLst/>
            </a:prstGeom>
            <a:solidFill>
              <a:schemeClr val="bg1">
                <a:alpha val="2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 name="文本框 60"/>
            <p:cNvSpPr txBox="1">
              <a:spLocks noChangeArrowheads="1"/>
            </p:cNvSpPr>
            <p:nvPr/>
          </p:nvSpPr>
          <p:spPr bwMode="auto">
            <a:xfrm>
              <a:off x="4200851" y="1980774"/>
              <a:ext cx="500458" cy="707886"/>
            </a:xfrm>
            <a:prstGeom prst="rect">
              <a:avLst/>
            </a:prstGeom>
            <a:noFill/>
            <a:ln w="9525">
              <a:noFill/>
              <a:miter lim="800000"/>
            </a:ln>
          </p:spPr>
          <p:txBody>
            <a:bodyPr wrap="none">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1</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459888" y="2803531"/>
            <a:ext cx="1677881" cy="1332374"/>
            <a:chOff x="4459888" y="2867031"/>
            <a:chExt cx="1677881" cy="1332374"/>
          </a:xfrm>
        </p:grpSpPr>
        <p:sp>
          <p:nvSpPr>
            <p:cNvPr id="10" name="等腰三角形 9"/>
            <p:cNvSpPr/>
            <p:nvPr/>
          </p:nvSpPr>
          <p:spPr bwMode="auto">
            <a:xfrm>
              <a:off x="4459888" y="2867031"/>
              <a:ext cx="1677881" cy="1332374"/>
            </a:xfrm>
            <a:prstGeom prst="triangle">
              <a:avLst/>
            </a:prstGeom>
            <a:solidFill>
              <a:schemeClr val="bg1">
                <a:alpha val="15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 name="文本框 6"/>
            <p:cNvSpPr txBox="1">
              <a:spLocks noChangeArrowheads="1"/>
            </p:cNvSpPr>
            <p:nvPr/>
          </p:nvSpPr>
          <p:spPr bwMode="auto">
            <a:xfrm>
              <a:off x="5007879" y="3323041"/>
              <a:ext cx="500458" cy="707886"/>
            </a:xfrm>
            <a:prstGeom prst="rect">
              <a:avLst/>
            </a:prstGeom>
            <a:noFill/>
            <a:ln w="9525">
              <a:noFill/>
              <a:miter lim="800000"/>
            </a:ln>
          </p:spPr>
          <p:txBody>
            <a:bodyPr wrap="none">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3</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5340985" y="1787896"/>
            <a:ext cx="1923767" cy="781585"/>
            <a:chOff x="1078513" y="1638320"/>
            <a:chExt cx="1923767" cy="781585"/>
          </a:xfrm>
        </p:grpSpPr>
        <p:sp>
          <p:nvSpPr>
            <p:cNvPr id="13" name="TextBox 12"/>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14" name="TextBox 13"/>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15" name="组合 14"/>
          <p:cNvGrpSpPr/>
          <p:nvPr/>
        </p:nvGrpSpPr>
        <p:grpSpPr>
          <a:xfrm>
            <a:off x="6154187" y="3022704"/>
            <a:ext cx="1923767" cy="781585"/>
            <a:chOff x="1078513" y="1638320"/>
            <a:chExt cx="1923767" cy="781585"/>
          </a:xfrm>
        </p:grpSpPr>
        <p:sp>
          <p:nvSpPr>
            <p:cNvPr id="16" name="TextBox 15"/>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17" name="TextBox 16"/>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18" name="组合 17"/>
          <p:cNvGrpSpPr/>
          <p:nvPr/>
        </p:nvGrpSpPr>
        <p:grpSpPr>
          <a:xfrm>
            <a:off x="1196130" y="2512098"/>
            <a:ext cx="1923767" cy="781585"/>
            <a:chOff x="1078513" y="1638320"/>
            <a:chExt cx="1923767" cy="781585"/>
          </a:xfrm>
        </p:grpSpPr>
        <p:sp>
          <p:nvSpPr>
            <p:cNvPr id="19" name="TextBox 18"/>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0" name="TextBox 19"/>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3688">
        <p14:gallery dir="l"/>
      </p:transition>
    </mc:Choice>
    <mc:Fallback xmlns="">
      <p:transition spd="slow" advClick="0" advTm="36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1000"/>
                            </p:stCondLst>
                            <p:childTnLst>
                              <p:par>
                                <p:cTn id="24" presetID="2" presetClass="entr" presetSubtype="2"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1+#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2"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1+#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dministrator\Desktop\218.pn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0" b="99412" l="0" r="90000">
                        <a14:foregroundMark x1="14182" y1="94118" x2="14182" y2="94118"/>
                        <a14:foregroundMark x1="8909" y1="10588" x2="8909" y2="10588"/>
                        <a14:foregroundMark x1="3455" y1="10588" x2="3455" y2="10588"/>
                        <a14:backgroundMark x1="1091" y1="2353" x2="1091" y2="2353"/>
                        <a14:backgroundMark x1="1818" y1="1176" x2="1818" y2="1176"/>
                      </a14:backgroundRemoval>
                    </a14:imgEffect>
                  </a14:imgLayer>
                </a14:imgProps>
              </a:ext>
            </a:extLst>
          </a:blip>
          <a:srcRect l="8641" r="45448"/>
          <a:stretch>
            <a:fillRect/>
          </a:stretch>
        </p:blipFill>
        <p:spPr bwMode="auto">
          <a:xfrm flipH="1">
            <a:off x="6588223" y="0"/>
            <a:ext cx="2639513" cy="520007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179512" y="193867"/>
            <a:ext cx="1107996" cy="369332"/>
          </a:xfrm>
          <a:prstGeom prst="rect">
            <a:avLst/>
          </a:prstGeom>
          <a:noFill/>
          <a:ln>
            <a:noFill/>
          </a:ln>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选题内容</a:t>
            </a:r>
          </a:p>
        </p:txBody>
      </p:sp>
      <p:cxnSp>
        <p:nvCxnSpPr>
          <p:cNvPr id="17" name="直接连接符 16"/>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4226" y="978054"/>
            <a:ext cx="1966899" cy="1267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62" t="-103" r="388" b="4995"/>
          <a:stretch>
            <a:fillRect/>
          </a:stretch>
        </p:blipFill>
        <p:spPr bwMode="auto">
          <a:xfrm>
            <a:off x="482267" y="978054"/>
            <a:ext cx="1979710" cy="1267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descr="E:\图片素材库\jpg\商务\图片包\631.jpg"/>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54699" y="2368728"/>
            <a:ext cx="2009463" cy="1283142"/>
          </a:xfrm>
          <a:prstGeom prst="rect">
            <a:avLst/>
          </a:prstGeom>
          <a:noFill/>
          <a:ln w="28575">
            <a:noFill/>
          </a:ln>
          <a:extLst>
            <a:ext uri="{909E8E84-426E-40DD-AFC4-6F175D3DCCD1}">
              <a14:hiddenFill xmlns:a14="http://schemas.microsoft.com/office/drawing/2010/main">
                <a:solidFill>
                  <a:srgbClr val="FFFFFF"/>
                </a:solidFill>
              </a14:hiddenFill>
            </a:ext>
          </a:extLst>
        </p:spPr>
      </p:pic>
      <p:grpSp>
        <p:nvGrpSpPr>
          <p:cNvPr id="6" name="组合 5"/>
          <p:cNvGrpSpPr/>
          <p:nvPr/>
        </p:nvGrpSpPr>
        <p:grpSpPr>
          <a:xfrm>
            <a:off x="4694226" y="2368728"/>
            <a:ext cx="1958168" cy="1283142"/>
            <a:chOff x="3946913" y="1827911"/>
            <a:chExt cx="1958168" cy="1283142"/>
          </a:xfrm>
        </p:grpSpPr>
        <p:sp>
          <p:nvSpPr>
            <p:cNvPr id="7" name="矩形 6"/>
            <p:cNvSpPr/>
            <p:nvPr/>
          </p:nvSpPr>
          <p:spPr>
            <a:xfrm>
              <a:off x="3946913" y="1827911"/>
              <a:ext cx="1958168" cy="1283142"/>
            </a:xfrm>
            <a:prstGeom prst="rect">
              <a:avLst/>
            </a:prstGeom>
            <a:solidFill>
              <a:schemeClr val="bg1">
                <a:alpha val="20000"/>
              </a:schemeClr>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ysClr val="window" lastClr="FFFFFF"/>
                </a:solidFill>
                <a:effectLst/>
                <a:uLnTx/>
                <a:uFillTx/>
                <a:latin typeface="+mj-ea"/>
                <a:ea typeface="+mj-ea"/>
              </a:endParaRPr>
            </a:p>
          </p:txBody>
        </p:sp>
        <p:sp>
          <p:nvSpPr>
            <p:cNvPr id="8" name="TextBox 17"/>
            <p:cNvSpPr txBox="1">
              <a:spLocks noChangeArrowheads="1"/>
            </p:cNvSpPr>
            <p:nvPr/>
          </p:nvSpPr>
          <p:spPr bwMode="auto">
            <a:xfrm flipH="1">
              <a:off x="4287376" y="2207582"/>
              <a:ext cx="1335298" cy="523221"/>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点击添加文本    </a:t>
              </a:r>
              <a:endParaRPr kumimoji="0" lang="en-US" altLang="zh-CN" sz="14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点击添加文本</a:t>
              </a:r>
              <a:endParaRPr kumimoji="0" lang="en-US" altLang="zh-CN" sz="14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82266" y="2368728"/>
            <a:ext cx="1979711" cy="1283142"/>
            <a:chOff x="0" y="2095862"/>
            <a:chExt cx="1979711" cy="1283142"/>
          </a:xfrm>
        </p:grpSpPr>
        <p:sp>
          <p:nvSpPr>
            <p:cNvPr id="10" name="矩形 9"/>
            <p:cNvSpPr/>
            <p:nvPr/>
          </p:nvSpPr>
          <p:spPr>
            <a:xfrm>
              <a:off x="0" y="2095862"/>
              <a:ext cx="1979711" cy="128314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1" name="TextBox 18"/>
            <p:cNvSpPr txBox="1">
              <a:spLocks noChangeArrowheads="1"/>
            </p:cNvSpPr>
            <p:nvPr/>
          </p:nvSpPr>
          <p:spPr bwMode="auto">
            <a:xfrm flipH="1">
              <a:off x="322206" y="2432019"/>
              <a:ext cx="1335298" cy="523221"/>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点击添加文本    </a:t>
              </a:r>
              <a:endParaRPr kumimoji="0" lang="en-US" altLang="zh-CN" sz="14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点击添加文本</a:t>
              </a:r>
              <a:endParaRPr kumimoji="0" lang="en-US" altLang="zh-CN" sz="14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554699" y="978054"/>
            <a:ext cx="2009463" cy="1267904"/>
            <a:chOff x="2072433" y="511758"/>
            <a:chExt cx="2009463" cy="1267904"/>
          </a:xfrm>
        </p:grpSpPr>
        <p:sp>
          <p:nvSpPr>
            <p:cNvPr id="13" name="矩形 12"/>
            <p:cNvSpPr/>
            <p:nvPr/>
          </p:nvSpPr>
          <p:spPr>
            <a:xfrm>
              <a:off x="2072433" y="511758"/>
              <a:ext cx="2009463" cy="1267904"/>
            </a:xfrm>
            <a:prstGeom prst="rect">
              <a:avLst/>
            </a:prstGeom>
            <a:solidFill>
              <a:schemeClr val="bg1">
                <a:alpha val="20000"/>
              </a:schemeClr>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ysClr val="window" lastClr="FFFFFF"/>
                </a:solidFill>
                <a:effectLst/>
                <a:uLnTx/>
                <a:uFillTx/>
                <a:latin typeface="+mj-ea"/>
                <a:ea typeface="+mj-ea"/>
              </a:endParaRPr>
            </a:p>
          </p:txBody>
        </p:sp>
        <p:sp>
          <p:nvSpPr>
            <p:cNvPr id="14" name="TextBox 18"/>
            <p:cNvSpPr txBox="1">
              <a:spLocks noChangeArrowheads="1"/>
            </p:cNvSpPr>
            <p:nvPr/>
          </p:nvSpPr>
          <p:spPr bwMode="auto">
            <a:xfrm flipH="1">
              <a:off x="2409515" y="866643"/>
              <a:ext cx="1335298" cy="523220"/>
            </a:xfrm>
            <a:prstGeom prst="rect">
              <a:avLst/>
            </a:prstGeom>
            <a:no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点击添加文本    </a:t>
              </a:r>
              <a:endParaRPr kumimoji="0" lang="en-US" altLang="zh-CN" sz="14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rPr>
                <a:t>点击添加文本</a:t>
              </a:r>
              <a:endParaRPr kumimoji="0" lang="en-US" altLang="zh-CN" sz="1400" b="0" i="0" u="none" strike="noStrike" kern="0" cap="none" spc="0" normalizeH="0" baseline="0" noProof="0" dirty="0" smtClean="0">
                <a:ln>
                  <a:noFill/>
                </a:ln>
                <a:solidFill>
                  <a:schemeClr val="bg1">
                    <a:lumMod val="95000"/>
                  </a:schemeClr>
                </a:solidFill>
                <a:effectLst/>
                <a:uLnTx/>
                <a:uFillTx/>
                <a:latin typeface="微软雅黑" panose="020B0503020204020204" pitchFamily="34" charset="-122"/>
                <a:ea typeface="微软雅黑" panose="020B0503020204020204" pitchFamily="34" charset="-122"/>
              </a:endParaRPr>
            </a:p>
          </p:txBody>
        </p:sp>
      </p:grpSp>
      <p:sp>
        <p:nvSpPr>
          <p:cNvPr id="15" name="TextBox 14"/>
          <p:cNvSpPr txBox="1"/>
          <p:nvPr/>
        </p:nvSpPr>
        <p:spPr>
          <a:xfrm>
            <a:off x="568950" y="3652664"/>
            <a:ext cx="6236191" cy="1431161"/>
          </a:xfrm>
          <a:prstGeom prst="rect">
            <a:avLst/>
          </a:prstGeom>
          <a:noFill/>
        </p:spPr>
        <p:txBody>
          <a:bodyPr wrap="square" rtlCol="0">
            <a:spAutoFit/>
          </a:bodyPr>
          <a:lstStyle/>
          <a:p>
            <a:pPr>
              <a:lnSpc>
                <a:spcPct val="150000"/>
              </a:lnSpc>
            </a:pPr>
            <a:r>
              <a:rPr lang="zh-CN" altLang="en-US" sz="1600" b="1" dirty="0" smtClean="0">
                <a:solidFill>
                  <a:schemeClr val="bg1"/>
                </a:solidFill>
                <a:latin typeface="微软雅黑" panose="020B0503020204020204" pitchFamily="34" charset="-122"/>
                <a:ea typeface="微软雅黑" panose="020B0503020204020204" pitchFamily="34" charset="-122"/>
              </a:rPr>
              <a:t>解决方案</a:t>
            </a:r>
            <a:endParaRPr lang="en-US" altLang="zh-CN" sz="1600" b="1"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单击此处</a:t>
            </a:r>
          </a:p>
          <a:p>
            <a:pPr>
              <a:lnSpc>
                <a:spcPct val="150000"/>
              </a:lnSpc>
            </a:pP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添</a:t>
            </a:r>
            <a:r>
              <a:rPr lang="zh-CN" altLang="en-US" sz="1400" dirty="0">
                <a:solidFill>
                  <a:schemeClr val="bg1"/>
                </a:solidFill>
                <a:latin typeface="微软雅黑" panose="020B0503020204020204" pitchFamily="34" charset="-122"/>
                <a:ea typeface="微软雅黑" panose="020B0503020204020204" pitchFamily="34" charset="-122"/>
              </a:rPr>
              <a:t>加</a:t>
            </a:r>
            <a:r>
              <a:rPr lang="zh-CN" altLang="en-US" sz="1400" dirty="0" smtClean="0">
                <a:solidFill>
                  <a:schemeClr val="bg1"/>
                </a:solidFill>
                <a:latin typeface="微软雅黑" panose="020B0503020204020204" pitchFamily="34" charset="-122"/>
                <a:ea typeface="微软雅黑" panose="020B0503020204020204" pitchFamily="34" charset="-122"/>
              </a:rPr>
              <a:t>文本 单击</a:t>
            </a:r>
            <a:r>
              <a:rPr lang="zh-CN" altLang="en-US" sz="1400" dirty="0">
                <a:solidFill>
                  <a:schemeClr val="bg1"/>
                </a:solidFill>
                <a:latin typeface="微软雅黑" panose="020B0503020204020204" pitchFamily="34" charset="-122"/>
                <a:ea typeface="微软雅黑" panose="020B0503020204020204" pitchFamily="34" charset="-122"/>
              </a:rPr>
              <a:t>此处添加文本单击此处添加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3473">
        <p14:gallery dir="l"/>
      </p:transition>
    </mc:Choice>
    <mc:Fallback xmlns="">
      <p:transition spd="slow" advClick="0" advTm="347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52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 calcmode="lin" valueType="num">
                                      <p:cBhvr>
                                        <p:cTn id="20" dur="500" fill="hold"/>
                                        <p:tgtEl>
                                          <p:spTgt spid="9"/>
                                        </p:tgtEl>
                                        <p:attrNameLst>
                                          <p:attrName>ppt_x</p:attrName>
                                        </p:attrNameLst>
                                      </p:cBhvr>
                                      <p:tavLst>
                                        <p:tav tm="0">
                                          <p:val>
                                            <p:fltVal val="0.5"/>
                                          </p:val>
                                        </p:tav>
                                        <p:tav tm="100000">
                                          <p:val>
                                            <p:strVal val="#ppt_x"/>
                                          </p:val>
                                        </p:tav>
                                      </p:tavLst>
                                    </p:anim>
                                    <p:anim calcmode="lin" valueType="num">
                                      <p:cBhvr>
                                        <p:cTn id="21" dur="500" fill="hold"/>
                                        <p:tgtEl>
                                          <p:spTgt spid="9"/>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 calcmode="lin" valueType="num">
                                      <p:cBhvr>
                                        <p:cTn id="26" dur="500" fill="hold"/>
                                        <p:tgtEl>
                                          <p:spTgt spid="5"/>
                                        </p:tgtEl>
                                        <p:attrNameLst>
                                          <p:attrName>ppt_x</p:attrName>
                                        </p:attrNameLst>
                                      </p:cBhvr>
                                      <p:tavLst>
                                        <p:tav tm="0">
                                          <p:val>
                                            <p:fltVal val="0.5"/>
                                          </p:val>
                                        </p:tav>
                                        <p:tav tm="100000">
                                          <p:val>
                                            <p:strVal val="#ppt_x"/>
                                          </p:val>
                                        </p:tav>
                                      </p:tavLst>
                                    </p:anim>
                                    <p:anim calcmode="lin" valueType="num">
                                      <p:cBhvr>
                                        <p:cTn id="27" dur="500" fill="hold"/>
                                        <p:tgtEl>
                                          <p:spTgt spid="5"/>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30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 calcmode="lin" valueType="num">
                                      <p:cBhvr>
                                        <p:cTn id="32" dur="500" fill="hold"/>
                                        <p:tgtEl>
                                          <p:spTgt spid="12"/>
                                        </p:tgtEl>
                                        <p:attrNameLst>
                                          <p:attrName>ppt_x</p:attrName>
                                        </p:attrNameLst>
                                      </p:cBhvr>
                                      <p:tavLst>
                                        <p:tav tm="0">
                                          <p:val>
                                            <p:fltVal val="0.5"/>
                                          </p:val>
                                        </p:tav>
                                        <p:tav tm="100000">
                                          <p:val>
                                            <p:strVal val="#ppt_x"/>
                                          </p:val>
                                        </p:tav>
                                      </p:tavLst>
                                    </p:anim>
                                    <p:anim calcmode="lin" valueType="num">
                                      <p:cBhvr>
                                        <p:cTn id="33" dur="500" fill="hold"/>
                                        <p:tgtEl>
                                          <p:spTgt spid="12"/>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750"/>
                                  </p:stCondLst>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ppt_w</p:attrName>
                                        </p:attrNameLst>
                                      </p:cBhvr>
                                      <p:tavLst>
                                        <p:tav tm="0">
                                          <p:val>
                                            <p:fltVal val="0"/>
                                          </p:val>
                                        </p:tav>
                                        <p:tav tm="100000">
                                          <p:val>
                                            <p:strVal val="#ppt_w"/>
                                          </p:val>
                                        </p:tav>
                                      </p:tavLst>
                                    </p:anim>
                                    <p:anim calcmode="lin" valueType="num">
                                      <p:cBhvr>
                                        <p:cTn id="37" dur="500" fill="hold"/>
                                        <p:tgtEl>
                                          <p:spTgt spid="2"/>
                                        </p:tgtEl>
                                        <p:attrNameLst>
                                          <p:attrName>ppt_h</p:attrName>
                                        </p:attrNameLst>
                                      </p:cBhvr>
                                      <p:tavLst>
                                        <p:tav tm="0">
                                          <p:val>
                                            <p:fltVal val="0"/>
                                          </p:val>
                                        </p:tav>
                                        <p:tav tm="100000">
                                          <p:val>
                                            <p:strVal val="#ppt_h"/>
                                          </p:val>
                                        </p:tav>
                                      </p:tavLst>
                                    </p:anim>
                                    <p:anim calcmode="lin" valueType="num">
                                      <p:cBhvr>
                                        <p:cTn id="38" dur="500" fill="hold"/>
                                        <p:tgtEl>
                                          <p:spTgt spid="2"/>
                                        </p:tgtEl>
                                        <p:attrNameLst>
                                          <p:attrName>ppt_x</p:attrName>
                                        </p:attrNameLst>
                                      </p:cBhvr>
                                      <p:tavLst>
                                        <p:tav tm="0">
                                          <p:val>
                                            <p:fltVal val="0.5"/>
                                          </p:val>
                                        </p:tav>
                                        <p:tav tm="100000">
                                          <p:val>
                                            <p:strVal val="#ppt_x"/>
                                          </p:val>
                                        </p:tav>
                                      </p:tavLst>
                                    </p:anim>
                                    <p:anim calcmode="lin" valueType="num">
                                      <p:cBhvr>
                                        <p:cTn id="39" dur="500" fill="hold"/>
                                        <p:tgtEl>
                                          <p:spTgt spid="2"/>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100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 calcmode="lin" valueType="num">
                                      <p:cBhvr>
                                        <p:cTn id="44" dur="500" fill="hold"/>
                                        <p:tgtEl>
                                          <p:spTgt spid="6"/>
                                        </p:tgtEl>
                                        <p:attrNameLst>
                                          <p:attrName>ppt_x</p:attrName>
                                        </p:attrNameLst>
                                      </p:cBhvr>
                                      <p:tavLst>
                                        <p:tav tm="0">
                                          <p:val>
                                            <p:fltVal val="0.5"/>
                                          </p:val>
                                        </p:tav>
                                        <p:tav tm="100000">
                                          <p:val>
                                            <p:strVal val="#ppt_x"/>
                                          </p:val>
                                        </p:tav>
                                      </p:tavLst>
                                    </p:anim>
                                    <p:anim calcmode="lin" valueType="num">
                                      <p:cBhvr>
                                        <p:cTn id="45" dur="500" fill="hold"/>
                                        <p:tgtEl>
                                          <p:spTgt spid="6"/>
                                        </p:tgtEl>
                                        <p:attrNameLst>
                                          <p:attrName>ppt_y</p:attrName>
                                        </p:attrNameLst>
                                      </p:cBhvr>
                                      <p:tavLst>
                                        <p:tav tm="0">
                                          <p:val>
                                            <p:fltVal val="0.5"/>
                                          </p:val>
                                        </p:tav>
                                        <p:tav tm="100000">
                                          <p:val>
                                            <p:strVal val="#ppt_y"/>
                                          </p:val>
                                        </p:tav>
                                      </p:tavLst>
                                    </p:anim>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3815147" y="1071537"/>
            <a:ext cx="1426074" cy="1426074"/>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479425" y="847725"/>
              <a:ext cx="3651250" cy="3651250"/>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9" name="矩形 28"/>
          <p:cNvSpPr/>
          <p:nvPr/>
        </p:nvSpPr>
        <p:spPr>
          <a:xfrm>
            <a:off x="4104666" y="1014045"/>
            <a:ext cx="790601" cy="1477328"/>
          </a:xfrm>
          <a:prstGeom prst="rect">
            <a:avLst/>
          </a:prstGeom>
        </p:spPr>
        <p:txBody>
          <a:bodyPr wrap="none">
            <a:spAutoFit/>
          </a:bodyPr>
          <a:lstStyle/>
          <a:p>
            <a:r>
              <a:rPr lang="en-US" altLang="zh-CN" sz="9000" b="1" spc="-300" dirty="0" smtClean="0">
                <a:solidFill>
                  <a:schemeClr val="bg1">
                    <a:lumMod val="95000"/>
                  </a:schemeClr>
                </a:solidFill>
                <a:latin typeface="方正黑体简体" pitchFamily="65" charset="-122"/>
                <a:ea typeface="方正黑体简体" pitchFamily="65" charset="-122"/>
              </a:rPr>
              <a:t>3</a:t>
            </a:r>
            <a:endParaRPr lang="zh-CN" altLang="en-US" sz="9000" b="1" spc="-300" dirty="0">
              <a:solidFill>
                <a:schemeClr val="bg1">
                  <a:lumMod val="95000"/>
                </a:schemeClr>
              </a:solidFill>
              <a:latin typeface="方正黑体简体" pitchFamily="65" charset="-122"/>
              <a:ea typeface="方正黑体简体" pitchFamily="65" charset="-122"/>
            </a:endParaRPr>
          </a:p>
        </p:txBody>
      </p:sp>
      <p:sp>
        <p:nvSpPr>
          <p:cNvPr id="30" name="矩形 29"/>
          <p:cNvSpPr/>
          <p:nvPr/>
        </p:nvSpPr>
        <p:spPr>
          <a:xfrm>
            <a:off x="3308031" y="2883223"/>
            <a:ext cx="2416046" cy="646331"/>
          </a:xfrm>
          <a:prstGeom prst="rect">
            <a:avLst/>
          </a:prstGeom>
        </p:spPr>
        <p:txBody>
          <a:bodyPr wrap="none">
            <a:spAutoFit/>
          </a:bodyPr>
          <a:lstStyle/>
          <a:p>
            <a:r>
              <a:rPr lang="zh-CN" altLang="en-US" sz="3600" spc="-300" dirty="0" smtClean="0">
                <a:solidFill>
                  <a:schemeClr val="bg1"/>
                </a:solidFill>
                <a:latin typeface="方正黑体简体" pitchFamily="65" charset="-122"/>
                <a:ea typeface="方正黑体简体" pitchFamily="65" charset="-122"/>
              </a:rPr>
              <a:t>分  析  方  法</a:t>
            </a:r>
            <a:endParaRPr lang="zh-CN" altLang="en-US" sz="3600" spc="-300" dirty="0">
              <a:solidFill>
                <a:schemeClr val="bg1"/>
              </a:solidFill>
              <a:latin typeface="方正黑体简体" pitchFamily="65" charset="-122"/>
              <a:ea typeface="方正黑体简体" pitchFamily="65" charset="-122"/>
            </a:endParaRPr>
          </a:p>
        </p:txBody>
      </p:sp>
      <p:grpSp>
        <p:nvGrpSpPr>
          <p:cNvPr id="31" name="组合 30"/>
          <p:cNvGrpSpPr/>
          <p:nvPr/>
        </p:nvGrpSpPr>
        <p:grpSpPr>
          <a:xfrm>
            <a:off x="3928996" y="2323223"/>
            <a:ext cx="112138" cy="112138"/>
            <a:chOff x="304800" y="673100"/>
            <a:chExt cx="4000500" cy="4000500"/>
          </a:xfrm>
          <a:effectLst>
            <a:outerShdw blurRad="381000" dist="152400" dir="8100000" algn="tr" rotWithShape="0">
              <a:prstClr val="black">
                <a:alpha val="7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3" name="椭圆 3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4" name="组合 33"/>
          <p:cNvGrpSpPr/>
          <p:nvPr/>
        </p:nvGrpSpPr>
        <p:grpSpPr>
          <a:xfrm>
            <a:off x="3694158" y="2140427"/>
            <a:ext cx="112138" cy="112138"/>
            <a:chOff x="304800" y="673100"/>
            <a:chExt cx="4000500" cy="4000500"/>
          </a:xfrm>
          <a:effectLst>
            <a:outerShdw blurRad="381000" dist="152400" dir="8100000" algn="tr" rotWithShape="0">
              <a:prstClr val="black">
                <a:alpha val="7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6" name="椭圆 3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7" name="组合 36"/>
          <p:cNvGrpSpPr/>
          <p:nvPr/>
        </p:nvGrpSpPr>
        <p:grpSpPr>
          <a:xfrm>
            <a:off x="3563888" y="2328118"/>
            <a:ext cx="234512" cy="234512"/>
            <a:chOff x="304800" y="673100"/>
            <a:chExt cx="4000500" cy="4000500"/>
          </a:xfrm>
          <a:effectLst>
            <a:outerShdw blurRad="381000" dist="152400" dir="8100000" algn="tr" rotWithShape="0">
              <a:prstClr val="black">
                <a:alpha val="7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9" name="椭圆 3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0" name="组合 39"/>
          <p:cNvGrpSpPr/>
          <p:nvPr/>
        </p:nvGrpSpPr>
        <p:grpSpPr>
          <a:xfrm>
            <a:off x="4951307" y="2390127"/>
            <a:ext cx="112138" cy="112138"/>
            <a:chOff x="304800" y="673100"/>
            <a:chExt cx="4000500" cy="4000500"/>
          </a:xfrm>
          <a:effectLst>
            <a:outerShdw blurRad="381000" dist="152400" dir="8100000" algn="tr" rotWithShape="0">
              <a:prstClr val="black">
                <a:alpha val="7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2" name="椭圆 4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3" name="组合 42"/>
          <p:cNvGrpSpPr/>
          <p:nvPr/>
        </p:nvGrpSpPr>
        <p:grpSpPr>
          <a:xfrm>
            <a:off x="5134202" y="2058932"/>
            <a:ext cx="112138" cy="112138"/>
            <a:chOff x="304800" y="673100"/>
            <a:chExt cx="4000500" cy="4000500"/>
          </a:xfrm>
          <a:effectLst>
            <a:outerShdw blurRad="381000" dist="152400" dir="8100000" algn="tr" rotWithShape="0">
              <a:prstClr val="black">
                <a:alpha val="7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5" name="椭圆 4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6" name="组合 45"/>
          <p:cNvGrpSpPr/>
          <p:nvPr/>
        </p:nvGrpSpPr>
        <p:grpSpPr>
          <a:xfrm>
            <a:off x="5123965" y="2338355"/>
            <a:ext cx="234512" cy="234512"/>
            <a:chOff x="304800" y="673100"/>
            <a:chExt cx="4000500" cy="4000500"/>
          </a:xfrm>
          <a:effectLst>
            <a:outerShdw blurRad="381000" dist="152400" dir="8100000" algn="tr" rotWithShape="0">
              <a:prstClr val="black">
                <a:alpha val="7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8" name="椭圆 4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49" name="直接连接符 48"/>
          <p:cNvCxnSpPr/>
          <p:nvPr/>
        </p:nvCxnSpPr>
        <p:spPr>
          <a:xfrm>
            <a:off x="-180528" y="3206388"/>
            <a:ext cx="348855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5655441" y="3193326"/>
            <a:ext cx="348855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Click="0" advTm="5143">
        <p:blinds dir="vert"/>
      </p:transition>
    </mc:Choice>
    <mc:Fallback xmlns="">
      <p:transition spd="slow" advClick="0" advTm="5143">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2" presetClass="entr" presetSubtype="12"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0-#ppt_w/2"/>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par>
                                <p:cTn id="15" presetID="2" presetClass="entr" presetSubtype="12" fill="hold" nodeType="withEffect">
                                  <p:stCondLst>
                                    <p:cond delay="40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0-#ppt_w/2"/>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0-#ppt_w/2"/>
                                          </p:val>
                                        </p:tav>
                                        <p:tav tm="100000">
                                          <p:val>
                                            <p:strVal val="#ppt_x"/>
                                          </p:val>
                                        </p:tav>
                                      </p:tavLst>
                                    </p:anim>
                                    <p:anim calcmode="lin" valueType="num">
                                      <p:cBhvr additive="base">
                                        <p:cTn id="22" dur="500" fill="hold"/>
                                        <p:tgtEl>
                                          <p:spTgt spid="37"/>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40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1+#ppt_w/2"/>
                                          </p:val>
                                        </p:tav>
                                        <p:tav tm="100000">
                                          <p:val>
                                            <p:strVal val="#ppt_x"/>
                                          </p:val>
                                        </p:tav>
                                      </p:tavLst>
                                    </p:anim>
                                    <p:anim calcmode="lin" valueType="num">
                                      <p:cBhvr additive="base">
                                        <p:cTn id="26" dur="500" fill="hold"/>
                                        <p:tgtEl>
                                          <p:spTgt spid="40"/>
                                        </p:tgtEl>
                                        <p:attrNameLst>
                                          <p:attrName>ppt_y</p:attrName>
                                        </p:attrNameLst>
                                      </p:cBhvr>
                                      <p:tavLst>
                                        <p:tav tm="0">
                                          <p:val>
                                            <p:strVal val="1+#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500" fill="hold"/>
                                        <p:tgtEl>
                                          <p:spTgt spid="43"/>
                                        </p:tgtEl>
                                        <p:attrNameLst>
                                          <p:attrName>ppt_x</p:attrName>
                                        </p:attrNameLst>
                                      </p:cBhvr>
                                      <p:tavLst>
                                        <p:tav tm="0">
                                          <p:val>
                                            <p:strVal val="1+#ppt_w/2"/>
                                          </p:val>
                                        </p:tav>
                                        <p:tav tm="100000">
                                          <p:val>
                                            <p:strVal val="#ppt_x"/>
                                          </p:val>
                                        </p:tav>
                                      </p:tavLst>
                                    </p:anim>
                                    <p:anim calcmode="lin" valueType="num">
                                      <p:cBhvr additive="base">
                                        <p:cTn id="30" dur="500" fill="hold"/>
                                        <p:tgtEl>
                                          <p:spTgt spid="43"/>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20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500" fill="hold"/>
                                        <p:tgtEl>
                                          <p:spTgt spid="46"/>
                                        </p:tgtEl>
                                        <p:attrNameLst>
                                          <p:attrName>ppt_x</p:attrName>
                                        </p:attrNameLst>
                                      </p:cBhvr>
                                      <p:tavLst>
                                        <p:tav tm="0">
                                          <p:val>
                                            <p:strVal val="1+#ppt_w/2"/>
                                          </p:val>
                                        </p:tav>
                                        <p:tav tm="100000">
                                          <p:val>
                                            <p:strVal val="#ppt_x"/>
                                          </p:val>
                                        </p:tav>
                                      </p:tavLst>
                                    </p:anim>
                                    <p:anim calcmode="lin" valueType="num">
                                      <p:cBhvr additive="base">
                                        <p:cTn id="34" dur="500" fill="hold"/>
                                        <p:tgtEl>
                                          <p:spTgt spid="46"/>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childTnLst>
                          </p:cTn>
                        </p:par>
                        <p:par>
                          <p:cTn id="41" fill="hold">
                            <p:stCondLst>
                              <p:cond delay="1500"/>
                            </p:stCondLst>
                            <p:childTnLst>
                              <p:par>
                                <p:cTn id="42" presetID="22" presetClass="entr" presetSubtype="8"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left)">
                                      <p:cBhvr>
                                        <p:cTn id="44" dur="500"/>
                                        <p:tgtEl>
                                          <p:spTgt spid="49"/>
                                        </p:tgtEl>
                                      </p:cBhvr>
                                    </p:animEffect>
                                  </p:childTnLst>
                                </p:cTn>
                              </p:par>
                            </p:childTnLst>
                          </p:cTn>
                        </p:par>
                        <p:par>
                          <p:cTn id="45" fill="hold">
                            <p:stCondLst>
                              <p:cond delay="2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30"/>
                                        </p:tgtEl>
                                        <p:attrNameLst>
                                          <p:attrName>ppt_y</p:attrName>
                                        </p:attrNameLst>
                                      </p:cBhvr>
                                      <p:tavLst>
                                        <p:tav tm="0">
                                          <p:val>
                                            <p:strVal val="#ppt_y"/>
                                          </p:val>
                                        </p:tav>
                                        <p:tav tm="100000">
                                          <p:val>
                                            <p:strVal val="#ppt_y"/>
                                          </p:val>
                                        </p:tav>
                                      </p:tavLst>
                                    </p:anim>
                                    <p:anim calcmode="lin" valueType="num">
                                      <p:cBhvr>
                                        <p:cTn id="50"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30"/>
                                        </p:tgtEl>
                                      </p:cBhvr>
                                    </p:animEffect>
                                  </p:childTnLst>
                                </p:cTn>
                              </p:par>
                            </p:childTnLst>
                          </p:cTn>
                        </p:par>
                        <p:par>
                          <p:cTn id="53" fill="hold">
                            <p:stCondLst>
                              <p:cond delay="2849"/>
                            </p:stCondLst>
                            <p:childTnLst>
                              <p:par>
                                <p:cTn id="54" presetID="22" presetClass="entr" presetSubtype="8" fill="hold"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TextBox 62"/>
          <p:cNvSpPr txBox="1"/>
          <p:nvPr/>
        </p:nvSpPr>
        <p:spPr>
          <a:xfrm>
            <a:off x="179512" y="193867"/>
            <a:ext cx="1107996" cy="369332"/>
          </a:xfrm>
          <a:prstGeom prst="rect">
            <a:avLst/>
          </a:prstGeom>
          <a:noFill/>
        </p:spPr>
        <p:txBody>
          <a:bodyPr wrap="none" rtlCol="0">
            <a:spAutoFit/>
          </a:bodyPr>
          <a:lstStyle/>
          <a:p>
            <a:r>
              <a:rPr lang="zh-CN" altLang="en-US" dirty="0" smtClean="0">
                <a:solidFill>
                  <a:schemeClr val="bg1"/>
                </a:solidFill>
                <a:latin typeface="Adobe 黑体 Std R" panose="020B0400000000000000" pitchFamily="34" charset="-122"/>
                <a:ea typeface="Adobe 黑体 Std R" panose="020B0400000000000000" pitchFamily="34" charset="-122"/>
              </a:rPr>
              <a:t>分析方法</a:t>
            </a:r>
            <a:endParaRPr lang="zh-CN" altLang="en-US" dirty="0">
              <a:solidFill>
                <a:schemeClr val="bg1"/>
              </a:solidFill>
              <a:latin typeface="Adobe 黑体 Std R" panose="020B0400000000000000" pitchFamily="34" charset="-122"/>
              <a:ea typeface="Adobe 黑体 Std R" panose="020B0400000000000000" pitchFamily="34" charset="-122"/>
            </a:endParaRPr>
          </a:p>
        </p:txBody>
      </p:sp>
      <p:cxnSp>
        <p:nvCxnSpPr>
          <p:cNvPr id="64" name="直接连接符 63"/>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 name="Straight Arrow Connector 25"/>
          <p:cNvCxnSpPr/>
          <p:nvPr/>
        </p:nvCxnSpPr>
        <p:spPr bwMode="auto">
          <a:xfrm>
            <a:off x="4912672" y="1239158"/>
            <a:ext cx="1766888" cy="0"/>
          </a:xfrm>
          <a:prstGeom prst="straightConnector1">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bwMode="auto">
          <a:xfrm>
            <a:off x="5461335" y="3214264"/>
            <a:ext cx="1127107" cy="607317"/>
            <a:chOff x="7906533" y="4840050"/>
            <a:chExt cx="1125966" cy="606826"/>
          </a:xfrm>
        </p:grpSpPr>
        <p:cxnSp>
          <p:nvCxnSpPr>
            <p:cNvPr id="4" name="Straight Arrow Connector 42"/>
            <p:cNvCxnSpPr/>
            <p:nvPr/>
          </p:nvCxnSpPr>
          <p:spPr>
            <a:xfrm>
              <a:off x="8636025" y="5446875"/>
              <a:ext cx="396474" cy="0"/>
            </a:xfrm>
            <a:prstGeom prst="straightConnector1">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5" name="Straight Connector 45"/>
            <p:cNvCxnSpPr/>
            <p:nvPr/>
          </p:nvCxnSpPr>
          <p:spPr>
            <a:xfrm flipH="1" flipV="1">
              <a:off x="7906533" y="4840050"/>
              <a:ext cx="729493" cy="606826"/>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bwMode="auto">
          <a:xfrm>
            <a:off x="5548468" y="2074920"/>
            <a:ext cx="1129509" cy="558411"/>
            <a:chOff x="7902901" y="3124000"/>
            <a:chExt cx="1129418" cy="558855"/>
          </a:xfrm>
        </p:grpSpPr>
        <p:cxnSp>
          <p:nvCxnSpPr>
            <p:cNvPr id="7" name="Straight Arrow Connector 38"/>
            <p:cNvCxnSpPr/>
            <p:nvPr/>
          </p:nvCxnSpPr>
          <p:spPr>
            <a:xfrm>
              <a:off x="8460865" y="3124000"/>
              <a:ext cx="571454" cy="558855"/>
            </a:xfrm>
            <a:prstGeom prst="straightConnector1">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8" name="Straight Connector 41"/>
            <p:cNvCxnSpPr/>
            <p:nvPr/>
          </p:nvCxnSpPr>
          <p:spPr>
            <a:xfrm flipH="1" flipV="1">
              <a:off x="7902901" y="3124000"/>
              <a:ext cx="557964" cy="2"/>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bwMode="auto">
          <a:xfrm>
            <a:off x="2448036" y="1284929"/>
            <a:ext cx="1300163" cy="271463"/>
            <a:chOff x="3181205" y="2010025"/>
            <a:chExt cx="1299921" cy="271166"/>
          </a:xfrm>
        </p:grpSpPr>
        <p:cxnSp>
          <p:nvCxnSpPr>
            <p:cNvPr id="10" name="Straight Arrow Connector 70"/>
            <p:cNvCxnSpPr/>
            <p:nvPr/>
          </p:nvCxnSpPr>
          <p:spPr>
            <a:xfrm flipH="1">
              <a:off x="3181205" y="2010025"/>
              <a:ext cx="780905" cy="0"/>
            </a:xfrm>
            <a:prstGeom prst="straightConnector1">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72"/>
            <p:cNvCxnSpPr/>
            <p:nvPr/>
          </p:nvCxnSpPr>
          <p:spPr>
            <a:xfrm>
              <a:off x="3962110" y="2010025"/>
              <a:ext cx="519016" cy="271166"/>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bwMode="auto">
          <a:xfrm>
            <a:off x="2528500" y="3114890"/>
            <a:ext cx="960141" cy="833683"/>
            <a:chOff x="3243437" y="4210024"/>
            <a:chExt cx="960324" cy="834506"/>
          </a:xfrm>
        </p:grpSpPr>
        <p:cxnSp>
          <p:nvCxnSpPr>
            <p:cNvPr id="13" name="Straight Arrow Connector 57"/>
            <p:cNvCxnSpPr/>
            <p:nvPr/>
          </p:nvCxnSpPr>
          <p:spPr>
            <a:xfrm flipH="1">
              <a:off x="3243437" y="5044530"/>
              <a:ext cx="564561" cy="0"/>
            </a:xfrm>
            <a:prstGeom prst="straightConnector1">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60"/>
            <p:cNvCxnSpPr/>
            <p:nvPr/>
          </p:nvCxnSpPr>
          <p:spPr>
            <a:xfrm flipH="1">
              <a:off x="3816345" y="4210024"/>
              <a:ext cx="387416" cy="834506"/>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bwMode="auto">
          <a:xfrm>
            <a:off x="2564739" y="2616965"/>
            <a:ext cx="1871862" cy="325928"/>
            <a:chOff x="3279710" y="3713495"/>
            <a:chExt cx="1872464" cy="325928"/>
          </a:xfrm>
        </p:grpSpPr>
        <p:cxnSp>
          <p:nvCxnSpPr>
            <p:cNvPr id="16" name="Straight Arrow Connector 62"/>
            <p:cNvCxnSpPr/>
            <p:nvPr/>
          </p:nvCxnSpPr>
          <p:spPr>
            <a:xfrm flipH="1">
              <a:off x="3279710" y="3713495"/>
              <a:ext cx="1412285" cy="4452"/>
            </a:xfrm>
            <a:prstGeom prst="straightConnector1">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64"/>
            <p:cNvCxnSpPr/>
            <p:nvPr/>
          </p:nvCxnSpPr>
          <p:spPr>
            <a:xfrm flipH="1" flipV="1">
              <a:off x="4690107" y="3717947"/>
              <a:ext cx="462067" cy="321476"/>
            </a:xfrm>
            <a:prstGeom prst="line">
              <a:avLst/>
            </a:prstGeom>
            <a:ln w="19050">
              <a:solidFill>
                <a:schemeClr val="bg1"/>
              </a:solidFill>
              <a:tailEnd type="none"/>
            </a:ln>
          </p:spPr>
          <p:style>
            <a:lnRef idx="1">
              <a:schemeClr val="accent1"/>
            </a:lnRef>
            <a:fillRef idx="0">
              <a:schemeClr val="accent1"/>
            </a:fillRef>
            <a:effectRef idx="0">
              <a:schemeClr val="accent1"/>
            </a:effectRef>
            <a:fontRef idx="minor">
              <a:schemeClr val="tx1"/>
            </a:fontRef>
          </p:style>
        </p:cxnSp>
      </p:grpSp>
      <p:sp>
        <p:nvSpPr>
          <p:cNvPr id="18" name="TextBox 59"/>
          <p:cNvSpPr txBox="1">
            <a:spLocks noChangeArrowheads="1"/>
          </p:cNvSpPr>
          <p:nvPr/>
        </p:nvSpPr>
        <p:spPr bwMode="auto">
          <a:xfrm flipH="1">
            <a:off x="497936" y="1128589"/>
            <a:ext cx="1786358"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dirty="0" smtClean="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ko-KR" sz="15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19" name="矩形 17"/>
          <p:cNvSpPr>
            <a:spLocks noChangeArrowheads="1"/>
          </p:cNvSpPr>
          <p:nvPr/>
        </p:nvSpPr>
        <p:spPr bwMode="auto">
          <a:xfrm>
            <a:off x="467544" y="1478137"/>
            <a:ext cx="1822450" cy="650939"/>
          </a:xfrm>
          <a:prstGeom prst="rect">
            <a:avLst/>
          </a:prstGeom>
          <a:noFill/>
          <a:ln>
            <a:noFill/>
          </a:ln>
        </p:spPr>
        <p:txBody>
          <a:bodyPr lIns="91431" tIns="45716" rIns="91431" bIns="45716">
            <a:spAutoFit/>
          </a:bodyPr>
          <a:lstStyle/>
          <a:p>
            <a:pPr algn="r" defTabSz="913765" fontAlgn="auto">
              <a:lnSpc>
                <a:spcPct val="110000"/>
              </a:lnSpc>
              <a:spcBef>
                <a:spcPts val="0"/>
              </a:spcBef>
              <a:spcAft>
                <a:spcPts val="0"/>
              </a:spcAft>
              <a:defRPr/>
            </a:pP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在此录入上述图表的综合描述说明，在此录入上述图表的综合描述说明。</a:t>
            </a:r>
            <a:endParaRPr lang="zh-CN" altLang="en-US"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0" name="TextBox 59"/>
          <p:cNvSpPr txBox="1">
            <a:spLocks noChangeArrowheads="1"/>
          </p:cNvSpPr>
          <p:nvPr/>
        </p:nvSpPr>
        <p:spPr bwMode="auto">
          <a:xfrm flipH="1">
            <a:off x="497936" y="2453070"/>
            <a:ext cx="1822450"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ko-KR" sz="15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1" name="矩形 17"/>
          <p:cNvSpPr>
            <a:spLocks noChangeArrowheads="1"/>
          </p:cNvSpPr>
          <p:nvPr/>
        </p:nvSpPr>
        <p:spPr bwMode="auto">
          <a:xfrm>
            <a:off x="474419" y="2763549"/>
            <a:ext cx="1822450" cy="650939"/>
          </a:xfrm>
          <a:prstGeom prst="rect">
            <a:avLst/>
          </a:prstGeom>
          <a:noFill/>
          <a:ln>
            <a:noFill/>
          </a:ln>
        </p:spPr>
        <p:txBody>
          <a:bodyPr lIns="91431" tIns="45716" rIns="91431" bIns="45716">
            <a:spAutoFit/>
          </a:bodyPr>
          <a:lstStyle/>
          <a:p>
            <a:pPr algn="r" defTabSz="913765" fontAlgn="auto">
              <a:lnSpc>
                <a:spcPct val="110000"/>
              </a:lnSpc>
              <a:spcBef>
                <a:spcPts val="0"/>
              </a:spcBef>
              <a:spcAft>
                <a:spcPts val="0"/>
              </a:spcAft>
              <a:defRPr/>
            </a:pP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在此录入上述图表的综合描述说明，在此录入上述图表的综合描述说明。</a:t>
            </a:r>
            <a:endParaRPr lang="zh-CN" altLang="en-US"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2" name="TextBox 59"/>
          <p:cNvSpPr txBox="1">
            <a:spLocks noChangeArrowheads="1"/>
          </p:cNvSpPr>
          <p:nvPr/>
        </p:nvSpPr>
        <p:spPr bwMode="auto">
          <a:xfrm flipH="1">
            <a:off x="497936" y="3763758"/>
            <a:ext cx="1792058"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defTabSz="913765" fontAlgn="auto">
              <a:spcBef>
                <a:spcPts val="0"/>
              </a:spcBef>
              <a:spcAft>
                <a:spcPts val="0"/>
              </a:spcAft>
              <a:defRPr/>
            </a:pPr>
            <a:r>
              <a:rPr lang="zh-CN" altLang="en-US" sz="1500"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ko-KR" sz="15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3" name="矩形 17"/>
          <p:cNvSpPr>
            <a:spLocks noChangeArrowheads="1"/>
          </p:cNvSpPr>
          <p:nvPr/>
        </p:nvSpPr>
        <p:spPr bwMode="auto">
          <a:xfrm>
            <a:off x="497936" y="4090653"/>
            <a:ext cx="1822450" cy="650939"/>
          </a:xfrm>
          <a:prstGeom prst="rect">
            <a:avLst/>
          </a:prstGeom>
          <a:noFill/>
          <a:ln>
            <a:noFill/>
          </a:ln>
        </p:spPr>
        <p:txBody>
          <a:bodyPr lIns="91431" tIns="45716" rIns="91431" bIns="45716">
            <a:spAutoFit/>
          </a:bodyPr>
          <a:lstStyle/>
          <a:p>
            <a:pPr algn="r" defTabSz="913765" fontAlgn="auto">
              <a:lnSpc>
                <a:spcPct val="110000"/>
              </a:lnSpc>
              <a:spcBef>
                <a:spcPts val="0"/>
              </a:spcBef>
              <a:spcAft>
                <a:spcPts val="0"/>
              </a:spcAft>
              <a:defRPr/>
            </a:pP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在此录入上述图表的描述说明，在此录入图表的描述说明。</a:t>
            </a:r>
            <a:endParaRPr lang="zh-CN" altLang="en-US"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4" name="TextBox 59"/>
          <p:cNvSpPr txBox="1">
            <a:spLocks noChangeArrowheads="1"/>
          </p:cNvSpPr>
          <p:nvPr/>
        </p:nvSpPr>
        <p:spPr bwMode="auto">
          <a:xfrm flipH="1">
            <a:off x="6913327" y="1047005"/>
            <a:ext cx="1599745"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ko-KR" sz="15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5" name="矩形 17"/>
          <p:cNvSpPr>
            <a:spLocks noChangeArrowheads="1"/>
          </p:cNvSpPr>
          <p:nvPr/>
        </p:nvSpPr>
        <p:spPr bwMode="auto">
          <a:xfrm>
            <a:off x="6913328" y="1396307"/>
            <a:ext cx="1822450" cy="650939"/>
          </a:xfrm>
          <a:prstGeom prst="rect">
            <a:avLst/>
          </a:prstGeom>
          <a:noFill/>
          <a:ln>
            <a:noFill/>
          </a:ln>
        </p:spPr>
        <p:txBody>
          <a:bodyPr lIns="91431" tIns="45716" rIns="91431" bIns="45716">
            <a:spAutoFit/>
          </a:bodyPr>
          <a:lstStyle/>
          <a:p>
            <a:pPr defTabSz="913765" fontAlgn="auto">
              <a:lnSpc>
                <a:spcPct val="110000"/>
              </a:lnSpc>
              <a:spcBef>
                <a:spcPts val="0"/>
              </a:spcBef>
              <a:spcAft>
                <a:spcPts val="0"/>
              </a:spcAft>
              <a:defRPr/>
            </a:pP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在此录入上述图表的综合描述说明，在此录入上述图表的综合描述说明。</a:t>
            </a:r>
            <a:endParaRPr lang="zh-CN" altLang="en-US"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6" name="TextBox 59"/>
          <p:cNvSpPr txBox="1">
            <a:spLocks noChangeArrowheads="1"/>
          </p:cNvSpPr>
          <p:nvPr/>
        </p:nvSpPr>
        <p:spPr bwMode="auto">
          <a:xfrm flipH="1">
            <a:off x="6913326" y="2466473"/>
            <a:ext cx="1599747"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ko-KR" sz="15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7" name="矩形 17"/>
          <p:cNvSpPr>
            <a:spLocks noChangeArrowheads="1"/>
          </p:cNvSpPr>
          <p:nvPr/>
        </p:nvSpPr>
        <p:spPr bwMode="auto">
          <a:xfrm>
            <a:off x="6913328" y="2788387"/>
            <a:ext cx="1822450" cy="650939"/>
          </a:xfrm>
          <a:prstGeom prst="rect">
            <a:avLst/>
          </a:prstGeom>
          <a:noFill/>
          <a:ln>
            <a:noFill/>
          </a:ln>
        </p:spPr>
        <p:txBody>
          <a:bodyPr lIns="91431" tIns="45716" rIns="91431" bIns="45716">
            <a:spAutoFit/>
          </a:bodyPr>
          <a:lstStyle/>
          <a:p>
            <a:pPr defTabSz="913765" fontAlgn="auto">
              <a:lnSpc>
                <a:spcPct val="110000"/>
              </a:lnSpc>
              <a:spcBef>
                <a:spcPts val="0"/>
              </a:spcBef>
              <a:spcAft>
                <a:spcPts val="0"/>
              </a:spcAft>
              <a:defRPr/>
            </a:pP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在此录入上述图表的综合描述说明，在此录入上述图表的综合描述说明。</a:t>
            </a:r>
            <a:endParaRPr lang="zh-CN" altLang="en-US"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8" name="TextBox 59"/>
          <p:cNvSpPr txBox="1">
            <a:spLocks noChangeArrowheads="1"/>
          </p:cNvSpPr>
          <p:nvPr/>
        </p:nvSpPr>
        <p:spPr bwMode="auto">
          <a:xfrm flipH="1">
            <a:off x="6913327" y="3663280"/>
            <a:ext cx="1599745" cy="323157"/>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3765" fontAlgn="auto">
              <a:spcBef>
                <a:spcPts val="0"/>
              </a:spcBef>
              <a:spcAft>
                <a:spcPts val="0"/>
              </a:spcAft>
              <a:defRPr/>
            </a:pPr>
            <a:r>
              <a:rPr lang="zh-CN" altLang="en-US" sz="1500" dirty="0">
                <a:solidFill>
                  <a:schemeClr val="bg1">
                    <a:lumMod val="95000"/>
                  </a:schemeClr>
                </a:solidFill>
                <a:latin typeface="Adobe 黑体 Std R" panose="020B0400000000000000" pitchFamily="34" charset="-122"/>
                <a:ea typeface="Adobe 黑体 Std R" panose="020B0400000000000000" pitchFamily="34" charset="-122"/>
              </a:rPr>
              <a:t>添加标题</a:t>
            </a:r>
            <a:endParaRPr lang="en-US" altLang="ko-KR" sz="15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9" name="矩形 17"/>
          <p:cNvSpPr>
            <a:spLocks noChangeArrowheads="1"/>
          </p:cNvSpPr>
          <p:nvPr/>
        </p:nvSpPr>
        <p:spPr bwMode="auto">
          <a:xfrm>
            <a:off x="6913328" y="4001328"/>
            <a:ext cx="1822450" cy="464735"/>
          </a:xfrm>
          <a:prstGeom prst="rect">
            <a:avLst/>
          </a:prstGeom>
          <a:noFill/>
          <a:ln>
            <a:noFill/>
          </a:ln>
        </p:spPr>
        <p:txBody>
          <a:bodyPr lIns="91431" tIns="45716" rIns="91431" bIns="45716">
            <a:spAutoFit/>
          </a:bodyPr>
          <a:lstStyle/>
          <a:p>
            <a:pPr defTabSz="913765" fontAlgn="auto">
              <a:lnSpc>
                <a:spcPct val="110000"/>
              </a:lnSpc>
              <a:spcBef>
                <a:spcPts val="0"/>
              </a:spcBef>
              <a:spcAft>
                <a:spcPts val="0"/>
              </a:spcAft>
              <a:defRPr/>
            </a:pP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在此录入上述图表的综合描述说明，在此录入。</a:t>
            </a:r>
            <a:endParaRPr lang="zh-CN" altLang="en-US"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0" name="Freeform 6"/>
          <p:cNvSpPr>
            <a:spLocks noEditPoints="1"/>
          </p:cNvSpPr>
          <p:nvPr/>
        </p:nvSpPr>
        <p:spPr bwMode="auto">
          <a:xfrm>
            <a:off x="3821328" y="3452799"/>
            <a:ext cx="1487760" cy="1585771"/>
          </a:xfrm>
          <a:custGeom>
            <a:avLst/>
            <a:gdLst>
              <a:gd name="T0" fmla="*/ 1459818 w 957"/>
              <a:gd name="T1" fmla="*/ 614910 h 1020"/>
              <a:gd name="T2" fmla="*/ 1485360 w 957"/>
              <a:gd name="T3" fmla="*/ 840835 h 1020"/>
              <a:gd name="T4" fmla="*/ 1383192 w 957"/>
              <a:gd name="T5" fmla="*/ 1007823 h 1020"/>
              <a:gd name="T6" fmla="*/ 1422488 w 957"/>
              <a:gd name="T7" fmla="*/ 669918 h 1020"/>
              <a:gd name="T8" fmla="*/ 1383192 w 957"/>
              <a:gd name="T9" fmla="*/ 298614 h 1020"/>
              <a:gd name="T10" fmla="*/ 1872418 w 957"/>
              <a:gd name="T11" fmla="*/ 1817225 h 1020"/>
              <a:gd name="T12" fmla="*/ 1383192 w 957"/>
              <a:gd name="T13" fmla="*/ 2003859 h 1020"/>
              <a:gd name="T14" fmla="*/ 939156 w 957"/>
              <a:gd name="T15" fmla="*/ 31433 h 1020"/>
              <a:gd name="T16" fmla="*/ 1383192 w 957"/>
              <a:gd name="T17" fmla="*/ 605087 h 1020"/>
              <a:gd name="T18" fmla="*/ 1334073 w 957"/>
              <a:gd name="T19" fmla="*/ 970496 h 1020"/>
              <a:gd name="T20" fmla="*/ 1383192 w 957"/>
              <a:gd name="T21" fmla="*/ 1007823 h 1020"/>
              <a:gd name="T22" fmla="*/ 1306567 w 957"/>
              <a:gd name="T23" fmla="*/ 1111946 h 1020"/>
              <a:gd name="T24" fmla="*/ 1343897 w 957"/>
              <a:gd name="T25" fmla="*/ 1420383 h 1020"/>
              <a:gd name="T26" fmla="*/ 1383192 w 957"/>
              <a:gd name="T27" fmla="*/ 2003859 h 1020"/>
              <a:gd name="T28" fmla="*/ 939156 w 957"/>
              <a:gd name="T29" fmla="*/ 1933135 h 1020"/>
              <a:gd name="T30" fmla="*/ 968628 w 957"/>
              <a:gd name="T31" fmla="*/ 1903666 h 1020"/>
              <a:gd name="T32" fmla="*/ 939156 w 957"/>
              <a:gd name="T33" fmla="*/ 1876162 h 1020"/>
              <a:gd name="T34" fmla="*/ 943086 w 957"/>
              <a:gd name="T35" fmla="*/ 1856516 h 1020"/>
              <a:gd name="T36" fmla="*/ 943086 w 957"/>
              <a:gd name="T37" fmla="*/ 1799544 h 1020"/>
              <a:gd name="T38" fmla="*/ 939156 w 957"/>
              <a:gd name="T39" fmla="*/ 1770076 h 1020"/>
              <a:gd name="T40" fmla="*/ 1157245 w 957"/>
              <a:gd name="T41" fmla="*/ 1302509 h 1020"/>
              <a:gd name="T42" fmla="*/ 941121 w 957"/>
              <a:gd name="T43" fmla="*/ 1392879 h 1020"/>
              <a:gd name="T44" fmla="*/ 939156 w 957"/>
              <a:gd name="T45" fmla="*/ 1204280 h 1020"/>
              <a:gd name="T46" fmla="*/ 1019712 w 957"/>
              <a:gd name="T47" fmla="*/ 1233749 h 1020"/>
              <a:gd name="T48" fmla="*/ 939156 w 957"/>
              <a:gd name="T49" fmla="*/ 1005859 h 1020"/>
              <a:gd name="T50" fmla="*/ 1153315 w 957"/>
              <a:gd name="T51" fmla="*/ 986213 h 1020"/>
              <a:gd name="T52" fmla="*/ 1304602 w 957"/>
              <a:gd name="T53" fmla="*/ 626697 h 1020"/>
              <a:gd name="T54" fmla="*/ 939156 w 957"/>
              <a:gd name="T55" fmla="*/ 31433 h 1020"/>
              <a:gd name="T56" fmla="*/ 776081 w 957"/>
              <a:gd name="T57" fmla="*/ 68760 h 1020"/>
              <a:gd name="T58" fmla="*/ 939156 w 957"/>
              <a:gd name="T59" fmla="*/ 31433 h 1020"/>
              <a:gd name="T60" fmla="*/ 835024 w 957"/>
              <a:gd name="T61" fmla="*/ 400772 h 1020"/>
              <a:gd name="T62" fmla="*/ 577640 w 957"/>
              <a:gd name="T63" fmla="*/ 557937 h 1020"/>
              <a:gd name="T64" fmla="*/ 711244 w 957"/>
              <a:gd name="T65" fmla="*/ 994071 h 1020"/>
              <a:gd name="T66" fmla="*/ 937191 w 957"/>
              <a:gd name="T67" fmla="*/ 939063 h 1020"/>
              <a:gd name="T68" fmla="*/ 939156 w 957"/>
              <a:gd name="T69" fmla="*/ 1005859 h 1020"/>
              <a:gd name="T70" fmla="*/ 860566 w 957"/>
              <a:gd name="T71" fmla="*/ 1233749 h 1020"/>
              <a:gd name="T72" fmla="*/ 939156 w 957"/>
              <a:gd name="T73" fmla="*/ 1392879 h 1020"/>
              <a:gd name="T74" fmla="*/ 726962 w 957"/>
              <a:gd name="T75" fmla="*/ 1306438 h 1020"/>
              <a:gd name="T76" fmla="*/ 939156 w 957"/>
              <a:gd name="T77" fmla="*/ 1770076 h 1020"/>
              <a:gd name="T78" fmla="*/ 939156 w 957"/>
              <a:gd name="T79" fmla="*/ 1799544 h 1020"/>
              <a:gd name="T80" fmla="*/ 939156 w 957"/>
              <a:gd name="T81" fmla="*/ 1856516 h 1020"/>
              <a:gd name="T82" fmla="*/ 915579 w 957"/>
              <a:gd name="T83" fmla="*/ 1903666 h 1020"/>
              <a:gd name="T84" fmla="*/ 939156 w 957"/>
              <a:gd name="T85" fmla="*/ 2003859 h 1020"/>
              <a:gd name="T86" fmla="*/ 497085 w 957"/>
              <a:gd name="T87" fmla="*/ 1434135 h 1020"/>
              <a:gd name="T88" fmla="*/ 671949 w 957"/>
              <a:gd name="T89" fmla="*/ 1257323 h 1020"/>
              <a:gd name="T90" fmla="*/ 520662 w 957"/>
              <a:gd name="T91" fmla="*/ 1019611 h 1020"/>
              <a:gd name="T92" fmla="*/ 497085 w 957"/>
              <a:gd name="T93" fmla="*/ 937099 h 1020"/>
              <a:gd name="T94" fmla="*/ 542274 w 957"/>
              <a:gd name="T95" fmla="*/ 669918 h 1020"/>
              <a:gd name="T96" fmla="*/ 497085 w 957"/>
              <a:gd name="T97" fmla="*/ 280933 h 1020"/>
              <a:gd name="T98" fmla="*/ 420459 w 957"/>
              <a:gd name="T99" fmla="*/ 614910 h 1020"/>
              <a:gd name="T100" fmla="*/ 497085 w 957"/>
              <a:gd name="T101" fmla="*/ 609016 h 1020"/>
              <a:gd name="T102" fmla="*/ 497085 w 957"/>
              <a:gd name="T103" fmla="*/ 937099 h 1020"/>
              <a:gd name="T104" fmla="*/ 446001 w 957"/>
              <a:gd name="T105" fmla="*/ 962638 h 1020"/>
              <a:gd name="T106" fmla="*/ 390988 w 957"/>
              <a:gd name="T107" fmla="*/ 705280 h 1020"/>
              <a:gd name="T108" fmla="*/ 497085 w 957"/>
              <a:gd name="T109" fmla="*/ 2003859 h 1020"/>
              <a:gd name="T110" fmla="*/ 5894 w 957"/>
              <a:gd name="T111" fmla="*/ 1817225 h 1020"/>
              <a:gd name="T112" fmla="*/ 497085 w 957"/>
              <a:gd name="T113" fmla="*/ 2003859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alpha val="50000"/>
            </a:schemeClr>
          </a:solidFill>
          <a:ln w="9525">
            <a:noFill/>
            <a:round/>
          </a:ln>
        </p:spPr>
        <p:txBody>
          <a:bodyPr lIns="121920" tIns="60960" rIns="121920" bIns="60960"/>
          <a:lstStyle/>
          <a:p>
            <a:endParaRPr lang="zh-CN" altLang="en-US">
              <a:solidFill>
                <a:prstClr val="black"/>
              </a:solidFill>
              <a:latin typeface="+mj-ea"/>
              <a:ea typeface="+mj-ea"/>
            </a:endParaRPr>
          </a:p>
        </p:txBody>
      </p:sp>
      <p:grpSp>
        <p:nvGrpSpPr>
          <p:cNvPr id="31" name="组合 30"/>
          <p:cNvGrpSpPr/>
          <p:nvPr/>
        </p:nvGrpSpPr>
        <p:grpSpPr>
          <a:xfrm>
            <a:off x="4048578" y="2554870"/>
            <a:ext cx="776045" cy="776045"/>
            <a:chOff x="304800" y="673100"/>
            <a:chExt cx="4000500" cy="4000500"/>
          </a:xfrm>
          <a:solidFill>
            <a:schemeClr val="bg1">
              <a:alpha val="50000"/>
            </a:schemeClr>
          </a:solidFill>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3" name="椭圆 32"/>
            <p:cNvSpPr/>
            <p:nvPr/>
          </p:nvSpPr>
          <p:spPr>
            <a:xfrm>
              <a:off x="392112" y="760412"/>
              <a:ext cx="3825877" cy="3825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4" name="组合 33"/>
          <p:cNvGrpSpPr/>
          <p:nvPr/>
        </p:nvGrpSpPr>
        <p:grpSpPr>
          <a:xfrm>
            <a:off x="5009057" y="1602724"/>
            <a:ext cx="904550" cy="904550"/>
            <a:chOff x="304800" y="673100"/>
            <a:chExt cx="4000500" cy="4000500"/>
          </a:xfrm>
          <a:solidFill>
            <a:schemeClr val="bg1">
              <a:alpha val="50000"/>
            </a:schemeClr>
          </a:solidFill>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6" name="椭圆 35"/>
            <p:cNvSpPr/>
            <p:nvPr/>
          </p:nvSpPr>
          <p:spPr>
            <a:xfrm>
              <a:off x="392112" y="760412"/>
              <a:ext cx="3825877" cy="3825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37" name="组合 36"/>
          <p:cNvGrpSpPr/>
          <p:nvPr/>
        </p:nvGrpSpPr>
        <p:grpSpPr>
          <a:xfrm>
            <a:off x="3622770" y="1345601"/>
            <a:ext cx="1121219" cy="1121219"/>
            <a:chOff x="304800" y="673100"/>
            <a:chExt cx="4000500" cy="4000500"/>
          </a:xfrm>
          <a:solidFill>
            <a:schemeClr val="bg1">
              <a:alpha val="50000"/>
            </a:schemeClr>
          </a:solidFill>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9" name="椭圆 38"/>
            <p:cNvSpPr/>
            <p:nvPr/>
          </p:nvSpPr>
          <p:spPr>
            <a:xfrm>
              <a:off x="392112" y="760412"/>
              <a:ext cx="3825877" cy="3825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40" name="组合 39"/>
          <p:cNvGrpSpPr/>
          <p:nvPr/>
        </p:nvGrpSpPr>
        <p:grpSpPr>
          <a:xfrm>
            <a:off x="4732484" y="916360"/>
            <a:ext cx="654934" cy="654934"/>
            <a:chOff x="304800" y="673100"/>
            <a:chExt cx="4000500" cy="4000500"/>
          </a:xfrm>
          <a:solidFill>
            <a:schemeClr val="bg1">
              <a:alpha val="50000"/>
            </a:schemeClr>
          </a:solidFill>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2" name="椭圆 41"/>
            <p:cNvSpPr/>
            <p:nvPr/>
          </p:nvSpPr>
          <p:spPr>
            <a:xfrm>
              <a:off x="392112" y="760412"/>
              <a:ext cx="3825877" cy="3825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43" name="组合 42"/>
          <p:cNvGrpSpPr/>
          <p:nvPr/>
        </p:nvGrpSpPr>
        <p:grpSpPr>
          <a:xfrm>
            <a:off x="5022393" y="2796051"/>
            <a:ext cx="836431" cy="836431"/>
            <a:chOff x="304800" y="673100"/>
            <a:chExt cx="4000500" cy="4000500"/>
          </a:xfrm>
          <a:solidFill>
            <a:schemeClr val="bg1">
              <a:alpha val="50000"/>
            </a:schemeClr>
          </a:solidFill>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5" name="椭圆 44"/>
            <p:cNvSpPr/>
            <p:nvPr/>
          </p:nvSpPr>
          <p:spPr>
            <a:xfrm>
              <a:off x="392112" y="760412"/>
              <a:ext cx="3825877" cy="3825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46" name="组合 45"/>
          <p:cNvGrpSpPr/>
          <p:nvPr/>
        </p:nvGrpSpPr>
        <p:grpSpPr>
          <a:xfrm>
            <a:off x="3075116" y="2666304"/>
            <a:ext cx="817141" cy="817141"/>
            <a:chOff x="304800" y="673100"/>
            <a:chExt cx="4000500" cy="4000500"/>
          </a:xfrm>
          <a:solidFill>
            <a:schemeClr val="bg1">
              <a:alpha val="50000"/>
            </a:schemeClr>
          </a:solidFill>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48" name="椭圆 47"/>
            <p:cNvSpPr/>
            <p:nvPr/>
          </p:nvSpPr>
          <p:spPr>
            <a:xfrm>
              <a:off x="392112" y="760412"/>
              <a:ext cx="3825877" cy="3825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49" name="椭圆 48"/>
          <p:cNvSpPr/>
          <p:nvPr/>
        </p:nvSpPr>
        <p:spPr>
          <a:xfrm>
            <a:off x="3527201" y="2106780"/>
            <a:ext cx="449369" cy="449369"/>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0" name="椭圆 49"/>
          <p:cNvSpPr/>
          <p:nvPr/>
        </p:nvSpPr>
        <p:spPr>
          <a:xfrm>
            <a:off x="3310827" y="1651779"/>
            <a:ext cx="137599" cy="137599"/>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1" name="椭圆 50"/>
          <p:cNvSpPr/>
          <p:nvPr/>
        </p:nvSpPr>
        <p:spPr>
          <a:xfrm>
            <a:off x="5737761" y="2572866"/>
            <a:ext cx="307718" cy="307718"/>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2" name="椭圆 51"/>
          <p:cNvSpPr/>
          <p:nvPr/>
        </p:nvSpPr>
        <p:spPr>
          <a:xfrm>
            <a:off x="4768423" y="1981595"/>
            <a:ext cx="269201" cy="269201"/>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3" name="椭圆 52"/>
          <p:cNvSpPr/>
          <p:nvPr/>
        </p:nvSpPr>
        <p:spPr>
          <a:xfrm>
            <a:off x="3629344" y="3546939"/>
            <a:ext cx="345339" cy="345339"/>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4" name="椭圆 53"/>
          <p:cNvSpPr/>
          <p:nvPr/>
        </p:nvSpPr>
        <p:spPr>
          <a:xfrm>
            <a:off x="4696650" y="2992697"/>
            <a:ext cx="211067" cy="211067"/>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5" name="椭圆 54"/>
          <p:cNvSpPr/>
          <p:nvPr/>
        </p:nvSpPr>
        <p:spPr>
          <a:xfrm>
            <a:off x="5560746" y="1498038"/>
            <a:ext cx="245925" cy="245925"/>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6" name="椭圆 55"/>
          <p:cNvSpPr/>
          <p:nvPr/>
        </p:nvSpPr>
        <p:spPr>
          <a:xfrm>
            <a:off x="2375825" y="1166432"/>
            <a:ext cx="258866" cy="258866"/>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7" name="椭圆 56"/>
          <p:cNvSpPr/>
          <p:nvPr/>
        </p:nvSpPr>
        <p:spPr>
          <a:xfrm>
            <a:off x="2368844" y="2482959"/>
            <a:ext cx="258866" cy="258866"/>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8" name="椭圆 57"/>
          <p:cNvSpPr/>
          <p:nvPr/>
        </p:nvSpPr>
        <p:spPr>
          <a:xfrm>
            <a:off x="2367876" y="3819143"/>
            <a:ext cx="258866" cy="258866"/>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59" name="椭圆 58"/>
          <p:cNvSpPr/>
          <p:nvPr/>
        </p:nvSpPr>
        <p:spPr>
          <a:xfrm>
            <a:off x="6551558" y="1127834"/>
            <a:ext cx="258866" cy="258866"/>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0" name="椭圆 59"/>
          <p:cNvSpPr/>
          <p:nvPr/>
        </p:nvSpPr>
        <p:spPr>
          <a:xfrm>
            <a:off x="6561198" y="2487532"/>
            <a:ext cx="258866" cy="258866"/>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1" name="椭圆 60"/>
          <p:cNvSpPr/>
          <p:nvPr/>
        </p:nvSpPr>
        <p:spPr>
          <a:xfrm>
            <a:off x="6551558" y="3689707"/>
            <a:ext cx="258866" cy="258866"/>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
        <p:nvSpPr>
          <p:cNvPr id="62" name="椭圆 61"/>
          <p:cNvSpPr/>
          <p:nvPr/>
        </p:nvSpPr>
        <p:spPr>
          <a:xfrm>
            <a:off x="5009057" y="2368399"/>
            <a:ext cx="98421" cy="98421"/>
          </a:xfrm>
          <a:prstGeom prst="ellipse">
            <a:avLst/>
          </a:prstGeom>
          <a:gradFill flip="none" rotWithShape="1">
            <a:gsLst>
              <a:gs pos="0">
                <a:schemeClr val="bg2">
                  <a:lumMod val="60000"/>
                  <a:lumOff val="40000"/>
                  <a:shade val="30000"/>
                  <a:satMod val="115000"/>
                </a:schemeClr>
              </a:gs>
              <a:gs pos="50000">
                <a:schemeClr val="bg2">
                  <a:lumMod val="60000"/>
                  <a:lumOff val="40000"/>
                  <a:shade val="67500"/>
                  <a:satMod val="115000"/>
                </a:schemeClr>
              </a:gs>
              <a:gs pos="100000">
                <a:schemeClr val="bg2">
                  <a:lumMod val="60000"/>
                  <a:lumOff val="40000"/>
                  <a:shade val="100000"/>
                  <a:satMod val="115000"/>
                </a:schemeClr>
              </a:gs>
            </a:gsLst>
            <a:lin ang="8100000" scaled="1"/>
            <a:tileRect/>
          </a:gra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8556">
        <p14:prism isInverted="1"/>
      </p:transition>
    </mc:Choice>
    <mc:Fallback xmlns="">
      <p:transition spd="slow" advClick="0" advTm="85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anim calcmode="lin" valueType="num">
                                      <p:cBhvr>
                                        <p:cTn id="8" dur="750" fill="hold"/>
                                        <p:tgtEl>
                                          <p:spTgt spid="30"/>
                                        </p:tgtEl>
                                        <p:attrNameLst>
                                          <p:attrName>ppt_x</p:attrName>
                                        </p:attrNameLst>
                                      </p:cBhvr>
                                      <p:tavLst>
                                        <p:tav tm="0">
                                          <p:val>
                                            <p:strVal val="#ppt_x"/>
                                          </p:val>
                                        </p:tav>
                                        <p:tav tm="100000">
                                          <p:val>
                                            <p:strVal val="#ppt_x"/>
                                          </p:val>
                                        </p:tav>
                                      </p:tavLst>
                                    </p:anim>
                                    <p:anim calcmode="lin" valueType="num">
                                      <p:cBhvr>
                                        <p:cTn id="9" dur="750" fill="hold"/>
                                        <p:tgtEl>
                                          <p:spTgt spid="30"/>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70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par>
                                <p:cTn id="15" presetID="53" presetClass="entr" presetSubtype="16" fill="hold" nodeType="withEffect">
                                  <p:stCondLst>
                                    <p:cond delay="20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40"/>
                                        </p:tgtEl>
                                        <p:attrNameLst>
                                          <p:attrName>style.visibility</p:attrName>
                                        </p:attrNameLst>
                                      </p:cBhvr>
                                      <p:to>
                                        <p:strVal val="visible"/>
                                      </p:to>
                                    </p:set>
                                    <p:anim calcmode="lin" valueType="num">
                                      <p:cBhvr>
                                        <p:cTn id="22" dur="300" fill="hold"/>
                                        <p:tgtEl>
                                          <p:spTgt spid="40"/>
                                        </p:tgtEl>
                                        <p:attrNameLst>
                                          <p:attrName>ppt_w</p:attrName>
                                        </p:attrNameLst>
                                      </p:cBhvr>
                                      <p:tavLst>
                                        <p:tav tm="0">
                                          <p:val>
                                            <p:fltVal val="0"/>
                                          </p:val>
                                        </p:tav>
                                        <p:tav tm="100000">
                                          <p:val>
                                            <p:strVal val="#ppt_w"/>
                                          </p:val>
                                        </p:tav>
                                      </p:tavLst>
                                    </p:anim>
                                    <p:anim calcmode="lin" valueType="num">
                                      <p:cBhvr>
                                        <p:cTn id="23" dur="300" fill="hold"/>
                                        <p:tgtEl>
                                          <p:spTgt spid="40"/>
                                        </p:tgtEl>
                                        <p:attrNameLst>
                                          <p:attrName>ppt_h</p:attrName>
                                        </p:attrNameLst>
                                      </p:cBhvr>
                                      <p:tavLst>
                                        <p:tav tm="0">
                                          <p:val>
                                            <p:fltVal val="0"/>
                                          </p:val>
                                        </p:tav>
                                        <p:tav tm="100000">
                                          <p:val>
                                            <p:strVal val="#ppt_h"/>
                                          </p:val>
                                        </p:tav>
                                      </p:tavLst>
                                    </p:anim>
                                    <p:animEffect transition="in" filter="fade">
                                      <p:cBhvr>
                                        <p:cTn id="24" dur="300"/>
                                        <p:tgtEl>
                                          <p:spTgt spid="40"/>
                                        </p:tgtEl>
                                      </p:cBhvr>
                                    </p:animEffect>
                                  </p:childTnLst>
                                </p:cTn>
                              </p:par>
                              <p:par>
                                <p:cTn id="25" presetID="53" presetClass="entr" presetSubtype="16" fill="hold" nodeType="withEffect">
                                  <p:stCondLst>
                                    <p:cond delay="70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par>
                                <p:cTn id="30" presetID="53" presetClass="entr" presetSubtype="16" fill="hold" nodeType="withEffect">
                                  <p:stCondLst>
                                    <p:cond delay="60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53" presetClass="entr" presetSubtype="16" fill="hold" nodeType="withEffect">
                                  <p:stCondLst>
                                    <p:cond delay="200"/>
                                  </p:stCondLst>
                                  <p:childTnLst>
                                    <p:set>
                                      <p:cBhvr>
                                        <p:cTn id="36" dur="1" fill="hold">
                                          <p:stCondLst>
                                            <p:cond delay="0"/>
                                          </p:stCondLst>
                                        </p:cTn>
                                        <p:tgtEl>
                                          <p:spTgt spid="43"/>
                                        </p:tgtEl>
                                        <p:attrNameLst>
                                          <p:attrName>style.visibility</p:attrName>
                                        </p:attrNameLst>
                                      </p:cBhvr>
                                      <p:to>
                                        <p:strVal val="visible"/>
                                      </p:to>
                                    </p:set>
                                    <p:anim calcmode="lin" valueType="num">
                                      <p:cBhvr>
                                        <p:cTn id="37" dur="800" fill="hold"/>
                                        <p:tgtEl>
                                          <p:spTgt spid="43"/>
                                        </p:tgtEl>
                                        <p:attrNameLst>
                                          <p:attrName>ppt_w</p:attrName>
                                        </p:attrNameLst>
                                      </p:cBhvr>
                                      <p:tavLst>
                                        <p:tav tm="0">
                                          <p:val>
                                            <p:fltVal val="0"/>
                                          </p:val>
                                        </p:tav>
                                        <p:tav tm="100000">
                                          <p:val>
                                            <p:strVal val="#ppt_w"/>
                                          </p:val>
                                        </p:tav>
                                      </p:tavLst>
                                    </p:anim>
                                    <p:anim calcmode="lin" valueType="num">
                                      <p:cBhvr>
                                        <p:cTn id="38" dur="800" fill="hold"/>
                                        <p:tgtEl>
                                          <p:spTgt spid="43"/>
                                        </p:tgtEl>
                                        <p:attrNameLst>
                                          <p:attrName>ppt_h</p:attrName>
                                        </p:attrNameLst>
                                      </p:cBhvr>
                                      <p:tavLst>
                                        <p:tav tm="0">
                                          <p:val>
                                            <p:fltVal val="0"/>
                                          </p:val>
                                        </p:tav>
                                        <p:tav tm="100000">
                                          <p:val>
                                            <p:strVal val="#ppt_h"/>
                                          </p:val>
                                        </p:tav>
                                      </p:tavLst>
                                    </p:anim>
                                    <p:animEffect transition="in" filter="fade">
                                      <p:cBhvr>
                                        <p:cTn id="39" dur="800"/>
                                        <p:tgtEl>
                                          <p:spTgt spid="43"/>
                                        </p:tgtEl>
                                      </p:cBhvr>
                                    </p:animEffect>
                                  </p:childTnLst>
                                </p:cTn>
                              </p:par>
                              <p:par>
                                <p:cTn id="40" presetID="53" presetClass="entr" presetSubtype="16" fill="hold" grpId="0" nodeType="withEffect">
                                  <p:stCondLst>
                                    <p:cond delay="80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par>
                                <p:cTn id="45" presetID="53" presetClass="entr" presetSubtype="16" fill="hold" grpId="0" nodeType="withEffect">
                                  <p:stCondLst>
                                    <p:cond delay="600"/>
                                  </p:stCondLst>
                                  <p:childTnLst>
                                    <p:set>
                                      <p:cBhvr>
                                        <p:cTn id="46" dur="1" fill="hold">
                                          <p:stCondLst>
                                            <p:cond delay="0"/>
                                          </p:stCondLst>
                                        </p:cTn>
                                        <p:tgtEl>
                                          <p:spTgt spid="50"/>
                                        </p:tgtEl>
                                        <p:attrNameLst>
                                          <p:attrName>style.visibility</p:attrName>
                                        </p:attrNameLst>
                                      </p:cBhvr>
                                      <p:to>
                                        <p:strVal val="visible"/>
                                      </p:to>
                                    </p:set>
                                    <p:anim calcmode="lin" valueType="num">
                                      <p:cBhvr>
                                        <p:cTn id="47" dur="300" fill="hold"/>
                                        <p:tgtEl>
                                          <p:spTgt spid="50"/>
                                        </p:tgtEl>
                                        <p:attrNameLst>
                                          <p:attrName>ppt_w</p:attrName>
                                        </p:attrNameLst>
                                      </p:cBhvr>
                                      <p:tavLst>
                                        <p:tav tm="0">
                                          <p:val>
                                            <p:fltVal val="0"/>
                                          </p:val>
                                        </p:tav>
                                        <p:tav tm="100000">
                                          <p:val>
                                            <p:strVal val="#ppt_w"/>
                                          </p:val>
                                        </p:tav>
                                      </p:tavLst>
                                    </p:anim>
                                    <p:anim calcmode="lin" valueType="num">
                                      <p:cBhvr>
                                        <p:cTn id="48" dur="300" fill="hold"/>
                                        <p:tgtEl>
                                          <p:spTgt spid="50"/>
                                        </p:tgtEl>
                                        <p:attrNameLst>
                                          <p:attrName>ppt_h</p:attrName>
                                        </p:attrNameLst>
                                      </p:cBhvr>
                                      <p:tavLst>
                                        <p:tav tm="0">
                                          <p:val>
                                            <p:fltVal val="0"/>
                                          </p:val>
                                        </p:tav>
                                        <p:tav tm="100000">
                                          <p:val>
                                            <p:strVal val="#ppt_h"/>
                                          </p:val>
                                        </p:tav>
                                      </p:tavLst>
                                    </p:anim>
                                    <p:animEffect transition="in" filter="fade">
                                      <p:cBhvr>
                                        <p:cTn id="49" dur="300"/>
                                        <p:tgtEl>
                                          <p:spTgt spid="5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51"/>
                                        </p:tgtEl>
                                        <p:attrNameLst>
                                          <p:attrName>style.visibility</p:attrName>
                                        </p:attrNameLst>
                                      </p:cBhvr>
                                      <p:to>
                                        <p:strVal val="visible"/>
                                      </p:to>
                                    </p:set>
                                    <p:anim calcmode="lin" valueType="num">
                                      <p:cBhvr>
                                        <p:cTn id="52" dur="600" fill="hold"/>
                                        <p:tgtEl>
                                          <p:spTgt spid="51"/>
                                        </p:tgtEl>
                                        <p:attrNameLst>
                                          <p:attrName>ppt_w</p:attrName>
                                        </p:attrNameLst>
                                      </p:cBhvr>
                                      <p:tavLst>
                                        <p:tav tm="0">
                                          <p:val>
                                            <p:fltVal val="0"/>
                                          </p:val>
                                        </p:tav>
                                        <p:tav tm="100000">
                                          <p:val>
                                            <p:strVal val="#ppt_w"/>
                                          </p:val>
                                        </p:tav>
                                      </p:tavLst>
                                    </p:anim>
                                    <p:anim calcmode="lin" valueType="num">
                                      <p:cBhvr>
                                        <p:cTn id="53" dur="600" fill="hold"/>
                                        <p:tgtEl>
                                          <p:spTgt spid="51"/>
                                        </p:tgtEl>
                                        <p:attrNameLst>
                                          <p:attrName>ppt_h</p:attrName>
                                        </p:attrNameLst>
                                      </p:cBhvr>
                                      <p:tavLst>
                                        <p:tav tm="0">
                                          <p:val>
                                            <p:fltVal val="0"/>
                                          </p:val>
                                        </p:tav>
                                        <p:tav tm="100000">
                                          <p:val>
                                            <p:strVal val="#ppt_h"/>
                                          </p:val>
                                        </p:tav>
                                      </p:tavLst>
                                    </p:anim>
                                    <p:animEffect transition="in" filter="fade">
                                      <p:cBhvr>
                                        <p:cTn id="54" dur="600"/>
                                        <p:tgtEl>
                                          <p:spTgt spid="51"/>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animEffect transition="in" filter="fade">
                                      <p:cBhvr>
                                        <p:cTn id="59" dur="500"/>
                                        <p:tgtEl>
                                          <p:spTgt spid="52"/>
                                        </p:tgtEl>
                                      </p:cBhvr>
                                    </p:animEffect>
                                  </p:childTnLst>
                                </p:cTn>
                              </p:par>
                              <p:par>
                                <p:cTn id="60" presetID="53" presetClass="entr" presetSubtype="16" fill="hold" grpId="0" nodeType="withEffect">
                                  <p:stCondLst>
                                    <p:cond delay="900"/>
                                  </p:stCondLst>
                                  <p:childTnLst>
                                    <p:set>
                                      <p:cBhvr>
                                        <p:cTn id="61" dur="1" fill="hold">
                                          <p:stCondLst>
                                            <p:cond delay="0"/>
                                          </p:stCondLst>
                                        </p:cTn>
                                        <p:tgtEl>
                                          <p:spTgt spid="53"/>
                                        </p:tgtEl>
                                        <p:attrNameLst>
                                          <p:attrName>style.visibility</p:attrName>
                                        </p:attrNameLst>
                                      </p:cBhvr>
                                      <p:to>
                                        <p:strVal val="visible"/>
                                      </p:to>
                                    </p:set>
                                    <p:anim calcmode="lin" valueType="num">
                                      <p:cBhvr>
                                        <p:cTn id="62" dur="800" fill="hold"/>
                                        <p:tgtEl>
                                          <p:spTgt spid="53"/>
                                        </p:tgtEl>
                                        <p:attrNameLst>
                                          <p:attrName>ppt_w</p:attrName>
                                        </p:attrNameLst>
                                      </p:cBhvr>
                                      <p:tavLst>
                                        <p:tav tm="0">
                                          <p:val>
                                            <p:fltVal val="0"/>
                                          </p:val>
                                        </p:tav>
                                        <p:tav tm="100000">
                                          <p:val>
                                            <p:strVal val="#ppt_w"/>
                                          </p:val>
                                        </p:tav>
                                      </p:tavLst>
                                    </p:anim>
                                    <p:anim calcmode="lin" valueType="num">
                                      <p:cBhvr>
                                        <p:cTn id="63" dur="800" fill="hold"/>
                                        <p:tgtEl>
                                          <p:spTgt spid="53"/>
                                        </p:tgtEl>
                                        <p:attrNameLst>
                                          <p:attrName>ppt_h</p:attrName>
                                        </p:attrNameLst>
                                      </p:cBhvr>
                                      <p:tavLst>
                                        <p:tav tm="0">
                                          <p:val>
                                            <p:fltVal val="0"/>
                                          </p:val>
                                        </p:tav>
                                        <p:tav tm="100000">
                                          <p:val>
                                            <p:strVal val="#ppt_h"/>
                                          </p:val>
                                        </p:tav>
                                      </p:tavLst>
                                    </p:anim>
                                    <p:animEffect transition="in" filter="fade">
                                      <p:cBhvr>
                                        <p:cTn id="64" dur="800"/>
                                        <p:tgtEl>
                                          <p:spTgt spid="53"/>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53" presetClass="entr" presetSubtype="16" fill="hold" grpId="0" nodeType="withEffect">
                                  <p:stCondLst>
                                    <p:cond delay="600"/>
                                  </p:stCondLst>
                                  <p:childTnLst>
                                    <p:set>
                                      <p:cBhvr>
                                        <p:cTn id="71" dur="1" fill="hold">
                                          <p:stCondLst>
                                            <p:cond delay="0"/>
                                          </p:stCondLst>
                                        </p:cTn>
                                        <p:tgtEl>
                                          <p:spTgt spid="55"/>
                                        </p:tgtEl>
                                        <p:attrNameLst>
                                          <p:attrName>style.visibility</p:attrName>
                                        </p:attrNameLst>
                                      </p:cBhvr>
                                      <p:to>
                                        <p:strVal val="visible"/>
                                      </p:to>
                                    </p:set>
                                    <p:anim calcmode="lin" valueType="num">
                                      <p:cBhvr>
                                        <p:cTn id="72" dur="500" fill="hold"/>
                                        <p:tgtEl>
                                          <p:spTgt spid="55"/>
                                        </p:tgtEl>
                                        <p:attrNameLst>
                                          <p:attrName>ppt_w</p:attrName>
                                        </p:attrNameLst>
                                      </p:cBhvr>
                                      <p:tavLst>
                                        <p:tav tm="0">
                                          <p:val>
                                            <p:fltVal val="0"/>
                                          </p:val>
                                        </p:tav>
                                        <p:tav tm="100000">
                                          <p:val>
                                            <p:strVal val="#ppt_w"/>
                                          </p:val>
                                        </p:tav>
                                      </p:tavLst>
                                    </p:anim>
                                    <p:anim calcmode="lin" valueType="num">
                                      <p:cBhvr>
                                        <p:cTn id="73" dur="500" fill="hold"/>
                                        <p:tgtEl>
                                          <p:spTgt spid="55"/>
                                        </p:tgtEl>
                                        <p:attrNameLst>
                                          <p:attrName>ppt_h</p:attrName>
                                        </p:attrNameLst>
                                      </p:cBhvr>
                                      <p:tavLst>
                                        <p:tav tm="0">
                                          <p:val>
                                            <p:fltVal val="0"/>
                                          </p:val>
                                        </p:tav>
                                        <p:tav tm="100000">
                                          <p:val>
                                            <p:strVal val="#ppt_h"/>
                                          </p:val>
                                        </p:tav>
                                      </p:tavLst>
                                    </p:anim>
                                    <p:animEffect transition="in" filter="fade">
                                      <p:cBhvr>
                                        <p:cTn id="74" dur="500"/>
                                        <p:tgtEl>
                                          <p:spTgt spid="55"/>
                                        </p:tgtEl>
                                      </p:cBhvr>
                                    </p:animEffect>
                                  </p:childTnLst>
                                </p:cTn>
                              </p:par>
                              <p:par>
                                <p:cTn id="75" presetID="53" presetClass="entr" presetSubtype="16" fill="hold" grpId="0" nodeType="withEffect">
                                  <p:stCondLst>
                                    <p:cond delay="200"/>
                                  </p:stCondLst>
                                  <p:childTnLst>
                                    <p:set>
                                      <p:cBhvr>
                                        <p:cTn id="76" dur="1" fill="hold">
                                          <p:stCondLst>
                                            <p:cond delay="0"/>
                                          </p:stCondLst>
                                        </p:cTn>
                                        <p:tgtEl>
                                          <p:spTgt spid="56"/>
                                        </p:tgtEl>
                                        <p:attrNameLst>
                                          <p:attrName>style.visibility</p:attrName>
                                        </p:attrNameLst>
                                      </p:cBhvr>
                                      <p:to>
                                        <p:strVal val="visible"/>
                                      </p:to>
                                    </p:set>
                                    <p:anim calcmode="lin" valueType="num">
                                      <p:cBhvr>
                                        <p:cTn id="77" dur="300" fill="hold"/>
                                        <p:tgtEl>
                                          <p:spTgt spid="56"/>
                                        </p:tgtEl>
                                        <p:attrNameLst>
                                          <p:attrName>ppt_w</p:attrName>
                                        </p:attrNameLst>
                                      </p:cBhvr>
                                      <p:tavLst>
                                        <p:tav tm="0">
                                          <p:val>
                                            <p:fltVal val="0"/>
                                          </p:val>
                                        </p:tav>
                                        <p:tav tm="100000">
                                          <p:val>
                                            <p:strVal val="#ppt_w"/>
                                          </p:val>
                                        </p:tav>
                                      </p:tavLst>
                                    </p:anim>
                                    <p:anim calcmode="lin" valueType="num">
                                      <p:cBhvr>
                                        <p:cTn id="78" dur="300" fill="hold"/>
                                        <p:tgtEl>
                                          <p:spTgt spid="56"/>
                                        </p:tgtEl>
                                        <p:attrNameLst>
                                          <p:attrName>ppt_h</p:attrName>
                                        </p:attrNameLst>
                                      </p:cBhvr>
                                      <p:tavLst>
                                        <p:tav tm="0">
                                          <p:val>
                                            <p:fltVal val="0"/>
                                          </p:val>
                                        </p:tav>
                                        <p:tav tm="100000">
                                          <p:val>
                                            <p:strVal val="#ppt_h"/>
                                          </p:val>
                                        </p:tav>
                                      </p:tavLst>
                                    </p:anim>
                                    <p:animEffect transition="in" filter="fade">
                                      <p:cBhvr>
                                        <p:cTn id="79" dur="300"/>
                                        <p:tgtEl>
                                          <p:spTgt spid="56"/>
                                        </p:tgtEl>
                                      </p:cBhvr>
                                    </p:animEffect>
                                  </p:childTnLst>
                                </p:cTn>
                              </p:par>
                              <p:par>
                                <p:cTn id="80" presetID="53" presetClass="entr" presetSubtype="16" fill="hold" grpId="0" nodeType="withEffect">
                                  <p:stCondLst>
                                    <p:cond delay="900"/>
                                  </p:stCondLst>
                                  <p:childTnLst>
                                    <p:set>
                                      <p:cBhvr>
                                        <p:cTn id="81" dur="1" fill="hold">
                                          <p:stCondLst>
                                            <p:cond delay="0"/>
                                          </p:stCondLst>
                                        </p:cTn>
                                        <p:tgtEl>
                                          <p:spTgt spid="57"/>
                                        </p:tgtEl>
                                        <p:attrNameLst>
                                          <p:attrName>style.visibility</p:attrName>
                                        </p:attrNameLst>
                                      </p:cBhvr>
                                      <p:to>
                                        <p:strVal val="visible"/>
                                      </p:to>
                                    </p:set>
                                    <p:anim calcmode="lin" valueType="num">
                                      <p:cBhvr>
                                        <p:cTn id="82" dur="500" fill="hold"/>
                                        <p:tgtEl>
                                          <p:spTgt spid="57"/>
                                        </p:tgtEl>
                                        <p:attrNameLst>
                                          <p:attrName>ppt_w</p:attrName>
                                        </p:attrNameLst>
                                      </p:cBhvr>
                                      <p:tavLst>
                                        <p:tav tm="0">
                                          <p:val>
                                            <p:fltVal val="0"/>
                                          </p:val>
                                        </p:tav>
                                        <p:tav tm="100000">
                                          <p:val>
                                            <p:strVal val="#ppt_w"/>
                                          </p:val>
                                        </p:tav>
                                      </p:tavLst>
                                    </p:anim>
                                    <p:anim calcmode="lin" valueType="num">
                                      <p:cBhvr>
                                        <p:cTn id="83" dur="500" fill="hold"/>
                                        <p:tgtEl>
                                          <p:spTgt spid="57"/>
                                        </p:tgtEl>
                                        <p:attrNameLst>
                                          <p:attrName>ppt_h</p:attrName>
                                        </p:attrNameLst>
                                      </p:cBhvr>
                                      <p:tavLst>
                                        <p:tav tm="0">
                                          <p:val>
                                            <p:fltVal val="0"/>
                                          </p:val>
                                        </p:tav>
                                        <p:tav tm="100000">
                                          <p:val>
                                            <p:strVal val="#ppt_h"/>
                                          </p:val>
                                        </p:tav>
                                      </p:tavLst>
                                    </p:anim>
                                    <p:animEffect transition="in" filter="fade">
                                      <p:cBhvr>
                                        <p:cTn id="84" dur="500"/>
                                        <p:tgtEl>
                                          <p:spTgt spid="57"/>
                                        </p:tgtEl>
                                      </p:cBhvr>
                                    </p:animEffect>
                                  </p:childTnLst>
                                </p:cTn>
                              </p:par>
                              <p:par>
                                <p:cTn id="85" presetID="53" presetClass="entr" presetSubtype="16" fill="hold" grpId="0" nodeType="withEffect">
                                  <p:stCondLst>
                                    <p:cond delay="200"/>
                                  </p:stCondLst>
                                  <p:childTnLst>
                                    <p:set>
                                      <p:cBhvr>
                                        <p:cTn id="86" dur="1" fill="hold">
                                          <p:stCondLst>
                                            <p:cond delay="0"/>
                                          </p:stCondLst>
                                        </p:cTn>
                                        <p:tgtEl>
                                          <p:spTgt spid="58"/>
                                        </p:tgtEl>
                                        <p:attrNameLst>
                                          <p:attrName>style.visibility</p:attrName>
                                        </p:attrNameLst>
                                      </p:cBhvr>
                                      <p:to>
                                        <p:strVal val="visible"/>
                                      </p:to>
                                    </p:set>
                                    <p:anim calcmode="lin" valueType="num">
                                      <p:cBhvr>
                                        <p:cTn id="87" dur="500" fill="hold"/>
                                        <p:tgtEl>
                                          <p:spTgt spid="58"/>
                                        </p:tgtEl>
                                        <p:attrNameLst>
                                          <p:attrName>ppt_w</p:attrName>
                                        </p:attrNameLst>
                                      </p:cBhvr>
                                      <p:tavLst>
                                        <p:tav tm="0">
                                          <p:val>
                                            <p:fltVal val="0"/>
                                          </p:val>
                                        </p:tav>
                                        <p:tav tm="100000">
                                          <p:val>
                                            <p:strVal val="#ppt_w"/>
                                          </p:val>
                                        </p:tav>
                                      </p:tavLst>
                                    </p:anim>
                                    <p:anim calcmode="lin" valueType="num">
                                      <p:cBhvr>
                                        <p:cTn id="88" dur="500" fill="hold"/>
                                        <p:tgtEl>
                                          <p:spTgt spid="58"/>
                                        </p:tgtEl>
                                        <p:attrNameLst>
                                          <p:attrName>ppt_h</p:attrName>
                                        </p:attrNameLst>
                                      </p:cBhvr>
                                      <p:tavLst>
                                        <p:tav tm="0">
                                          <p:val>
                                            <p:fltVal val="0"/>
                                          </p:val>
                                        </p:tav>
                                        <p:tav tm="100000">
                                          <p:val>
                                            <p:strVal val="#ppt_h"/>
                                          </p:val>
                                        </p:tav>
                                      </p:tavLst>
                                    </p:anim>
                                    <p:animEffect transition="in" filter="fade">
                                      <p:cBhvr>
                                        <p:cTn id="89" dur="500"/>
                                        <p:tgtEl>
                                          <p:spTgt spid="58"/>
                                        </p:tgtEl>
                                      </p:cBhvr>
                                    </p:animEffect>
                                  </p:childTnLst>
                                </p:cTn>
                              </p:par>
                              <p:par>
                                <p:cTn id="90" presetID="53" presetClass="entr" presetSubtype="16" fill="hold" grpId="0" nodeType="withEffect">
                                  <p:stCondLst>
                                    <p:cond delay="600"/>
                                  </p:stCondLst>
                                  <p:childTnLst>
                                    <p:set>
                                      <p:cBhvr>
                                        <p:cTn id="91" dur="1" fill="hold">
                                          <p:stCondLst>
                                            <p:cond delay="0"/>
                                          </p:stCondLst>
                                        </p:cTn>
                                        <p:tgtEl>
                                          <p:spTgt spid="59"/>
                                        </p:tgtEl>
                                        <p:attrNameLst>
                                          <p:attrName>style.visibility</p:attrName>
                                        </p:attrNameLst>
                                      </p:cBhvr>
                                      <p:to>
                                        <p:strVal val="visible"/>
                                      </p:to>
                                    </p:set>
                                    <p:anim calcmode="lin" valueType="num">
                                      <p:cBhvr>
                                        <p:cTn id="92" dur="800" fill="hold"/>
                                        <p:tgtEl>
                                          <p:spTgt spid="59"/>
                                        </p:tgtEl>
                                        <p:attrNameLst>
                                          <p:attrName>ppt_w</p:attrName>
                                        </p:attrNameLst>
                                      </p:cBhvr>
                                      <p:tavLst>
                                        <p:tav tm="0">
                                          <p:val>
                                            <p:fltVal val="0"/>
                                          </p:val>
                                        </p:tav>
                                        <p:tav tm="100000">
                                          <p:val>
                                            <p:strVal val="#ppt_w"/>
                                          </p:val>
                                        </p:tav>
                                      </p:tavLst>
                                    </p:anim>
                                    <p:anim calcmode="lin" valueType="num">
                                      <p:cBhvr>
                                        <p:cTn id="93" dur="800" fill="hold"/>
                                        <p:tgtEl>
                                          <p:spTgt spid="59"/>
                                        </p:tgtEl>
                                        <p:attrNameLst>
                                          <p:attrName>ppt_h</p:attrName>
                                        </p:attrNameLst>
                                      </p:cBhvr>
                                      <p:tavLst>
                                        <p:tav tm="0">
                                          <p:val>
                                            <p:fltVal val="0"/>
                                          </p:val>
                                        </p:tav>
                                        <p:tav tm="100000">
                                          <p:val>
                                            <p:strVal val="#ppt_h"/>
                                          </p:val>
                                        </p:tav>
                                      </p:tavLst>
                                    </p:anim>
                                    <p:animEffect transition="in" filter="fade">
                                      <p:cBhvr>
                                        <p:cTn id="94" dur="800"/>
                                        <p:tgtEl>
                                          <p:spTgt spid="59"/>
                                        </p:tgtEl>
                                      </p:cBhvr>
                                    </p:animEffect>
                                  </p:childTnLst>
                                </p:cTn>
                              </p:par>
                              <p:par>
                                <p:cTn id="95" presetID="53" presetClass="entr" presetSubtype="16" fill="hold" grpId="0" nodeType="withEffect">
                                  <p:stCondLst>
                                    <p:cond delay="400"/>
                                  </p:stCondLst>
                                  <p:childTnLst>
                                    <p:set>
                                      <p:cBhvr>
                                        <p:cTn id="96" dur="1" fill="hold">
                                          <p:stCondLst>
                                            <p:cond delay="0"/>
                                          </p:stCondLst>
                                        </p:cTn>
                                        <p:tgtEl>
                                          <p:spTgt spid="60"/>
                                        </p:tgtEl>
                                        <p:attrNameLst>
                                          <p:attrName>style.visibility</p:attrName>
                                        </p:attrNameLst>
                                      </p:cBhvr>
                                      <p:to>
                                        <p:strVal val="visible"/>
                                      </p:to>
                                    </p:set>
                                    <p:anim calcmode="lin" valueType="num">
                                      <p:cBhvr>
                                        <p:cTn id="97" dur="500" fill="hold"/>
                                        <p:tgtEl>
                                          <p:spTgt spid="60"/>
                                        </p:tgtEl>
                                        <p:attrNameLst>
                                          <p:attrName>ppt_w</p:attrName>
                                        </p:attrNameLst>
                                      </p:cBhvr>
                                      <p:tavLst>
                                        <p:tav tm="0">
                                          <p:val>
                                            <p:fltVal val="0"/>
                                          </p:val>
                                        </p:tav>
                                        <p:tav tm="100000">
                                          <p:val>
                                            <p:strVal val="#ppt_w"/>
                                          </p:val>
                                        </p:tav>
                                      </p:tavLst>
                                    </p:anim>
                                    <p:anim calcmode="lin" valueType="num">
                                      <p:cBhvr>
                                        <p:cTn id="98" dur="500" fill="hold"/>
                                        <p:tgtEl>
                                          <p:spTgt spid="60"/>
                                        </p:tgtEl>
                                        <p:attrNameLst>
                                          <p:attrName>ppt_h</p:attrName>
                                        </p:attrNameLst>
                                      </p:cBhvr>
                                      <p:tavLst>
                                        <p:tav tm="0">
                                          <p:val>
                                            <p:fltVal val="0"/>
                                          </p:val>
                                        </p:tav>
                                        <p:tav tm="100000">
                                          <p:val>
                                            <p:strVal val="#ppt_h"/>
                                          </p:val>
                                        </p:tav>
                                      </p:tavLst>
                                    </p:anim>
                                    <p:animEffect transition="in" filter="fade">
                                      <p:cBhvr>
                                        <p:cTn id="99" dur="500"/>
                                        <p:tgtEl>
                                          <p:spTgt spid="60"/>
                                        </p:tgtEl>
                                      </p:cBhvr>
                                    </p:animEffect>
                                  </p:childTnLst>
                                </p:cTn>
                              </p:par>
                              <p:par>
                                <p:cTn id="100" presetID="53" presetClass="entr" presetSubtype="16" fill="hold" grpId="0" nodeType="withEffect">
                                  <p:stCondLst>
                                    <p:cond delay="700"/>
                                  </p:stCondLst>
                                  <p:childTnLst>
                                    <p:set>
                                      <p:cBhvr>
                                        <p:cTn id="101" dur="1" fill="hold">
                                          <p:stCondLst>
                                            <p:cond delay="0"/>
                                          </p:stCondLst>
                                        </p:cTn>
                                        <p:tgtEl>
                                          <p:spTgt spid="61"/>
                                        </p:tgtEl>
                                        <p:attrNameLst>
                                          <p:attrName>style.visibility</p:attrName>
                                        </p:attrNameLst>
                                      </p:cBhvr>
                                      <p:to>
                                        <p:strVal val="visible"/>
                                      </p:to>
                                    </p:set>
                                    <p:anim calcmode="lin" valueType="num">
                                      <p:cBhvr>
                                        <p:cTn id="102" dur="500" fill="hold"/>
                                        <p:tgtEl>
                                          <p:spTgt spid="61"/>
                                        </p:tgtEl>
                                        <p:attrNameLst>
                                          <p:attrName>ppt_w</p:attrName>
                                        </p:attrNameLst>
                                      </p:cBhvr>
                                      <p:tavLst>
                                        <p:tav tm="0">
                                          <p:val>
                                            <p:fltVal val="0"/>
                                          </p:val>
                                        </p:tav>
                                        <p:tav tm="100000">
                                          <p:val>
                                            <p:strVal val="#ppt_w"/>
                                          </p:val>
                                        </p:tav>
                                      </p:tavLst>
                                    </p:anim>
                                    <p:anim calcmode="lin" valueType="num">
                                      <p:cBhvr>
                                        <p:cTn id="103" dur="500" fill="hold"/>
                                        <p:tgtEl>
                                          <p:spTgt spid="61"/>
                                        </p:tgtEl>
                                        <p:attrNameLst>
                                          <p:attrName>ppt_h</p:attrName>
                                        </p:attrNameLst>
                                      </p:cBhvr>
                                      <p:tavLst>
                                        <p:tav tm="0">
                                          <p:val>
                                            <p:fltVal val="0"/>
                                          </p:val>
                                        </p:tav>
                                        <p:tav tm="100000">
                                          <p:val>
                                            <p:strVal val="#ppt_h"/>
                                          </p:val>
                                        </p:tav>
                                      </p:tavLst>
                                    </p:anim>
                                    <p:animEffect transition="in" filter="fade">
                                      <p:cBhvr>
                                        <p:cTn id="104" dur="500"/>
                                        <p:tgtEl>
                                          <p:spTgt spid="61"/>
                                        </p:tgtEl>
                                      </p:cBhvr>
                                    </p:animEffect>
                                  </p:childTnLst>
                                </p:cTn>
                              </p:par>
                              <p:par>
                                <p:cTn id="105" presetID="53" presetClass="entr" presetSubtype="16" fill="hold" grpId="0" nodeType="withEffect">
                                  <p:stCondLst>
                                    <p:cond delay="200"/>
                                  </p:stCondLst>
                                  <p:childTnLst>
                                    <p:set>
                                      <p:cBhvr>
                                        <p:cTn id="106" dur="1" fill="hold">
                                          <p:stCondLst>
                                            <p:cond delay="0"/>
                                          </p:stCondLst>
                                        </p:cTn>
                                        <p:tgtEl>
                                          <p:spTgt spid="62"/>
                                        </p:tgtEl>
                                        <p:attrNameLst>
                                          <p:attrName>style.visibility</p:attrName>
                                        </p:attrNameLst>
                                      </p:cBhvr>
                                      <p:to>
                                        <p:strVal val="visible"/>
                                      </p:to>
                                    </p:set>
                                    <p:anim calcmode="lin" valueType="num">
                                      <p:cBhvr>
                                        <p:cTn id="107" dur="500" fill="hold"/>
                                        <p:tgtEl>
                                          <p:spTgt spid="62"/>
                                        </p:tgtEl>
                                        <p:attrNameLst>
                                          <p:attrName>ppt_w</p:attrName>
                                        </p:attrNameLst>
                                      </p:cBhvr>
                                      <p:tavLst>
                                        <p:tav tm="0">
                                          <p:val>
                                            <p:fltVal val="0"/>
                                          </p:val>
                                        </p:tav>
                                        <p:tav tm="100000">
                                          <p:val>
                                            <p:strVal val="#ppt_w"/>
                                          </p:val>
                                        </p:tav>
                                      </p:tavLst>
                                    </p:anim>
                                    <p:anim calcmode="lin" valueType="num">
                                      <p:cBhvr>
                                        <p:cTn id="108" dur="500" fill="hold"/>
                                        <p:tgtEl>
                                          <p:spTgt spid="62"/>
                                        </p:tgtEl>
                                        <p:attrNameLst>
                                          <p:attrName>ppt_h</p:attrName>
                                        </p:attrNameLst>
                                      </p:cBhvr>
                                      <p:tavLst>
                                        <p:tav tm="0">
                                          <p:val>
                                            <p:fltVal val="0"/>
                                          </p:val>
                                        </p:tav>
                                        <p:tav tm="100000">
                                          <p:val>
                                            <p:strVal val="#ppt_h"/>
                                          </p:val>
                                        </p:tav>
                                      </p:tavLst>
                                    </p:anim>
                                    <p:animEffect transition="in" filter="fade">
                                      <p:cBhvr>
                                        <p:cTn id="109" dur="500"/>
                                        <p:tgtEl>
                                          <p:spTgt spid="62"/>
                                        </p:tgtEl>
                                      </p:cBhvr>
                                    </p:animEffect>
                                  </p:childTnLst>
                                </p:cTn>
                              </p:par>
                            </p:childTnLst>
                          </p:cTn>
                        </p:par>
                        <p:par>
                          <p:cTn id="110" fill="hold">
                            <p:stCondLst>
                              <p:cond delay="1000"/>
                            </p:stCondLst>
                            <p:childTnLst>
                              <p:par>
                                <p:cTn id="111" presetID="22" presetClass="entr" presetSubtype="2" fill="hold" nodeType="afterEffect">
                                  <p:stCondLst>
                                    <p:cond delay="0"/>
                                  </p:stCondLst>
                                  <p:childTnLst>
                                    <p:set>
                                      <p:cBhvr>
                                        <p:cTn id="112" dur="1" fill="hold">
                                          <p:stCondLst>
                                            <p:cond delay="0"/>
                                          </p:stCondLst>
                                        </p:cTn>
                                        <p:tgtEl>
                                          <p:spTgt spid="9"/>
                                        </p:tgtEl>
                                        <p:attrNameLst>
                                          <p:attrName>style.visibility</p:attrName>
                                        </p:attrNameLst>
                                      </p:cBhvr>
                                      <p:to>
                                        <p:strVal val="visible"/>
                                      </p:to>
                                    </p:set>
                                    <p:animEffect transition="in" filter="wipe(right)">
                                      <p:cBhvr>
                                        <p:cTn id="113" dur="500"/>
                                        <p:tgtEl>
                                          <p:spTgt spid="9"/>
                                        </p:tgtEl>
                                      </p:cBhvr>
                                    </p:animEffect>
                                  </p:childTnLst>
                                </p:cTn>
                              </p:par>
                            </p:childTnLst>
                          </p:cTn>
                        </p:par>
                        <p:par>
                          <p:cTn id="114" fill="hold">
                            <p:stCondLst>
                              <p:cond delay="1500"/>
                            </p:stCondLst>
                            <p:childTnLst>
                              <p:par>
                                <p:cTn id="115" presetID="22" presetClass="entr" presetSubtype="2" fill="hold" grpId="0" nodeType="afterEffect">
                                  <p:stCondLst>
                                    <p:cond delay="0"/>
                                  </p:stCondLst>
                                  <p:childTnLst>
                                    <p:set>
                                      <p:cBhvr>
                                        <p:cTn id="116" dur="1" fill="hold">
                                          <p:stCondLst>
                                            <p:cond delay="0"/>
                                          </p:stCondLst>
                                        </p:cTn>
                                        <p:tgtEl>
                                          <p:spTgt spid="18"/>
                                        </p:tgtEl>
                                        <p:attrNameLst>
                                          <p:attrName>style.visibility</p:attrName>
                                        </p:attrNameLst>
                                      </p:cBhvr>
                                      <p:to>
                                        <p:strVal val="visible"/>
                                      </p:to>
                                    </p:set>
                                    <p:animEffect transition="in" filter="wipe(right)">
                                      <p:cBhvr>
                                        <p:cTn id="117" dur="500"/>
                                        <p:tgtEl>
                                          <p:spTgt spid="18"/>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19"/>
                                        </p:tgtEl>
                                        <p:attrNameLst>
                                          <p:attrName>style.visibility</p:attrName>
                                        </p:attrNameLst>
                                      </p:cBhvr>
                                      <p:to>
                                        <p:strVal val="visible"/>
                                      </p:to>
                                    </p:set>
                                    <p:animEffect transition="in" filter="wipe(right)">
                                      <p:cBhvr>
                                        <p:cTn id="120" dur="500"/>
                                        <p:tgtEl>
                                          <p:spTgt spid="19"/>
                                        </p:tgtEl>
                                      </p:cBhvr>
                                    </p:animEffect>
                                  </p:childTnLst>
                                </p:cTn>
                              </p:par>
                            </p:childTnLst>
                          </p:cTn>
                        </p:par>
                        <p:par>
                          <p:cTn id="121" fill="hold">
                            <p:stCondLst>
                              <p:cond delay="2000"/>
                            </p:stCondLst>
                            <p:childTnLst>
                              <p:par>
                                <p:cTn id="122" presetID="22" presetClass="entr" presetSubtype="2" fill="hold" nodeType="afterEffect">
                                  <p:stCondLst>
                                    <p:cond delay="0"/>
                                  </p:stCondLst>
                                  <p:childTnLst>
                                    <p:set>
                                      <p:cBhvr>
                                        <p:cTn id="123" dur="1" fill="hold">
                                          <p:stCondLst>
                                            <p:cond delay="0"/>
                                          </p:stCondLst>
                                        </p:cTn>
                                        <p:tgtEl>
                                          <p:spTgt spid="15"/>
                                        </p:tgtEl>
                                        <p:attrNameLst>
                                          <p:attrName>style.visibility</p:attrName>
                                        </p:attrNameLst>
                                      </p:cBhvr>
                                      <p:to>
                                        <p:strVal val="visible"/>
                                      </p:to>
                                    </p:set>
                                    <p:animEffect transition="in" filter="wipe(right)">
                                      <p:cBhvr>
                                        <p:cTn id="124" dur="500"/>
                                        <p:tgtEl>
                                          <p:spTgt spid="15"/>
                                        </p:tgtEl>
                                      </p:cBhvr>
                                    </p:animEffect>
                                  </p:childTnLst>
                                </p:cTn>
                              </p:par>
                            </p:childTnLst>
                          </p:cTn>
                        </p:par>
                        <p:par>
                          <p:cTn id="125" fill="hold">
                            <p:stCondLst>
                              <p:cond delay="2500"/>
                            </p:stCondLst>
                            <p:childTnLst>
                              <p:par>
                                <p:cTn id="126" presetID="22" presetClass="entr" presetSubtype="2" fill="hold" grpId="0" nodeType="afterEffect">
                                  <p:stCondLst>
                                    <p:cond delay="0"/>
                                  </p:stCondLst>
                                  <p:childTnLst>
                                    <p:set>
                                      <p:cBhvr>
                                        <p:cTn id="127" dur="1" fill="hold">
                                          <p:stCondLst>
                                            <p:cond delay="0"/>
                                          </p:stCondLst>
                                        </p:cTn>
                                        <p:tgtEl>
                                          <p:spTgt spid="20"/>
                                        </p:tgtEl>
                                        <p:attrNameLst>
                                          <p:attrName>style.visibility</p:attrName>
                                        </p:attrNameLst>
                                      </p:cBhvr>
                                      <p:to>
                                        <p:strVal val="visible"/>
                                      </p:to>
                                    </p:set>
                                    <p:animEffect transition="in" filter="wipe(right)">
                                      <p:cBhvr>
                                        <p:cTn id="128" dur="500"/>
                                        <p:tgtEl>
                                          <p:spTgt spid="20"/>
                                        </p:tgtEl>
                                      </p:cBhvr>
                                    </p:animEffect>
                                  </p:childTnLst>
                                </p:cTn>
                              </p:par>
                              <p:par>
                                <p:cTn id="129" presetID="22" presetClass="entr" presetSubtype="2" fill="hold" grpId="0" nodeType="withEffect">
                                  <p:stCondLst>
                                    <p:cond delay="0"/>
                                  </p:stCondLst>
                                  <p:childTnLst>
                                    <p:set>
                                      <p:cBhvr>
                                        <p:cTn id="130" dur="1" fill="hold">
                                          <p:stCondLst>
                                            <p:cond delay="0"/>
                                          </p:stCondLst>
                                        </p:cTn>
                                        <p:tgtEl>
                                          <p:spTgt spid="21"/>
                                        </p:tgtEl>
                                        <p:attrNameLst>
                                          <p:attrName>style.visibility</p:attrName>
                                        </p:attrNameLst>
                                      </p:cBhvr>
                                      <p:to>
                                        <p:strVal val="visible"/>
                                      </p:to>
                                    </p:set>
                                    <p:animEffect transition="in" filter="wipe(right)">
                                      <p:cBhvr>
                                        <p:cTn id="131" dur="500"/>
                                        <p:tgtEl>
                                          <p:spTgt spid="21"/>
                                        </p:tgtEl>
                                      </p:cBhvr>
                                    </p:animEffect>
                                  </p:childTnLst>
                                </p:cTn>
                              </p:par>
                            </p:childTnLst>
                          </p:cTn>
                        </p:par>
                        <p:par>
                          <p:cTn id="132" fill="hold">
                            <p:stCondLst>
                              <p:cond delay="3000"/>
                            </p:stCondLst>
                            <p:childTnLst>
                              <p:par>
                                <p:cTn id="133" presetID="22" presetClass="entr" presetSubtype="2" fill="hold" nodeType="afterEffect">
                                  <p:stCondLst>
                                    <p:cond delay="0"/>
                                  </p:stCondLst>
                                  <p:childTnLst>
                                    <p:set>
                                      <p:cBhvr>
                                        <p:cTn id="134" dur="1" fill="hold">
                                          <p:stCondLst>
                                            <p:cond delay="0"/>
                                          </p:stCondLst>
                                        </p:cTn>
                                        <p:tgtEl>
                                          <p:spTgt spid="12"/>
                                        </p:tgtEl>
                                        <p:attrNameLst>
                                          <p:attrName>style.visibility</p:attrName>
                                        </p:attrNameLst>
                                      </p:cBhvr>
                                      <p:to>
                                        <p:strVal val="visible"/>
                                      </p:to>
                                    </p:set>
                                    <p:animEffect transition="in" filter="wipe(right)">
                                      <p:cBhvr>
                                        <p:cTn id="135" dur="500"/>
                                        <p:tgtEl>
                                          <p:spTgt spid="12"/>
                                        </p:tgtEl>
                                      </p:cBhvr>
                                    </p:animEffect>
                                  </p:childTnLst>
                                </p:cTn>
                              </p:par>
                            </p:childTnLst>
                          </p:cTn>
                        </p:par>
                        <p:par>
                          <p:cTn id="136" fill="hold">
                            <p:stCondLst>
                              <p:cond delay="3500"/>
                            </p:stCondLst>
                            <p:childTnLst>
                              <p:par>
                                <p:cTn id="137" presetID="22" presetClass="entr" presetSubtype="2" fill="hold" grpId="0" nodeType="afterEffect">
                                  <p:stCondLst>
                                    <p:cond delay="0"/>
                                  </p:stCondLst>
                                  <p:childTnLst>
                                    <p:set>
                                      <p:cBhvr>
                                        <p:cTn id="138" dur="1" fill="hold">
                                          <p:stCondLst>
                                            <p:cond delay="0"/>
                                          </p:stCondLst>
                                        </p:cTn>
                                        <p:tgtEl>
                                          <p:spTgt spid="22"/>
                                        </p:tgtEl>
                                        <p:attrNameLst>
                                          <p:attrName>style.visibility</p:attrName>
                                        </p:attrNameLst>
                                      </p:cBhvr>
                                      <p:to>
                                        <p:strVal val="visible"/>
                                      </p:to>
                                    </p:set>
                                    <p:animEffect transition="in" filter="wipe(right)">
                                      <p:cBhvr>
                                        <p:cTn id="139" dur="500"/>
                                        <p:tgtEl>
                                          <p:spTgt spid="22"/>
                                        </p:tgtEl>
                                      </p:cBhvr>
                                    </p:animEffect>
                                  </p:childTnLst>
                                </p:cTn>
                              </p:par>
                              <p:par>
                                <p:cTn id="140" presetID="22" presetClass="entr" presetSubtype="2" fill="hold" grpId="0" nodeType="withEffect">
                                  <p:stCondLst>
                                    <p:cond delay="0"/>
                                  </p:stCondLst>
                                  <p:childTnLst>
                                    <p:set>
                                      <p:cBhvr>
                                        <p:cTn id="141" dur="1" fill="hold">
                                          <p:stCondLst>
                                            <p:cond delay="0"/>
                                          </p:stCondLst>
                                        </p:cTn>
                                        <p:tgtEl>
                                          <p:spTgt spid="23"/>
                                        </p:tgtEl>
                                        <p:attrNameLst>
                                          <p:attrName>style.visibility</p:attrName>
                                        </p:attrNameLst>
                                      </p:cBhvr>
                                      <p:to>
                                        <p:strVal val="visible"/>
                                      </p:to>
                                    </p:set>
                                    <p:animEffect transition="in" filter="wipe(right)">
                                      <p:cBhvr>
                                        <p:cTn id="142" dur="500"/>
                                        <p:tgtEl>
                                          <p:spTgt spid="23"/>
                                        </p:tgtEl>
                                      </p:cBhvr>
                                    </p:animEffect>
                                  </p:childTnLst>
                                </p:cTn>
                              </p:par>
                            </p:childTnLst>
                          </p:cTn>
                        </p:par>
                        <p:par>
                          <p:cTn id="143" fill="hold">
                            <p:stCondLst>
                              <p:cond delay="4000"/>
                            </p:stCondLst>
                            <p:childTnLst>
                              <p:par>
                                <p:cTn id="144" presetID="22" presetClass="entr" presetSubtype="8" fill="hold" nodeType="afterEffect">
                                  <p:stCondLst>
                                    <p:cond delay="0"/>
                                  </p:stCondLst>
                                  <p:childTnLst>
                                    <p:set>
                                      <p:cBhvr>
                                        <p:cTn id="145" dur="1" fill="hold">
                                          <p:stCondLst>
                                            <p:cond delay="0"/>
                                          </p:stCondLst>
                                        </p:cTn>
                                        <p:tgtEl>
                                          <p:spTgt spid="2"/>
                                        </p:tgtEl>
                                        <p:attrNameLst>
                                          <p:attrName>style.visibility</p:attrName>
                                        </p:attrNameLst>
                                      </p:cBhvr>
                                      <p:to>
                                        <p:strVal val="visible"/>
                                      </p:to>
                                    </p:set>
                                    <p:animEffect transition="in" filter="wipe(left)">
                                      <p:cBhvr>
                                        <p:cTn id="146" dur="500"/>
                                        <p:tgtEl>
                                          <p:spTgt spid="2"/>
                                        </p:tgtEl>
                                      </p:cBhvr>
                                    </p:animEffect>
                                  </p:childTnLst>
                                </p:cTn>
                              </p:par>
                            </p:childTnLst>
                          </p:cTn>
                        </p:par>
                        <p:par>
                          <p:cTn id="147" fill="hold">
                            <p:stCondLst>
                              <p:cond delay="4500"/>
                            </p:stCondLst>
                            <p:childTnLst>
                              <p:par>
                                <p:cTn id="148" presetID="22" presetClass="entr" presetSubtype="8" fill="hold" grpId="0" nodeType="afterEffect">
                                  <p:stCondLst>
                                    <p:cond delay="0"/>
                                  </p:stCondLst>
                                  <p:childTnLst>
                                    <p:set>
                                      <p:cBhvr>
                                        <p:cTn id="149" dur="1" fill="hold">
                                          <p:stCondLst>
                                            <p:cond delay="0"/>
                                          </p:stCondLst>
                                        </p:cTn>
                                        <p:tgtEl>
                                          <p:spTgt spid="24"/>
                                        </p:tgtEl>
                                        <p:attrNameLst>
                                          <p:attrName>style.visibility</p:attrName>
                                        </p:attrNameLst>
                                      </p:cBhvr>
                                      <p:to>
                                        <p:strVal val="visible"/>
                                      </p:to>
                                    </p:set>
                                    <p:animEffect transition="in" filter="wipe(left)">
                                      <p:cBhvr>
                                        <p:cTn id="150" dur="500"/>
                                        <p:tgtEl>
                                          <p:spTgt spid="24"/>
                                        </p:tgtEl>
                                      </p:cBhvr>
                                    </p:animEffect>
                                  </p:childTnLst>
                                </p:cTn>
                              </p:par>
                              <p:par>
                                <p:cTn id="151" presetID="22" presetClass="entr" presetSubtype="8" fill="hold" grpId="0" nodeType="withEffect">
                                  <p:stCondLst>
                                    <p:cond delay="0"/>
                                  </p:stCondLst>
                                  <p:childTnLst>
                                    <p:set>
                                      <p:cBhvr>
                                        <p:cTn id="152" dur="1" fill="hold">
                                          <p:stCondLst>
                                            <p:cond delay="0"/>
                                          </p:stCondLst>
                                        </p:cTn>
                                        <p:tgtEl>
                                          <p:spTgt spid="25"/>
                                        </p:tgtEl>
                                        <p:attrNameLst>
                                          <p:attrName>style.visibility</p:attrName>
                                        </p:attrNameLst>
                                      </p:cBhvr>
                                      <p:to>
                                        <p:strVal val="visible"/>
                                      </p:to>
                                    </p:set>
                                    <p:animEffect transition="in" filter="wipe(left)">
                                      <p:cBhvr>
                                        <p:cTn id="153" dur="500"/>
                                        <p:tgtEl>
                                          <p:spTgt spid="25"/>
                                        </p:tgtEl>
                                      </p:cBhvr>
                                    </p:animEffect>
                                  </p:childTnLst>
                                </p:cTn>
                              </p:par>
                            </p:childTnLst>
                          </p:cTn>
                        </p:par>
                        <p:par>
                          <p:cTn id="154" fill="hold">
                            <p:stCondLst>
                              <p:cond delay="5000"/>
                            </p:stCondLst>
                            <p:childTnLst>
                              <p:par>
                                <p:cTn id="155" presetID="22" presetClass="entr" presetSubtype="8" fill="hold" nodeType="afterEffect">
                                  <p:stCondLst>
                                    <p:cond delay="0"/>
                                  </p:stCondLst>
                                  <p:childTnLst>
                                    <p:set>
                                      <p:cBhvr>
                                        <p:cTn id="156" dur="1" fill="hold">
                                          <p:stCondLst>
                                            <p:cond delay="0"/>
                                          </p:stCondLst>
                                        </p:cTn>
                                        <p:tgtEl>
                                          <p:spTgt spid="6"/>
                                        </p:tgtEl>
                                        <p:attrNameLst>
                                          <p:attrName>style.visibility</p:attrName>
                                        </p:attrNameLst>
                                      </p:cBhvr>
                                      <p:to>
                                        <p:strVal val="visible"/>
                                      </p:to>
                                    </p:set>
                                    <p:animEffect transition="in" filter="wipe(left)">
                                      <p:cBhvr>
                                        <p:cTn id="157" dur="500"/>
                                        <p:tgtEl>
                                          <p:spTgt spid="6"/>
                                        </p:tgtEl>
                                      </p:cBhvr>
                                    </p:animEffect>
                                  </p:childTnLst>
                                </p:cTn>
                              </p:par>
                              <p:par>
                                <p:cTn id="158" presetID="22" presetClass="entr" presetSubtype="8" fill="hold" grpId="0" nodeType="withEffect">
                                  <p:stCondLst>
                                    <p:cond delay="500"/>
                                  </p:stCondLst>
                                  <p:childTnLst>
                                    <p:set>
                                      <p:cBhvr>
                                        <p:cTn id="159" dur="1" fill="hold">
                                          <p:stCondLst>
                                            <p:cond delay="0"/>
                                          </p:stCondLst>
                                        </p:cTn>
                                        <p:tgtEl>
                                          <p:spTgt spid="26"/>
                                        </p:tgtEl>
                                        <p:attrNameLst>
                                          <p:attrName>style.visibility</p:attrName>
                                        </p:attrNameLst>
                                      </p:cBhvr>
                                      <p:to>
                                        <p:strVal val="visible"/>
                                      </p:to>
                                    </p:set>
                                    <p:animEffect transition="in" filter="wipe(left)">
                                      <p:cBhvr>
                                        <p:cTn id="160" dur="500"/>
                                        <p:tgtEl>
                                          <p:spTgt spid="26"/>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27"/>
                                        </p:tgtEl>
                                        <p:attrNameLst>
                                          <p:attrName>style.visibility</p:attrName>
                                        </p:attrNameLst>
                                      </p:cBhvr>
                                      <p:to>
                                        <p:strVal val="visible"/>
                                      </p:to>
                                    </p:set>
                                    <p:animEffect transition="in" filter="wipe(left)">
                                      <p:cBhvr>
                                        <p:cTn id="163" dur="500"/>
                                        <p:tgtEl>
                                          <p:spTgt spid="27"/>
                                        </p:tgtEl>
                                      </p:cBhvr>
                                    </p:animEffect>
                                  </p:childTnLst>
                                </p:cTn>
                              </p:par>
                            </p:childTnLst>
                          </p:cTn>
                        </p:par>
                        <p:par>
                          <p:cTn id="164" fill="hold">
                            <p:stCondLst>
                              <p:cond delay="5500"/>
                            </p:stCondLst>
                            <p:childTnLst>
                              <p:par>
                                <p:cTn id="165" presetID="22" presetClass="entr" presetSubtype="8" fill="hold" nodeType="afterEffect">
                                  <p:stCondLst>
                                    <p:cond delay="0"/>
                                  </p:stCondLst>
                                  <p:childTnLst>
                                    <p:set>
                                      <p:cBhvr>
                                        <p:cTn id="166" dur="1" fill="hold">
                                          <p:stCondLst>
                                            <p:cond delay="0"/>
                                          </p:stCondLst>
                                        </p:cTn>
                                        <p:tgtEl>
                                          <p:spTgt spid="3"/>
                                        </p:tgtEl>
                                        <p:attrNameLst>
                                          <p:attrName>style.visibility</p:attrName>
                                        </p:attrNameLst>
                                      </p:cBhvr>
                                      <p:to>
                                        <p:strVal val="visible"/>
                                      </p:to>
                                    </p:set>
                                    <p:animEffect transition="in" filter="wipe(left)">
                                      <p:cBhvr>
                                        <p:cTn id="167" dur="500"/>
                                        <p:tgtEl>
                                          <p:spTgt spid="3"/>
                                        </p:tgtEl>
                                      </p:cBhvr>
                                    </p:animEffect>
                                  </p:childTnLst>
                                </p:cTn>
                              </p:par>
                            </p:childTnLst>
                          </p:cTn>
                        </p:par>
                        <p:par>
                          <p:cTn id="168" fill="hold">
                            <p:stCondLst>
                              <p:cond delay="6000"/>
                            </p:stCondLst>
                            <p:childTnLst>
                              <p:par>
                                <p:cTn id="169" presetID="22" presetClass="entr" presetSubtype="8" fill="hold" grpId="0" nodeType="afterEffect">
                                  <p:stCondLst>
                                    <p:cond delay="0"/>
                                  </p:stCondLst>
                                  <p:childTnLst>
                                    <p:set>
                                      <p:cBhvr>
                                        <p:cTn id="170" dur="1" fill="hold">
                                          <p:stCondLst>
                                            <p:cond delay="0"/>
                                          </p:stCondLst>
                                        </p:cTn>
                                        <p:tgtEl>
                                          <p:spTgt spid="28"/>
                                        </p:tgtEl>
                                        <p:attrNameLst>
                                          <p:attrName>style.visibility</p:attrName>
                                        </p:attrNameLst>
                                      </p:cBhvr>
                                      <p:to>
                                        <p:strVal val="visible"/>
                                      </p:to>
                                    </p:set>
                                    <p:animEffect transition="in" filter="wipe(left)">
                                      <p:cBhvr>
                                        <p:cTn id="171" dur="500"/>
                                        <p:tgtEl>
                                          <p:spTgt spid="28"/>
                                        </p:tgtEl>
                                      </p:cBhvr>
                                    </p:animEffect>
                                  </p:childTnLst>
                                </p:cTn>
                              </p:par>
                              <p:par>
                                <p:cTn id="172" presetID="22" presetClass="entr" presetSubtype="8" fill="hold" grpId="0" nodeType="withEffect">
                                  <p:stCondLst>
                                    <p:cond delay="0"/>
                                  </p:stCondLst>
                                  <p:childTnLst>
                                    <p:set>
                                      <p:cBhvr>
                                        <p:cTn id="173" dur="1" fill="hold">
                                          <p:stCondLst>
                                            <p:cond delay="0"/>
                                          </p:stCondLst>
                                        </p:cTn>
                                        <p:tgtEl>
                                          <p:spTgt spid="29"/>
                                        </p:tgtEl>
                                        <p:attrNameLst>
                                          <p:attrName>style.visibility</p:attrName>
                                        </p:attrNameLst>
                                      </p:cBhvr>
                                      <p:to>
                                        <p:strVal val="visible"/>
                                      </p:to>
                                    </p:set>
                                    <p:animEffect transition="in" filter="wipe(left)">
                                      <p:cBhvr>
                                        <p:cTn id="17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26" grpId="0"/>
      <p:bldP spid="27" grpId="0"/>
      <p:bldP spid="28" grpId="0"/>
      <p:bldP spid="29" grpId="0"/>
      <p:bldP spid="30"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分析方法</a:t>
            </a:r>
          </a:p>
        </p:txBody>
      </p:sp>
      <p:cxnSp>
        <p:nvCxnSpPr>
          <p:cNvPr id="37" name="直接连接符 36"/>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Freeform 5"/>
          <p:cNvSpPr/>
          <p:nvPr/>
        </p:nvSpPr>
        <p:spPr bwMode="invGray">
          <a:xfrm>
            <a:off x="3719557" y="4739823"/>
            <a:ext cx="262800" cy="243359"/>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3" name="Freeform 7"/>
          <p:cNvSpPr/>
          <p:nvPr/>
        </p:nvSpPr>
        <p:spPr bwMode="invGray">
          <a:xfrm>
            <a:off x="4664835" y="772344"/>
            <a:ext cx="1049859" cy="1054553"/>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4" name="Freeform 8"/>
          <p:cNvSpPr/>
          <p:nvPr/>
        </p:nvSpPr>
        <p:spPr bwMode="invGray">
          <a:xfrm>
            <a:off x="4770758" y="1583538"/>
            <a:ext cx="787060" cy="607659"/>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5" name="Freeform 9"/>
          <p:cNvSpPr/>
          <p:nvPr/>
        </p:nvSpPr>
        <p:spPr bwMode="gray">
          <a:xfrm>
            <a:off x="4604496" y="1921291"/>
            <a:ext cx="561803" cy="595859"/>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6" name="Freeform 10"/>
          <p:cNvSpPr/>
          <p:nvPr/>
        </p:nvSpPr>
        <p:spPr bwMode="gray">
          <a:xfrm>
            <a:off x="4175435" y="2055506"/>
            <a:ext cx="525600" cy="812670"/>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7" name="Freeform 11"/>
          <p:cNvSpPr/>
          <p:nvPr/>
        </p:nvSpPr>
        <p:spPr bwMode="gray">
          <a:xfrm>
            <a:off x="4328288" y="2261992"/>
            <a:ext cx="168942" cy="193212"/>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8" name="Freeform 12"/>
          <p:cNvSpPr/>
          <p:nvPr/>
        </p:nvSpPr>
        <p:spPr bwMode="gray">
          <a:xfrm>
            <a:off x="4436895" y="2357861"/>
            <a:ext cx="132741" cy="182887"/>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9" name="Freeform 13"/>
          <p:cNvSpPr/>
          <p:nvPr/>
        </p:nvSpPr>
        <p:spPr bwMode="gray">
          <a:xfrm>
            <a:off x="4436895" y="2369660"/>
            <a:ext cx="50951" cy="61945"/>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Lst>
            <a:ahLst/>
            <a:cxnLst>
              <a:cxn ang="0">
                <a:pos x="T0" y="T1"/>
              </a:cxn>
              <a:cxn ang="0">
                <a:pos x="T2" y="T3"/>
              </a:cxn>
              <a:cxn ang="0">
                <a:pos x="T4" y="T5"/>
              </a:cxn>
              <a:cxn ang="0">
                <a:pos x="T6" y="T7"/>
              </a:cxn>
              <a:cxn ang="0">
                <a:pos x="T8" y="T9"/>
              </a:cxn>
              <a:cxn ang="0">
                <a:pos x="T10" y="T11"/>
              </a:cxn>
            </a:cxnLst>
            <a:rect l="0" t="0" r="r" b="b"/>
            <a:pathLst>
              <a:path w="33" h="41">
                <a:moveTo>
                  <a:pt x="32" y="40"/>
                </a:moveTo>
                <a:lnTo>
                  <a:pt x="8" y="40"/>
                </a:lnTo>
                <a:lnTo>
                  <a:pt x="8" y="24"/>
                </a:lnTo>
                <a:lnTo>
                  <a:pt x="0" y="0"/>
                </a:lnTo>
                <a:lnTo>
                  <a:pt x="24" y="8"/>
                </a:lnTo>
                <a:lnTo>
                  <a:pt x="32" y="40"/>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0" name="Freeform 14"/>
          <p:cNvSpPr/>
          <p:nvPr/>
        </p:nvSpPr>
        <p:spPr bwMode="gray">
          <a:xfrm>
            <a:off x="4317562" y="2587945"/>
            <a:ext cx="646274" cy="438045"/>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chemeClr val="bg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chemeClr val="bg1"/>
              </a:solidFill>
            </a:endParaRPr>
          </a:p>
        </p:txBody>
      </p:sp>
      <p:sp>
        <p:nvSpPr>
          <p:cNvPr id="11" name="Freeform 15"/>
          <p:cNvSpPr/>
          <p:nvPr/>
        </p:nvSpPr>
        <p:spPr bwMode="gray">
          <a:xfrm>
            <a:off x="4450303" y="2938972"/>
            <a:ext cx="536327" cy="485242"/>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2" name="Freeform 16"/>
          <p:cNvSpPr/>
          <p:nvPr/>
        </p:nvSpPr>
        <p:spPr bwMode="invGray">
          <a:xfrm>
            <a:off x="4890092" y="3326870"/>
            <a:ext cx="96539" cy="84070"/>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Lst>
            <a:ahLst/>
            <a:cxnLst>
              <a:cxn ang="0">
                <a:pos x="T0" y="T1"/>
              </a:cxn>
              <a:cxn ang="0">
                <a:pos x="T2" y="T3"/>
              </a:cxn>
              <a:cxn ang="0">
                <a:pos x="T4" y="T5"/>
              </a:cxn>
              <a:cxn ang="0">
                <a:pos x="T6" y="T7"/>
              </a:cxn>
              <a:cxn ang="0">
                <a:pos x="T8" y="T9"/>
              </a:cxn>
              <a:cxn ang="0">
                <a:pos x="T10" y="T11"/>
              </a:cxn>
            </a:cxnLst>
            <a:rect l="0" t="0" r="r" b="b"/>
            <a:pathLst>
              <a:path w="65" h="57">
                <a:moveTo>
                  <a:pt x="24" y="0"/>
                </a:moveTo>
                <a:lnTo>
                  <a:pt x="0" y="40"/>
                </a:lnTo>
                <a:lnTo>
                  <a:pt x="24" y="56"/>
                </a:lnTo>
                <a:lnTo>
                  <a:pt x="64" y="40"/>
                </a:lnTo>
                <a:lnTo>
                  <a:pt x="64" y="24"/>
                </a:lnTo>
                <a:lnTo>
                  <a:pt x="24" y="0"/>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3" name="Freeform 17"/>
          <p:cNvSpPr/>
          <p:nvPr/>
        </p:nvSpPr>
        <p:spPr bwMode="gray">
          <a:xfrm>
            <a:off x="4652766" y="3385866"/>
            <a:ext cx="356658" cy="448369"/>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4" name="Freeform 18"/>
          <p:cNvSpPr/>
          <p:nvPr/>
        </p:nvSpPr>
        <p:spPr bwMode="gray">
          <a:xfrm>
            <a:off x="4473096" y="3738368"/>
            <a:ext cx="406268" cy="557512"/>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5" name="Freeform 19"/>
          <p:cNvSpPr/>
          <p:nvPr/>
        </p:nvSpPr>
        <p:spPr bwMode="gray">
          <a:xfrm>
            <a:off x="3852299" y="4089393"/>
            <a:ext cx="753540" cy="581110"/>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6" name="Freeform 20"/>
          <p:cNvSpPr/>
          <p:nvPr/>
        </p:nvSpPr>
        <p:spPr bwMode="gray">
          <a:xfrm>
            <a:off x="3350833" y="3980250"/>
            <a:ext cx="741472" cy="581110"/>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7" name="Freeform 21"/>
          <p:cNvSpPr/>
          <p:nvPr/>
        </p:nvSpPr>
        <p:spPr bwMode="invGray">
          <a:xfrm>
            <a:off x="3279769" y="3652823"/>
            <a:ext cx="551076" cy="535388"/>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8" name="Freeform 22"/>
          <p:cNvSpPr/>
          <p:nvPr/>
        </p:nvSpPr>
        <p:spPr bwMode="invGray">
          <a:xfrm>
            <a:off x="2657629" y="3615950"/>
            <a:ext cx="848738" cy="933612"/>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19" name="Freeform 23"/>
          <p:cNvSpPr/>
          <p:nvPr/>
        </p:nvSpPr>
        <p:spPr bwMode="invGray">
          <a:xfrm>
            <a:off x="1072783" y="2537799"/>
            <a:ext cx="1804741" cy="1187293"/>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20" name="Freeform 24"/>
          <p:cNvSpPr/>
          <p:nvPr/>
        </p:nvSpPr>
        <p:spPr bwMode="gray">
          <a:xfrm>
            <a:off x="2768917" y="3024516"/>
            <a:ext cx="1132990" cy="957209"/>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21" name="Freeform 25"/>
          <p:cNvSpPr/>
          <p:nvPr/>
        </p:nvSpPr>
        <p:spPr bwMode="invGray">
          <a:xfrm>
            <a:off x="2111916" y="2357861"/>
            <a:ext cx="1170534" cy="933611"/>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22" name="Freeform 26"/>
          <p:cNvSpPr/>
          <p:nvPr/>
        </p:nvSpPr>
        <p:spPr bwMode="gray">
          <a:xfrm>
            <a:off x="4234431" y="3542205"/>
            <a:ext cx="454537" cy="646006"/>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23" name="Freeform 27"/>
          <p:cNvSpPr/>
          <p:nvPr/>
        </p:nvSpPr>
        <p:spPr bwMode="gray">
          <a:xfrm>
            <a:off x="3779895" y="3542205"/>
            <a:ext cx="525600" cy="634206"/>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24" name="Freeform 28"/>
          <p:cNvSpPr/>
          <p:nvPr/>
        </p:nvSpPr>
        <p:spPr bwMode="gray">
          <a:xfrm>
            <a:off x="3734307" y="3182329"/>
            <a:ext cx="728064" cy="483767"/>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25" name="Freeform 29"/>
          <p:cNvSpPr/>
          <p:nvPr/>
        </p:nvSpPr>
        <p:spPr bwMode="gray">
          <a:xfrm>
            <a:off x="4317562" y="3011241"/>
            <a:ext cx="454537" cy="584060"/>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26" name="Freeform 30"/>
          <p:cNvSpPr/>
          <p:nvPr/>
        </p:nvSpPr>
        <p:spPr bwMode="gray">
          <a:xfrm>
            <a:off x="3912634" y="2829828"/>
            <a:ext cx="561803" cy="544237"/>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27" name="Freeform 31"/>
          <p:cNvSpPr/>
          <p:nvPr/>
        </p:nvSpPr>
        <p:spPr bwMode="invGray">
          <a:xfrm>
            <a:off x="3901909" y="2334263"/>
            <a:ext cx="371407" cy="691727"/>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solidFill>
            <a:srgbClr val="00206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j-ea"/>
              <a:ea typeface="+mj-ea"/>
            </a:endParaRPr>
          </a:p>
        </p:txBody>
      </p:sp>
      <p:sp>
        <p:nvSpPr>
          <p:cNvPr id="28" name="Freeform 32"/>
          <p:cNvSpPr/>
          <p:nvPr/>
        </p:nvSpPr>
        <p:spPr bwMode="gray">
          <a:xfrm>
            <a:off x="3506368" y="2455204"/>
            <a:ext cx="480013" cy="918862"/>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29" name="Freeform 33"/>
          <p:cNvSpPr/>
          <p:nvPr/>
        </p:nvSpPr>
        <p:spPr bwMode="invGray">
          <a:xfrm>
            <a:off x="3417873" y="2467003"/>
            <a:ext cx="261459" cy="473443"/>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30" name="Freeform 34"/>
          <p:cNvSpPr/>
          <p:nvPr/>
        </p:nvSpPr>
        <p:spPr bwMode="invGray">
          <a:xfrm>
            <a:off x="2480641" y="1995036"/>
            <a:ext cx="1277800" cy="1271363"/>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31" name="Freeform 35"/>
          <p:cNvSpPr/>
          <p:nvPr/>
        </p:nvSpPr>
        <p:spPr bwMode="invGray">
          <a:xfrm>
            <a:off x="2886910" y="821016"/>
            <a:ext cx="2122514" cy="1877546"/>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32" name="Freeform 36"/>
          <p:cNvSpPr/>
          <p:nvPr/>
        </p:nvSpPr>
        <p:spPr bwMode="invGray">
          <a:xfrm>
            <a:off x="930656" y="1136644"/>
            <a:ext cx="1897258" cy="1561918"/>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33" name="Freeform 37"/>
          <p:cNvSpPr/>
          <p:nvPr/>
        </p:nvSpPr>
        <p:spPr bwMode="invGray">
          <a:xfrm>
            <a:off x="4879365" y="4003849"/>
            <a:ext cx="190396" cy="390848"/>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j-ea"/>
              <a:ea typeface="+mj-ea"/>
            </a:endParaRPr>
          </a:p>
        </p:txBody>
      </p:sp>
      <p:sp>
        <p:nvSpPr>
          <p:cNvPr id="34" name="TextBox 77"/>
          <p:cNvSpPr txBox="1"/>
          <p:nvPr/>
        </p:nvSpPr>
        <p:spPr>
          <a:xfrm>
            <a:off x="6063688" y="1303677"/>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altLang="zh-CN" sz="12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800" dirty="0" smtClean="0">
                <a:solidFill>
                  <a:schemeClr val="bg1">
                    <a:lumMod val="95000"/>
                  </a:schemeClr>
                </a:solidFill>
                <a:latin typeface="Adobe 黑体 Std R" panose="020B0400000000000000" pitchFamily="34" charset="-122"/>
                <a:ea typeface="Adobe 黑体 Std R" panose="020B0400000000000000" pitchFamily="34" charset="-122"/>
              </a:rPr>
              <a:t>单击</a:t>
            </a:r>
            <a:r>
              <a:rPr lang="zh-CN" altLang="en-US" sz="800" dirty="0">
                <a:solidFill>
                  <a:schemeClr val="bg1">
                    <a:lumMod val="95000"/>
                  </a:schemeClr>
                </a:solidFill>
                <a:latin typeface="Adobe 黑体 Std R" panose="020B0400000000000000" pitchFamily="34" charset="-122"/>
                <a:ea typeface="Adobe 黑体 Std R" panose="020B0400000000000000" pitchFamily="34" charset="-122"/>
              </a:rPr>
              <a:t>此处添加文本单击此处添加文本</a:t>
            </a:r>
            <a:endParaRPr lang="en-US" altLang="zh-CN" sz="8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8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8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5" name="TextBox 77"/>
          <p:cNvSpPr txBox="1"/>
          <p:nvPr/>
        </p:nvSpPr>
        <p:spPr>
          <a:xfrm>
            <a:off x="6063688" y="2141571"/>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altLang="zh-CN" sz="12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800" dirty="0" smtClean="0">
                <a:solidFill>
                  <a:schemeClr val="bg1">
                    <a:lumMod val="95000"/>
                  </a:schemeClr>
                </a:solidFill>
                <a:latin typeface="Adobe 黑体 Std R" panose="020B0400000000000000" pitchFamily="34" charset="-122"/>
                <a:ea typeface="Adobe 黑体 Std R" panose="020B0400000000000000" pitchFamily="34" charset="-122"/>
              </a:rPr>
              <a:t>单击</a:t>
            </a:r>
            <a:r>
              <a:rPr lang="zh-CN" altLang="en-US" sz="800" dirty="0">
                <a:solidFill>
                  <a:schemeClr val="bg1">
                    <a:lumMod val="95000"/>
                  </a:schemeClr>
                </a:solidFill>
                <a:latin typeface="Adobe 黑体 Std R" panose="020B0400000000000000" pitchFamily="34" charset="-122"/>
                <a:ea typeface="Adobe 黑体 Std R" panose="020B0400000000000000" pitchFamily="34" charset="-122"/>
              </a:rPr>
              <a:t>此处添加文本单击此处添加文本</a:t>
            </a:r>
            <a:endParaRPr lang="en-US" altLang="zh-CN" sz="8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8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800" dirty="0">
              <a:solidFill>
                <a:schemeClr val="bg1">
                  <a:lumMod val="95000"/>
                </a:schemeClr>
              </a:solidFill>
              <a:latin typeface="Adobe 黑体 Std R" panose="020B0400000000000000" pitchFamily="34" charset="-122"/>
              <a:ea typeface="Adobe 黑体 Std R" panose="020B04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17730">
        <p14:prism isInverted="1"/>
      </p:transition>
    </mc:Choice>
    <mc:Fallback xmlns="">
      <p:transition spd="slow" advClick="0" advTm="177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1+#ppt_w/2"/>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6"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1+#ppt_w/2"/>
                                          </p:val>
                                        </p:tav>
                                        <p:tav tm="100000">
                                          <p:val>
                                            <p:strVal val="#ppt_x"/>
                                          </p:val>
                                        </p:tav>
                                      </p:tavLst>
                                    </p:anim>
                                    <p:anim calcmode="lin" valueType="num">
                                      <p:cBhvr additive="base">
                                        <p:cTn id="43" dur="500" fill="hold"/>
                                        <p:tgtEl>
                                          <p:spTgt spid="9"/>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6"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1+#ppt_w/2"/>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6"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1+#ppt_w/2"/>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6"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1+#ppt_w/2"/>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6"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additive="base">
                                        <p:cTn id="62" dur="500" fill="hold"/>
                                        <p:tgtEl>
                                          <p:spTgt spid="13"/>
                                        </p:tgtEl>
                                        <p:attrNameLst>
                                          <p:attrName>ppt_x</p:attrName>
                                        </p:attrNameLst>
                                      </p:cBhvr>
                                      <p:tavLst>
                                        <p:tav tm="0">
                                          <p:val>
                                            <p:strVal val="1+#ppt_w/2"/>
                                          </p:val>
                                        </p:tav>
                                        <p:tav tm="100000">
                                          <p:val>
                                            <p:strVal val="#ppt_x"/>
                                          </p:val>
                                        </p:tav>
                                      </p:tavLst>
                                    </p:anim>
                                    <p:anim calcmode="lin" valueType="num">
                                      <p:cBhvr additive="base">
                                        <p:cTn id="63" dur="500" fill="hold"/>
                                        <p:tgtEl>
                                          <p:spTgt spid="13"/>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6"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additive="base">
                                        <p:cTn id="67" dur="500" fill="hold"/>
                                        <p:tgtEl>
                                          <p:spTgt spid="14"/>
                                        </p:tgtEl>
                                        <p:attrNameLst>
                                          <p:attrName>ppt_x</p:attrName>
                                        </p:attrNameLst>
                                      </p:cBhvr>
                                      <p:tavLst>
                                        <p:tav tm="0">
                                          <p:val>
                                            <p:strVal val="1+#ppt_w/2"/>
                                          </p:val>
                                        </p:tav>
                                        <p:tav tm="100000">
                                          <p:val>
                                            <p:strVal val="#ppt_x"/>
                                          </p:val>
                                        </p:tav>
                                      </p:tavLst>
                                    </p:anim>
                                    <p:anim calcmode="lin" valueType="num">
                                      <p:cBhvr additive="base">
                                        <p:cTn id="68" dur="500" fill="hold"/>
                                        <p:tgtEl>
                                          <p:spTgt spid="14"/>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6"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1+#ppt_w/2"/>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6"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500" fill="hold"/>
                                        <p:tgtEl>
                                          <p:spTgt spid="16"/>
                                        </p:tgtEl>
                                        <p:attrNameLst>
                                          <p:attrName>ppt_x</p:attrName>
                                        </p:attrNameLst>
                                      </p:cBhvr>
                                      <p:tavLst>
                                        <p:tav tm="0">
                                          <p:val>
                                            <p:strVal val="1+#ppt_w/2"/>
                                          </p:val>
                                        </p:tav>
                                        <p:tav tm="100000">
                                          <p:val>
                                            <p:strVal val="#ppt_x"/>
                                          </p:val>
                                        </p:tav>
                                      </p:tavLst>
                                    </p:anim>
                                    <p:anim calcmode="lin" valueType="num">
                                      <p:cBhvr additive="base">
                                        <p:cTn id="78" dur="500" fill="hold"/>
                                        <p:tgtEl>
                                          <p:spTgt spid="16"/>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6" fill="hold" grpId="0" nodeType="after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additive="base">
                                        <p:cTn id="82" dur="500" fill="hold"/>
                                        <p:tgtEl>
                                          <p:spTgt spid="17"/>
                                        </p:tgtEl>
                                        <p:attrNameLst>
                                          <p:attrName>ppt_x</p:attrName>
                                        </p:attrNameLst>
                                      </p:cBhvr>
                                      <p:tavLst>
                                        <p:tav tm="0">
                                          <p:val>
                                            <p:strVal val="1+#ppt_w/2"/>
                                          </p:val>
                                        </p:tav>
                                        <p:tav tm="100000">
                                          <p:val>
                                            <p:strVal val="#ppt_x"/>
                                          </p:val>
                                        </p:tav>
                                      </p:tavLst>
                                    </p:anim>
                                    <p:anim calcmode="lin" valueType="num">
                                      <p:cBhvr additive="base">
                                        <p:cTn id="83" dur="500" fill="hold"/>
                                        <p:tgtEl>
                                          <p:spTgt spid="17"/>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6"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additive="base">
                                        <p:cTn id="87" dur="500" fill="hold"/>
                                        <p:tgtEl>
                                          <p:spTgt spid="18"/>
                                        </p:tgtEl>
                                        <p:attrNameLst>
                                          <p:attrName>ppt_x</p:attrName>
                                        </p:attrNameLst>
                                      </p:cBhvr>
                                      <p:tavLst>
                                        <p:tav tm="0">
                                          <p:val>
                                            <p:strVal val="1+#ppt_w/2"/>
                                          </p:val>
                                        </p:tav>
                                        <p:tav tm="100000">
                                          <p:val>
                                            <p:strVal val="#ppt_x"/>
                                          </p:val>
                                        </p:tav>
                                      </p:tavLst>
                                    </p:anim>
                                    <p:anim calcmode="lin" valueType="num">
                                      <p:cBhvr additive="base">
                                        <p:cTn id="88" dur="500" fill="hold"/>
                                        <p:tgtEl>
                                          <p:spTgt spid="18"/>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6" fill="hold" grpId="0"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additive="base">
                                        <p:cTn id="92" dur="500" fill="hold"/>
                                        <p:tgtEl>
                                          <p:spTgt spid="19"/>
                                        </p:tgtEl>
                                        <p:attrNameLst>
                                          <p:attrName>ppt_x</p:attrName>
                                        </p:attrNameLst>
                                      </p:cBhvr>
                                      <p:tavLst>
                                        <p:tav tm="0">
                                          <p:val>
                                            <p:strVal val="1+#ppt_w/2"/>
                                          </p:val>
                                        </p:tav>
                                        <p:tav tm="100000">
                                          <p:val>
                                            <p:strVal val="#ppt_x"/>
                                          </p:val>
                                        </p:tav>
                                      </p:tavLst>
                                    </p:anim>
                                    <p:anim calcmode="lin" valueType="num">
                                      <p:cBhvr additive="base">
                                        <p:cTn id="93" dur="500" fill="hold"/>
                                        <p:tgtEl>
                                          <p:spTgt spid="19"/>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6"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500" fill="hold"/>
                                        <p:tgtEl>
                                          <p:spTgt spid="20"/>
                                        </p:tgtEl>
                                        <p:attrNameLst>
                                          <p:attrName>ppt_x</p:attrName>
                                        </p:attrNameLst>
                                      </p:cBhvr>
                                      <p:tavLst>
                                        <p:tav tm="0">
                                          <p:val>
                                            <p:strVal val="1+#ppt_w/2"/>
                                          </p:val>
                                        </p:tav>
                                        <p:tav tm="100000">
                                          <p:val>
                                            <p:strVal val="#ppt_x"/>
                                          </p:val>
                                        </p:tav>
                                      </p:tavLst>
                                    </p:anim>
                                    <p:anim calcmode="lin" valueType="num">
                                      <p:cBhvr additive="base">
                                        <p:cTn id="98" dur="500" fill="hold"/>
                                        <p:tgtEl>
                                          <p:spTgt spid="20"/>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6" fill="hold" grpId="0" nodeType="after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additive="base">
                                        <p:cTn id="102" dur="500" fill="hold"/>
                                        <p:tgtEl>
                                          <p:spTgt spid="21"/>
                                        </p:tgtEl>
                                        <p:attrNameLst>
                                          <p:attrName>ppt_x</p:attrName>
                                        </p:attrNameLst>
                                      </p:cBhvr>
                                      <p:tavLst>
                                        <p:tav tm="0">
                                          <p:val>
                                            <p:strVal val="1+#ppt_w/2"/>
                                          </p:val>
                                        </p:tav>
                                        <p:tav tm="100000">
                                          <p:val>
                                            <p:strVal val="#ppt_x"/>
                                          </p:val>
                                        </p:tav>
                                      </p:tavLst>
                                    </p:anim>
                                    <p:anim calcmode="lin" valueType="num">
                                      <p:cBhvr additive="base">
                                        <p:cTn id="103" dur="500" fill="hold"/>
                                        <p:tgtEl>
                                          <p:spTgt spid="21"/>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6"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cBhvr additive="base">
                                        <p:cTn id="107" dur="500" fill="hold"/>
                                        <p:tgtEl>
                                          <p:spTgt spid="22"/>
                                        </p:tgtEl>
                                        <p:attrNameLst>
                                          <p:attrName>ppt_x</p:attrName>
                                        </p:attrNameLst>
                                      </p:cBhvr>
                                      <p:tavLst>
                                        <p:tav tm="0">
                                          <p:val>
                                            <p:strVal val="1+#ppt_w/2"/>
                                          </p:val>
                                        </p:tav>
                                        <p:tav tm="100000">
                                          <p:val>
                                            <p:strVal val="#ppt_x"/>
                                          </p:val>
                                        </p:tav>
                                      </p:tavLst>
                                    </p:anim>
                                    <p:anim calcmode="lin" valueType="num">
                                      <p:cBhvr additive="base">
                                        <p:cTn id="108" dur="500" fill="hold"/>
                                        <p:tgtEl>
                                          <p:spTgt spid="22"/>
                                        </p:tgtEl>
                                        <p:attrNameLst>
                                          <p:attrName>ppt_y</p:attrName>
                                        </p:attrNameLst>
                                      </p:cBhvr>
                                      <p:tavLst>
                                        <p:tav tm="0">
                                          <p:val>
                                            <p:strVal val="1+#ppt_h/2"/>
                                          </p:val>
                                        </p:tav>
                                        <p:tav tm="100000">
                                          <p:val>
                                            <p:strVal val="#ppt_y"/>
                                          </p:val>
                                        </p:tav>
                                      </p:tavLst>
                                    </p:anim>
                                  </p:childTnLst>
                                </p:cTn>
                              </p:par>
                            </p:childTnLst>
                          </p:cTn>
                        </p:par>
                        <p:par>
                          <p:cTn id="109" fill="hold">
                            <p:stCondLst>
                              <p:cond delay="10500"/>
                            </p:stCondLst>
                            <p:childTnLst>
                              <p:par>
                                <p:cTn id="110" presetID="2" presetClass="entr" presetSubtype="6" fill="hold" grpId="0" nodeType="afterEffect">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cBhvr additive="base">
                                        <p:cTn id="112" dur="500" fill="hold"/>
                                        <p:tgtEl>
                                          <p:spTgt spid="23"/>
                                        </p:tgtEl>
                                        <p:attrNameLst>
                                          <p:attrName>ppt_x</p:attrName>
                                        </p:attrNameLst>
                                      </p:cBhvr>
                                      <p:tavLst>
                                        <p:tav tm="0">
                                          <p:val>
                                            <p:strVal val="1+#ppt_w/2"/>
                                          </p:val>
                                        </p:tav>
                                        <p:tav tm="100000">
                                          <p:val>
                                            <p:strVal val="#ppt_x"/>
                                          </p:val>
                                        </p:tav>
                                      </p:tavLst>
                                    </p:anim>
                                    <p:anim calcmode="lin" valueType="num">
                                      <p:cBhvr additive="base">
                                        <p:cTn id="113" dur="500" fill="hold"/>
                                        <p:tgtEl>
                                          <p:spTgt spid="23"/>
                                        </p:tgtEl>
                                        <p:attrNameLst>
                                          <p:attrName>ppt_y</p:attrName>
                                        </p:attrNameLst>
                                      </p:cBhvr>
                                      <p:tavLst>
                                        <p:tav tm="0">
                                          <p:val>
                                            <p:strVal val="1+#ppt_h/2"/>
                                          </p:val>
                                        </p:tav>
                                        <p:tav tm="100000">
                                          <p:val>
                                            <p:strVal val="#ppt_y"/>
                                          </p:val>
                                        </p:tav>
                                      </p:tavLst>
                                    </p:anim>
                                  </p:childTnLst>
                                </p:cTn>
                              </p:par>
                            </p:childTnLst>
                          </p:cTn>
                        </p:par>
                        <p:par>
                          <p:cTn id="114" fill="hold">
                            <p:stCondLst>
                              <p:cond delay="11000"/>
                            </p:stCondLst>
                            <p:childTnLst>
                              <p:par>
                                <p:cTn id="115" presetID="2" presetClass="entr" presetSubtype="6" fill="hold" grpId="0" nodeType="afterEffect">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cBhvr additive="base">
                                        <p:cTn id="117" dur="500" fill="hold"/>
                                        <p:tgtEl>
                                          <p:spTgt spid="24"/>
                                        </p:tgtEl>
                                        <p:attrNameLst>
                                          <p:attrName>ppt_x</p:attrName>
                                        </p:attrNameLst>
                                      </p:cBhvr>
                                      <p:tavLst>
                                        <p:tav tm="0">
                                          <p:val>
                                            <p:strVal val="1+#ppt_w/2"/>
                                          </p:val>
                                        </p:tav>
                                        <p:tav tm="100000">
                                          <p:val>
                                            <p:strVal val="#ppt_x"/>
                                          </p:val>
                                        </p:tav>
                                      </p:tavLst>
                                    </p:anim>
                                    <p:anim calcmode="lin" valueType="num">
                                      <p:cBhvr additive="base">
                                        <p:cTn id="118" dur="500" fill="hold"/>
                                        <p:tgtEl>
                                          <p:spTgt spid="24"/>
                                        </p:tgtEl>
                                        <p:attrNameLst>
                                          <p:attrName>ppt_y</p:attrName>
                                        </p:attrNameLst>
                                      </p:cBhvr>
                                      <p:tavLst>
                                        <p:tav tm="0">
                                          <p:val>
                                            <p:strVal val="1+#ppt_h/2"/>
                                          </p:val>
                                        </p:tav>
                                        <p:tav tm="100000">
                                          <p:val>
                                            <p:strVal val="#ppt_y"/>
                                          </p:val>
                                        </p:tav>
                                      </p:tavLst>
                                    </p:anim>
                                  </p:childTnLst>
                                </p:cTn>
                              </p:par>
                            </p:childTnLst>
                          </p:cTn>
                        </p:par>
                        <p:par>
                          <p:cTn id="119" fill="hold">
                            <p:stCondLst>
                              <p:cond delay="11500"/>
                            </p:stCondLst>
                            <p:childTnLst>
                              <p:par>
                                <p:cTn id="120" presetID="2" presetClass="entr" presetSubtype="6" fill="hold" grpId="0" nodeType="afterEffect">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cBhvr additive="base">
                                        <p:cTn id="122" dur="500" fill="hold"/>
                                        <p:tgtEl>
                                          <p:spTgt spid="25"/>
                                        </p:tgtEl>
                                        <p:attrNameLst>
                                          <p:attrName>ppt_x</p:attrName>
                                        </p:attrNameLst>
                                      </p:cBhvr>
                                      <p:tavLst>
                                        <p:tav tm="0">
                                          <p:val>
                                            <p:strVal val="1+#ppt_w/2"/>
                                          </p:val>
                                        </p:tav>
                                        <p:tav tm="100000">
                                          <p:val>
                                            <p:strVal val="#ppt_x"/>
                                          </p:val>
                                        </p:tav>
                                      </p:tavLst>
                                    </p:anim>
                                    <p:anim calcmode="lin" valueType="num">
                                      <p:cBhvr additive="base">
                                        <p:cTn id="123" dur="500" fill="hold"/>
                                        <p:tgtEl>
                                          <p:spTgt spid="25"/>
                                        </p:tgtEl>
                                        <p:attrNameLst>
                                          <p:attrName>ppt_y</p:attrName>
                                        </p:attrNameLst>
                                      </p:cBhvr>
                                      <p:tavLst>
                                        <p:tav tm="0">
                                          <p:val>
                                            <p:strVal val="1+#ppt_h/2"/>
                                          </p:val>
                                        </p:tav>
                                        <p:tav tm="100000">
                                          <p:val>
                                            <p:strVal val="#ppt_y"/>
                                          </p:val>
                                        </p:tav>
                                      </p:tavLst>
                                    </p:anim>
                                  </p:childTnLst>
                                </p:cTn>
                              </p:par>
                            </p:childTnLst>
                          </p:cTn>
                        </p:par>
                        <p:par>
                          <p:cTn id="124" fill="hold">
                            <p:stCondLst>
                              <p:cond delay="12000"/>
                            </p:stCondLst>
                            <p:childTnLst>
                              <p:par>
                                <p:cTn id="125" presetID="2" presetClass="entr" presetSubtype="6" fill="hold" grpId="0" nodeType="afterEffect">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cBhvr additive="base">
                                        <p:cTn id="127" dur="500" fill="hold"/>
                                        <p:tgtEl>
                                          <p:spTgt spid="26"/>
                                        </p:tgtEl>
                                        <p:attrNameLst>
                                          <p:attrName>ppt_x</p:attrName>
                                        </p:attrNameLst>
                                      </p:cBhvr>
                                      <p:tavLst>
                                        <p:tav tm="0">
                                          <p:val>
                                            <p:strVal val="1+#ppt_w/2"/>
                                          </p:val>
                                        </p:tav>
                                        <p:tav tm="100000">
                                          <p:val>
                                            <p:strVal val="#ppt_x"/>
                                          </p:val>
                                        </p:tav>
                                      </p:tavLst>
                                    </p:anim>
                                    <p:anim calcmode="lin" valueType="num">
                                      <p:cBhvr additive="base">
                                        <p:cTn id="128" dur="500" fill="hold"/>
                                        <p:tgtEl>
                                          <p:spTgt spid="26"/>
                                        </p:tgtEl>
                                        <p:attrNameLst>
                                          <p:attrName>ppt_y</p:attrName>
                                        </p:attrNameLst>
                                      </p:cBhvr>
                                      <p:tavLst>
                                        <p:tav tm="0">
                                          <p:val>
                                            <p:strVal val="1+#ppt_h/2"/>
                                          </p:val>
                                        </p:tav>
                                        <p:tav tm="100000">
                                          <p:val>
                                            <p:strVal val="#ppt_y"/>
                                          </p:val>
                                        </p:tav>
                                      </p:tavLst>
                                    </p:anim>
                                  </p:childTnLst>
                                </p:cTn>
                              </p:par>
                            </p:childTnLst>
                          </p:cTn>
                        </p:par>
                        <p:par>
                          <p:cTn id="129" fill="hold">
                            <p:stCondLst>
                              <p:cond delay="12500"/>
                            </p:stCondLst>
                            <p:childTnLst>
                              <p:par>
                                <p:cTn id="130" presetID="2" presetClass="entr" presetSubtype="6" fill="hold" grpId="0" nodeType="afterEffect">
                                  <p:stCondLst>
                                    <p:cond delay="0"/>
                                  </p:stCondLst>
                                  <p:childTnLst>
                                    <p:set>
                                      <p:cBhvr>
                                        <p:cTn id="131" dur="1" fill="hold">
                                          <p:stCondLst>
                                            <p:cond delay="0"/>
                                          </p:stCondLst>
                                        </p:cTn>
                                        <p:tgtEl>
                                          <p:spTgt spid="27"/>
                                        </p:tgtEl>
                                        <p:attrNameLst>
                                          <p:attrName>style.visibility</p:attrName>
                                        </p:attrNameLst>
                                      </p:cBhvr>
                                      <p:to>
                                        <p:strVal val="visible"/>
                                      </p:to>
                                    </p:set>
                                    <p:anim calcmode="lin" valueType="num">
                                      <p:cBhvr additive="base">
                                        <p:cTn id="132" dur="500" fill="hold"/>
                                        <p:tgtEl>
                                          <p:spTgt spid="27"/>
                                        </p:tgtEl>
                                        <p:attrNameLst>
                                          <p:attrName>ppt_x</p:attrName>
                                        </p:attrNameLst>
                                      </p:cBhvr>
                                      <p:tavLst>
                                        <p:tav tm="0">
                                          <p:val>
                                            <p:strVal val="1+#ppt_w/2"/>
                                          </p:val>
                                        </p:tav>
                                        <p:tav tm="100000">
                                          <p:val>
                                            <p:strVal val="#ppt_x"/>
                                          </p:val>
                                        </p:tav>
                                      </p:tavLst>
                                    </p:anim>
                                    <p:anim calcmode="lin" valueType="num">
                                      <p:cBhvr additive="base">
                                        <p:cTn id="133" dur="500" fill="hold"/>
                                        <p:tgtEl>
                                          <p:spTgt spid="27"/>
                                        </p:tgtEl>
                                        <p:attrNameLst>
                                          <p:attrName>ppt_y</p:attrName>
                                        </p:attrNameLst>
                                      </p:cBhvr>
                                      <p:tavLst>
                                        <p:tav tm="0">
                                          <p:val>
                                            <p:strVal val="1+#ppt_h/2"/>
                                          </p:val>
                                        </p:tav>
                                        <p:tav tm="100000">
                                          <p:val>
                                            <p:strVal val="#ppt_y"/>
                                          </p:val>
                                        </p:tav>
                                      </p:tavLst>
                                    </p:anim>
                                  </p:childTnLst>
                                </p:cTn>
                              </p:par>
                            </p:childTnLst>
                          </p:cTn>
                        </p:par>
                        <p:par>
                          <p:cTn id="134" fill="hold">
                            <p:stCondLst>
                              <p:cond delay="13000"/>
                            </p:stCondLst>
                            <p:childTnLst>
                              <p:par>
                                <p:cTn id="135" presetID="2" presetClass="entr" presetSubtype="6"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cBhvr additive="base">
                                        <p:cTn id="137" dur="500" fill="hold"/>
                                        <p:tgtEl>
                                          <p:spTgt spid="28"/>
                                        </p:tgtEl>
                                        <p:attrNameLst>
                                          <p:attrName>ppt_x</p:attrName>
                                        </p:attrNameLst>
                                      </p:cBhvr>
                                      <p:tavLst>
                                        <p:tav tm="0">
                                          <p:val>
                                            <p:strVal val="1+#ppt_w/2"/>
                                          </p:val>
                                        </p:tav>
                                        <p:tav tm="100000">
                                          <p:val>
                                            <p:strVal val="#ppt_x"/>
                                          </p:val>
                                        </p:tav>
                                      </p:tavLst>
                                    </p:anim>
                                    <p:anim calcmode="lin" valueType="num">
                                      <p:cBhvr additive="base">
                                        <p:cTn id="138" dur="500" fill="hold"/>
                                        <p:tgtEl>
                                          <p:spTgt spid="28"/>
                                        </p:tgtEl>
                                        <p:attrNameLst>
                                          <p:attrName>ppt_y</p:attrName>
                                        </p:attrNameLst>
                                      </p:cBhvr>
                                      <p:tavLst>
                                        <p:tav tm="0">
                                          <p:val>
                                            <p:strVal val="1+#ppt_h/2"/>
                                          </p:val>
                                        </p:tav>
                                        <p:tav tm="100000">
                                          <p:val>
                                            <p:strVal val="#ppt_y"/>
                                          </p:val>
                                        </p:tav>
                                      </p:tavLst>
                                    </p:anim>
                                  </p:childTnLst>
                                </p:cTn>
                              </p:par>
                            </p:childTnLst>
                          </p:cTn>
                        </p:par>
                        <p:par>
                          <p:cTn id="139" fill="hold">
                            <p:stCondLst>
                              <p:cond delay="13500"/>
                            </p:stCondLst>
                            <p:childTnLst>
                              <p:par>
                                <p:cTn id="140" presetID="2" presetClass="entr" presetSubtype="6" fill="hold" grpId="0" nodeType="afterEffect">
                                  <p:stCondLst>
                                    <p:cond delay="0"/>
                                  </p:stCondLst>
                                  <p:childTnLst>
                                    <p:set>
                                      <p:cBhvr>
                                        <p:cTn id="141" dur="1" fill="hold">
                                          <p:stCondLst>
                                            <p:cond delay="0"/>
                                          </p:stCondLst>
                                        </p:cTn>
                                        <p:tgtEl>
                                          <p:spTgt spid="29"/>
                                        </p:tgtEl>
                                        <p:attrNameLst>
                                          <p:attrName>style.visibility</p:attrName>
                                        </p:attrNameLst>
                                      </p:cBhvr>
                                      <p:to>
                                        <p:strVal val="visible"/>
                                      </p:to>
                                    </p:set>
                                    <p:anim calcmode="lin" valueType="num">
                                      <p:cBhvr additive="base">
                                        <p:cTn id="142" dur="500" fill="hold"/>
                                        <p:tgtEl>
                                          <p:spTgt spid="29"/>
                                        </p:tgtEl>
                                        <p:attrNameLst>
                                          <p:attrName>ppt_x</p:attrName>
                                        </p:attrNameLst>
                                      </p:cBhvr>
                                      <p:tavLst>
                                        <p:tav tm="0">
                                          <p:val>
                                            <p:strVal val="1+#ppt_w/2"/>
                                          </p:val>
                                        </p:tav>
                                        <p:tav tm="100000">
                                          <p:val>
                                            <p:strVal val="#ppt_x"/>
                                          </p:val>
                                        </p:tav>
                                      </p:tavLst>
                                    </p:anim>
                                    <p:anim calcmode="lin" valueType="num">
                                      <p:cBhvr additive="base">
                                        <p:cTn id="143" dur="500" fill="hold"/>
                                        <p:tgtEl>
                                          <p:spTgt spid="29"/>
                                        </p:tgtEl>
                                        <p:attrNameLst>
                                          <p:attrName>ppt_y</p:attrName>
                                        </p:attrNameLst>
                                      </p:cBhvr>
                                      <p:tavLst>
                                        <p:tav tm="0">
                                          <p:val>
                                            <p:strVal val="1+#ppt_h/2"/>
                                          </p:val>
                                        </p:tav>
                                        <p:tav tm="100000">
                                          <p:val>
                                            <p:strVal val="#ppt_y"/>
                                          </p:val>
                                        </p:tav>
                                      </p:tavLst>
                                    </p:anim>
                                  </p:childTnLst>
                                </p:cTn>
                              </p:par>
                            </p:childTnLst>
                          </p:cTn>
                        </p:par>
                        <p:par>
                          <p:cTn id="144" fill="hold">
                            <p:stCondLst>
                              <p:cond delay="14000"/>
                            </p:stCondLst>
                            <p:childTnLst>
                              <p:par>
                                <p:cTn id="145" presetID="2" presetClass="entr" presetSubtype="6" fill="hold" grpId="0" nodeType="afterEffect">
                                  <p:stCondLst>
                                    <p:cond delay="0"/>
                                  </p:stCondLst>
                                  <p:childTnLst>
                                    <p:set>
                                      <p:cBhvr>
                                        <p:cTn id="146" dur="1" fill="hold">
                                          <p:stCondLst>
                                            <p:cond delay="0"/>
                                          </p:stCondLst>
                                        </p:cTn>
                                        <p:tgtEl>
                                          <p:spTgt spid="30"/>
                                        </p:tgtEl>
                                        <p:attrNameLst>
                                          <p:attrName>style.visibility</p:attrName>
                                        </p:attrNameLst>
                                      </p:cBhvr>
                                      <p:to>
                                        <p:strVal val="visible"/>
                                      </p:to>
                                    </p:set>
                                    <p:anim calcmode="lin" valueType="num">
                                      <p:cBhvr additive="base">
                                        <p:cTn id="147" dur="500" fill="hold"/>
                                        <p:tgtEl>
                                          <p:spTgt spid="30"/>
                                        </p:tgtEl>
                                        <p:attrNameLst>
                                          <p:attrName>ppt_x</p:attrName>
                                        </p:attrNameLst>
                                      </p:cBhvr>
                                      <p:tavLst>
                                        <p:tav tm="0">
                                          <p:val>
                                            <p:strVal val="1+#ppt_w/2"/>
                                          </p:val>
                                        </p:tav>
                                        <p:tav tm="100000">
                                          <p:val>
                                            <p:strVal val="#ppt_x"/>
                                          </p:val>
                                        </p:tav>
                                      </p:tavLst>
                                    </p:anim>
                                    <p:anim calcmode="lin" valueType="num">
                                      <p:cBhvr additive="base">
                                        <p:cTn id="148" dur="500" fill="hold"/>
                                        <p:tgtEl>
                                          <p:spTgt spid="30"/>
                                        </p:tgtEl>
                                        <p:attrNameLst>
                                          <p:attrName>ppt_y</p:attrName>
                                        </p:attrNameLst>
                                      </p:cBhvr>
                                      <p:tavLst>
                                        <p:tav tm="0">
                                          <p:val>
                                            <p:strVal val="1+#ppt_h/2"/>
                                          </p:val>
                                        </p:tav>
                                        <p:tav tm="100000">
                                          <p:val>
                                            <p:strVal val="#ppt_y"/>
                                          </p:val>
                                        </p:tav>
                                      </p:tavLst>
                                    </p:anim>
                                  </p:childTnLst>
                                </p:cTn>
                              </p:par>
                            </p:childTnLst>
                          </p:cTn>
                        </p:par>
                        <p:par>
                          <p:cTn id="149" fill="hold">
                            <p:stCondLst>
                              <p:cond delay="14500"/>
                            </p:stCondLst>
                            <p:childTnLst>
                              <p:par>
                                <p:cTn id="150" presetID="2" presetClass="entr" presetSubtype="6" fill="hold" grpId="0" nodeType="afterEffect">
                                  <p:stCondLst>
                                    <p:cond delay="0"/>
                                  </p:stCondLst>
                                  <p:childTnLst>
                                    <p:set>
                                      <p:cBhvr>
                                        <p:cTn id="151" dur="1" fill="hold">
                                          <p:stCondLst>
                                            <p:cond delay="0"/>
                                          </p:stCondLst>
                                        </p:cTn>
                                        <p:tgtEl>
                                          <p:spTgt spid="31"/>
                                        </p:tgtEl>
                                        <p:attrNameLst>
                                          <p:attrName>style.visibility</p:attrName>
                                        </p:attrNameLst>
                                      </p:cBhvr>
                                      <p:to>
                                        <p:strVal val="visible"/>
                                      </p:to>
                                    </p:set>
                                    <p:anim calcmode="lin" valueType="num">
                                      <p:cBhvr additive="base">
                                        <p:cTn id="152" dur="500" fill="hold"/>
                                        <p:tgtEl>
                                          <p:spTgt spid="31"/>
                                        </p:tgtEl>
                                        <p:attrNameLst>
                                          <p:attrName>ppt_x</p:attrName>
                                        </p:attrNameLst>
                                      </p:cBhvr>
                                      <p:tavLst>
                                        <p:tav tm="0">
                                          <p:val>
                                            <p:strVal val="1+#ppt_w/2"/>
                                          </p:val>
                                        </p:tav>
                                        <p:tav tm="100000">
                                          <p:val>
                                            <p:strVal val="#ppt_x"/>
                                          </p:val>
                                        </p:tav>
                                      </p:tavLst>
                                    </p:anim>
                                    <p:anim calcmode="lin" valueType="num">
                                      <p:cBhvr additive="base">
                                        <p:cTn id="153" dur="500" fill="hold"/>
                                        <p:tgtEl>
                                          <p:spTgt spid="31"/>
                                        </p:tgtEl>
                                        <p:attrNameLst>
                                          <p:attrName>ppt_y</p:attrName>
                                        </p:attrNameLst>
                                      </p:cBhvr>
                                      <p:tavLst>
                                        <p:tav tm="0">
                                          <p:val>
                                            <p:strVal val="1+#ppt_h/2"/>
                                          </p:val>
                                        </p:tav>
                                        <p:tav tm="100000">
                                          <p:val>
                                            <p:strVal val="#ppt_y"/>
                                          </p:val>
                                        </p:tav>
                                      </p:tavLst>
                                    </p:anim>
                                  </p:childTnLst>
                                </p:cTn>
                              </p:par>
                            </p:childTnLst>
                          </p:cTn>
                        </p:par>
                        <p:par>
                          <p:cTn id="154" fill="hold">
                            <p:stCondLst>
                              <p:cond delay="15000"/>
                            </p:stCondLst>
                            <p:childTnLst>
                              <p:par>
                                <p:cTn id="155" presetID="2" presetClass="entr" presetSubtype="6" fill="hold" grpId="0" nodeType="afterEffect">
                                  <p:stCondLst>
                                    <p:cond delay="0"/>
                                  </p:stCondLst>
                                  <p:childTnLst>
                                    <p:set>
                                      <p:cBhvr>
                                        <p:cTn id="156" dur="1" fill="hold">
                                          <p:stCondLst>
                                            <p:cond delay="0"/>
                                          </p:stCondLst>
                                        </p:cTn>
                                        <p:tgtEl>
                                          <p:spTgt spid="32"/>
                                        </p:tgtEl>
                                        <p:attrNameLst>
                                          <p:attrName>style.visibility</p:attrName>
                                        </p:attrNameLst>
                                      </p:cBhvr>
                                      <p:to>
                                        <p:strVal val="visible"/>
                                      </p:to>
                                    </p:set>
                                    <p:anim calcmode="lin" valueType="num">
                                      <p:cBhvr additive="base">
                                        <p:cTn id="157" dur="500" fill="hold"/>
                                        <p:tgtEl>
                                          <p:spTgt spid="32"/>
                                        </p:tgtEl>
                                        <p:attrNameLst>
                                          <p:attrName>ppt_x</p:attrName>
                                        </p:attrNameLst>
                                      </p:cBhvr>
                                      <p:tavLst>
                                        <p:tav tm="0">
                                          <p:val>
                                            <p:strVal val="1+#ppt_w/2"/>
                                          </p:val>
                                        </p:tav>
                                        <p:tav tm="100000">
                                          <p:val>
                                            <p:strVal val="#ppt_x"/>
                                          </p:val>
                                        </p:tav>
                                      </p:tavLst>
                                    </p:anim>
                                    <p:anim calcmode="lin" valueType="num">
                                      <p:cBhvr additive="base">
                                        <p:cTn id="158" dur="500" fill="hold"/>
                                        <p:tgtEl>
                                          <p:spTgt spid="32"/>
                                        </p:tgtEl>
                                        <p:attrNameLst>
                                          <p:attrName>ppt_y</p:attrName>
                                        </p:attrNameLst>
                                      </p:cBhvr>
                                      <p:tavLst>
                                        <p:tav tm="0">
                                          <p:val>
                                            <p:strVal val="1+#ppt_h/2"/>
                                          </p:val>
                                        </p:tav>
                                        <p:tav tm="100000">
                                          <p:val>
                                            <p:strVal val="#ppt_y"/>
                                          </p:val>
                                        </p:tav>
                                      </p:tavLst>
                                    </p:anim>
                                  </p:childTnLst>
                                </p:cTn>
                              </p:par>
                            </p:childTnLst>
                          </p:cTn>
                        </p:par>
                        <p:par>
                          <p:cTn id="159" fill="hold">
                            <p:stCondLst>
                              <p:cond delay="15500"/>
                            </p:stCondLst>
                            <p:childTnLst>
                              <p:par>
                                <p:cTn id="160" presetID="2" presetClass="entr" presetSubtype="6" fill="hold" grpId="0" nodeType="afterEffect">
                                  <p:stCondLst>
                                    <p:cond delay="0"/>
                                  </p:stCondLst>
                                  <p:childTnLst>
                                    <p:set>
                                      <p:cBhvr>
                                        <p:cTn id="161" dur="1" fill="hold">
                                          <p:stCondLst>
                                            <p:cond delay="0"/>
                                          </p:stCondLst>
                                        </p:cTn>
                                        <p:tgtEl>
                                          <p:spTgt spid="33"/>
                                        </p:tgtEl>
                                        <p:attrNameLst>
                                          <p:attrName>style.visibility</p:attrName>
                                        </p:attrNameLst>
                                      </p:cBhvr>
                                      <p:to>
                                        <p:strVal val="visible"/>
                                      </p:to>
                                    </p:set>
                                    <p:anim calcmode="lin" valueType="num">
                                      <p:cBhvr additive="base">
                                        <p:cTn id="162" dur="500" fill="hold"/>
                                        <p:tgtEl>
                                          <p:spTgt spid="33"/>
                                        </p:tgtEl>
                                        <p:attrNameLst>
                                          <p:attrName>ppt_x</p:attrName>
                                        </p:attrNameLst>
                                      </p:cBhvr>
                                      <p:tavLst>
                                        <p:tav tm="0">
                                          <p:val>
                                            <p:strVal val="1+#ppt_w/2"/>
                                          </p:val>
                                        </p:tav>
                                        <p:tav tm="100000">
                                          <p:val>
                                            <p:strVal val="#ppt_x"/>
                                          </p:val>
                                        </p:tav>
                                      </p:tavLst>
                                    </p:anim>
                                    <p:anim calcmode="lin" valueType="num">
                                      <p:cBhvr additive="base">
                                        <p:cTn id="163" dur="500" fill="hold"/>
                                        <p:tgtEl>
                                          <p:spTgt spid="33"/>
                                        </p:tgtEl>
                                        <p:attrNameLst>
                                          <p:attrName>ppt_y</p:attrName>
                                        </p:attrNameLst>
                                      </p:cBhvr>
                                      <p:tavLst>
                                        <p:tav tm="0">
                                          <p:val>
                                            <p:strVal val="1+#ppt_h/2"/>
                                          </p:val>
                                        </p:tav>
                                        <p:tav tm="100000">
                                          <p:val>
                                            <p:strVal val="#ppt_y"/>
                                          </p:val>
                                        </p:tav>
                                      </p:tavLst>
                                    </p:anim>
                                  </p:childTnLst>
                                </p:cTn>
                              </p:par>
                            </p:childTnLst>
                          </p:cTn>
                        </p:par>
                        <p:par>
                          <p:cTn id="164" fill="hold">
                            <p:stCondLst>
                              <p:cond delay="16000"/>
                            </p:stCondLst>
                            <p:childTnLst>
                              <p:par>
                                <p:cTn id="165" presetID="2" presetClass="entr" presetSubtype="2" fill="hold" grpId="0" nodeType="afterEffect">
                                  <p:stCondLst>
                                    <p:cond delay="0"/>
                                  </p:stCondLst>
                                  <p:childTnLst>
                                    <p:set>
                                      <p:cBhvr>
                                        <p:cTn id="166" dur="1" fill="hold">
                                          <p:stCondLst>
                                            <p:cond delay="0"/>
                                          </p:stCondLst>
                                        </p:cTn>
                                        <p:tgtEl>
                                          <p:spTgt spid="34"/>
                                        </p:tgtEl>
                                        <p:attrNameLst>
                                          <p:attrName>style.visibility</p:attrName>
                                        </p:attrNameLst>
                                      </p:cBhvr>
                                      <p:to>
                                        <p:strVal val="visible"/>
                                      </p:to>
                                    </p:set>
                                    <p:anim calcmode="lin" valueType="num">
                                      <p:cBhvr additive="base">
                                        <p:cTn id="167" dur="500" fill="hold"/>
                                        <p:tgtEl>
                                          <p:spTgt spid="34"/>
                                        </p:tgtEl>
                                        <p:attrNameLst>
                                          <p:attrName>ppt_x</p:attrName>
                                        </p:attrNameLst>
                                      </p:cBhvr>
                                      <p:tavLst>
                                        <p:tav tm="0">
                                          <p:val>
                                            <p:strVal val="1+#ppt_w/2"/>
                                          </p:val>
                                        </p:tav>
                                        <p:tav tm="100000">
                                          <p:val>
                                            <p:strVal val="#ppt_x"/>
                                          </p:val>
                                        </p:tav>
                                      </p:tavLst>
                                    </p:anim>
                                    <p:anim calcmode="lin" valueType="num">
                                      <p:cBhvr additive="base">
                                        <p:cTn id="168" dur="500" fill="hold"/>
                                        <p:tgtEl>
                                          <p:spTgt spid="34"/>
                                        </p:tgtEl>
                                        <p:attrNameLst>
                                          <p:attrName>ppt_y</p:attrName>
                                        </p:attrNameLst>
                                      </p:cBhvr>
                                      <p:tavLst>
                                        <p:tav tm="0">
                                          <p:val>
                                            <p:strVal val="#ppt_y"/>
                                          </p:val>
                                        </p:tav>
                                        <p:tav tm="100000">
                                          <p:val>
                                            <p:strVal val="#ppt_y"/>
                                          </p:val>
                                        </p:tav>
                                      </p:tavLst>
                                    </p:anim>
                                  </p:childTnLst>
                                </p:cTn>
                              </p:par>
                            </p:childTnLst>
                          </p:cTn>
                        </p:par>
                        <p:par>
                          <p:cTn id="169" fill="hold">
                            <p:stCondLst>
                              <p:cond delay="16500"/>
                            </p:stCondLst>
                            <p:childTnLst>
                              <p:par>
                                <p:cTn id="170" presetID="2" presetClass="entr" presetSubtype="2" fill="hold" grpId="0" nodeType="afterEffect">
                                  <p:stCondLst>
                                    <p:cond delay="0"/>
                                  </p:stCondLst>
                                  <p:childTnLst>
                                    <p:set>
                                      <p:cBhvr>
                                        <p:cTn id="171" dur="1" fill="hold">
                                          <p:stCondLst>
                                            <p:cond delay="0"/>
                                          </p:stCondLst>
                                        </p:cTn>
                                        <p:tgtEl>
                                          <p:spTgt spid="35"/>
                                        </p:tgtEl>
                                        <p:attrNameLst>
                                          <p:attrName>style.visibility</p:attrName>
                                        </p:attrNameLst>
                                      </p:cBhvr>
                                      <p:to>
                                        <p:strVal val="visible"/>
                                      </p:to>
                                    </p:set>
                                    <p:anim calcmode="lin" valueType="num">
                                      <p:cBhvr additive="base">
                                        <p:cTn id="172" dur="500" fill="hold"/>
                                        <p:tgtEl>
                                          <p:spTgt spid="35"/>
                                        </p:tgtEl>
                                        <p:attrNameLst>
                                          <p:attrName>ppt_x</p:attrName>
                                        </p:attrNameLst>
                                      </p:cBhvr>
                                      <p:tavLst>
                                        <p:tav tm="0">
                                          <p:val>
                                            <p:strVal val="1+#ppt_w/2"/>
                                          </p:val>
                                        </p:tav>
                                        <p:tav tm="100000">
                                          <p:val>
                                            <p:strVal val="#ppt_x"/>
                                          </p:val>
                                        </p:tav>
                                      </p:tavLst>
                                    </p:anim>
                                    <p:anim calcmode="lin" valueType="num">
                                      <p:cBhvr additive="base">
                                        <p:cTn id="173" dur="500" fill="hold"/>
                                        <p:tgtEl>
                                          <p:spTgt spid="35"/>
                                        </p:tgtEl>
                                        <p:attrNameLst>
                                          <p:attrName>ppt_y</p:attrName>
                                        </p:attrNameLst>
                                      </p:cBhvr>
                                      <p:tavLst>
                                        <p:tav tm="0">
                                          <p:val>
                                            <p:strVal val="#ppt_y"/>
                                          </p:val>
                                        </p:tav>
                                        <p:tav tm="100000">
                                          <p:val>
                                            <p:strVal val="#ppt_y"/>
                                          </p:val>
                                        </p:tav>
                                      </p:tavLst>
                                    </p:anim>
                                  </p:childTnLst>
                                </p:cTn>
                              </p:par>
                            </p:childTnLst>
                          </p:cTn>
                        </p:par>
                        <p:par>
                          <p:cTn id="174" fill="hold">
                            <p:stCondLst>
                              <p:cond delay="17000"/>
                            </p:stCondLst>
                            <p:childTnLst>
                              <p:par>
                                <p:cTn id="175" presetID="19" presetClass="emph" presetSubtype="0" fill="hold" grpId="1" nodeType="afterEffect">
                                  <p:stCondLst>
                                    <p:cond delay="0"/>
                                  </p:stCondLst>
                                  <p:childTnLst>
                                    <p:animClr clrSpc="rgb" dir="cw">
                                      <p:cBhvr override="childStyle">
                                        <p:cTn id="176" dur="500" fill="hold"/>
                                        <p:tgtEl>
                                          <p:spTgt spid="27"/>
                                        </p:tgtEl>
                                        <p:attrNameLst>
                                          <p:attrName>style.color</p:attrName>
                                        </p:attrNameLst>
                                      </p:cBhvr>
                                      <p:to>
                                        <a:srgbClr val="FF0000"/>
                                      </p:to>
                                    </p:animClr>
                                    <p:animClr clrSpc="rgb" dir="cw">
                                      <p:cBhvr>
                                        <p:cTn id="177" dur="500" fill="hold"/>
                                        <p:tgtEl>
                                          <p:spTgt spid="27"/>
                                        </p:tgtEl>
                                        <p:attrNameLst>
                                          <p:attrName>fillcolor</p:attrName>
                                        </p:attrNameLst>
                                      </p:cBhvr>
                                      <p:to>
                                        <a:srgbClr val="FF0000"/>
                                      </p:to>
                                    </p:animClr>
                                    <p:set>
                                      <p:cBhvr>
                                        <p:cTn id="178" dur="500" fill="hold"/>
                                        <p:tgtEl>
                                          <p:spTgt spid="27"/>
                                        </p:tgtEl>
                                        <p:attrNameLst>
                                          <p:attrName>fill.type</p:attrName>
                                        </p:attrNameLst>
                                      </p:cBhvr>
                                      <p:to>
                                        <p:strVal val="solid"/>
                                      </p:to>
                                    </p:set>
                                    <p:set>
                                      <p:cBhvr>
                                        <p:cTn id="179" dur="500" fill="hold"/>
                                        <p:tgtEl>
                                          <p:spTgt spid="2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7" grpId="1" animBg="1"/>
      <p:bldP spid="28" grpId="0" animBg="1"/>
      <p:bldP spid="29" grpId="0" animBg="1"/>
      <p:bldP spid="30" grpId="0" animBg="1"/>
      <p:bldP spid="31" grpId="0" animBg="1"/>
      <p:bldP spid="32" grpId="0" animBg="1"/>
      <p:bldP spid="33" grpId="0" animBg="1"/>
      <p:bldP spid="34" grpId="0"/>
      <p:bldP spid="3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分析方法</a:t>
            </a:r>
          </a:p>
        </p:txBody>
      </p:sp>
      <p:cxnSp>
        <p:nvCxnSpPr>
          <p:cNvPr id="39" name="直接连接符 38"/>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1168280" y="933252"/>
            <a:ext cx="3171495" cy="3171495"/>
          </a:xfrm>
          <a:prstGeom prst="ellipse">
            <a:avLst/>
          </a:prstGeom>
          <a:noFill/>
          <a:ln w="76200">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nvGrpSpPr>
          <p:cNvPr id="3" name="组合 2"/>
          <p:cNvGrpSpPr/>
          <p:nvPr/>
        </p:nvGrpSpPr>
        <p:grpSpPr>
          <a:xfrm>
            <a:off x="659172" y="2387711"/>
            <a:ext cx="1130909" cy="1130909"/>
            <a:chOff x="659172" y="2539810"/>
            <a:chExt cx="1130909" cy="1130909"/>
          </a:xfrm>
          <a:solidFill>
            <a:srgbClr val="1A3F6C"/>
          </a:solidFill>
        </p:grpSpPr>
        <p:sp>
          <p:nvSpPr>
            <p:cNvPr id="4" name="椭圆 3"/>
            <p:cNvSpPr/>
            <p:nvPr/>
          </p:nvSpPr>
          <p:spPr>
            <a:xfrm>
              <a:off x="659172" y="2539810"/>
              <a:ext cx="1130909" cy="1130909"/>
            </a:xfrm>
            <a:prstGeom prst="ellipse">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ln w="38100">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 name="TextBox 47"/>
            <p:cNvSpPr txBox="1"/>
            <p:nvPr/>
          </p:nvSpPr>
          <p:spPr>
            <a:xfrm>
              <a:off x="908957" y="2627556"/>
              <a:ext cx="596638" cy="830997"/>
            </a:xfrm>
            <a:prstGeom prst="rect">
              <a:avLst/>
            </a:prstGeom>
            <a:noFill/>
          </p:spPr>
          <p:txBody>
            <a:bodyPr wrap="none" rtlCol="0">
              <a:spAutoFit/>
            </a:bodyPr>
            <a:lstStyle/>
            <a:p>
              <a:r>
                <a:rPr lang="en-US" altLang="zh-CN" sz="4800" dirty="0" smtClean="0">
                  <a:solidFill>
                    <a:schemeClr val="bg1"/>
                  </a:solidFill>
                  <a:latin typeface="+mj-ea"/>
                  <a:ea typeface="+mj-ea"/>
                </a:rPr>
                <a:t>C</a:t>
              </a:r>
              <a:endParaRPr lang="zh-CN" altLang="en-US" sz="4800" dirty="0">
                <a:solidFill>
                  <a:schemeClr val="bg1"/>
                </a:solidFill>
                <a:latin typeface="+mj-ea"/>
                <a:ea typeface="+mj-ea"/>
              </a:endParaRPr>
            </a:p>
          </p:txBody>
        </p:sp>
      </p:grpSp>
      <p:grpSp>
        <p:nvGrpSpPr>
          <p:cNvPr id="6" name="组合 5"/>
          <p:cNvGrpSpPr/>
          <p:nvPr/>
        </p:nvGrpSpPr>
        <p:grpSpPr>
          <a:xfrm>
            <a:off x="1758454" y="3148617"/>
            <a:ext cx="1583943" cy="1583943"/>
            <a:chOff x="1758454" y="3300716"/>
            <a:chExt cx="1583943" cy="1583943"/>
          </a:xfrm>
        </p:grpSpPr>
        <p:grpSp>
          <p:nvGrpSpPr>
            <p:cNvPr id="7" name="组合 6"/>
            <p:cNvGrpSpPr/>
            <p:nvPr/>
          </p:nvGrpSpPr>
          <p:grpSpPr>
            <a:xfrm>
              <a:off x="1758454" y="3300716"/>
              <a:ext cx="1583943" cy="158394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8" name="TextBox 48"/>
            <p:cNvSpPr txBox="1"/>
            <p:nvPr/>
          </p:nvSpPr>
          <p:spPr>
            <a:xfrm>
              <a:off x="2184500" y="3587733"/>
              <a:ext cx="771365" cy="1015663"/>
            </a:xfrm>
            <a:prstGeom prst="rect">
              <a:avLst/>
            </a:prstGeom>
            <a:noFill/>
          </p:spPr>
          <p:txBody>
            <a:bodyPr wrap="none" rtlCol="0">
              <a:spAutoFit/>
            </a:bodyPr>
            <a:lstStyle/>
            <a:p>
              <a:r>
                <a:rPr lang="en-US" altLang="zh-CN" sz="6000" dirty="0" smtClean="0">
                  <a:latin typeface="+mj-ea"/>
                  <a:ea typeface="+mj-ea"/>
                </a:rPr>
                <a:t>D</a:t>
              </a:r>
              <a:endParaRPr lang="zh-CN" altLang="en-US" sz="6000" dirty="0">
                <a:latin typeface="+mj-ea"/>
                <a:ea typeface="+mj-ea"/>
              </a:endParaRPr>
            </a:p>
          </p:txBody>
        </p:sp>
      </p:grpSp>
      <p:grpSp>
        <p:nvGrpSpPr>
          <p:cNvPr id="11" name="组合 10"/>
          <p:cNvGrpSpPr/>
          <p:nvPr/>
        </p:nvGrpSpPr>
        <p:grpSpPr>
          <a:xfrm>
            <a:off x="939680" y="1306702"/>
            <a:ext cx="813432" cy="813432"/>
            <a:chOff x="939680" y="1458801"/>
            <a:chExt cx="813432" cy="813432"/>
          </a:xfrm>
        </p:grpSpPr>
        <p:grpSp>
          <p:nvGrpSpPr>
            <p:cNvPr id="12" name="组合 11"/>
            <p:cNvGrpSpPr/>
            <p:nvPr/>
          </p:nvGrpSpPr>
          <p:grpSpPr>
            <a:xfrm>
              <a:off x="939680" y="1458801"/>
              <a:ext cx="813432" cy="813432"/>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3" name="TextBox 49"/>
            <p:cNvSpPr txBox="1"/>
            <p:nvPr/>
          </p:nvSpPr>
          <p:spPr>
            <a:xfrm>
              <a:off x="1088748" y="1565452"/>
              <a:ext cx="442750" cy="584775"/>
            </a:xfrm>
            <a:prstGeom prst="rect">
              <a:avLst/>
            </a:prstGeom>
            <a:noFill/>
          </p:spPr>
          <p:txBody>
            <a:bodyPr wrap="none" rtlCol="0">
              <a:spAutoFit/>
            </a:bodyPr>
            <a:lstStyle/>
            <a:p>
              <a:r>
                <a:rPr lang="en-US" altLang="zh-CN" sz="3200" dirty="0" smtClean="0">
                  <a:latin typeface="+mj-ea"/>
                  <a:ea typeface="+mj-ea"/>
                </a:rPr>
                <a:t>B</a:t>
              </a:r>
              <a:endParaRPr lang="zh-CN" altLang="en-US" sz="3200" dirty="0">
                <a:latin typeface="+mj-ea"/>
                <a:ea typeface="+mj-ea"/>
              </a:endParaRPr>
            </a:p>
          </p:txBody>
        </p:sp>
      </p:grpSp>
      <p:grpSp>
        <p:nvGrpSpPr>
          <p:cNvPr id="16" name="组合 15"/>
          <p:cNvGrpSpPr/>
          <p:nvPr/>
        </p:nvGrpSpPr>
        <p:grpSpPr>
          <a:xfrm>
            <a:off x="1732409" y="844352"/>
            <a:ext cx="559417" cy="559417"/>
            <a:chOff x="1732409" y="996451"/>
            <a:chExt cx="559417" cy="559417"/>
          </a:xfrm>
          <a:solidFill>
            <a:srgbClr val="1A3F6C"/>
          </a:solidFill>
        </p:grpSpPr>
        <p:sp>
          <p:nvSpPr>
            <p:cNvPr id="17" name="椭圆 16"/>
            <p:cNvSpPr/>
            <p:nvPr/>
          </p:nvSpPr>
          <p:spPr>
            <a:xfrm>
              <a:off x="1732409" y="996451"/>
              <a:ext cx="559417" cy="559417"/>
            </a:xfrm>
            <a:prstGeom prst="ellipse">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ln>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8" name="TextBox 50"/>
            <p:cNvSpPr txBox="1"/>
            <p:nvPr/>
          </p:nvSpPr>
          <p:spPr>
            <a:xfrm>
              <a:off x="1808937" y="1049342"/>
              <a:ext cx="365806" cy="400110"/>
            </a:xfrm>
            <a:prstGeom prst="rect">
              <a:avLst/>
            </a:prstGeom>
            <a:noFill/>
          </p:spPr>
          <p:txBody>
            <a:bodyPr wrap="none" rtlCol="0">
              <a:spAutoFit/>
            </a:bodyPr>
            <a:lstStyle/>
            <a:p>
              <a:r>
                <a:rPr lang="en-US" altLang="zh-CN" sz="2000" dirty="0" smtClean="0">
                  <a:solidFill>
                    <a:schemeClr val="bg1"/>
                  </a:solidFill>
                  <a:latin typeface="+mj-ea"/>
                  <a:ea typeface="+mj-ea"/>
                </a:rPr>
                <a:t>A</a:t>
              </a:r>
              <a:endParaRPr lang="zh-CN" altLang="en-US" sz="2000" dirty="0">
                <a:solidFill>
                  <a:schemeClr val="bg1"/>
                </a:solidFill>
                <a:latin typeface="+mj-ea"/>
                <a:ea typeface="+mj-ea"/>
              </a:endParaRPr>
            </a:p>
          </p:txBody>
        </p:sp>
      </p:grpSp>
      <p:grpSp>
        <p:nvGrpSpPr>
          <p:cNvPr id="19" name="组合 18"/>
          <p:cNvGrpSpPr/>
          <p:nvPr/>
        </p:nvGrpSpPr>
        <p:grpSpPr>
          <a:xfrm>
            <a:off x="3273321" y="1594725"/>
            <a:ext cx="2209109" cy="2209109"/>
            <a:chOff x="3273321" y="1746824"/>
            <a:chExt cx="2209109" cy="2209109"/>
          </a:xfrm>
          <a:solidFill>
            <a:srgbClr val="1A3F6C"/>
          </a:solidFill>
        </p:grpSpPr>
        <p:sp>
          <p:nvSpPr>
            <p:cNvPr id="20" name="椭圆 19"/>
            <p:cNvSpPr/>
            <p:nvPr/>
          </p:nvSpPr>
          <p:spPr>
            <a:xfrm flipH="1">
              <a:off x="3273321" y="1746824"/>
              <a:ext cx="2209109" cy="2209109"/>
            </a:xfrm>
            <a:prstGeom prst="ellipse">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b="100000"/>
              </a:path>
              <a:tileRect t="-100000" r="-100000"/>
            </a:gradFill>
            <a:ln w="57150">
              <a:solidFill>
                <a:schemeClr val="bg1">
                  <a:lumMod val="95000"/>
                </a:schemeClr>
              </a:soli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 name="TextBox 51"/>
            <p:cNvSpPr txBox="1"/>
            <p:nvPr/>
          </p:nvSpPr>
          <p:spPr>
            <a:xfrm>
              <a:off x="3949886" y="1997410"/>
              <a:ext cx="861133" cy="1569660"/>
            </a:xfrm>
            <a:prstGeom prst="rect">
              <a:avLst/>
            </a:prstGeom>
            <a:noFill/>
            <a:ln w="57150">
              <a:noFill/>
            </a:ln>
          </p:spPr>
          <p:txBody>
            <a:bodyPr wrap="none" rtlCol="0">
              <a:spAutoFit/>
            </a:bodyPr>
            <a:lstStyle/>
            <a:p>
              <a:r>
                <a:rPr lang="en-US" altLang="zh-CN" sz="9600" dirty="0" smtClean="0">
                  <a:solidFill>
                    <a:schemeClr val="bg1"/>
                  </a:solidFill>
                  <a:latin typeface="+mj-ea"/>
                  <a:ea typeface="+mj-ea"/>
                </a:rPr>
                <a:t>E</a:t>
              </a:r>
              <a:endParaRPr lang="zh-CN" altLang="en-US" sz="9600" dirty="0">
                <a:solidFill>
                  <a:schemeClr val="bg1"/>
                </a:solidFill>
                <a:latin typeface="+mj-ea"/>
                <a:ea typeface="+mj-ea"/>
              </a:endParaRPr>
            </a:p>
          </p:txBody>
        </p:sp>
      </p:grpSp>
      <p:sp>
        <p:nvSpPr>
          <p:cNvPr id="22" name="矩形 21"/>
          <p:cNvSpPr/>
          <p:nvPr/>
        </p:nvSpPr>
        <p:spPr>
          <a:xfrm>
            <a:off x="2000656" y="2119818"/>
            <a:ext cx="1107996" cy="646331"/>
          </a:xfrm>
          <a:prstGeom prst="rect">
            <a:avLst/>
          </a:prstGeom>
        </p:spPr>
        <p:txBody>
          <a:bodyPr wrap="none">
            <a:spAutoFit/>
          </a:bodyPr>
          <a:lstStyle/>
          <a:p>
            <a:r>
              <a:rPr lang="zh-CN" altLang="en-US" sz="3600" dirty="0" smtClean="0">
                <a:solidFill>
                  <a:schemeClr val="bg1"/>
                </a:solidFill>
                <a:latin typeface="Adobe 黑体 Std R" panose="020B0400000000000000" pitchFamily="34" charset="-122"/>
                <a:ea typeface="Adobe 黑体 Std R" panose="020B0400000000000000" pitchFamily="34" charset="-122"/>
              </a:rPr>
              <a:t>标题</a:t>
            </a:r>
            <a:endParaRPr lang="zh-CN" altLang="en-US" sz="3600" dirty="0">
              <a:solidFill>
                <a:schemeClr val="bg1"/>
              </a:solidFill>
              <a:latin typeface="Adobe 黑体 Std R" panose="020B0400000000000000" pitchFamily="34" charset="-122"/>
              <a:ea typeface="Adobe 黑体 Std R" panose="020B0400000000000000" pitchFamily="34" charset="-122"/>
            </a:endParaRPr>
          </a:p>
        </p:txBody>
      </p:sp>
      <p:sp>
        <p:nvSpPr>
          <p:cNvPr id="23" name="TextBox 59"/>
          <p:cNvSpPr txBox="1"/>
          <p:nvPr/>
        </p:nvSpPr>
        <p:spPr>
          <a:xfrm>
            <a:off x="5817337" y="1013738"/>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4" name="TextBox 60"/>
          <p:cNvSpPr txBox="1"/>
          <p:nvPr/>
        </p:nvSpPr>
        <p:spPr>
          <a:xfrm>
            <a:off x="5817337" y="1173055"/>
            <a:ext cx="2646878"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cs typeface="方正兰亭细黑_GBK_M" panose="02010600010101010101" pitchFamily="2" charset="2"/>
              </a:rPr>
              <a:t>添加文字内容，内容详尽简要清晰。</a:t>
            </a:r>
            <a:endParaRPr lang="en-US" altLang="zh-CN" sz="1200" dirty="0" smtClean="0">
              <a:solidFill>
                <a:schemeClr val="bg1">
                  <a:lumMod val="95000"/>
                </a:schemeClr>
              </a:solidFill>
              <a:latin typeface="Adobe 黑体 Std R" panose="020B0400000000000000" pitchFamily="34" charset="-122"/>
              <a:ea typeface="Adobe 黑体 Std R" panose="020B0400000000000000" pitchFamily="34" charset="-122"/>
              <a:cs typeface="方正兰亭细黑_GBK_M" panose="02010600010101010101" pitchFamily="2" charset="2"/>
            </a:endParaRPr>
          </a:p>
        </p:txBody>
      </p:sp>
      <p:cxnSp>
        <p:nvCxnSpPr>
          <p:cNvPr id="25" name="直接连接符 24"/>
          <p:cNvCxnSpPr/>
          <p:nvPr/>
        </p:nvCxnSpPr>
        <p:spPr>
          <a:xfrm flipV="1">
            <a:off x="5688716" y="1023728"/>
            <a:ext cx="0" cy="409069"/>
          </a:xfrm>
          <a:prstGeom prst="line">
            <a:avLst/>
          </a:prstGeom>
          <a:ln w="127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TextBox 62"/>
          <p:cNvSpPr txBox="1"/>
          <p:nvPr/>
        </p:nvSpPr>
        <p:spPr>
          <a:xfrm>
            <a:off x="5817337" y="1742181"/>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7" name="TextBox 65"/>
          <p:cNvSpPr txBox="1"/>
          <p:nvPr/>
        </p:nvSpPr>
        <p:spPr>
          <a:xfrm>
            <a:off x="5817337" y="1901498"/>
            <a:ext cx="2646878"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cs typeface="方正兰亭细黑_GBK_M" panose="02010600010101010101" pitchFamily="2" charset="2"/>
              </a:rPr>
              <a:t>添加文字内容，内容详尽简要清晰。</a:t>
            </a:r>
            <a:endParaRPr lang="en-US" altLang="zh-CN" sz="1200" dirty="0" smtClean="0">
              <a:solidFill>
                <a:schemeClr val="bg1">
                  <a:lumMod val="95000"/>
                </a:schemeClr>
              </a:solidFill>
              <a:latin typeface="Adobe 黑体 Std R" panose="020B0400000000000000" pitchFamily="34" charset="-122"/>
              <a:ea typeface="Adobe 黑体 Std R" panose="020B0400000000000000" pitchFamily="34" charset="-122"/>
              <a:cs typeface="方正兰亭细黑_GBK_M" panose="02010600010101010101" pitchFamily="2" charset="2"/>
            </a:endParaRPr>
          </a:p>
        </p:txBody>
      </p:sp>
      <p:cxnSp>
        <p:nvCxnSpPr>
          <p:cNvPr id="28" name="直接连接符 27"/>
          <p:cNvCxnSpPr/>
          <p:nvPr/>
        </p:nvCxnSpPr>
        <p:spPr>
          <a:xfrm flipV="1">
            <a:off x="5688716" y="1752171"/>
            <a:ext cx="0" cy="426326"/>
          </a:xfrm>
          <a:prstGeom prst="line">
            <a:avLst/>
          </a:prstGeom>
          <a:ln w="127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29" name="TextBox 81"/>
          <p:cNvSpPr txBox="1"/>
          <p:nvPr/>
        </p:nvSpPr>
        <p:spPr>
          <a:xfrm>
            <a:off x="5817337" y="2468919"/>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0" name="TextBox 87"/>
          <p:cNvSpPr txBox="1"/>
          <p:nvPr/>
        </p:nvSpPr>
        <p:spPr>
          <a:xfrm>
            <a:off x="5817337" y="2628236"/>
            <a:ext cx="2646878"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cs typeface="方正兰亭细黑_GBK_M" panose="02010600010101010101" pitchFamily="2" charset="2"/>
              </a:rPr>
              <a:t>添加文字内容，内容详尽简要清晰。</a:t>
            </a:r>
            <a:endParaRPr lang="en-US" altLang="zh-CN" sz="1200" dirty="0" smtClean="0">
              <a:solidFill>
                <a:schemeClr val="bg1">
                  <a:lumMod val="95000"/>
                </a:schemeClr>
              </a:solidFill>
              <a:latin typeface="Adobe 黑体 Std R" panose="020B0400000000000000" pitchFamily="34" charset="-122"/>
              <a:ea typeface="Adobe 黑体 Std R" panose="020B0400000000000000" pitchFamily="34" charset="-122"/>
              <a:cs typeface="方正兰亭细黑_GBK_M" panose="02010600010101010101" pitchFamily="2" charset="2"/>
            </a:endParaRPr>
          </a:p>
        </p:txBody>
      </p:sp>
      <p:cxnSp>
        <p:nvCxnSpPr>
          <p:cNvPr id="31" name="直接连接符 30"/>
          <p:cNvCxnSpPr/>
          <p:nvPr/>
        </p:nvCxnSpPr>
        <p:spPr>
          <a:xfrm flipV="1">
            <a:off x="5688716" y="2478909"/>
            <a:ext cx="0" cy="426326"/>
          </a:xfrm>
          <a:prstGeom prst="line">
            <a:avLst/>
          </a:prstGeom>
          <a:ln w="127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TextBox 89"/>
          <p:cNvSpPr txBox="1"/>
          <p:nvPr/>
        </p:nvSpPr>
        <p:spPr>
          <a:xfrm>
            <a:off x="5817337" y="3238334"/>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3" name="TextBox 90"/>
          <p:cNvSpPr txBox="1"/>
          <p:nvPr/>
        </p:nvSpPr>
        <p:spPr>
          <a:xfrm>
            <a:off x="5817337" y="3397651"/>
            <a:ext cx="2646878"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cs typeface="方正兰亭细黑_GBK_M" panose="02010600010101010101" pitchFamily="2" charset="2"/>
              </a:rPr>
              <a:t>添加文字内容，内容详尽简要清晰。</a:t>
            </a:r>
            <a:endParaRPr lang="en-US" altLang="zh-CN" sz="1200" dirty="0" smtClean="0">
              <a:solidFill>
                <a:schemeClr val="bg1">
                  <a:lumMod val="95000"/>
                </a:schemeClr>
              </a:solidFill>
              <a:latin typeface="Adobe 黑体 Std R" panose="020B0400000000000000" pitchFamily="34" charset="-122"/>
              <a:ea typeface="Adobe 黑体 Std R" panose="020B0400000000000000" pitchFamily="34" charset="-122"/>
              <a:cs typeface="方正兰亭细黑_GBK_M" panose="02010600010101010101" pitchFamily="2" charset="2"/>
            </a:endParaRPr>
          </a:p>
        </p:txBody>
      </p:sp>
      <p:cxnSp>
        <p:nvCxnSpPr>
          <p:cNvPr id="34" name="直接连接符 33"/>
          <p:cNvCxnSpPr/>
          <p:nvPr/>
        </p:nvCxnSpPr>
        <p:spPr>
          <a:xfrm flipV="1">
            <a:off x="5688716" y="3248324"/>
            <a:ext cx="0" cy="426326"/>
          </a:xfrm>
          <a:prstGeom prst="line">
            <a:avLst/>
          </a:prstGeom>
          <a:ln w="127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TextBox 92"/>
          <p:cNvSpPr txBox="1"/>
          <p:nvPr/>
        </p:nvSpPr>
        <p:spPr>
          <a:xfrm>
            <a:off x="5817337" y="3963149"/>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6" name="TextBox 94"/>
          <p:cNvSpPr txBox="1"/>
          <p:nvPr/>
        </p:nvSpPr>
        <p:spPr>
          <a:xfrm>
            <a:off x="5817337" y="4122466"/>
            <a:ext cx="2646878"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cs typeface="方正兰亭细黑_GBK_M" panose="02010600010101010101" pitchFamily="2" charset="2"/>
              </a:rPr>
              <a:t>添加文字内容，内容详尽简要清晰。</a:t>
            </a:r>
            <a:endParaRPr lang="en-US" altLang="zh-CN" sz="1200" dirty="0" smtClean="0">
              <a:solidFill>
                <a:schemeClr val="bg1">
                  <a:lumMod val="95000"/>
                </a:schemeClr>
              </a:solidFill>
              <a:latin typeface="Adobe 黑体 Std R" panose="020B0400000000000000" pitchFamily="34" charset="-122"/>
              <a:ea typeface="Adobe 黑体 Std R" panose="020B0400000000000000" pitchFamily="34" charset="-122"/>
              <a:cs typeface="方正兰亭细黑_GBK_M" panose="02010600010101010101" pitchFamily="2" charset="2"/>
            </a:endParaRPr>
          </a:p>
        </p:txBody>
      </p:sp>
      <p:cxnSp>
        <p:nvCxnSpPr>
          <p:cNvPr id="37" name="直接连接符 36"/>
          <p:cNvCxnSpPr/>
          <p:nvPr/>
        </p:nvCxnSpPr>
        <p:spPr>
          <a:xfrm flipV="1">
            <a:off x="5688716" y="3973139"/>
            <a:ext cx="0" cy="426326"/>
          </a:xfrm>
          <a:prstGeom prst="line">
            <a:avLst/>
          </a:prstGeom>
          <a:ln w="127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Click="0" advTm="4458">
        <p14:prism isInverted="1"/>
      </p:transition>
    </mc:Choice>
    <mc:Fallback xmlns="">
      <p:transition spd="slow" advClick="0" advTm="4458">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0000">
                                      <p:stCondLst>
                                        <p:cond delay="0"/>
                                      </p:stCondLst>
                                      <p:iterate type="lt">
                                        <p:tmPct val="0"/>
                                      </p:iterate>
                                      <p:childTnLst>
                                        <p:set>
                                          <p:cBhvr>
                                            <p:cTn id="6" dur="1" fill="hold">
                                              <p:stCondLst>
                                                <p:cond delay="0"/>
                                              </p:stCondLst>
                                            </p:cTn>
                                            <p:tgtEl>
                                              <p:spTgt spid="22"/>
                                            </p:tgtEl>
                                            <p:attrNameLst>
                                              <p:attrName>style.visibility</p:attrName>
                                            </p:attrNameLst>
                                          </p:cBhvr>
                                          <p:to>
                                            <p:strVal val="visible"/>
                                          </p:to>
                                        </p:set>
                                        <p:anim calcmode="lin" valueType="num" p14:bounceEnd="40000">
                                          <p:cBhvr additive="base">
                                            <p:cTn id="7"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4" presetClass="emph" presetSubtype="0" fill="hold" grpId="1" nodeType="afterEffect">
                                      <p:stCondLst>
                                        <p:cond delay="0"/>
                                      </p:stCondLst>
                                      <p:iterate type="lt">
                                        <p:tmPct val="10000"/>
                                      </p:iterate>
                                      <p:childTnLst>
                                        <p:animMotion origin="layout" path="M -2.77778E-7 -9.87654E-7 L -2.77778E-7 -0.07222 " pathEditMode="relative" rAng="0" ptsTypes="AA">
                                          <p:cBhvr>
                                            <p:cTn id="11" dur="250" accel="50000" decel="50000" autoRev="1" fill="hold">
                                              <p:stCondLst>
                                                <p:cond delay="0"/>
                                              </p:stCondLst>
                                            </p:cTn>
                                            <p:tgtEl>
                                              <p:spTgt spid="22"/>
                                            </p:tgtEl>
                                            <p:attrNameLst>
                                              <p:attrName>ppt_x</p:attrName>
                                              <p:attrName>ppt_y</p:attrName>
                                            </p:attrNameLst>
                                          </p:cBhvr>
                                          <p:rCtr x="0" y="-3611"/>
                                        </p:animMotion>
                                        <p:animRot by="1500000">
                                          <p:cBhvr>
                                            <p:cTn id="12" dur="125" fill="hold">
                                              <p:stCondLst>
                                                <p:cond delay="0"/>
                                              </p:stCondLst>
                                            </p:cTn>
                                            <p:tgtEl>
                                              <p:spTgt spid="22"/>
                                            </p:tgtEl>
                                            <p:attrNameLst>
                                              <p:attrName>r</p:attrName>
                                            </p:attrNameLst>
                                          </p:cBhvr>
                                        </p:animRot>
                                        <p:animRot by="-1500000">
                                          <p:cBhvr>
                                            <p:cTn id="13" dur="125" fill="hold">
                                              <p:stCondLst>
                                                <p:cond delay="125"/>
                                              </p:stCondLst>
                                            </p:cTn>
                                            <p:tgtEl>
                                              <p:spTgt spid="22"/>
                                            </p:tgtEl>
                                            <p:attrNameLst>
                                              <p:attrName>r</p:attrName>
                                            </p:attrNameLst>
                                          </p:cBhvr>
                                        </p:animRot>
                                        <p:animRot by="-1500000">
                                          <p:cBhvr>
                                            <p:cTn id="14" dur="125" fill="hold">
                                              <p:stCondLst>
                                                <p:cond delay="250"/>
                                              </p:stCondLst>
                                            </p:cTn>
                                            <p:tgtEl>
                                              <p:spTgt spid="22"/>
                                            </p:tgtEl>
                                            <p:attrNameLst>
                                              <p:attrName>r</p:attrName>
                                            </p:attrNameLst>
                                          </p:cBhvr>
                                        </p:animRot>
                                        <p:animRot by="1500000">
                                          <p:cBhvr>
                                            <p:cTn id="15" dur="125" fill="hold">
                                              <p:stCondLst>
                                                <p:cond delay="375"/>
                                              </p:stCondLst>
                                            </p:cTn>
                                            <p:tgtEl>
                                              <p:spTgt spid="22"/>
                                            </p:tgtEl>
                                            <p:attrNameLst>
                                              <p:attrName>r</p:attrName>
                                            </p:attrNameLst>
                                          </p:cBhvr>
                                        </p:animRot>
                                      </p:childTnLst>
                                    </p:cTn>
                                  </p:par>
                                  <p:par>
                                    <p:cTn id="16" presetID="53" presetClass="entr" presetSubtype="16"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049"/>
                                </p:stCondLst>
                                <p:childTnLst>
                                  <p:par>
                                    <p:cTn id="22" presetID="2" presetClass="entr" presetSubtype="1" fill="hold" nodeType="afterEffect" p14:presetBounceEnd="40000">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14:bounceEnd="40000">
                                          <p:cBhvr additive="base">
                                            <p:cTn id="24"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25" dur="500" fill="hold"/>
                                            <p:tgtEl>
                                              <p:spTgt spid="16"/>
                                            </p:tgtEl>
                                            <p:attrNameLst>
                                              <p:attrName>ppt_y</p:attrName>
                                            </p:attrNameLst>
                                          </p:cBhvr>
                                          <p:tavLst>
                                            <p:tav tm="0">
                                              <p:val>
                                                <p:strVal val="0-#ppt_h/2"/>
                                              </p:val>
                                            </p:tav>
                                            <p:tav tm="100000">
                                              <p:val>
                                                <p:strVal val="#ppt_y"/>
                                              </p:val>
                                            </p:tav>
                                          </p:tavLst>
                                        </p:anim>
                                      </p:childTnLst>
                                    </p:cTn>
                                  </p:par>
                                  <p:par>
                                    <p:cTn id="26" presetID="2" presetClass="entr" presetSubtype="9" fill="hold" nodeType="withEffect" p14:presetBounceEnd="40000">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14:bounceEnd="40000">
                                          <p:cBhvr additive="base">
                                            <p:cTn id="28"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8" fill="hold" nodeType="withEffect" p14:presetBounceEnd="40000">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14:bounceEnd="40000">
                                          <p:cBhvr additive="base">
                                            <p:cTn id="32" dur="5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33" dur="500" fill="hold"/>
                                            <p:tgtEl>
                                              <p:spTgt spid="3"/>
                                            </p:tgtEl>
                                            <p:attrNameLst>
                                              <p:attrName>ppt_y</p:attrName>
                                            </p:attrNameLst>
                                          </p:cBhvr>
                                          <p:tavLst>
                                            <p:tav tm="0">
                                              <p:val>
                                                <p:strVal val="#ppt_y"/>
                                              </p:val>
                                            </p:tav>
                                            <p:tav tm="100000">
                                              <p:val>
                                                <p:strVal val="#ppt_y"/>
                                              </p:val>
                                            </p:tav>
                                          </p:tavLst>
                                        </p:anim>
                                      </p:childTnLst>
                                    </p:cTn>
                                  </p:par>
                                  <p:par>
                                    <p:cTn id="34" presetID="2" presetClass="entr" presetSubtype="4" fill="hold" nodeType="withEffect" p14:presetBounceEnd="40000">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14:bounceEnd="40000">
                                          <p:cBhvr additive="base">
                                            <p:cTn id="36"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7" dur="500" fill="hold"/>
                                            <p:tgtEl>
                                              <p:spTgt spid="6"/>
                                            </p:tgtEl>
                                            <p:attrNameLst>
                                              <p:attrName>ppt_y</p:attrName>
                                            </p:attrNameLst>
                                          </p:cBhvr>
                                          <p:tavLst>
                                            <p:tav tm="0">
                                              <p:val>
                                                <p:strVal val="1+#ppt_h/2"/>
                                              </p:val>
                                            </p:tav>
                                            <p:tav tm="100000">
                                              <p:val>
                                                <p:strVal val="#ppt_y"/>
                                              </p:val>
                                            </p:tav>
                                          </p:tavLst>
                                        </p:anim>
                                      </p:childTnLst>
                                    </p:cTn>
                                  </p:par>
                                  <p:par>
                                    <p:cTn id="38" presetID="2" presetClass="entr" presetSubtype="2" fill="hold" nodeType="withEffect" p14:presetBounceEnd="40000">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14:bounceEnd="40000">
                                          <p:cBhvr additive="base">
                                            <p:cTn id="40" dur="5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19"/>
                                            </p:tgtEl>
                                            <p:attrNameLst>
                                              <p:attrName>ppt_y</p:attrName>
                                            </p:attrNameLst>
                                          </p:cBhvr>
                                          <p:tavLst>
                                            <p:tav tm="0">
                                              <p:val>
                                                <p:strVal val="#ppt_y"/>
                                              </p:val>
                                            </p:tav>
                                            <p:tav tm="100000">
                                              <p:val>
                                                <p:strVal val="#ppt_y"/>
                                              </p:val>
                                            </p:tav>
                                          </p:tavLst>
                                        </p:anim>
                                      </p:childTnLst>
                                    </p:cTn>
                                  </p:par>
                                  <p:par>
                                    <p:cTn id="42" presetID="12" presetClass="entr" presetSubtype="8" fill="hold" nodeType="withEffect">
                                      <p:stCondLst>
                                        <p:cond delay="50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p:tgtEl>
                                              <p:spTgt spid="25"/>
                                            </p:tgtEl>
                                            <p:attrNameLst>
                                              <p:attrName>ppt_x</p:attrName>
                                            </p:attrNameLst>
                                          </p:cBhvr>
                                          <p:tavLst>
                                            <p:tav tm="0">
                                              <p:val>
                                                <p:strVal val="#ppt_x-#ppt_w*1.125000"/>
                                              </p:val>
                                            </p:tav>
                                            <p:tav tm="100000">
                                              <p:val>
                                                <p:strVal val="#ppt_x"/>
                                              </p:val>
                                            </p:tav>
                                          </p:tavLst>
                                        </p:anim>
                                        <p:animEffect transition="in" filter="wipe(right)">
                                          <p:cBhvr>
                                            <p:cTn id="45" dur="500"/>
                                            <p:tgtEl>
                                              <p:spTgt spid="25"/>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p:tgtEl>
                                              <p:spTgt spid="23"/>
                                            </p:tgtEl>
                                            <p:attrNameLst>
                                              <p:attrName>ppt_x</p:attrName>
                                            </p:attrNameLst>
                                          </p:cBhvr>
                                          <p:tavLst>
                                            <p:tav tm="0">
                                              <p:val>
                                                <p:strVal val="#ppt_x-#ppt_w*1.125000"/>
                                              </p:val>
                                            </p:tav>
                                            <p:tav tm="100000">
                                              <p:val>
                                                <p:strVal val="#ppt_x"/>
                                              </p:val>
                                            </p:tav>
                                          </p:tavLst>
                                        </p:anim>
                                        <p:animEffect transition="in" filter="wipe(right)">
                                          <p:cBhvr>
                                            <p:cTn id="49" dur="500"/>
                                            <p:tgtEl>
                                              <p:spTgt spid="23"/>
                                            </p:tgtEl>
                                          </p:cBhvr>
                                        </p:animEffect>
                                      </p:childTnLst>
                                    </p:cTn>
                                  </p:par>
                                  <p:par>
                                    <p:cTn id="50" presetID="12" presetClass="entr" presetSubtype="8" fill="hold" grpId="0" nodeType="withEffect">
                                      <p:stCondLst>
                                        <p:cond delay="50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p:tgtEl>
                                              <p:spTgt spid="24"/>
                                            </p:tgtEl>
                                            <p:attrNameLst>
                                              <p:attrName>ppt_x</p:attrName>
                                            </p:attrNameLst>
                                          </p:cBhvr>
                                          <p:tavLst>
                                            <p:tav tm="0">
                                              <p:val>
                                                <p:strVal val="#ppt_x-#ppt_w*1.125000"/>
                                              </p:val>
                                            </p:tav>
                                            <p:tav tm="100000">
                                              <p:val>
                                                <p:strVal val="#ppt_x"/>
                                              </p:val>
                                            </p:tav>
                                          </p:tavLst>
                                        </p:anim>
                                        <p:animEffect transition="in" filter="wipe(right)">
                                          <p:cBhvr>
                                            <p:cTn id="53" dur="500"/>
                                            <p:tgtEl>
                                              <p:spTgt spid="24"/>
                                            </p:tgtEl>
                                          </p:cBhvr>
                                        </p:animEffect>
                                      </p:childTnLst>
                                    </p:cTn>
                                  </p:par>
                                  <p:par>
                                    <p:cTn id="54" presetID="12" presetClass="entr" presetSubtype="8" fill="hold" nodeType="withEffect">
                                      <p:stCondLst>
                                        <p:cond delay="80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p:tgtEl>
                                              <p:spTgt spid="28"/>
                                            </p:tgtEl>
                                            <p:attrNameLst>
                                              <p:attrName>ppt_x</p:attrName>
                                            </p:attrNameLst>
                                          </p:cBhvr>
                                          <p:tavLst>
                                            <p:tav tm="0">
                                              <p:val>
                                                <p:strVal val="#ppt_x-#ppt_w*1.125000"/>
                                              </p:val>
                                            </p:tav>
                                            <p:tav tm="100000">
                                              <p:val>
                                                <p:strVal val="#ppt_x"/>
                                              </p:val>
                                            </p:tav>
                                          </p:tavLst>
                                        </p:anim>
                                        <p:animEffect transition="in" filter="wipe(right)">
                                          <p:cBhvr>
                                            <p:cTn id="57" dur="500"/>
                                            <p:tgtEl>
                                              <p:spTgt spid="28"/>
                                            </p:tgtEl>
                                          </p:cBhvr>
                                        </p:animEffect>
                                      </p:childTnLst>
                                    </p:cTn>
                                  </p:par>
                                  <p:par>
                                    <p:cTn id="58" presetID="12" presetClass="entr" presetSubtype="8" fill="hold" grpId="0" nodeType="withEffect">
                                      <p:stCondLst>
                                        <p:cond delay="80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p:tgtEl>
                                              <p:spTgt spid="26"/>
                                            </p:tgtEl>
                                            <p:attrNameLst>
                                              <p:attrName>ppt_x</p:attrName>
                                            </p:attrNameLst>
                                          </p:cBhvr>
                                          <p:tavLst>
                                            <p:tav tm="0">
                                              <p:val>
                                                <p:strVal val="#ppt_x-#ppt_w*1.125000"/>
                                              </p:val>
                                            </p:tav>
                                            <p:tav tm="100000">
                                              <p:val>
                                                <p:strVal val="#ppt_x"/>
                                              </p:val>
                                            </p:tav>
                                          </p:tavLst>
                                        </p:anim>
                                        <p:animEffect transition="in" filter="wipe(right)">
                                          <p:cBhvr>
                                            <p:cTn id="61" dur="500"/>
                                            <p:tgtEl>
                                              <p:spTgt spid="26"/>
                                            </p:tgtEl>
                                          </p:cBhvr>
                                        </p:animEffect>
                                      </p:childTnLst>
                                    </p:cTn>
                                  </p:par>
                                  <p:par>
                                    <p:cTn id="62" presetID="12" presetClass="entr" presetSubtype="8" fill="hold" grpId="0" nodeType="withEffect">
                                      <p:stCondLst>
                                        <p:cond delay="80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p:tgtEl>
                                              <p:spTgt spid="27"/>
                                            </p:tgtEl>
                                            <p:attrNameLst>
                                              <p:attrName>ppt_x</p:attrName>
                                            </p:attrNameLst>
                                          </p:cBhvr>
                                          <p:tavLst>
                                            <p:tav tm="0">
                                              <p:val>
                                                <p:strVal val="#ppt_x-#ppt_w*1.125000"/>
                                              </p:val>
                                            </p:tav>
                                            <p:tav tm="100000">
                                              <p:val>
                                                <p:strVal val="#ppt_x"/>
                                              </p:val>
                                            </p:tav>
                                          </p:tavLst>
                                        </p:anim>
                                        <p:animEffect transition="in" filter="wipe(right)">
                                          <p:cBhvr>
                                            <p:cTn id="65" dur="500"/>
                                            <p:tgtEl>
                                              <p:spTgt spid="27"/>
                                            </p:tgtEl>
                                          </p:cBhvr>
                                        </p:animEffect>
                                      </p:childTnLst>
                                    </p:cTn>
                                  </p:par>
                                  <p:par>
                                    <p:cTn id="66" presetID="12" presetClass="entr" presetSubtype="8" fill="hold" nodeType="withEffect">
                                      <p:stCondLst>
                                        <p:cond delay="11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500"/>
                                            <p:tgtEl>
                                              <p:spTgt spid="31"/>
                                            </p:tgtEl>
                                            <p:attrNameLst>
                                              <p:attrName>ppt_x</p:attrName>
                                            </p:attrNameLst>
                                          </p:cBhvr>
                                          <p:tavLst>
                                            <p:tav tm="0">
                                              <p:val>
                                                <p:strVal val="#ppt_x-#ppt_w*1.125000"/>
                                              </p:val>
                                            </p:tav>
                                            <p:tav tm="100000">
                                              <p:val>
                                                <p:strVal val="#ppt_x"/>
                                              </p:val>
                                            </p:tav>
                                          </p:tavLst>
                                        </p:anim>
                                        <p:animEffect transition="in" filter="wipe(right)">
                                          <p:cBhvr>
                                            <p:cTn id="69" dur="500"/>
                                            <p:tgtEl>
                                              <p:spTgt spid="31"/>
                                            </p:tgtEl>
                                          </p:cBhvr>
                                        </p:animEffect>
                                      </p:childTnLst>
                                    </p:cTn>
                                  </p:par>
                                  <p:par>
                                    <p:cTn id="70" presetID="12" presetClass="entr" presetSubtype="8" fill="hold" grpId="0" nodeType="withEffect">
                                      <p:stCondLst>
                                        <p:cond delay="110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500"/>
                                            <p:tgtEl>
                                              <p:spTgt spid="29"/>
                                            </p:tgtEl>
                                            <p:attrNameLst>
                                              <p:attrName>ppt_x</p:attrName>
                                            </p:attrNameLst>
                                          </p:cBhvr>
                                          <p:tavLst>
                                            <p:tav tm="0">
                                              <p:val>
                                                <p:strVal val="#ppt_x-#ppt_w*1.125000"/>
                                              </p:val>
                                            </p:tav>
                                            <p:tav tm="100000">
                                              <p:val>
                                                <p:strVal val="#ppt_x"/>
                                              </p:val>
                                            </p:tav>
                                          </p:tavLst>
                                        </p:anim>
                                        <p:animEffect transition="in" filter="wipe(right)">
                                          <p:cBhvr>
                                            <p:cTn id="73" dur="500"/>
                                            <p:tgtEl>
                                              <p:spTgt spid="29"/>
                                            </p:tgtEl>
                                          </p:cBhvr>
                                        </p:animEffect>
                                      </p:childTnLst>
                                    </p:cTn>
                                  </p:par>
                                  <p:par>
                                    <p:cTn id="74" presetID="12" presetClass="entr" presetSubtype="8" fill="hold" grpId="0" nodeType="withEffect">
                                      <p:stCondLst>
                                        <p:cond delay="110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p:tgtEl>
                                              <p:spTgt spid="30"/>
                                            </p:tgtEl>
                                            <p:attrNameLst>
                                              <p:attrName>ppt_x</p:attrName>
                                            </p:attrNameLst>
                                          </p:cBhvr>
                                          <p:tavLst>
                                            <p:tav tm="0">
                                              <p:val>
                                                <p:strVal val="#ppt_x-#ppt_w*1.125000"/>
                                              </p:val>
                                            </p:tav>
                                            <p:tav tm="100000">
                                              <p:val>
                                                <p:strVal val="#ppt_x"/>
                                              </p:val>
                                            </p:tav>
                                          </p:tavLst>
                                        </p:anim>
                                        <p:animEffect transition="in" filter="wipe(right)">
                                          <p:cBhvr>
                                            <p:cTn id="77" dur="500"/>
                                            <p:tgtEl>
                                              <p:spTgt spid="30"/>
                                            </p:tgtEl>
                                          </p:cBhvr>
                                        </p:animEffect>
                                      </p:childTnLst>
                                    </p:cTn>
                                  </p:par>
                                  <p:par>
                                    <p:cTn id="78" presetID="12" presetClass="entr" presetSubtype="8" fill="hold" nodeType="withEffect">
                                      <p:stCondLst>
                                        <p:cond delay="1400"/>
                                      </p:stCondLst>
                                      <p:childTnLst>
                                        <p:set>
                                          <p:cBhvr>
                                            <p:cTn id="79" dur="1" fill="hold">
                                              <p:stCondLst>
                                                <p:cond delay="0"/>
                                              </p:stCondLst>
                                            </p:cTn>
                                            <p:tgtEl>
                                              <p:spTgt spid="34"/>
                                            </p:tgtEl>
                                            <p:attrNameLst>
                                              <p:attrName>style.visibility</p:attrName>
                                            </p:attrNameLst>
                                          </p:cBhvr>
                                          <p:to>
                                            <p:strVal val="visible"/>
                                          </p:to>
                                        </p:set>
                                        <p:anim calcmode="lin" valueType="num">
                                          <p:cBhvr additive="base">
                                            <p:cTn id="80" dur="500"/>
                                            <p:tgtEl>
                                              <p:spTgt spid="34"/>
                                            </p:tgtEl>
                                            <p:attrNameLst>
                                              <p:attrName>ppt_x</p:attrName>
                                            </p:attrNameLst>
                                          </p:cBhvr>
                                          <p:tavLst>
                                            <p:tav tm="0">
                                              <p:val>
                                                <p:strVal val="#ppt_x-#ppt_w*1.125000"/>
                                              </p:val>
                                            </p:tav>
                                            <p:tav tm="100000">
                                              <p:val>
                                                <p:strVal val="#ppt_x"/>
                                              </p:val>
                                            </p:tav>
                                          </p:tavLst>
                                        </p:anim>
                                        <p:animEffect transition="in" filter="wipe(right)">
                                          <p:cBhvr>
                                            <p:cTn id="81" dur="500"/>
                                            <p:tgtEl>
                                              <p:spTgt spid="34"/>
                                            </p:tgtEl>
                                          </p:cBhvr>
                                        </p:animEffect>
                                      </p:childTnLst>
                                    </p:cTn>
                                  </p:par>
                                  <p:par>
                                    <p:cTn id="82" presetID="12" presetClass="entr" presetSubtype="8" fill="hold" grpId="0" nodeType="withEffect">
                                      <p:stCondLst>
                                        <p:cond delay="1400"/>
                                      </p:stCondLst>
                                      <p:childTnLst>
                                        <p:set>
                                          <p:cBhvr>
                                            <p:cTn id="83" dur="1" fill="hold">
                                              <p:stCondLst>
                                                <p:cond delay="0"/>
                                              </p:stCondLst>
                                            </p:cTn>
                                            <p:tgtEl>
                                              <p:spTgt spid="33"/>
                                            </p:tgtEl>
                                            <p:attrNameLst>
                                              <p:attrName>style.visibility</p:attrName>
                                            </p:attrNameLst>
                                          </p:cBhvr>
                                          <p:to>
                                            <p:strVal val="visible"/>
                                          </p:to>
                                        </p:set>
                                        <p:anim calcmode="lin" valueType="num">
                                          <p:cBhvr additive="base">
                                            <p:cTn id="84" dur="500"/>
                                            <p:tgtEl>
                                              <p:spTgt spid="33"/>
                                            </p:tgtEl>
                                            <p:attrNameLst>
                                              <p:attrName>ppt_x</p:attrName>
                                            </p:attrNameLst>
                                          </p:cBhvr>
                                          <p:tavLst>
                                            <p:tav tm="0">
                                              <p:val>
                                                <p:strVal val="#ppt_x-#ppt_w*1.125000"/>
                                              </p:val>
                                            </p:tav>
                                            <p:tav tm="100000">
                                              <p:val>
                                                <p:strVal val="#ppt_x"/>
                                              </p:val>
                                            </p:tav>
                                          </p:tavLst>
                                        </p:anim>
                                        <p:animEffect transition="in" filter="wipe(right)">
                                          <p:cBhvr>
                                            <p:cTn id="85" dur="500"/>
                                            <p:tgtEl>
                                              <p:spTgt spid="33"/>
                                            </p:tgtEl>
                                          </p:cBhvr>
                                        </p:animEffect>
                                      </p:childTnLst>
                                    </p:cTn>
                                  </p:par>
                                  <p:par>
                                    <p:cTn id="86" presetID="12" presetClass="entr" presetSubtype="8" fill="hold" grpId="0" nodeType="withEffect">
                                      <p:stCondLst>
                                        <p:cond delay="1400"/>
                                      </p:stCondLst>
                                      <p:childTnLst>
                                        <p:set>
                                          <p:cBhvr>
                                            <p:cTn id="87" dur="1" fill="hold">
                                              <p:stCondLst>
                                                <p:cond delay="0"/>
                                              </p:stCondLst>
                                            </p:cTn>
                                            <p:tgtEl>
                                              <p:spTgt spid="32"/>
                                            </p:tgtEl>
                                            <p:attrNameLst>
                                              <p:attrName>style.visibility</p:attrName>
                                            </p:attrNameLst>
                                          </p:cBhvr>
                                          <p:to>
                                            <p:strVal val="visible"/>
                                          </p:to>
                                        </p:set>
                                        <p:anim calcmode="lin" valueType="num">
                                          <p:cBhvr additive="base">
                                            <p:cTn id="88" dur="500"/>
                                            <p:tgtEl>
                                              <p:spTgt spid="32"/>
                                            </p:tgtEl>
                                            <p:attrNameLst>
                                              <p:attrName>ppt_x</p:attrName>
                                            </p:attrNameLst>
                                          </p:cBhvr>
                                          <p:tavLst>
                                            <p:tav tm="0">
                                              <p:val>
                                                <p:strVal val="#ppt_x-#ppt_w*1.125000"/>
                                              </p:val>
                                            </p:tav>
                                            <p:tav tm="100000">
                                              <p:val>
                                                <p:strVal val="#ppt_x"/>
                                              </p:val>
                                            </p:tav>
                                          </p:tavLst>
                                        </p:anim>
                                        <p:animEffect transition="in" filter="wipe(right)">
                                          <p:cBhvr>
                                            <p:cTn id="89" dur="500"/>
                                            <p:tgtEl>
                                              <p:spTgt spid="32"/>
                                            </p:tgtEl>
                                          </p:cBhvr>
                                        </p:animEffect>
                                      </p:childTnLst>
                                    </p:cTn>
                                  </p:par>
                                  <p:par>
                                    <p:cTn id="90" presetID="12" presetClass="entr" presetSubtype="8" fill="hold" nodeType="withEffect">
                                      <p:stCondLst>
                                        <p:cond delay="1700"/>
                                      </p:stCondLst>
                                      <p:childTnLst>
                                        <p:set>
                                          <p:cBhvr>
                                            <p:cTn id="91" dur="1" fill="hold">
                                              <p:stCondLst>
                                                <p:cond delay="0"/>
                                              </p:stCondLst>
                                            </p:cTn>
                                            <p:tgtEl>
                                              <p:spTgt spid="37"/>
                                            </p:tgtEl>
                                            <p:attrNameLst>
                                              <p:attrName>style.visibility</p:attrName>
                                            </p:attrNameLst>
                                          </p:cBhvr>
                                          <p:to>
                                            <p:strVal val="visible"/>
                                          </p:to>
                                        </p:set>
                                        <p:anim calcmode="lin" valueType="num">
                                          <p:cBhvr additive="base">
                                            <p:cTn id="92" dur="500"/>
                                            <p:tgtEl>
                                              <p:spTgt spid="37"/>
                                            </p:tgtEl>
                                            <p:attrNameLst>
                                              <p:attrName>ppt_x</p:attrName>
                                            </p:attrNameLst>
                                          </p:cBhvr>
                                          <p:tavLst>
                                            <p:tav tm="0">
                                              <p:val>
                                                <p:strVal val="#ppt_x-#ppt_w*1.125000"/>
                                              </p:val>
                                            </p:tav>
                                            <p:tav tm="100000">
                                              <p:val>
                                                <p:strVal val="#ppt_x"/>
                                              </p:val>
                                            </p:tav>
                                          </p:tavLst>
                                        </p:anim>
                                        <p:animEffect transition="in" filter="wipe(right)">
                                          <p:cBhvr>
                                            <p:cTn id="93" dur="500"/>
                                            <p:tgtEl>
                                              <p:spTgt spid="37"/>
                                            </p:tgtEl>
                                          </p:cBhvr>
                                        </p:animEffect>
                                      </p:childTnLst>
                                    </p:cTn>
                                  </p:par>
                                  <p:par>
                                    <p:cTn id="94" presetID="12" presetClass="entr" presetSubtype="8" fill="hold" grpId="0" nodeType="withEffect">
                                      <p:stCondLst>
                                        <p:cond delay="1700"/>
                                      </p:stCondLst>
                                      <p:childTnLst>
                                        <p:set>
                                          <p:cBhvr>
                                            <p:cTn id="95" dur="1" fill="hold">
                                              <p:stCondLst>
                                                <p:cond delay="0"/>
                                              </p:stCondLst>
                                            </p:cTn>
                                            <p:tgtEl>
                                              <p:spTgt spid="36"/>
                                            </p:tgtEl>
                                            <p:attrNameLst>
                                              <p:attrName>style.visibility</p:attrName>
                                            </p:attrNameLst>
                                          </p:cBhvr>
                                          <p:to>
                                            <p:strVal val="visible"/>
                                          </p:to>
                                        </p:set>
                                        <p:anim calcmode="lin" valueType="num">
                                          <p:cBhvr additive="base">
                                            <p:cTn id="96" dur="500"/>
                                            <p:tgtEl>
                                              <p:spTgt spid="36"/>
                                            </p:tgtEl>
                                            <p:attrNameLst>
                                              <p:attrName>ppt_x</p:attrName>
                                            </p:attrNameLst>
                                          </p:cBhvr>
                                          <p:tavLst>
                                            <p:tav tm="0">
                                              <p:val>
                                                <p:strVal val="#ppt_x-#ppt_w*1.125000"/>
                                              </p:val>
                                            </p:tav>
                                            <p:tav tm="100000">
                                              <p:val>
                                                <p:strVal val="#ppt_x"/>
                                              </p:val>
                                            </p:tav>
                                          </p:tavLst>
                                        </p:anim>
                                        <p:animEffect transition="in" filter="wipe(right)">
                                          <p:cBhvr>
                                            <p:cTn id="97" dur="500"/>
                                            <p:tgtEl>
                                              <p:spTgt spid="36"/>
                                            </p:tgtEl>
                                          </p:cBhvr>
                                        </p:animEffect>
                                      </p:childTnLst>
                                    </p:cTn>
                                  </p:par>
                                  <p:par>
                                    <p:cTn id="98" presetID="12" presetClass="entr" presetSubtype="8" fill="hold" grpId="0" nodeType="withEffect">
                                      <p:stCondLst>
                                        <p:cond delay="1700"/>
                                      </p:stCondLst>
                                      <p:childTnLst>
                                        <p:set>
                                          <p:cBhvr>
                                            <p:cTn id="99" dur="1" fill="hold">
                                              <p:stCondLst>
                                                <p:cond delay="0"/>
                                              </p:stCondLst>
                                            </p:cTn>
                                            <p:tgtEl>
                                              <p:spTgt spid="35"/>
                                            </p:tgtEl>
                                            <p:attrNameLst>
                                              <p:attrName>style.visibility</p:attrName>
                                            </p:attrNameLst>
                                          </p:cBhvr>
                                          <p:to>
                                            <p:strVal val="visible"/>
                                          </p:to>
                                        </p:set>
                                        <p:anim calcmode="lin" valueType="num">
                                          <p:cBhvr additive="base">
                                            <p:cTn id="100" dur="500"/>
                                            <p:tgtEl>
                                              <p:spTgt spid="35"/>
                                            </p:tgtEl>
                                            <p:attrNameLst>
                                              <p:attrName>ppt_x</p:attrName>
                                            </p:attrNameLst>
                                          </p:cBhvr>
                                          <p:tavLst>
                                            <p:tav tm="0">
                                              <p:val>
                                                <p:strVal val="#ppt_x-#ppt_w*1.125000"/>
                                              </p:val>
                                            </p:tav>
                                            <p:tav tm="100000">
                                              <p:val>
                                                <p:strVal val="#ppt_x"/>
                                              </p:val>
                                            </p:tav>
                                          </p:tavLst>
                                        </p:anim>
                                        <p:animEffect transition="in" filter="wipe(right)">
                                          <p:cBhvr>
                                            <p:cTn id="10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p:bldP spid="22" grpId="1"/>
          <p:bldP spid="23" grpId="0"/>
          <p:bldP spid="24" grpId="0"/>
          <p:bldP spid="26" grpId="0"/>
          <p:bldP spid="27" grpId="0"/>
          <p:bldP spid="29" grpId="0"/>
          <p:bldP spid="30" grpId="0"/>
          <p:bldP spid="32" grpId="0"/>
          <p:bldP spid="33" grpId="0"/>
          <p:bldP spid="35" grpId="0"/>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type="lt">
                                        <p:tmPct val="0"/>
                                      </p:iterate>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4" presetClass="emph" presetSubtype="0" fill="hold" grpId="1" nodeType="afterEffect">
                                      <p:stCondLst>
                                        <p:cond delay="0"/>
                                      </p:stCondLst>
                                      <p:iterate type="lt">
                                        <p:tmPct val="10000"/>
                                      </p:iterate>
                                      <p:childTnLst>
                                        <p:animMotion origin="layout" path="M -2.77778E-7 -9.87654E-7 L -2.77778E-7 -0.07222 " pathEditMode="relative" rAng="0" ptsTypes="AA">
                                          <p:cBhvr>
                                            <p:cTn id="11" dur="250" accel="50000" decel="50000" autoRev="1" fill="hold">
                                              <p:stCondLst>
                                                <p:cond delay="0"/>
                                              </p:stCondLst>
                                            </p:cTn>
                                            <p:tgtEl>
                                              <p:spTgt spid="22"/>
                                            </p:tgtEl>
                                            <p:attrNameLst>
                                              <p:attrName>ppt_x</p:attrName>
                                              <p:attrName>ppt_y</p:attrName>
                                            </p:attrNameLst>
                                          </p:cBhvr>
                                          <p:rCtr x="0" y="-3611"/>
                                        </p:animMotion>
                                        <p:animRot by="1500000">
                                          <p:cBhvr>
                                            <p:cTn id="12" dur="125" fill="hold">
                                              <p:stCondLst>
                                                <p:cond delay="0"/>
                                              </p:stCondLst>
                                            </p:cTn>
                                            <p:tgtEl>
                                              <p:spTgt spid="22"/>
                                            </p:tgtEl>
                                            <p:attrNameLst>
                                              <p:attrName>r</p:attrName>
                                            </p:attrNameLst>
                                          </p:cBhvr>
                                        </p:animRot>
                                        <p:animRot by="-1500000">
                                          <p:cBhvr>
                                            <p:cTn id="13" dur="125" fill="hold">
                                              <p:stCondLst>
                                                <p:cond delay="125"/>
                                              </p:stCondLst>
                                            </p:cTn>
                                            <p:tgtEl>
                                              <p:spTgt spid="22"/>
                                            </p:tgtEl>
                                            <p:attrNameLst>
                                              <p:attrName>r</p:attrName>
                                            </p:attrNameLst>
                                          </p:cBhvr>
                                        </p:animRot>
                                        <p:animRot by="-1500000">
                                          <p:cBhvr>
                                            <p:cTn id="14" dur="125" fill="hold">
                                              <p:stCondLst>
                                                <p:cond delay="250"/>
                                              </p:stCondLst>
                                            </p:cTn>
                                            <p:tgtEl>
                                              <p:spTgt spid="22"/>
                                            </p:tgtEl>
                                            <p:attrNameLst>
                                              <p:attrName>r</p:attrName>
                                            </p:attrNameLst>
                                          </p:cBhvr>
                                        </p:animRot>
                                        <p:animRot by="1500000">
                                          <p:cBhvr>
                                            <p:cTn id="15" dur="125" fill="hold">
                                              <p:stCondLst>
                                                <p:cond delay="375"/>
                                              </p:stCondLst>
                                            </p:cTn>
                                            <p:tgtEl>
                                              <p:spTgt spid="22"/>
                                            </p:tgtEl>
                                            <p:attrNameLst>
                                              <p:attrName>r</p:attrName>
                                            </p:attrNameLst>
                                          </p:cBhvr>
                                        </p:animRot>
                                      </p:childTnLst>
                                    </p:cTn>
                                  </p:par>
                                  <p:par>
                                    <p:cTn id="16" presetID="53" presetClass="entr" presetSubtype="16"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049"/>
                                </p:stCondLst>
                                <p:childTnLst>
                                  <p:par>
                                    <p:cTn id="22" presetID="2" presetClass="entr" presetSubtype="1"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0-#ppt_h/2"/>
                                              </p:val>
                                            </p:tav>
                                            <p:tav tm="100000">
                                              <p:val>
                                                <p:strVal val="#ppt_y"/>
                                              </p:val>
                                            </p:tav>
                                          </p:tavLst>
                                        </p:anim>
                                      </p:childTnLst>
                                    </p:cTn>
                                  </p:par>
                                  <p:par>
                                    <p:cTn id="26" presetID="2" presetClass="entr" presetSubtype="9"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0-#ppt_w/2"/>
                                              </p:val>
                                            </p:tav>
                                            <p:tav tm="100000">
                                              <p:val>
                                                <p:strVal val="#ppt_x"/>
                                              </p:val>
                                            </p:tav>
                                          </p:tavLst>
                                        </p:anim>
                                        <p:anim calcmode="lin" valueType="num">
                                          <p:cBhvr additive="base">
                                            <p:cTn id="29" dur="500" fill="hold"/>
                                            <p:tgtEl>
                                              <p:spTgt spid="11"/>
                                            </p:tgtEl>
                                            <p:attrNameLst>
                                              <p:attrName>ppt_y</p:attrName>
                                            </p:attrNameLst>
                                          </p:cBhvr>
                                          <p:tavLst>
                                            <p:tav tm="0">
                                              <p:val>
                                                <p:strVal val="0-#ppt_h/2"/>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0-#ppt_w/2"/>
                                              </p:val>
                                            </p:tav>
                                            <p:tav tm="100000">
                                              <p:val>
                                                <p:strVal val="#ppt_x"/>
                                              </p:val>
                                            </p:tav>
                                          </p:tavLst>
                                        </p:anim>
                                        <p:anim calcmode="lin" valueType="num">
                                          <p:cBhvr additive="base">
                                            <p:cTn id="33" dur="500" fill="hold"/>
                                            <p:tgtEl>
                                              <p:spTgt spid="3"/>
                                            </p:tgtEl>
                                            <p:attrNameLst>
                                              <p:attrName>ppt_y</p:attrName>
                                            </p:attrNameLst>
                                          </p:cBhvr>
                                          <p:tavLst>
                                            <p:tav tm="0">
                                              <p:val>
                                                <p:strVal val="#ppt_y"/>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1+#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par>
                                    <p:cTn id="42" presetID="12" presetClass="entr" presetSubtype="8" fill="hold" nodeType="withEffect">
                                      <p:stCondLst>
                                        <p:cond delay="50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p:tgtEl>
                                              <p:spTgt spid="25"/>
                                            </p:tgtEl>
                                            <p:attrNameLst>
                                              <p:attrName>ppt_x</p:attrName>
                                            </p:attrNameLst>
                                          </p:cBhvr>
                                          <p:tavLst>
                                            <p:tav tm="0">
                                              <p:val>
                                                <p:strVal val="#ppt_x-#ppt_w*1.125000"/>
                                              </p:val>
                                            </p:tav>
                                            <p:tav tm="100000">
                                              <p:val>
                                                <p:strVal val="#ppt_x"/>
                                              </p:val>
                                            </p:tav>
                                          </p:tavLst>
                                        </p:anim>
                                        <p:animEffect transition="in" filter="wipe(right)">
                                          <p:cBhvr>
                                            <p:cTn id="45" dur="500"/>
                                            <p:tgtEl>
                                              <p:spTgt spid="25"/>
                                            </p:tgtEl>
                                          </p:cBhvr>
                                        </p:animEffect>
                                      </p:childTnLst>
                                    </p:cTn>
                                  </p:par>
                                  <p:par>
                                    <p:cTn id="46" presetID="12" presetClass="entr" presetSubtype="8" fill="hold" grpId="0" nodeType="withEffect">
                                      <p:stCondLst>
                                        <p:cond delay="5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p:tgtEl>
                                              <p:spTgt spid="23"/>
                                            </p:tgtEl>
                                            <p:attrNameLst>
                                              <p:attrName>ppt_x</p:attrName>
                                            </p:attrNameLst>
                                          </p:cBhvr>
                                          <p:tavLst>
                                            <p:tav tm="0">
                                              <p:val>
                                                <p:strVal val="#ppt_x-#ppt_w*1.125000"/>
                                              </p:val>
                                            </p:tav>
                                            <p:tav tm="100000">
                                              <p:val>
                                                <p:strVal val="#ppt_x"/>
                                              </p:val>
                                            </p:tav>
                                          </p:tavLst>
                                        </p:anim>
                                        <p:animEffect transition="in" filter="wipe(right)">
                                          <p:cBhvr>
                                            <p:cTn id="49" dur="500"/>
                                            <p:tgtEl>
                                              <p:spTgt spid="23"/>
                                            </p:tgtEl>
                                          </p:cBhvr>
                                        </p:animEffect>
                                      </p:childTnLst>
                                    </p:cTn>
                                  </p:par>
                                  <p:par>
                                    <p:cTn id="50" presetID="12" presetClass="entr" presetSubtype="8" fill="hold" grpId="0" nodeType="withEffect">
                                      <p:stCondLst>
                                        <p:cond delay="50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p:tgtEl>
                                              <p:spTgt spid="24"/>
                                            </p:tgtEl>
                                            <p:attrNameLst>
                                              <p:attrName>ppt_x</p:attrName>
                                            </p:attrNameLst>
                                          </p:cBhvr>
                                          <p:tavLst>
                                            <p:tav tm="0">
                                              <p:val>
                                                <p:strVal val="#ppt_x-#ppt_w*1.125000"/>
                                              </p:val>
                                            </p:tav>
                                            <p:tav tm="100000">
                                              <p:val>
                                                <p:strVal val="#ppt_x"/>
                                              </p:val>
                                            </p:tav>
                                          </p:tavLst>
                                        </p:anim>
                                        <p:animEffect transition="in" filter="wipe(right)">
                                          <p:cBhvr>
                                            <p:cTn id="53" dur="500"/>
                                            <p:tgtEl>
                                              <p:spTgt spid="24"/>
                                            </p:tgtEl>
                                          </p:cBhvr>
                                        </p:animEffect>
                                      </p:childTnLst>
                                    </p:cTn>
                                  </p:par>
                                  <p:par>
                                    <p:cTn id="54" presetID="12" presetClass="entr" presetSubtype="8" fill="hold" nodeType="withEffect">
                                      <p:stCondLst>
                                        <p:cond delay="80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p:tgtEl>
                                              <p:spTgt spid="28"/>
                                            </p:tgtEl>
                                            <p:attrNameLst>
                                              <p:attrName>ppt_x</p:attrName>
                                            </p:attrNameLst>
                                          </p:cBhvr>
                                          <p:tavLst>
                                            <p:tav tm="0">
                                              <p:val>
                                                <p:strVal val="#ppt_x-#ppt_w*1.125000"/>
                                              </p:val>
                                            </p:tav>
                                            <p:tav tm="100000">
                                              <p:val>
                                                <p:strVal val="#ppt_x"/>
                                              </p:val>
                                            </p:tav>
                                          </p:tavLst>
                                        </p:anim>
                                        <p:animEffect transition="in" filter="wipe(right)">
                                          <p:cBhvr>
                                            <p:cTn id="57" dur="500"/>
                                            <p:tgtEl>
                                              <p:spTgt spid="28"/>
                                            </p:tgtEl>
                                          </p:cBhvr>
                                        </p:animEffect>
                                      </p:childTnLst>
                                    </p:cTn>
                                  </p:par>
                                  <p:par>
                                    <p:cTn id="58" presetID="12" presetClass="entr" presetSubtype="8" fill="hold" grpId="0" nodeType="withEffect">
                                      <p:stCondLst>
                                        <p:cond delay="80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p:tgtEl>
                                              <p:spTgt spid="26"/>
                                            </p:tgtEl>
                                            <p:attrNameLst>
                                              <p:attrName>ppt_x</p:attrName>
                                            </p:attrNameLst>
                                          </p:cBhvr>
                                          <p:tavLst>
                                            <p:tav tm="0">
                                              <p:val>
                                                <p:strVal val="#ppt_x-#ppt_w*1.125000"/>
                                              </p:val>
                                            </p:tav>
                                            <p:tav tm="100000">
                                              <p:val>
                                                <p:strVal val="#ppt_x"/>
                                              </p:val>
                                            </p:tav>
                                          </p:tavLst>
                                        </p:anim>
                                        <p:animEffect transition="in" filter="wipe(right)">
                                          <p:cBhvr>
                                            <p:cTn id="61" dur="500"/>
                                            <p:tgtEl>
                                              <p:spTgt spid="26"/>
                                            </p:tgtEl>
                                          </p:cBhvr>
                                        </p:animEffect>
                                      </p:childTnLst>
                                    </p:cTn>
                                  </p:par>
                                  <p:par>
                                    <p:cTn id="62" presetID="12" presetClass="entr" presetSubtype="8" fill="hold" grpId="0" nodeType="withEffect">
                                      <p:stCondLst>
                                        <p:cond delay="80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p:tgtEl>
                                              <p:spTgt spid="27"/>
                                            </p:tgtEl>
                                            <p:attrNameLst>
                                              <p:attrName>ppt_x</p:attrName>
                                            </p:attrNameLst>
                                          </p:cBhvr>
                                          <p:tavLst>
                                            <p:tav tm="0">
                                              <p:val>
                                                <p:strVal val="#ppt_x-#ppt_w*1.125000"/>
                                              </p:val>
                                            </p:tav>
                                            <p:tav tm="100000">
                                              <p:val>
                                                <p:strVal val="#ppt_x"/>
                                              </p:val>
                                            </p:tav>
                                          </p:tavLst>
                                        </p:anim>
                                        <p:animEffect transition="in" filter="wipe(right)">
                                          <p:cBhvr>
                                            <p:cTn id="65" dur="500"/>
                                            <p:tgtEl>
                                              <p:spTgt spid="27"/>
                                            </p:tgtEl>
                                          </p:cBhvr>
                                        </p:animEffect>
                                      </p:childTnLst>
                                    </p:cTn>
                                  </p:par>
                                  <p:par>
                                    <p:cTn id="66" presetID="12" presetClass="entr" presetSubtype="8" fill="hold" nodeType="withEffect">
                                      <p:stCondLst>
                                        <p:cond delay="110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500"/>
                                            <p:tgtEl>
                                              <p:spTgt spid="31"/>
                                            </p:tgtEl>
                                            <p:attrNameLst>
                                              <p:attrName>ppt_x</p:attrName>
                                            </p:attrNameLst>
                                          </p:cBhvr>
                                          <p:tavLst>
                                            <p:tav tm="0">
                                              <p:val>
                                                <p:strVal val="#ppt_x-#ppt_w*1.125000"/>
                                              </p:val>
                                            </p:tav>
                                            <p:tav tm="100000">
                                              <p:val>
                                                <p:strVal val="#ppt_x"/>
                                              </p:val>
                                            </p:tav>
                                          </p:tavLst>
                                        </p:anim>
                                        <p:animEffect transition="in" filter="wipe(right)">
                                          <p:cBhvr>
                                            <p:cTn id="69" dur="500"/>
                                            <p:tgtEl>
                                              <p:spTgt spid="31"/>
                                            </p:tgtEl>
                                          </p:cBhvr>
                                        </p:animEffect>
                                      </p:childTnLst>
                                    </p:cTn>
                                  </p:par>
                                  <p:par>
                                    <p:cTn id="70" presetID="12" presetClass="entr" presetSubtype="8" fill="hold" grpId="0" nodeType="withEffect">
                                      <p:stCondLst>
                                        <p:cond delay="1100"/>
                                      </p:stCondLst>
                                      <p:childTnLst>
                                        <p:set>
                                          <p:cBhvr>
                                            <p:cTn id="71" dur="1" fill="hold">
                                              <p:stCondLst>
                                                <p:cond delay="0"/>
                                              </p:stCondLst>
                                            </p:cTn>
                                            <p:tgtEl>
                                              <p:spTgt spid="29"/>
                                            </p:tgtEl>
                                            <p:attrNameLst>
                                              <p:attrName>style.visibility</p:attrName>
                                            </p:attrNameLst>
                                          </p:cBhvr>
                                          <p:to>
                                            <p:strVal val="visible"/>
                                          </p:to>
                                        </p:set>
                                        <p:anim calcmode="lin" valueType="num">
                                          <p:cBhvr additive="base">
                                            <p:cTn id="72" dur="500"/>
                                            <p:tgtEl>
                                              <p:spTgt spid="29"/>
                                            </p:tgtEl>
                                            <p:attrNameLst>
                                              <p:attrName>ppt_x</p:attrName>
                                            </p:attrNameLst>
                                          </p:cBhvr>
                                          <p:tavLst>
                                            <p:tav tm="0">
                                              <p:val>
                                                <p:strVal val="#ppt_x-#ppt_w*1.125000"/>
                                              </p:val>
                                            </p:tav>
                                            <p:tav tm="100000">
                                              <p:val>
                                                <p:strVal val="#ppt_x"/>
                                              </p:val>
                                            </p:tav>
                                          </p:tavLst>
                                        </p:anim>
                                        <p:animEffect transition="in" filter="wipe(right)">
                                          <p:cBhvr>
                                            <p:cTn id="73" dur="500"/>
                                            <p:tgtEl>
                                              <p:spTgt spid="29"/>
                                            </p:tgtEl>
                                          </p:cBhvr>
                                        </p:animEffect>
                                      </p:childTnLst>
                                    </p:cTn>
                                  </p:par>
                                  <p:par>
                                    <p:cTn id="74" presetID="12" presetClass="entr" presetSubtype="8" fill="hold" grpId="0" nodeType="withEffect">
                                      <p:stCondLst>
                                        <p:cond delay="110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p:tgtEl>
                                              <p:spTgt spid="30"/>
                                            </p:tgtEl>
                                            <p:attrNameLst>
                                              <p:attrName>ppt_x</p:attrName>
                                            </p:attrNameLst>
                                          </p:cBhvr>
                                          <p:tavLst>
                                            <p:tav tm="0">
                                              <p:val>
                                                <p:strVal val="#ppt_x-#ppt_w*1.125000"/>
                                              </p:val>
                                            </p:tav>
                                            <p:tav tm="100000">
                                              <p:val>
                                                <p:strVal val="#ppt_x"/>
                                              </p:val>
                                            </p:tav>
                                          </p:tavLst>
                                        </p:anim>
                                        <p:animEffect transition="in" filter="wipe(right)">
                                          <p:cBhvr>
                                            <p:cTn id="77" dur="500"/>
                                            <p:tgtEl>
                                              <p:spTgt spid="30"/>
                                            </p:tgtEl>
                                          </p:cBhvr>
                                        </p:animEffect>
                                      </p:childTnLst>
                                    </p:cTn>
                                  </p:par>
                                  <p:par>
                                    <p:cTn id="78" presetID="12" presetClass="entr" presetSubtype="8" fill="hold" nodeType="withEffect">
                                      <p:stCondLst>
                                        <p:cond delay="1400"/>
                                      </p:stCondLst>
                                      <p:childTnLst>
                                        <p:set>
                                          <p:cBhvr>
                                            <p:cTn id="79" dur="1" fill="hold">
                                              <p:stCondLst>
                                                <p:cond delay="0"/>
                                              </p:stCondLst>
                                            </p:cTn>
                                            <p:tgtEl>
                                              <p:spTgt spid="34"/>
                                            </p:tgtEl>
                                            <p:attrNameLst>
                                              <p:attrName>style.visibility</p:attrName>
                                            </p:attrNameLst>
                                          </p:cBhvr>
                                          <p:to>
                                            <p:strVal val="visible"/>
                                          </p:to>
                                        </p:set>
                                        <p:anim calcmode="lin" valueType="num">
                                          <p:cBhvr additive="base">
                                            <p:cTn id="80" dur="500"/>
                                            <p:tgtEl>
                                              <p:spTgt spid="34"/>
                                            </p:tgtEl>
                                            <p:attrNameLst>
                                              <p:attrName>ppt_x</p:attrName>
                                            </p:attrNameLst>
                                          </p:cBhvr>
                                          <p:tavLst>
                                            <p:tav tm="0">
                                              <p:val>
                                                <p:strVal val="#ppt_x-#ppt_w*1.125000"/>
                                              </p:val>
                                            </p:tav>
                                            <p:tav tm="100000">
                                              <p:val>
                                                <p:strVal val="#ppt_x"/>
                                              </p:val>
                                            </p:tav>
                                          </p:tavLst>
                                        </p:anim>
                                        <p:animEffect transition="in" filter="wipe(right)">
                                          <p:cBhvr>
                                            <p:cTn id="81" dur="500"/>
                                            <p:tgtEl>
                                              <p:spTgt spid="34"/>
                                            </p:tgtEl>
                                          </p:cBhvr>
                                        </p:animEffect>
                                      </p:childTnLst>
                                    </p:cTn>
                                  </p:par>
                                  <p:par>
                                    <p:cTn id="82" presetID="12" presetClass="entr" presetSubtype="8" fill="hold" grpId="0" nodeType="withEffect">
                                      <p:stCondLst>
                                        <p:cond delay="1400"/>
                                      </p:stCondLst>
                                      <p:childTnLst>
                                        <p:set>
                                          <p:cBhvr>
                                            <p:cTn id="83" dur="1" fill="hold">
                                              <p:stCondLst>
                                                <p:cond delay="0"/>
                                              </p:stCondLst>
                                            </p:cTn>
                                            <p:tgtEl>
                                              <p:spTgt spid="33"/>
                                            </p:tgtEl>
                                            <p:attrNameLst>
                                              <p:attrName>style.visibility</p:attrName>
                                            </p:attrNameLst>
                                          </p:cBhvr>
                                          <p:to>
                                            <p:strVal val="visible"/>
                                          </p:to>
                                        </p:set>
                                        <p:anim calcmode="lin" valueType="num">
                                          <p:cBhvr additive="base">
                                            <p:cTn id="84" dur="500"/>
                                            <p:tgtEl>
                                              <p:spTgt spid="33"/>
                                            </p:tgtEl>
                                            <p:attrNameLst>
                                              <p:attrName>ppt_x</p:attrName>
                                            </p:attrNameLst>
                                          </p:cBhvr>
                                          <p:tavLst>
                                            <p:tav tm="0">
                                              <p:val>
                                                <p:strVal val="#ppt_x-#ppt_w*1.125000"/>
                                              </p:val>
                                            </p:tav>
                                            <p:tav tm="100000">
                                              <p:val>
                                                <p:strVal val="#ppt_x"/>
                                              </p:val>
                                            </p:tav>
                                          </p:tavLst>
                                        </p:anim>
                                        <p:animEffect transition="in" filter="wipe(right)">
                                          <p:cBhvr>
                                            <p:cTn id="85" dur="500"/>
                                            <p:tgtEl>
                                              <p:spTgt spid="33"/>
                                            </p:tgtEl>
                                          </p:cBhvr>
                                        </p:animEffect>
                                      </p:childTnLst>
                                    </p:cTn>
                                  </p:par>
                                  <p:par>
                                    <p:cTn id="86" presetID="12" presetClass="entr" presetSubtype="8" fill="hold" grpId="0" nodeType="withEffect">
                                      <p:stCondLst>
                                        <p:cond delay="1400"/>
                                      </p:stCondLst>
                                      <p:childTnLst>
                                        <p:set>
                                          <p:cBhvr>
                                            <p:cTn id="87" dur="1" fill="hold">
                                              <p:stCondLst>
                                                <p:cond delay="0"/>
                                              </p:stCondLst>
                                            </p:cTn>
                                            <p:tgtEl>
                                              <p:spTgt spid="32"/>
                                            </p:tgtEl>
                                            <p:attrNameLst>
                                              <p:attrName>style.visibility</p:attrName>
                                            </p:attrNameLst>
                                          </p:cBhvr>
                                          <p:to>
                                            <p:strVal val="visible"/>
                                          </p:to>
                                        </p:set>
                                        <p:anim calcmode="lin" valueType="num">
                                          <p:cBhvr additive="base">
                                            <p:cTn id="88" dur="500"/>
                                            <p:tgtEl>
                                              <p:spTgt spid="32"/>
                                            </p:tgtEl>
                                            <p:attrNameLst>
                                              <p:attrName>ppt_x</p:attrName>
                                            </p:attrNameLst>
                                          </p:cBhvr>
                                          <p:tavLst>
                                            <p:tav tm="0">
                                              <p:val>
                                                <p:strVal val="#ppt_x-#ppt_w*1.125000"/>
                                              </p:val>
                                            </p:tav>
                                            <p:tav tm="100000">
                                              <p:val>
                                                <p:strVal val="#ppt_x"/>
                                              </p:val>
                                            </p:tav>
                                          </p:tavLst>
                                        </p:anim>
                                        <p:animEffect transition="in" filter="wipe(right)">
                                          <p:cBhvr>
                                            <p:cTn id="89" dur="500"/>
                                            <p:tgtEl>
                                              <p:spTgt spid="32"/>
                                            </p:tgtEl>
                                          </p:cBhvr>
                                        </p:animEffect>
                                      </p:childTnLst>
                                    </p:cTn>
                                  </p:par>
                                  <p:par>
                                    <p:cTn id="90" presetID="12" presetClass="entr" presetSubtype="8" fill="hold" nodeType="withEffect">
                                      <p:stCondLst>
                                        <p:cond delay="1700"/>
                                      </p:stCondLst>
                                      <p:childTnLst>
                                        <p:set>
                                          <p:cBhvr>
                                            <p:cTn id="91" dur="1" fill="hold">
                                              <p:stCondLst>
                                                <p:cond delay="0"/>
                                              </p:stCondLst>
                                            </p:cTn>
                                            <p:tgtEl>
                                              <p:spTgt spid="37"/>
                                            </p:tgtEl>
                                            <p:attrNameLst>
                                              <p:attrName>style.visibility</p:attrName>
                                            </p:attrNameLst>
                                          </p:cBhvr>
                                          <p:to>
                                            <p:strVal val="visible"/>
                                          </p:to>
                                        </p:set>
                                        <p:anim calcmode="lin" valueType="num">
                                          <p:cBhvr additive="base">
                                            <p:cTn id="92" dur="500"/>
                                            <p:tgtEl>
                                              <p:spTgt spid="37"/>
                                            </p:tgtEl>
                                            <p:attrNameLst>
                                              <p:attrName>ppt_x</p:attrName>
                                            </p:attrNameLst>
                                          </p:cBhvr>
                                          <p:tavLst>
                                            <p:tav tm="0">
                                              <p:val>
                                                <p:strVal val="#ppt_x-#ppt_w*1.125000"/>
                                              </p:val>
                                            </p:tav>
                                            <p:tav tm="100000">
                                              <p:val>
                                                <p:strVal val="#ppt_x"/>
                                              </p:val>
                                            </p:tav>
                                          </p:tavLst>
                                        </p:anim>
                                        <p:animEffect transition="in" filter="wipe(right)">
                                          <p:cBhvr>
                                            <p:cTn id="93" dur="500"/>
                                            <p:tgtEl>
                                              <p:spTgt spid="37"/>
                                            </p:tgtEl>
                                          </p:cBhvr>
                                        </p:animEffect>
                                      </p:childTnLst>
                                    </p:cTn>
                                  </p:par>
                                  <p:par>
                                    <p:cTn id="94" presetID="12" presetClass="entr" presetSubtype="8" fill="hold" grpId="0" nodeType="withEffect">
                                      <p:stCondLst>
                                        <p:cond delay="1700"/>
                                      </p:stCondLst>
                                      <p:childTnLst>
                                        <p:set>
                                          <p:cBhvr>
                                            <p:cTn id="95" dur="1" fill="hold">
                                              <p:stCondLst>
                                                <p:cond delay="0"/>
                                              </p:stCondLst>
                                            </p:cTn>
                                            <p:tgtEl>
                                              <p:spTgt spid="36"/>
                                            </p:tgtEl>
                                            <p:attrNameLst>
                                              <p:attrName>style.visibility</p:attrName>
                                            </p:attrNameLst>
                                          </p:cBhvr>
                                          <p:to>
                                            <p:strVal val="visible"/>
                                          </p:to>
                                        </p:set>
                                        <p:anim calcmode="lin" valueType="num">
                                          <p:cBhvr additive="base">
                                            <p:cTn id="96" dur="500"/>
                                            <p:tgtEl>
                                              <p:spTgt spid="36"/>
                                            </p:tgtEl>
                                            <p:attrNameLst>
                                              <p:attrName>ppt_x</p:attrName>
                                            </p:attrNameLst>
                                          </p:cBhvr>
                                          <p:tavLst>
                                            <p:tav tm="0">
                                              <p:val>
                                                <p:strVal val="#ppt_x-#ppt_w*1.125000"/>
                                              </p:val>
                                            </p:tav>
                                            <p:tav tm="100000">
                                              <p:val>
                                                <p:strVal val="#ppt_x"/>
                                              </p:val>
                                            </p:tav>
                                          </p:tavLst>
                                        </p:anim>
                                        <p:animEffect transition="in" filter="wipe(right)">
                                          <p:cBhvr>
                                            <p:cTn id="97" dur="500"/>
                                            <p:tgtEl>
                                              <p:spTgt spid="36"/>
                                            </p:tgtEl>
                                          </p:cBhvr>
                                        </p:animEffect>
                                      </p:childTnLst>
                                    </p:cTn>
                                  </p:par>
                                  <p:par>
                                    <p:cTn id="98" presetID="12" presetClass="entr" presetSubtype="8" fill="hold" grpId="0" nodeType="withEffect">
                                      <p:stCondLst>
                                        <p:cond delay="1700"/>
                                      </p:stCondLst>
                                      <p:childTnLst>
                                        <p:set>
                                          <p:cBhvr>
                                            <p:cTn id="99" dur="1" fill="hold">
                                              <p:stCondLst>
                                                <p:cond delay="0"/>
                                              </p:stCondLst>
                                            </p:cTn>
                                            <p:tgtEl>
                                              <p:spTgt spid="35"/>
                                            </p:tgtEl>
                                            <p:attrNameLst>
                                              <p:attrName>style.visibility</p:attrName>
                                            </p:attrNameLst>
                                          </p:cBhvr>
                                          <p:to>
                                            <p:strVal val="visible"/>
                                          </p:to>
                                        </p:set>
                                        <p:anim calcmode="lin" valueType="num">
                                          <p:cBhvr additive="base">
                                            <p:cTn id="100" dur="500"/>
                                            <p:tgtEl>
                                              <p:spTgt spid="35"/>
                                            </p:tgtEl>
                                            <p:attrNameLst>
                                              <p:attrName>ppt_x</p:attrName>
                                            </p:attrNameLst>
                                          </p:cBhvr>
                                          <p:tavLst>
                                            <p:tav tm="0">
                                              <p:val>
                                                <p:strVal val="#ppt_x-#ppt_w*1.125000"/>
                                              </p:val>
                                            </p:tav>
                                            <p:tav tm="100000">
                                              <p:val>
                                                <p:strVal val="#ppt_x"/>
                                              </p:val>
                                            </p:tav>
                                          </p:tavLst>
                                        </p:anim>
                                        <p:animEffect transition="in" filter="wipe(right)">
                                          <p:cBhvr>
                                            <p:cTn id="10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p:bldP spid="22" grpId="1"/>
          <p:bldP spid="23" grpId="0"/>
          <p:bldP spid="24" grpId="0"/>
          <p:bldP spid="26" grpId="0"/>
          <p:bldP spid="27" grpId="0"/>
          <p:bldP spid="29" grpId="0"/>
          <p:bldP spid="30" grpId="0"/>
          <p:bldP spid="32" grpId="0"/>
          <p:bldP spid="33" grpId="0"/>
          <p:bldP spid="35" grpId="0"/>
          <p:bldP spid="36"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TextBox 102"/>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分析方法</a:t>
            </a:r>
          </a:p>
        </p:txBody>
      </p:sp>
      <p:cxnSp>
        <p:nvCxnSpPr>
          <p:cNvPr id="104" name="直接连接符 103"/>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641852" y="2680049"/>
            <a:ext cx="1307391" cy="1321216"/>
            <a:chOff x="2641852" y="2810409"/>
            <a:chExt cx="1307391" cy="1321216"/>
          </a:xfrm>
          <a:solidFill>
            <a:schemeClr val="bg1"/>
          </a:solidFill>
        </p:grpSpPr>
        <p:grpSp>
          <p:nvGrpSpPr>
            <p:cNvPr id="3" name="组合 102"/>
            <p:cNvGrpSpPr/>
            <p:nvPr/>
          </p:nvGrpSpPr>
          <p:grpSpPr bwMode="auto">
            <a:xfrm>
              <a:off x="2641852" y="2810409"/>
              <a:ext cx="1307391" cy="1321216"/>
              <a:chOff x="1148973" y="1803300"/>
              <a:chExt cx="2641800" cy="2641800"/>
            </a:xfrm>
            <a:grpFill/>
          </p:grpSpPr>
          <p:grpSp>
            <p:nvGrpSpPr>
              <p:cNvPr id="14" name="组合 103"/>
              <p:cNvGrpSpPr/>
              <p:nvPr/>
            </p:nvGrpSpPr>
            <p:grpSpPr bwMode="auto">
              <a:xfrm>
                <a:off x="1148973" y="1803300"/>
                <a:ext cx="2641800" cy="2641800"/>
                <a:chOff x="1148973" y="1803300"/>
                <a:chExt cx="2641800" cy="2641800"/>
              </a:xfrm>
              <a:grpFill/>
            </p:grpSpPr>
            <p:sp>
              <p:nvSpPr>
                <p:cNvPr id="16" name="梯形 105"/>
                <p:cNvSpPr/>
                <p:nvPr/>
              </p:nvSpPr>
              <p:spPr>
                <a:xfrm>
                  <a:off x="2236102" y="1803300"/>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7" name="梯形 106"/>
                <p:cNvSpPr/>
                <p:nvPr/>
              </p:nvSpPr>
              <p:spPr>
                <a:xfrm rot="1800000">
                  <a:off x="2789170"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8" name="梯形 107"/>
                <p:cNvSpPr/>
                <p:nvPr/>
              </p:nvSpPr>
              <p:spPr>
                <a:xfrm rot="3600000">
                  <a:off x="3192010" y="2356127"/>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 name="梯形 108"/>
                <p:cNvSpPr/>
                <p:nvPr/>
              </p:nvSpPr>
              <p:spPr>
                <a:xfrm rot="5400000">
                  <a:off x="3340253" y="2908486"/>
                  <a:ext cx="469608"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0" name="梯形 109"/>
                <p:cNvSpPr/>
                <p:nvPr/>
              </p:nvSpPr>
              <p:spPr>
                <a:xfrm rot="7200000">
                  <a:off x="3192010" y="3460843"/>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1" name="梯形 110"/>
                <p:cNvSpPr/>
                <p:nvPr/>
              </p:nvSpPr>
              <p:spPr>
                <a:xfrm rot="9000000">
                  <a:off x="2789170"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2" name="梯形 111"/>
                <p:cNvSpPr/>
                <p:nvPr/>
              </p:nvSpPr>
              <p:spPr>
                <a:xfrm rot="10800000">
                  <a:off x="2236102" y="4012731"/>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 name="梯形 112"/>
                <p:cNvSpPr/>
                <p:nvPr/>
              </p:nvSpPr>
              <p:spPr>
                <a:xfrm rot="12600000">
                  <a:off x="1683035"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4" name="梯形 113"/>
                <p:cNvSpPr/>
                <p:nvPr/>
              </p:nvSpPr>
              <p:spPr>
                <a:xfrm rot="14400000">
                  <a:off x="1278131" y="3460841"/>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5" name="梯形 114"/>
                <p:cNvSpPr/>
                <p:nvPr/>
              </p:nvSpPr>
              <p:spPr>
                <a:xfrm rot="16200000">
                  <a:off x="1129885" y="2908484"/>
                  <a:ext cx="469608"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6" name="梯形 115"/>
                <p:cNvSpPr/>
                <p:nvPr/>
              </p:nvSpPr>
              <p:spPr>
                <a:xfrm rot="18000000">
                  <a:off x="1278131" y="2356126"/>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7" name="梯形 116"/>
                <p:cNvSpPr/>
                <p:nvPr/>
              </p:nvSpPr>
              <p:spPr>
                <a:xfrm rot="19800000">
                  <a:off x="1683035"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5" name="同心圆 104"/>
              <p:cNvSpPr/>
              <p:nvPr/>
            </p:nvSpPr>
            <p:spPr>
              <a:xfrm>
                <a:off x="1548094" y="2204639"/>
                <a:ext cx="1872068" cy="1872223"/>
              </a:xfrm>
              <a:prstGeom prst="donut">
                <a:avLst>
                  <a:gd name="adj" fmla="val 5497"/>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4" name="Group 178"/>
            <p:cNvGrpSpPr/>
            <p:nvPr/>
          </p:nvGrpSpPr>
          <p:grpSpPr>
            <a:xfrm>
              <a:off x="3133136" y="3308569"/>
              <a:ext cx="332891" cy="333460"/>
              <a:chOff x="9145588" y="4435475"/>
              <a:chExt cx="464344" cy="465138"/>
            </a:xfrm>
            <a:grpFill/>
          </p:grpSpPr>
          <p:sp>
            <p:nvSpPr>
              <p:cNvPr id="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6"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1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1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1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1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grpSp>
        <p:nvGrpSpPr>
          <p:cNvPr id="28" name="组合 27"/>
          <p:cNvGrpSpPr/>
          <p:nvPr/>
        </p:nvGrpSpPr>
        <p:grpSpPr>
          <a:xfrm>
            <a:off x="3102891" y="1132384"/>
            <a:ext cx="1581943" cy="1598672"/>
            <a:chOff x="3102891" y="1262744"/>
            <a:chExt cx="1581943" cy="1598672"/>
          </a:xfrm>
          <a:solidFill>
            <a:schemeClr val="bg1"/>
          </a:solidFill>
        </p:grpSpPr>
        <p:grpSp>
          <p:nvGrpSpPr>
            <p:cNvPr id="29" name="组合 102"/>
            <p:cNvGrpSpPr/>
            <p:nvPr/>
          </p:nvGrpSpPr>
          <p:grpSpPr bwMode="auto">
            <a:xfrm>
              <a:off x="3102891" y="1262744"/>
              <a:ext cx="1581943" cy="1598672"/>
              <a:chOff x="1148973" y="1803300"/>
              <a:chExt cx="2641800" cy="2641800"/>
            </a:xfrm>
            <a:grpFill/>
          </p:grpSpPr>
          <p:grpSp>
            <p:nvGrpSpPr>
              <p:cNvPr id="33" name="组合 103"/>
              <p:cNvGrpSpPr/>
              <p:nvPr/>
            </p:nvGrpSpPr>
            <p:grpSpPr bwMode="auto">
              <a:xfrm>
                <a:off x="1148973" y="1803300"/>
                <a:ext cx="2641800" cy="2641800"/>
                <a:chOff x="1148973" y="1803300"/>
                <a:chExt cx="2641800" cy="2641800"/>
              </a:xfrm>
              <a:grpFill/>
            </p:grpSpPr>
            <p:sp>
              <p:nvSpPr>
                <p:cNvPr id="35" name="梯形 105"/>
                <p:cNvSpPr/>
                <p:nvPr/>
              </p:nvSpPr>
              <p:spPr>
                <a:xfrm>
                  <a:off x="2236102" y="1803300"/>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6" name="梯形 106"/>
                <p:cNvSpPr/>
                <p:nvPr/>
              </p:nvSpPr>
              <p:spPr>
                <a:xfrm rot="1800000">
                  <a:off x="2789170"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7" name="梯形 107"/>
                <p:cNvSpPr/>
                <p:nvPr/>
              </p:nvSpPr>
              <p:spPr>
                <a:xfrm rot="3600000">
                  <a:off x="3192010" y="2356127"/>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8" name="梯形 108"/>
                <p:cNvSpPr/>
                <p:nvPr/>
              </p:nvSpPr>
              <p:spPr>
                <a:xfrm rot="5400000">
                  <a:off x="3340253" y="2908486"/>
                  <a:ext cx="469608"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9" name="梯形 109"/>
                <p:cNvSpPr/>
                <p:nvPr/>
              </p:nvSpPr>
              <p:spPr>
                <a:xfrm rot="7200000">
                  <a:off x="3192010" y="3460843"/>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0" name="梯形 110"/>
                <p:cNvSpPr/>
                <p:nvPr/>
              </p:nvSpPr>
              <p:spPr>
                <a:xfrm rot="9000000">
                  <a:off x="2789170"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1" name="梯形 111"/>
                <p:cNvSpPr/>
                <p:nvPr/>
              </p:nvSpPr>
              <p:spPr>
                <a:xfrm rot="10800000">
                  <a:off x="2236102" y="4012731"/>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2" name="梯形 112"/>
                <p:cNvSpPr/>
                <p:nvPr/>
              </p:nvSpPr>
              <p:spPr>
                <a:xfrm rot="12600000">
                  <a:off x="1683035"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3" name="梯形 113"/>
                <p:cNvSpPr/>
                <p:nvPr/>
              </p:nvSpPr>
              <p:spPr>
                <a:xfrm rot="14400000">
                  <a:off x="1278131" y="3460841"/>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4" name="梯形 114"/>
                <p:cNvSpPr/>
                <p:nvPr/>
              </p:nvSpPr>
              <p:spPr>
                <a:xfrm rot="16200000">
                  <a:off x="1129885" y="2908484"/>
                  <a:ext cx="469608"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5" name="梯形 115"/>
                <p:cNvSpPr/>
                <p:nvPr/>
              </p:nvSpPr>
              <p:spPr>
                <a:xfrm rot="18000000">
                  <a:off x="1278131" y="2356126"/>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6" name="梯形 116"/>
                <p:cNvSpPr/>
                <p:nvPr/>
              </p:nvSpPr>
              <p:spPr>
                <a:xfrm rot="19800000">
                  <a:off x="1683035"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4" name="同心圆 104"/>
              <p:cNvSpPr/>
              <p:nvPr/>
            </p:nvSpPr>
            <p:spPr>
              <a:xfrm>
                <a:off x="1548094" y="2204639"/>
                <a:ext cx="1872068" cy="1872223"/>
              </a:xfrm>
              <a:prstGeom prst="donut">
                <a:avLst>
                  <a:gd name="adj" fmla="val 5497"/>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30" name="Group 188"/>
            <p:cNvGrpSpPr/>
            <p:nvPr/>
          </p:nvGrpSpPr>
          <p:grpSpPr>
            <a:xfrm>
              <a:off x="3736644" y="1900472"/>
              <a:ext cx="332891" cy="323217"/>
              <a:chOff x="8216107" y="4449763"/>
              <a:chExt cx="464344" cy="450850"/>
            </a:xfrm>
            <a:grpFill/>
          </p:grpSpPr>
          <p:sp>
            <p:nvSpPr>
              <p:cNvPr id="31"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2"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47" name="组合 46"/>
          <p:cNvGrpSpPr/>
          <p:nvPr/>
        </p:nvGrpSpPr>
        <p:grpSpPr>
          <a:xfrm>
            <a:off x="4000774" y="2387397"/>
            <a:ext cx="2105566" cy="2127832"/>
            <a:chOff x="4000774" y="2517757"/>
            <a:chExt cx="2105566" cy="2127832"/>
          </a:xfrm>
          <a:solidFill>
            <a:schemeClr val="bg1"/>
          </a:solidFill>
        </p:grpSpPr>
        <p:grpSp>
          <p:nvGrpSpPr>
            <p:cNvPr id="48" name="组合 102"/>
            <p:cNvGrpSpPr/>
            <p:nvPr/>
          </p:nvGrpSpPr>
          <p:grpSpPr bwMode="auto">
            <a:xfrm>
              <a:off x="4000774" y="2517757"/>
              <a:ext cx="2105566" cy="2127832"/>
              <a:chOff x="1148973" y="1803300"/>
              <a:chExt cx="2641800" cy="2641800"/>
            </a:xfrm>
            <a:grpFill/>
          </p:grpSpPr>
          <p:grpSp>
            <p:nvGrpSpPr>
              <p:cNvPr id="53" name="组合 103"/>
              <p:cNvGrpSpPr/>
              <p:nvPr/>
            </p:nvGrpSpPr>
            <p:grpSpPr bwMode="auto">
              <a:xfrm>
                <a:off x="1148973" y="1803300"/>
                <a:ext cx="2641800" cy="2641800"/>
                <a:chOff x="1148973" y="1803300"/>
                <a:chExt cx="2641800" cy="2641800"/>
              </a:xfrm>
              <a:grpFill/>
            </p:grpSpPr>
            <p:sp>
              <p:nvSpPr>
                <p:cNvPr id="55" name="梯形 105"/>
                <p:cNvSpPr/>
                <p:nvPr/>
              </p:nvSpPr>
              <p:spPr>
                <a:xfrm>
                  <a:off x="2236102" y="1803300"/>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6" name="梯形 106"/>
                <p:cNvSpPr/>
                <p:nvPr/>
              </p:nvSpPr>
              <p:spPr>
                <a:xfrm rot="1800000">
                  <a:off x="2789170"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7" name="梯形 107"/>
                <p:cNvSpPr/>
                <p:nvPr/>
              </p:nvSpPr>
              <p:spPr>
                <a:xfrm rot="3600000">
                  <a:off x="3192010" y="2356127"/>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8" name="梯形 108"/>
                <p:cNvSpPr/>
                <p:nvPr/>
              </p:nvSpPr>
              <p:spPr>
                <a:xfrm rot="5400000">
                  <a:off x="3340253" y="2908486"/>
                  <a:ext cx="469608"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59" name="梯形 109"/>
                <p:cNvSpPr/>
                <p:nvPr/>
              </p:nvSpPr>
              <p:spPr>
                <a:xfrm rot="7200000">
                  <a:off x="3192010" y="3460843"/>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0" name="梯形 110"/>
                <p:cNvSpPr/>
                <p:nvPr/>
              </p:nvSpPr>
              <p:spPr>
                <a:xfrm rot="9000000">
                  <a:off x="2789170"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1" name="梯形 111"/>
                <p:cNvSpPr/>
                <p:nvPr/>
              </p:nvSpPr>
              <p:spPr>
                <a:xfrm rot="10800000">
                  <a:off x="2236102" y="4012731"/>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2" name="梯形 112"/>
                <p:cNvSpPr/>
                <p:nvPr/>
              </p:nvSpPr>
              <p:spPr>
                <a:xfrm rot="12600000">
                  <a:off x="1683035"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3" name="梯形 113"/>
                <p:cNvSpPr/>
                <p:nvPr/>
              </p:nvSpPr>
              <p:spPr>
                <a:xfrm rot="14400000">
                  <a:off x="1278131" y="3460841"/>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4" name="梯形 114"/>
                <p:cNvSpPr/>
                <p:nvPr/>
              </p:nvSpPr>
              <p:spPr>
                <a:xfrm rot="16200000">
                  <a:off x="1129885" y="2908484"/>
                  <a:ext cx="469608"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5" name="梯形 115"/>
                <p:cNvSpPr/>
                <p:nvPr/>
              </p:nvSpPr>
              <p:spPr>
                <a:xfrm rot="18000000">
                  <a:off x="1278131" y="2356126"/>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66" name="梯形 116"/>
                <p:cNvSpPr/>
                <p:nvPr/>
              </p:nvSpPr>
              <p:spPr>
                <a:xfrm rot="19800000">
                  <a:off x="1683035"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54" name="同心圆 104"/>
              <p:cNvSpPr/>
              <p:nvPr/>
            </p:nvSpPr>
            <p:spPr>
              <a:xfrm>
                <a:off x="1548094" y="2204639"/>
                <a:ext cx="1872068" cy="1872223"/>
              </a:xfrm>
              <a:prstGeom prst="donut">
                <a:avLst>
                  <a:gd name="adj" fmla="val 5497"/>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49" name="Group 191"/>
            <p:cNvGrpSpPr/>
            <p:nvPr/>
          </p:nvGrpSpPr>
          <p:grpSpPr>
            <a:xfrm>
              <a:off x="4869442" y="3379417"/>
              <a:ext cx="402798" cy="402798"/>
              <a:chOff x="4439444" y="1652588"/>
              <a:chExt cx="464344" cy="464344"/>
            </a:xfrm>
            <a:grpFill/>
          </p:grpSpPr>
          <p:sp>
            <p:nvSpPr>
              <p:cNvPr id="5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5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5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grpSp>
        <p:nvGrpSpPr>
          <p:cNvPr id="67" name="组合 66"/>
          <p:cNvGrpSpPr/>
          <p:nvPr/>
        </p:nvGrpSpPr>
        <p:grpSpPr>
          <a:xfrm>
            <a:off x="4756435" y="1277579"/>
            <a:ext cx="1080488" cy="1091915"/>
            <a:chOff x="4756435" y="1407939"/>
            <a:chExt cx="1080488" cy="1091915"/>
          </a:xfrm>
          <a:solidFill>
            <a:schemeClr val="bg1"/>
          </a:solidFill>
        </p:grpSpPr>
        <p:grpSp>
          <p:nvGrpSpPr>
            <p:cNvPr id="68" name="组合 102"/>
            <p:cNvGrpSpPr/>
            <p:nvPr/>
          </p:nvGrpSpPr>
          <p:grpSpPr bwMode="auto">
            <a:xfrm>
              <a:off x="4756435" y="1407939"/>
              <a:ext cx="1080488" cy="1091915"/>
              <a:chOff x="1148973" y="1803300"/>
              <a:chExt cx="2641800" cy="2641800"/>
            </a:xfrm>
            <a:grpFill/>
          </p:grpSpPr>
          <p:grpSp>
            <p:nvGrpSpPr>
              <p:cNvPr id="77" name="组合 103"/>
              <p:cNvGrpSpPr/>
              <p:nvPr/>
            </p:nvGrpSpPr>
            <p:grpSpPr bwMode="auto">
              <a:xfrm>
                <a:off x="1148973" y="1803300"/>
                <a:ext cx="2641800" cy="2641800"/>
                <a:chOff x="1148973" y="1803300"/>
                <a:chExt cx="2641800" cy="2641800"/>
              </a:xfrm>
              <a:grpFill/>
            </p:grpSpPr>
            <p:sp>
              <p:nvSpPr>
                <p:cNvPr id="79" name="梯形 105"/>
                <p:cNvSpPr/>
                <p:nvPr/>
              </p:nvSpPr>
              <p:spPr>
                <a:xfrm>
                  <a:off x="2236102" y="1803300"/>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0" name="梯形 106"/>
                <p:cNvSpPr/>
                <p:nvPr/>
              </p:nvSpPr>
              <p:spPr>
                <a:xfrm rot="1800000">
                  <a:off x="2789170"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1" name="梯形 107"/>
                <p:cNvSpPr/>
                <p:nvPr/>
              </p:nvSpPr>
              <p:spPr>
                <a:xfrm rot="3600000">
                  <a:off x="3192010" y="2356127"/>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2" name="梯形 108"/>
                <p:cNvSpPr/>
                <p:nvPr/>
              </p:nvSpPr>
              <p:spPr>
                <a:xfrm rot="5400000">
                  <a:off x="3340253" y="2908486"/>
                  <a:ext cx="469608"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3" name="梯形 109"/>
                <p:cNvSpPr/>
                <p:nvPr/>
              </p:nvSpPr>
              <p:spPr>
                <a:xfrm rot="7200000">
                  <a:off x="3192010" y="3460843"/>
                  <a:ext cx="469607" cy="431430"/>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4" name="梯形 110"/>
                <p:cNvSpPr/>
                <p:nvPr/>
              </p:nvSpPr>
              <p:spPr>
                <a:xfrm rot="9000000">
                  <a:off x="2789170"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5" name="梯形 111"/>
                <p:cNvSpPr/>
                <p:nvPr/>
              </p:nvSpPr>
              <p:spPr>
                <a:xfrm rot="10800000">
                  <a:off x="2236102" y="4012731"/>
                  <a:ext cx="467542" cy="432369"/>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6" name="梯形 112"/>
                <p:cNvSpPr/>
                <p:nvPr/>
              </p:nvSpPr>
              <p:spPr>
                <a:xfrm rot="12600000">
                  <a:off x="1683035" y="3865848"/>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7" name="梯形 113"/>
                <p:cNvSpPr/>
                <p:nvPr/>
              </p:nvSpPr>
              <p:spPr>
                <a:xfrm rot="14400000">
                  <a:off x="1278131" y="3460841"/>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8" name="梯形 114"/>
                <p:cNvSpPr/>
                <p:nvPr/>
              </p:nvSpPr>
              <p:spPr>
                <a:xfrm rot="16200000">
                  <a:off x="1129885" y="2908484"/>
                  <a:ext cx="469608"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89" name="梯形 115"/>
                <p:cNvSpPr/>
                <p:nvPr/>
              </p:nvSpPr>
              <p:spPr>
                <a:xfrm rot="18000000">
                  <a:off x="1278131" y="2356126"/>
                  <a:ext cx="469607" cy="43143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0" name="梯形 116"/>
                <p:cNvSpPr/>
                <p:nvPr/>
              </p:nvSpPr>
              <p:spPr>
                <a:xfrm rot="19800000">
                  <a:off x="1683035" y="1952250"/>
                  <a:ext cx="467542" cy="430301"/>
                </a:xfrm>
                <a:prstGeom prst="trapezoid">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78" name="同心圆 104"/>
              <p:cNvSpPr/>
              <p:nvPr/>
            </p:nvSpPr>
            <p:spPr>
              <a:xfrm>
                <a:off x="1548094" y="2204639"/>
                <a:ext cx="1872068" cy="1872223"/>
              </a:xfrm>
              <a:prstGeom prst="donut">
                <a:avLst>
                  <a:gd name="adj" fmla="val 5497"/>
                </a:avLst>
              </a:pr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j-ea"/>
                  <a:ea typeface="+mj-ea"/>
                </a:endParaRPr>
              </a:p>
            </p:txBody>
          </p:sp>
        </p:grpSp>
        <p:grpSp>
          <p:nvGrpSpPr>
            <p:cNvPr id="69" name="Group 195"/>
            <p:cNvGrpSpPr/>
            <p:nvPr/>
          </p:nvGrpSpPr>
          <p:grpSpPr>
            <a:xfrm>
              <a:off x="5132906" y="1822348"/>
              <a:ext cx="332891" cy="260053"/>
              <a:chOff x="2581275" y="1710532"/>
              <a:chExt cx="464344" cy="362744"/>
            </a:xfrm>
            <a:grpFill/>
          </p:grpSpPr>
          <p:sp>
            <p:nvSpPr>
              <p:cNvPr id="70"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1"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72"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3"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4"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5"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6"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91" name="组合 90"/>
          <p:cNvGrpSpPr/>
          <p:nvPr/>
        </p:nvGrpSpPr>
        <p:grpSpPr>
          <a:xfrm>
            <a:off x="1078513" y="1507960"/>
            <a:ext cx="1923767" cy="781585"/>
            <a:chOff x="1078513" y="1638320"/>
            <a:chExt cx="1923767" cy="781585"/>
          </a:xfrm>
        </p:grpSpPr>
        <p:sp>
          <p:nvSpPr>
            <p:cNvPr id="92" name="TextBox 91"/>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93" name="TextBox 92"/>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94" name="组合 93"/>
          <p:cNvGrpSpPr/>
          <p:nvPr/>
        </p:nvGrpSpPr>
        <p:grpSpPr>
          <a:xfrm>
            <a:off x="6059713" y="1507960"/>
            <a:ext cx="1923767" cy="781585"/>
            <a:chOff x="1078513" y="1638320"/>
            <a:chExt cx="1923767" cy="781585"/>
          </a:xfrm>
        </p:grpSpPr>
        <p:sp>
          <p:nvSpPr>
            <p:cNvPr id="95" name="TextBox 94"/>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96" name="TextBox 95"/>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97" name="组合 96"/>
          <p:cNvGrpSpPr/>
          <p:nvPr/>
        </p:nvGrpSpPr>
        <p:grpSpPr>
          <a:xfrm>
            <a:off x="640363" y="3069909"/>
            <a:ext cx="1923767" cy="781585"/>
            <a:chOff x="1078513" y="1638320"/>
            <a:chExt cx="1923767" cy="781585"/>
          </a:xfrm>
        </p:grpSpPr>
        <p:sp>
          <p:nvSpPr>
            <p:cNvPr id="98" name="TextBox 97"/>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99" name="TextBox 98"/>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100" name="组合 99"/>
          <p:cNvGrpSpPr/>
          <p:nvPr/>
        </p:nvGrpSpPr>
        <p:grpSpPr>
          <a:xfrm>
            <a:off x="6469288" y="3069909"/>
            <a:ext cx="1923767" cy="781585"/>
            <a:chOff x="1078513" y="1638320"/>
            <a:chExt cx="1923767" cy="781585"/>
          </a:xfrm>
        </p:grpSpPr>
        <p:sp>
          <p:nvSpPr>
            <p:cNvPr id="101" name="TextBox 100"/>
            <p:cNvSpPr txBox="1"/>
            <p:nvPr/>
          </p:nvSpPr>
          <p:spPr>
            <a:xfrm>
              <a:off x="1078513"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102" name="TextBox 101"/>
            <p:cNvSpPr txBox="1"/>
            <p:nvPr/>
          </p:nvSpPr>
          <p:spPr>
            <a:xfrm>
              <a:off x="1608646" y="1638320"/>
              <a:ext cx="820738"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353">
        <p14:prism isInverted="1"/>
      </p:transition>
    </mc:Choice>
    <mc:Fallback xmlns="">
      <p:transition spd="slow" advClick="0" advTm="63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p:cTn id="25" dur="500" fill="hold"/>
                                        <p:tgtEl>
                                          <p:spTgt spid="67"/>
                                        </p:tgtEl>
                                        <p:attrNameLst>
                                          <p:attrName>ppt_w</p:attrName>
                                        </p:attrNameLst>
                                      </p:cBhvr>
                                      <p:tavLst>
                                        <p:tav tm="0">
                                          <p:val>
                                            <p:fltVal val="0"/>
                                          </p:val>
                                        </p:tav>
                                        <p:tav tm="100000">
                                          <p:val>
                                            <p:strVal val="#ppt_w"/>
                                          </p:val>
                                        </p:tav>
                                      </p:tavLst>
                                    </p:anim>
                                    <p:anim calcmode="lin" valueType="num">
                                      <p:cBhvr>
                                        <p:cTn id="26" dur="500" fill="hold"/>
                                        <p:tgtEl>
                                          <p:spTgt spid="67"/>
                                        </p:tgtEl>
                                        <p:attrNameLst>
                                          <p:attrName>ppt_h</p:attrName>
                                        </p:attrNameLst>
                                      </p:cBhvr>
                                      <p:tavLst>
                                        <p:tav tm="0">
                                          <p:val>
                                            <p:fltVal val="0"/>
                                          </p:val>
                                        </p:tav>
                                        <p:tav tm="100000">
                                          <p:val>
                                            <p:strVal val="#ppt_h"/>
                                          </p:val>
                                        </p:tav>
                                      </p:tavLst>
                                    </p:anim>
                                    <p:animEffect transition="in" filter="fade">
                                      <p:cBhvr>
                                        <p:cTn id="27" dur="500"/>
                                        <p:tgtEl>
                                          <p:spTgt spid="67"/>
                                        </p:tgtEl>
                                      </p:cBhvr>
                                    </p:animEffect>
                                  </p:childTnLst>
                                </p:cTn>
                              </p:par>
                            </p:childTnLst>
                          </p:cTn>
                        </p:par>
                        <p:par>
                          <p:cTn id="28" fill="hold">
                            <p:stCondLst>
                              <p:cond delay="2000"/>
                            </p:stCondLst>
                            <p:childTnLst>
                              <p:par>
                                <p:cTn id="29" presetID="8" presetClass="emph" presetSubtype="0" fill="hold" nodeType="afterEffect">
                                  <p:stCondLst>
                                    <p:cond delay="0"/>
                                  </p:stCondLst>
                                  <p:childTnLst>
                                    <p:animRot by="21600000">
                                      <p:cBhvr>
                                        <p:cTn id="30" dur="4250" fill="hold"/>
                                        <p:tgtEl>
                                          <p:spTgt spid="2"/>
                                        </p:tgtEl>
                                        <p:attrNameLst>
                                          <p:attrName>r</p:attrName>
                                        </p:attrNameLst>
                                      </p:cBhvr>
                                    </p:animRot>
                                  </p:childTnLst>
                                </p:cTn>
                              </p:par>
                              <p:par>
                                <p:cTn id="31" presetID="8" presetClass="emph" presetSubtype="0" fill="hold" nodeType="withEffect">
                                  <p:stCondLst>
                                    <p:cond delay="0"/>
                                  </p:stCondLst>
                                  <p:childTnLst>
                                    <p:animRot by="21600000">
                                      <p:cBhvr>
                                        <p:cTn id="32" dur="4250" fill="hold"/>
                                        <p:tgtEl>
                                          <p:spTgt spid="28"/>
                                        </p:tgtEl>
                                        <p:attrNameLst>
                                          <p:attrName>r</p:attrName>
                                        </p:attrNameLst>
                                      </p:cBhvr>
                                    </p:animRot>
                                  </p:childTnLst>
                                </p:cTn>
                              </p:par>
                              <p:par>
                                <p:cTn id="33" presetID="8" presetClass="emph" presetSubtype="0" fill="hold" nodeType="withEffect">
                                  <p:stCondLst>
                                    <p:cond delay="0"/>
                                  </p:stCondLst>
                                  <p:childTnLst>
                                    <p:animRot by="21600000">
                                      <p:cBhvr>
                                        <p:cTn id="34" dur="4250" fill="hold"/>
                                        <p:tgtEl>
                                          <p:spTgt spid="47"/>
                                        </p:tgtEl>
                                        <p:attrNameLst>
                                          <p:attrName>r</p:attrName>
                                        </p:attrNameLst>
                                      </p:cBhvr>
                                    </p:animRot>
                                  </p:childTnLst>
                                </p:cTn>
                              </p:par>
                              <p:par>
                                <p:cTn id="35" presetID="8" presetClass="emph" presetSubtype="0" fill="hold" nodeType="withEffect">
                                  <p:stCondLst>
                                    <p:cond delay="0"/>
                                  </p:stCondLst>
                                  <p:childTnLst>
                                    <p:animRot by="21600000">
                                      <p:cBhvr>
                                        <p:cTn id="36" dur="4250" fill="hold"/>
                                        <p:tgtEl>
                                          <p:spTgt spid="67"/>
                                        </p:tgtEl>
                                        <p:attrNameLst>
                                          <p:attrName>r</p:attrName>
                                        </p:attrNameLst>
                                      </p:cBhvr>
                                    </p:animRot>
                                  </p:childTnLst>
                                </p:cTn>
                              </p:par>
                              <p:par>
                                <p:cTn id="37" presetID="2" presetClass="entr" presetSubtype="8" fill="hold" nodeType="withEffect">
                                  <p:stCondLst>
                                    <p:cond delay="650"/>
                                  </p:stCondLst>
                                  <p:childTnLst>
                                    <p:set>
                                      <p:cBhvr>
                                        <p:cTn id="38" dur="1" fill="hold">
                                          <p:stCondLst>
                                            <p:cond delay="0"/>
                                          </p:stCondLst>
                                        </p:cTn>
                                        <p:tgtEl>
                                          <p:spTgt spid="91"/>
                                        </p:tgtEl>
                                        <p:attrNameLst>
                                          <p:attrName>style.visibility</p:attrName>
                                        </p:attrNameLst>
                                      </p:cBhvr>
                                      <p:to>
                                        <p:strVal val="visible"/>
                                      </p:to>
                                    </p:set>
                                    <p:anim calcmode="lin" valueType="num">
                                      <p:cBhvr additive="base">
                                        <p:cTn id="39" dur="750" fill="hold"/>
                                        <p:tgtEl>
                                          <p:spTgt spid="91"/>
                                        </p:tgtEl>
                                        <p:attrNameLst>
                                          <p:attrName>ppt_x</p:attrName>
                                        </p:attrNameLst>
                                      </p:cBhvr>
                                      <p:tavLst>
                                        <p:tav tm="0">
                                          <p:val>
                                            <p:strVal val="0-#ppt_w/2"/>
                                          </p:val>
                                        </p:tav>
                                        <p:tav tm="100000">
                                          <p:val>
                                            <p:strVal val="#ppt_x"/>
                                          </p:val>
                                        </p:tav>
                                      </p:tavLst>
                                    </p:anim>
                                    <p:anim calcmode="lin" valueType="num">
                                      <p:cBhvr additive="base">
                                        <p:cTn id="40" dur="750" fill="hold"/>
                                        <p:tgtEl>
                                          <p:spTgt spid="91"/>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1300"/>
                                  </p:stCondLst>
                                  <p:childTnLst>
                                    <p:set>
                                      <p:cBhvr>
                                        <p:cTn id="42" dur="1" fill="hold">
                                          <p:stCondLst>
                                            <p:cond delay="0"/>
                                          </p:stCondLst>
                                        </p:cTn>
                                        <p:tgtEl>
                                          <p:spTgt spid="97"/>
                                        </p:tgtEl>
                                        <p:attrNameLst>
                                          <p:attrName>style.visibility</p:attrName>
                                        </p:attrNameLst>
                                      </p:cBhvr>
                                      <p:to>
                                        <p:strVal val="visible"/>
                                      </p:to>
                                    </p:set>
                                    <p:anim calcmode="lin" valueType="num">
                                      <p:cBhvr additive="base">
                                        <p:cTn id="43" dur="750" fill="hold"/>
                                        <p:tgtEl>
                                          <p:spTgt spid="97"/>
                                        </p:tgtEl>
                                        <p:attrNameLst>
                                          <p:attrName>ppt_x</p:attrName>
                                        </p:attrNameLst>
                                      </p:cBhvr>
                                      <p:tavLst>
                                        <p:tav tm="0">
                                          <p:val>
                                            <p:strVal val="0-#ppt_w/2"/>
                                          </p:val>
                                        </p:tav>
                                        <p:tav tm="100000">
                                          <p:val>
                                            <p:strVal val="#ppt_x"/>
                                          </p:val>
                                        </p:tav>
                                      </p:tavLst>
                                    </p:anim>
                                    <p:anim calcmode="lin" valueType="num">
                                      <p:cBhvr additive="base">
                                        <p:cTn id="44" dur="750" fill="hold"/>
                                        <p:tgtEl>
                                          <p:spTgt spid="97"/>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000"/>
                                  </p:stCondLst>
                                  <p:childTnLst>
                                    <p:set>
                                      <p:cBhvr>
                                        <p:cTn id="46" dur="1" fill="hold">
                                          <p:stCondLst>
                                            <p:cond delay="0"/>
                                          </p:stCondLst>
                                        </p:cTn>
                                        <p:tgtEl>
                                          <p:spTgt spid="94"/>
                                        </p:tgtEl>
                                        <p:attrNameLst>
                                          <p:attrName>style.visibility</p:attrName>
                                        </p:attrNameLst>
                                      </p:cBhvr>
                                      <p:to>
                                        <p:strVal val="visible"/>
                                      </p:to>
                                    </p:set>
                                    <p:anim calcmode="lin" valueType="num">
                                      <p:cBhvr additive="base">
                                        <p:cTn id="47" dur="750" fill="hold"/>
                                        <p:tgtEl>
                                          <p:spTgt spid="94"/>
                                        </p:tgtEl>
                                        <p:attrNameLst>
                                          <p:attrName>ppt_x</p:attrName>
                                        </p:attrNameLst>
                                      </p:cBhvr>
                                      <p:tavLst>
                                        <p:tav tm="0">
                                          <p:val>
                                            <p:strVal val="1+#ppt_w/2"/>
                                          </p:val>
                                        </p:tav>
                                        <p:tav tm="100000">
                                          <p:val>
                                            <p:strVal val="#ppt_x"/>
                                          </p:val>
                                        </p:tav>
                                      </p:tavLst>
                                    </p:anim>
                                    <p:anim calcmode="lin" valueType="num">
                                      <p:cBhvr additive="base">
                                        <p:cTn id="48" dur="750" fill="hold"/>
                                        <p:tgtEl>
                                          <p:spTgt spid="94"/>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2700"/>
                                  </p:stCondLst>
                                  <p:childTnLst>
                                    <p:set>
                                      <p:cBhvr>
                                        <p:cTn id="50" dur="1" fill="hold">
                                          <p:stCondLst>
                                            <p:cond delay="0"/>
                                          </p:stCondLst>
                                        </p:cTn>
                                        <p:tgtEl>
                                          <p:spTgt spid="100"/>
                                        </p:tgtEl>
                                        <p:attrNameLst>
                                          <p:attrName>style.visibility</p:attrName>
                                        </p:attrNameLst>
                                      </p:cBhvr>
                                      <p:to>
                                        <p:strVal val="visible"/>
                                      </p:to>
                                    </p:set>
                                    <p:anim calcmode="lin" valueType="num">
                                      <p:cBhvr additive="base">
                                        <p:cTn id="51" dur="750" fill="hold"/>
                                        <p:tgtEl>
                                          <p:spTgt spid="100"/>
                                        </p:tgtEl>
                                        <p:attrNameLst>
                                          <p:attrName>ppt_x</p:attrName>
                                        </p:attrNameLst>
                                      </p:cBhvr>
                                      <p:tavLst>
                                        <p:tav tm="0">
                                          <p:val>
                                            <p:strVal val="1+#ppt_w/2"/>
                                          </p:val>
                                        </p:tav>
                                        <p:tav tm="100000">
                                          <p:val>
                                            <p:strVal val="#ppt_x"/>
                                          </p:val>
                                        </p:tav>
                                      </p:tavLst>
                                    </p:anim>
                                    <p:anim calcmode="lin" valueType="num">
                                      <p:cBhvr additive="base">
                                        <p:cTn id="52" dur="75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分析方法</a:t>
            </a:r>
          </a:p>
        </p:txBody>
      </p:sp>
      <p:cxnSp>
        <p:nvCxnSpPr>
          <p:cNvPr id="28" name="直接连接符 27"/>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任意多边形 1"/>
          <p:cNvSpPr/>
          <p:nvPr/>
        </p:nvSpPr>
        <p:spPr>
          <a:xfrm>
            <a:off x="1071563" y="1685446"/>
            <a:ext cx="6800850" cy="2115029"/>
          </a:xfrm>
          <a:custGeom>
            <a:avLst/>
            <a:gdLst>
              <a:gd name="connsiteX0" fmla="*/ 0 w 6800850"/>
              <a:gd name="connsiteY0" fmla="*/ 2115029 h 2115029"/>
              <a:gd name="connsiteX1" fmla="*/ 971550 w 6800850"/>
              <a:gd name="connsiteY1" fmla="*/ 914879 h 2115029"/>
              <a:gd name="connsiteX2" fmla="*/ 1943100 w 6800850"/>
              <a:gd name="connsiteY2" fmla="*/ 1600679 h 2115029"/>
              <a:gd name="connsiteX3" fmla="*/ 2857500 w 6800850"/>
              <a:gd name="connsiteY3" fmla="*/ 479 h 2115029"/>
              <a:gd name="connsiteX4" fmla="*/ 3857625 w 6800850"/>
              <a:gd name="connsiteY4" fmla="*/ 1786417 h 2115029"/>
              <a:gd name="connsiteX5" fmla="*/ 4800600 w 6800850"/>
              <a:gd name="connsiteY5" fmla="*/ 829154 h 2115029"/>
              <a:gd name="connsiteX6" fmla="*/ 5786437 w 6800850"/>
              <a:gd name="connsiteY6" fmla="*/ 1157767 h 2115029"/>
              <a:gd name="connsiteX7" fmla="*/ 6800850 w 6800850"/>
              <a:gd name="connsiteY7" fmla="*/ 479 h 211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00850" h="2115029">
                <a:moveTo>
                  <a:pt x="0" y="2115029"/>
                </a:moveTo>
                <a:cubicBezTo>
                  <a:pt x="323850" y="1557816"/>
                  <a:pt x="647700" y="1000604"/>
                  <a:pt x="971550" y="914879"/>
                </a:cubicBezTo>
                <a:cubicBezTo>
                  <a:pt x="1295400" y="829154"/>
                  <a:pt x="1628775" y="1753079"/>
                  <a:pt x="1943100" y="1600679"/>
                </a:cubicBezTo>
                <a:cubicBezTo>
                  <a:pt x="2257425" y="1448279"/>
                  <a:pt x="2538413" y="-30477"/>
                  <a:pt x="2857500" y="479"/>
                </a:cubicBezTo>
                <a:cubicBezTo>
                  <a:pt x="3176587" y="31435"/>
                  <a:pt x="3533775" y="1648305"/>
                  <a:pt x="3857625" y="1786417"/>
                </a:cubicBezTo>
                <a:cubicBezTo>
                  <a:pt x="4181475" y="1924529"/>
                  <a:pt x="4479131" y="933929"/>
                  <a:pt x="4800600" y="829154"/>
                </a:cubicBezTo>
                <a:cubicBezTo>
                  <a:pt x="5122069" y="724379"/>
                  <a:pt x="5453062" y="1295879"/>
                  <a:pt x="5786437" y="1157767"/>
                </a:cubicBezTo>
                <a:cubicBezTo>
                  <a:pt x="6119812" y="1019655"/>
                  <a:pt x="6622256" y="205266"/>
                  <a:pt x="6800850" y="479"/>
                </a:cubicBezTo>
              </a:path>
            </a:pathLst>
          </a:custGeom>
          <a:ln w="76200">
            <a:solidFill>
              <a:srgbClr val="5F5F5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080808"/>
              </a:solidFill>
              <a:latin typeface="+mj-ea"/>
              <a:ea typeface="+mj-ea"/>
            </a:endParaRPr>
          </a:p>
        </p:txBody>
      </p:sp>
      <p:grpSp>
        <p:nvGrpSpPr>
          <p:cNvPr id="3" name="组合 2"/>
          <p:cNvGrpSpPr/>
          <p:nvPr/>
        </p:nvGrpSpPr>
        <p:grpSpPr>
          <a:xfrm>
            <a:off x="1757497" y="2304367"/>
            <a:ext cx="609409" cy="609409"/>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6" name="椭圆 5"/>
          <p:cNvSpPr/>
          <p:nvPr/>
        </p:nvSpPr>
        <p:spPr>
          <a:xfrm>
            <a:off x="784268" y="3454524"/>
            <a:ext cx="618574" cy="618574"/>
          </a:xfrm>
          <a:prstGeom prst="ellipse">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5400000" scaled="1"/>
            <a:tileRect/>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nvGrpSpPr>
          <p:cNvPr id="7" name="组合 6"/>
          <p:cNvGrpSpPr/>
          <p:nvPr/>
        </p:nvGrpSpPr>
        <p:grpSpPr>
          <a:xfrm>
            <a:off x="3694790" y="1398971"/>
            <a:ext cx="609409" cy="609409"/>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10" name="椭圆 9"/>
          <p:cNvSpPr/>
          <p:nvPr/>
        </p:nvSpPr>
        <p:spPr>
          <a:xfrm>
            <a:off x="2721561" y="2936446"/>
            <a:ext cx="618574" cy="618574"/>
          </a:xfrm>
          <a:prstGeom prst="ellipse">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5400000" scaled="1"/>
            <a:tileRect/>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11" name="椭圆 10"/>
          <p:cNvSpPr/>
          <p:nvPr/>
        </p:nvSpPr>
        <p:spPr>
          <a:xfrm>
            <a:off x="4658854" y="3139631"/>
            <a:ext cx="618574" cy="618574"/>
          </a:xfrm>
          <a:prstGeom prst="ellipse">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5400000" scaled="1"/>
            <a:tileRect/>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nvGrpSpPr>
          <p:cNvPr id="12" name="组合 11"/>
          <p:cNvGrpSpPr/>
          <p:nvPr/>
        </p:nvGrpSpPr>
        <p:grpSpPr>
          <a:xfrm>
            <a:off x="5632083" y="2235155"/>
            <a:ext cx="609409" cy="609409"/>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15" name="椭圆 14"/>
          <p:cNvSpPr/>
          <p:nvPr/>
        </p:nvSpPr>
        <p:spPr>
          <a:xfrm>
            <a:off x="6596147" y="2533358"/>
            <a:ext cx="618574" cy="618574"/>
          </a:xfrm>
          <a:prstGeom prst="ellipse">
            <a:avLst/>
          </a:pr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5400000" scaled="1"/>
            <a:tileRect/>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nvGrpSpPr>
          <p:cNvPr id="16" name="组合 15"/>
          <p:cNvGrpSpPr/>
          <p:nvPr/>
        </p:nvGrpSpPr>
        <p:grpSpPr>
          <a:xfrm>
            <a:off x="7569379" y="1361651"/>
            <a:ext cx="609409" cy="609409"/>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mj-ea"/>
                <a:ea typeface="+mj-ea"/>
              </a:endParaRPr>
            </a:p>
          </p:txBody>
        </p:sp>
      </p:grpSp>
      <p:sp>
        <p:nvSpPr>
          <p:cNvPr id="19" name="TextBox 53"/>
          <p:cNvSpPr txBox="1"/>
          <p:nvPr/>
        </p:nvSpPr>
        <p:spPr>
          <a:xfrm>
            <a:off x="539557" y="4251493"/>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0" name="TextBox 54"/>
          <p:cNvSpPr txBox="1"/>
          <p:nvPr/>
        </p:nvSpPr>
        <p:spPr>
          <a:xfrm>
            <a:off x="1508203" y="1869880"/>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1" name="TextBox 55"/>
          <p:cNvSpPr txBox="1"/>
          <p:nvPr/>
        </p:nvSpPr>
        <p:spPr>
          <a:xfrm>
            <a:off x="2535507" y="3758205"/>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2" name="TextBox 59"/>
          <p:cNvSpPr txBox="1"/>
          <p:nvPr/>
        </p:nvSpPr>
        <p:spPr>
          <a:xfrm>
            <a:off x="3421144" y="957855"/>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3" name="TextBox 60"/>
          <p:cNvSpPr txBox="1"/>
          <p:nvPr/>
        </p:nvSpPr>
        <p:spPr>
          <a:xfrm>
            <a:off x="4393505" y="3929658"/>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4" name="TextBox 61"/>
          <p:cNvSpPr txBox="1"/>
          <p:nvPr/>
        </p:nvSpPr>
        <p:spPr>
          <a:xfrm>
            <a:off x="5382790" y="1762108"/>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5" name="TextBox 62"/>
          <p:cNvSpPr txBox="1"/>
          <p:nvPr/>
        </p:nvSpPr>
        <p:spPr>
          <a:xfrm>
            <a:off x="6351436" y="3338994"/>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6" name="TextBox 65"/>
          <p:cNvSpPr txBox="1"/>
          <p:nvPr/>
        </p:nvSpPr>
        <p:spPr>
          <a:xfrm>
            <a:off x="7320086" y="914991"/>
            <a:ext cx="1107996" cy="276999"/>
          </a:xfrm>
          <a:prstGeom prst="rect">
            <a:avLst/>
          </a:prstGeom>
          <a:noFill/>
        </p:spPr>
        <p:txBody>
          <a:bodyPr wrap="none" rtlCol="0">
            <a:spAutoFit/>
          </a:bodyPr>
          <a:lstStyle/>
          <a:p>
            <a:r>
              <a:rPr lang="zh-CN" altLang="en-US" sz="1200" dirty="0" smtClean="0">
                <a:solidFill>
                  <a:schemeClr val="bg1">
                    <a:lumMod val="95000"/>
                  </a:schemeClr>
                </a:solidFill>
                <a:latin typeface="Adobe 黑体 Std R" panose="020B0400000000000000" pitchFamily="34" charset="-122"/>
                <a:ea typeface="Adobe 黑体 Std R" panose="020B0400000000000000" pitchFamily="34" charset="-122"/>
              </a:rPr>
              <a:t>添加文字标题</a:t>
            </a:r>
            <a:endParaRPr lang="zh-CN" altLang="en-US" sz="1200" dirty="0">
              <a:solidFill>
                <a:schemeClr val="bg1">
                  <a:lumMod val="95000"/>
                </a:schemeClr>
              </a:solidFill>
              <a:latin typeface="Adobe 黑体 Std R" panose="020B0400000000000000" pitchFamily="34" charset="-122"/>
              <a:ea typeface="Adobe 黑体 Std R" panose="020B04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4908">
        <p14:prism isInverted="1"/>
      </p:transition>
    </mc:Choice>
    <mc:Fallback xmlns="">
      <p:transition spd="slow" advClick="0" advTm="4908">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4000"/>
                                            <p:tgtEl>
                                              <p:spTgt spid="2"/>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6"/>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14:presetBounceEnd="40000">
                                      <p:stCondLst>
                                        <p:cond delay="40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12" presetClass="entr" presetSubtype="1" fill="hold" grpId="0" nodeType="withEffect">
                                      <p:stCondLst>
                                        <p:cond delay="40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p:tgtEl>
                                              <p:spTgt spid="19"/>
                                            </p:tgtEl>
                                            <p:attrNameLst>
                                              <p:attrName>ppt_y</p:attrName>
                                            </p:attrNameLst>
                                          </p:cBhvr>
                                          <p:tavLst>
                                            <p:tav tm="0">
                                              <p:val>
                                                <p:strVal val="#ppt_y-#ppt_h*1.125000"/>
                                              </p:val>
                                            </p:tav>
                                            <p:tav tm="100000">
                                              <p:val>
                                                <p:strVal val="#ppt_y"/>
                                              </p:val>
                                            </p:tav>
                                          </p:tavLst>
                                        </p:anim>
                                        <p:animEffect transition="in" filter="wipe(down)">
                                          <p:cBhvr>
                                            <p:cTn id="19" dur="500"/>
                                            <p:tgtEl>
                                              <p:spTgt spid="19"/>
                                            </p:tgtEl>
                                          </p:cBhvr>
                                        </p:animEffect>
                                      </p:childTnLst>
                                    </p:cTn>
                                  </p:par>
                                  <p:par>
                                    <p:cTn id="20" presetID="2" presetClass="entr" presetSubtype="4" fill="hold" grpId="0" nodeType="withEffect" p14:presetBounceEnd="40000">
                                      <p:stCondLst>
                                        <p:cond delay="900"/>
                                      </p:stCondLst>
                                      <p:childTnLst>
                                        <p:set>
                                          <p:cBhvr>
                                            <p:cTn id="21" dur="1" fill="hold">
                                              <p:stCondLst>
                                                <p:cond delay="0"/>
                                              </p:stCondLst>
                                            </p:cTn>
                                            <p:tgtEl>
                                              <p:spTgt spid="10"/>
                                            </p:tgtEl>
                                            <p:attrNameLst>
                                              <p:attrName>style.visibility</p:attrName>
                                            </p:attrNameLst>
                                          </p:cBhvr>
                                          <p:to>
                                            <p:strVal val="visible"/>
                                          </p:to>
                                        </p:set>
                                        <p:anim calcmode="lin" valueType="num" p14:bounceEnd="40000">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0"/>
                                            </p:tgtEl>
                                            <p:attrNameLst>
                                              <p:attrName>ppt_y</p:attrName>
                                            </p:attrNameLst>
                                          </p:cBhvr>
                                          <p:tavLst>
                                            <p:tav tm="0">
                                              <p:val>
                                                <p:strVal val="1+#ppt_h/2"/>
                                              </p:val>
                                            </p:tav>
                                            <p:tav tm="100000">
                                              <p:val>
                                                <p:strVal val="#ppt_y"/>
                                              </p:val>
                                            </p:tav>
                                          </p:tavLst>
                                        </p:anim>
                                      </p:childTnLst>
                                    </p:cTn>
                                  </p:par>
                                  <p:par>
                                    <p:cTn id="24" presetID="12" presetClass="entr" presetSubtype="4" fill="hold" grpId="0" nodeType="withEffect">
                                      <p:stCondLst>
                                        <p:cond delay="90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p:tgtEl>
                                              <p:spTgt spid="20"/>
                                            </p:tgtEl>
                                            <p:attrNameLst>
                                              <p:attrName>ppt_y</p:attrName>
                                            </p:attrNameLst>
                                          </p:cBhvr>
                                          <p:tavLst>
                                            <p:tav tm="0">
                                              <p:val>
                                                <p:strVal val="#ppt_y+#ppt_h*1.125000"/>
                                              </p:val>
                                            </p:tav>
                                            <p:tav tm="100000">
                                              <p:val>
                                                <p:strVal val="#ppt_y"/>
                                              </p:val>
                                            </p:tav>
                                          </p:tavLst>
                                        </p:anim>
                                        <p:animEffect transition="in" filter="wipe(up)">
                                          <p:cBhvr>
                                            <p:cTn id="27" dur="500"/>
                                            <p:tgtEl>
                                              <p:spTgt spid="20"/>
                                            </p:tgtEl>
                                          </p:cBhvr>
                                        </p:animEffect>
                                      </p:childTnLst>
                                    </p:cTn>
                                  </p:par>
                                  <p:par>
                                    <p:cTn id="28" presetID="2" presetClass="entr" presetSubtype="4" fill="hold" nodeType="withEffect" p14:presetBounceEnd="40000">
                                      <p:stCondLst>
                                        <p:cond delay="1400"/>
                                      </p:stCondLst>
                                      <p:childTnLst>
                                        <p:set>
                                          <p:cBhvr>
                                            <p:cTn id="29" dur="1" fill="hold">
                                              <p:stCondLst>
                                                <p:cond delay="0"/>
                                              </p:stCondLst>
                                            </p:cTn>
                                            <p:tgtEl>
                                              <p:spTgt spid="7"/>
                                            </p:tgtEl>
                                            <p:attrNameLst>
                                              <p:attrName>style.visibility</p:attrName>
                                            </p:attrNameLst>
                                          </p:cBhvr>
                                          <p:to>
                                            <p:strVal val="visible"/>
                                          </p:to>
                                        </p:set>
                                        <p:anim calcmode="lin" valueType="num" p14:bounceEnd="40000">
                                          <p:cBhvr additive="base">
                                            <p:cTn id="30"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7"/>
                                            </p:tgtEl>
                                            <p:attrNameLst>
                                              <p:attrName>ppt_y</p:attrName>
                                            </p:attrNameLst>
                                          </p:cBhvr>
                                          <p:tavLst>
                                            <p:tav tm="0">
                                              <p:val>
                                                <p:strVal val="1+#ppt_h/2"/>
                                              </p:val>
                                            </p:tav>
                                            <p:tav tm="100000">
                                              <p:val>
                                                <p:strVal val="#ppt_y"/>
                                              </p:val>
                                            </p:tav>
                                          </p:tavLst>
                                        </p:anim>
                                      </p:childTnLst>
                                    </p:cTn>
                                  </p:par>
                                  <p:par>
                                    <p:cTn id="32" presetID="12" presetClass="entr" presetSubtype="1" fill="hold" grpId="0" nodeType="withEffect">
                                      <p:stCondLst>
                                        <p:cond delay="140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p:tgtEl>
                                              <p:spTgt spid="21"/>
                                            </p:tgtEl>
                                            <p:attrNameLst>
                                              <p:attrName>ppt_y</p:attrName>
                                            </p:attrNameLst>
                                          </p:cBhvr>
                                          <p:tavLst>
                                            <p:tav tm="0">
                                              <p:val>
                                                <p:strVal val="#ppt_y-#ppt_h*1.125000"/>
                                              </p:val>
                                            </p:tav>
                                            <p:tav tm="100000">
                                              <p:val>
                                                <p:strVal val="#ppt_y"/>
                                              </p:val>
                                            </p:tav>
                                          </p:tavLst>
                                        </p:anim>
                                        <p:animEffect transition="in" filter="wipe(down)">
                                          <p:cBhvr>
                                            <p:cTn id="35" dur="500"/>
                                            <p:tgtEl>
                                              <p:spTgt spid="21"/>
                                            </p:tgtEl>
                                          </p:cBhvr>
                                        </p:animEffect>
                                      </p:childTnLst>
                                    </p:cTn>
                                  </p:par>
                                  <p:par>
                                    <p:cTn id="36" presetID="2" presetClass="entr" presetSubtype="4" fill="hold" grpId="0" nodeType="withEffect" p14:presetBounceEnd="40000">
                                      <p:stCondLst>
                                        <p:cond delay="1800"/>
                                      </p:stCondLst>
                                      <p:childTnLst>
                                        <p:set>
                                          <p:cBhvr>
                                            <p:cTn id="37" dur="1" fill="hold">
                                              <p:stCondLst>
                                                <p:cond delay="0"/>
                                              </p:stCondLst>
                                            </p:cTn>
                                            <p:tgtEl>
                                              <p:spTgt spid="11"/>
                                            </p:tgtEl>
                                            <p:attrNameLst>
                                              <p:attrName>style.visibility</p:attrName>
                                            </p:attrNameLst>
                                          </p:cBhvr>
                                          <p:to>
                                            <p:strVal val="visible"/>
                                          </p:to>
                                        </p:set>
                                        <p:anim calcmode="lin" valueType="num" p14:bounceEnd="40000">
                                          <p:cBhvr additive="base">
                                            <p:cTn id="38"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12" presetClass="entr" presetSubtype="4" fill="hold" grpId="0" nodeType="withEffect">
                                      <p:stCondLst>
                                        <p:cond delay="18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p:tgtEl>
                                              <p:spTgt spid="22"/>
                                            </p:tgtEl>
                                            <p:attrNameLst>
                                              <p:attrName>ppt_y</p:attrName>
                                            </p:attrNameLst>
                                          </p:cBhvr>
                                          <p:tavLst>
                                            <p:tav tm="0">
                                              <p:val>
                                                <p:strVal val="#ppt_y+#ppt_h*1.125000"/>
                                              </p:val>
                                            </p:tav>
                                            <p:tav tm="100000">
                                              <p:val>
                                                <p:strVal val="#ppt_y"/>
                                              </p:val>
                                            </p:tav>
                                          </p:tavLst>
                                        </p:anim>
                                        <p:animEffect transition="in" filter="wipe(up)">
                                          <p:cBhvr>
                                            <p:cTn id="43" dur="500"/>
                                            <p:tgtEl>
                                              <p:spTgt spid="22"/>
                                            </p:tgtEl>
                                          </p:cBhvr>
                                        </p:animEffect>
                                      </p:childTnLst>
                                    </p:cTn>
                                  </p:par>
                                  <p:par>
                                    <p:cTn id="44" presetID="2" presetClass="entr" presetSubtype="4" fill="hold" nodeType="withEffect" p14:presetBounceEnd="40000">
                                      <p:stCondLst>
                                        <p:cond delay="2400"/>
                                      </p:stCondLst>
                                      <p:childTnLst>
                                        <p:set>
                                          <p:cBhvr>
                                            <p:cTn id="45" dur="1" fill="hold">
                                              <p:stCondLst>
                                                <p:cond delay="0"/>
                                              </p:stCondLst>
                                            </p:cTn>
                                            <p:tgtEl>
                                              <p:spTgt spid="12"/>
                                            </p:tgtEl>
                                            <p:attrNameLst>
                                              <p:attrName>style.visibility</p:attrName>
                                            </p:attrNameLst>
                                          </p:cBhvr>
                                          <p:to>
                                            <p:strVal val="visible"/>
                                          </p:to>
                                        </p:set>
                                        <p:anim calcmode="lin" valueType="num" p14:bounceEnd="40000">
                                          <p:cBhvr additive="base">
                                            <p:cTn id="46"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47" dur="500" fill="hold"/>
                                            <p:tgtEl>
                                              <p:spTgt spid="12"/>
                                            </p:tgtEl>
                                            <p:attrNameLst>
                                              <p:attrName>ppt_y</p:attrName>
                                            </p:attrNameLst>
                                          </p:cBhvr>
                                          <p:tavLst>
                                            <p:tav tm="0">
                                              <p:val>
                                                <p:strVal val="1+#ppt_h/2"/>
                                              </p:val>
                                            </p:tav>
                                            <p:tav tm="100000">
                                              <p:val>
                                                <p:strVal val="#ppt_y"/>
                                              </p:val>
                                            </p:tav>
                                          </p:tavLst>
                                        </p:anim>
                                      </p:childTnLst>
                                    </p:cTn>
                                  </p:par>
                                  <p:par>
                                    <p:cTn id="48" presetID="12" presetClass="entr" presetSubtype="1" fill="hold" grpId="0" nodeType="withEffect">
                                      <p:stCondLst>
                                        <p:cond delay="24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p:tgtEl>
                                              <p:spTgt spid="23"/>
                                            </p:tgtEl>
                                            <p:attrNameLst>
                                              <p:attrName>ppt_y</p:attrName>
                                            </p:attrNameLst>
                                          </p:cBhvr>
                                          <p:tavLst>
                                            <p:tav tm="0">
                                              <p:val>
                                                <p:strVal val="#ppt_y-#ppt_h*1.125000"/>
                                              </p:val>
                                            </p:tav>
                                            <p:tav tm="100000">
                                              <p:val>
                                                <p:strVal val="#ppt_y"/>
                                              </p:val>
                                            </p:tav>
                                          </p:tavLst>
                                        </p:anim>
                                        <p:animEffect transition="in" filter="wipe(down)">
                                          <p:cBhvr>
                                            <p:cTn id="51" dur="500"/>
                                            <p:tgtEl>
                                              <p:spTgt spid="23"/>
                                            </p:tgtEl>
                                          </p:cBhvr>
                                        </p:animEffect>
                                      </p:childTnLst>
                                    </p:cTn>
                                  </p:par>
                                  <p:par>
                                    <p:cTn id="52" presetID="2" presetClass="entr" presetSubtype="4" fill="hold" grpId="0" nodeType="withEffect" p14:presetBounceEnd="40000">
                                      <p:stCondLst>
                                        <p:cond delay="2900"/>
                                      </p:stCondLst>
                                      <p:childTnLst>
                                        <p:set>
                                          <p:cBhvr>
                                            <p:cTn id="53" dur="1" fill="hold">
                                              <p:stCondLst>
                                                <p:cond delay="0"/>
                                              </p:stCondLst>
                                            </p:cTn>
                                            <p:tgtEl>
                                              <p:spTgt spid="15"/>
                                            </p:tgtEl>
                                            <p:attrNameLst>
                                              <p:attrName>style.visibility</p:attrName>
                                            </p:attrNameLst>
                                          </p:cBhvr>
                                          <p:to>
                                            <p:strVal val="visible"/>
                                          </p:to>
                                        </p:set>
                                        <p:anim calcmode="lin" valueType="num" p14:bounceEnd="40000">
                                          <p:cBhvr additive="base">
                                            <p:cTn id="54"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12" presetClass="entr" presetSubtype="4" fill="hold" grpId="0" nodeType="withEffect">
                                      <p:stCondLst>
                                        <p:cond delay="290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p:tgtEl>
                                              <p:spTgt spid="24"/>
                                            </p:tgtEl>
                                            <p:attrNameLst>
                                              <p:attrName>ppt_y</p:attrName>
                                            </p:attrNameLst>
                                          </p:cBhvr>
                                          <p:tavLst>
                                            <p:tav tm="0">
                                              <p:val>
                                                <p:strVal val="#ppt_y+#ppt_h*1.125000"/>
                                              </p:val>
                                            </p:tav>
                                            <p:tav tm="100000">
                                              <p:val>
                                                <p:strVal val="#ppt_y"/>
                                              </p:val>
                                            </p:tav>
                                          </p:tavLst>
                                        </p:anim>
                                        <p:animEffect transition="in" filter="wipe(up)">
                                          <p:cBhvr>
                                            <p:cTn id="59" dur="500"/>
                                            <p:tgtEl>
                                              <p:spTgt spid="24"/>
                                            </p:tgtEl>
                                          </p:cBhvr>
                                        </p:animEffect>
                                      </p:childTnLst>
                                    </p:cTn>
                                  </p:par>
                                  <p:par>
                                    <p:cTn id="60" presetID="2" presetClass="entr" presetSubtype="4" fill="hold" nodeType="withEffect" p14:presetBounceEnd="40000">
                                      <p:stCondLst>
                                        <p:cond delay="3400"/>
                                      </p:stCondLst>
                                      <p:childTnLst>
                                        <p:set>
                                          <p:cBhvr>
                                            <p:cTn id="61" dur="1" fill="hold">
                                              <p:stCondLst>
                                                <p:cond delay="0"/>
                                              </p:stCondLst>
                                            </p:cTn>
                                            <p:tgtEl>
                                              <p:spTgt spid="16"/>
                                            </p:tgtEl>
                                            <p:attrNameLst>
                                              <p:attrName>style.visibility</p:attrName>
                                            </p:attrNameLst>
                                          </p:cBhvr>
                                          <p:to>
                                            <p:strVal val="visible"/>
                                          </p:to>
                                        </p:set>
                                        <p:anim calcmode="lin" valueType="num" p14:bounceEnd="40000">
                                          <p:cBhvr additive="base">
                                            <p:cTn id="62"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63" dur="500" fill="hold"/>
                                            <p:tgtEl>
                                              <p:spTgt spid="16"/>
                                            </p:tgtEl>
                                            <p:attrNameLst>
                                              <p:attrName>ppt_y</p:attrName>
                                            </p:attrNameLst>
                                          </p:cBhvr>
                                          <p:tavLst>
                                            <p:tav tm="0">
                                              <p:val>
                                                <p:strVal val="1+#ppt_h/2"/>
                                              </p:val>
                                            </p:tav>
                                            <p:tav tm="100000">
                                              <p:val>
                                                <p:strVal val="#ppt_y"/>
                                              </p:val>
                                            </p:tav>
                                          </p:tavLst>
                                        </p:anim>
                                      </p:childTnLst>
                                    </p:cTn>
                                  </p:par>
                                  <p:par>
                                    <p:cTn id="64" presetID="12" presetClass="entr" presetSubtype="1" fill="hold" grpId="0" nodeType="withEffect">
                                      <p:stCondLst>
                                        <p:cond delay="3400"/>
                                      </p:stCondLst>
                                      <p:childTnLst>
                                        <p:set>
                                          <p:cBhvr>
                                            <p:cTn id="65" dur="1" fill="hold">
                                              <p:stCondLst>
                                                <p:cond delay="0"/>
                                              </p:stCondLst>
                                            </p:cTn>
                                            <p:tgtEl>
                                              <p:spTgt spid="25"/>
                                            </p:tgtEl>
                                            <p:attrNameLst>
                                              <p:attrName>style.visibility</p:attrName>
                                            </p:attrNameLst>
                                          </p:cBhvr>
                                          <p:to>
                                            <p:strVal val="visible"/>
                                          </p:to>
                                        </p:set>
                                        <p:anim calcmode="lin" valueType="num">
                                          <p:cBhvr additive="base">
                                            <p:cTn id="66" dur="500"/>
                                            <p:tgtEl>
                                              <p:spTgt spid="25"/>
                                            </p:tgtEl>
                                            <p:attrNameLst>
                                              <p:attrName>ppt_y</p:attrName>
                                            </p:attrNameLst>
                                          </p:cBhvr>
                                          <p:tavLst>
                                            <p:tav tm="0">
                                              <p:val>
                                                <p:strVal val="#ppt_y-#ppt_h*1.125000"/>
                                              </p:val>
                                            </p:tav>
                                            <p:tav tm="100000">
                                              <p:val>
                                                <p:strVal val="#ppt_y"/>
                                              </p:val>
                                            </p:tav>
                                          </p:tavLst>
                                        </p:anim>
                                        <p:animEffect transition="in" filter="wipe(down)">
                                          <p:cBhvr>
                                            <p:cTn id="67" dur="500"/>
                                            <p:tgtEl>
                                              <p:spTgt spid="25"/>
                                            </p:tgtEl>
                                          </p:cBhvr>
                                        </p:animEffect>
                                      </p:childTnLst>
                                    </p:cTn>
                                  </p:par>
                                  <p:par>
                                    <p:cTn id="68" presetID="12" presetClass="entr" presetSubtype="4" fill="hold" grpId="0" nodeType="withEffect">
                                      <p:stCondLst>
                                        <p:cond delay="390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500"/>
                                            <p:tgtEl>
                                              <p:spTgt spid="26"/>
                                            </p:tgtEl>
                                            <p:attrNameLst>
                                              <p:attrName>ppt_y</p:attrName>
                                            </p:attrNameLst>
                                          </p:cBhvr>
                                          <p:tavLst>
                                            <p:tav tm="0">
                                              <p:val>
                                                <p:strVal val="#ppt_y+#ppt_h*1.125000"/>
                                              </p:val>
                                            </p:tav>
                                            <p:tav tm="100000">
                                              <p:val>
                                                <p:strVal val="#ppt_y"/>
                                              </p:val>
                                            </p:tav>
                                          </p:tavLst>
                                        </p:anim>
                                        <p:animEffect transition="in" filter="wipe(up)">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1" grpId="0" animBg="1"/>
          <p:bldP spid="15" grpId="0" animBg="1"/>
          <p:bldP spid="19" grpId="0"/>
          <p:bldP spid="20" grpId="0"/>
          <p:bldP spid="21" grpId="0"/>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4000"/>
                                            <p:tgtEl>
                                              <p:spTgt spid="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4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par>
                                    <p:cTn id="16" presetID="12" presetClass="entr" presetSubtype="1" fill="hold" grpId="0" nodeType="withEffect">
                                      <p:stCondLst>
                                        <p:cond delay="40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p:tgtEl>
                                              <p:spTgt spid="19"/>
                                            </p:tgtEl>
                                            <p:attrNameLst>
                                              <p:attrName>ppt_y</p:attrName>
                                            </p:attrNameLst>
                                          </p:cBhvr>
                                          <p:tavLst>
                                            <p:tav tm="0">
                                              <p:val>
                                                <p:strVal val="#ppt_y-#ppt_h*1.125000"/>
                                              </p:val>
                                            </p:tav>
                                            <p:tav tm="100000">
                                              <p:val>
                                                <p:strVal val="#ppt_y"/>
                                              </p:val>
                                            </p:tav>
                                          </p:tavLst>
                                        </p:anim>
                                        <p:animEffect transition="in" filter="wipe(down)">
                                          <p:cBhvr>
                                            <p:cTn id="19" dur="500"/>
                                            <p:tgtEl>
                                              <p:spTgt spid="19"/>
                                            </p:tgtEl>
                                          </p:cBhvr>
                                        </p:animEffect>
                                      </p:childTnLst>
                                    </p:cTn>
                                  </p:par>
                                  <p:par>
                                    <p:cTn id="20" presetID="2" presetClass="entr" presetSubtype="4" fill="hold" grpId="0" nodeType="withEffect">
                                      <p:stCondLst>
                                        <p:cond delay="90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par>
                                    <p:cTn id="24" presetID="12" presetClass="entr" presetSubtype="4" fill="hold" grpId="0" nodeType="withEffect">
                                      <p:stCondLst>
                                        <p:cond delay="90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p:tgtEl>
                                              <p:spTgt spid="20"/>
                                            </p:tgtEl>
                                            <p:attrNameLst>
                                              <p:attrName>ppt_y</p:attrName>
                                            </p:attrNameLst>
                                          </p:cBhvr>
                                          <p:tavLst>
                                            <p:tav tm="0">
                                              <p:val>
                                                <p:strVal val="#ppt_y+#ppt_h*1.125000"/>
                                              </p:val>
                                            </p:tav>
                                            <p:tav tm="100000">
                                              <p:val>
                                                <p:strVal val="#ppt_y"/>
                                              </p:val>
                                            </p:tav>
                                          </p:tavLst>
                                        </p:anim>
                                        <p:animEffect transition="in" filter="wipe(up)">
                                          <p:cBhvr>
                                            <p:cTn id="27" dur="500"/>
                                            <p:tgtEl>
                                              <p:spTgt spid="20"/>
                                            </p:tgtEl>
                                          </p:cBhvr>
                                        </p:animEffect>
                                      </p:childTnLst>
                                    </p:cTn>
                                  </p:par>
                                  <p:par>
                                    <p:cTn id="28" presetID="2" presetClass="entr" presetSubtype="4" fill="hold" nodeType="withEffect">
                                      <p:stCondLst>
                                        <p:cond delay="140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par>
                                    <p:cTn id="32" presetID="12" presetClass="entr" presetSubtype="1" fill="hold" grpId="0" nodeType="withEffect">
                                      <p:stCondLst>
                                        <p:cond delay="140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p:tgtEl>
                                              <p:spTgt spid="21"/>
                                            </p:tgtEl>
                                            <p:attrNameLst>
                                              <p:attrName>ppt_y</p:attrName>
                                            </p:attrNameLst>
                                          </p:cBhvr>
                                          <p:tavLst>
                                            <p:tav tm="0">
                                              <p:val>
                                                <p:strVal val="#ppt_y-#ppt_h*1.125000"/>
                                              </p:val>
                                            </p:tav>
                                            <p:tav tm="100000">
                                              <p:val>
                                                <p:strVal val="#ppt_y"/>
                                              </p:val>
                                            </p:tav>
                                          </p:tavLst>
                                        </p:anim>
                                        <p:animEffect transition="in" filter="wipe(down)">
                                          <p:cBhvr>
                                            <p:cTn id="35" dur="500"/>
                                            <p:tgtEl>
                                              <p:spTgt spid="21"/>
                                            </p:tgtEl>
                                          </p:cBhvr>
                                        </p:animEffect>
                                      </p:childTnLst>
                                    </p:cTn>
                                  </p:par>
                                  <p:par>
                                    <p:cTn id="36" presetID="2" presetClass="entr" presetSubtype="4" fill="hold" grpId="0" nodeType="withEffect">
                                      <p:stCondLst>
                                        <p:cond delay="180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12" presetClass="entr" presetSubtype="4" fill="hold" grpId="0" nodeType="withEffect">
                                      <p:stCondLst>
                                        <p:cond delay="18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p:tgtEl>
                                              <p:spTgt spid="22"/>
                                            </p:tgtEl>
                                            <p:attrNameLst>
                                              <p:attrName>ppt_y</p:attrName>
                                            </p:attrNameLst>
                                          </p:cBhvr>
                                          <p:tavLst>
                                            <p:tav tm="0">
                                              <p:val>
                                                <p:strVal val="#ppt_y+#ppt_h*1.125000"/>
                                              </p:val>
                                            </p:tav>
                                            <p:tav tm="100000">
                                              <p:val>
                                                <p:strVal val="#ppt_y"/>
                                              </p:val>
                                            </p:tav>
                                          </p:tavLst>
                                        </p:anim>
                                        <p:animEffect transition="in" filter="wipe(up)">
                                          <p:cBhvr>
                                            <p:cTn id="43" dur="500"/>
                                            <p:tgtEl>
                                              <p:spTgt spid="22"/>
                                            </p:tgtEl>
                                          </p:cBhvr>
                                        </p:animEffect>
                                      </p:childTnLst>
                                    </p:cTn>
                                  </p:par>
                                  <p:par>
                                    <p:cTn id="44" presetID="2" presetClass="entr" presetSubtype="4" fill="hold" nodeType="withEffect">
                                      <p:stCondLst>
                                        <p:cond delay="240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ppt_x"/>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par>
                                    <p:cTn id="48" presetID="12" presetClass="entr" presetSubtype="1" fill="hold" grpId="0" nodeType="withEffect">
                                      <p:stCondLst>
                                        <p:cond delay="240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p:tgtEl>
                                              <p:spTgt spid="23"/>
                                            </p:tgtEl>
                                            <p:attrNameLst>
                                              <p:attrName>ppt_y</p:attrName>
                                            </p:attrNameLst>
                                          </p:cBhvr>
                                          <p:tavLst>
                                            <p:tav tm="0">
                                              <p:val>
                                                <p:strVal val="#ppt_y-#ppt_h*1.125000"/>
                                              </p:val>
                                            </p:tav>
                                            <p:tav tm="100000">
                                              <p:val>
                                                <p:strVal val="#ppt_y"/>
                                              </p:val>
                                            </p:tav>
                                          </p:tavLst>
                                        </p:anim>
                                        <p:animEffect transition="in" filter="wipe(down)">
                                          <p:cBhvr>
                                            <p:cTn id="51" dur="500"/>
                                            <p:tgtEl>
                                              <p:spTgt spid="23"/>
                                            </p:tgtEl>
                                          </p:cBhvr>
                                        </p:animEffect>
                                      </p:childTnLst>
                                    </p:cTn>
                                  </p:par>
                                  <p:par>
                                    <p:cTn id="52" presetID="2" presetClass="entr" presetSubtype="4" fill="hold" grpId="0" nodeType="withEffect">
                                      <p:stCondLst>
                                        <p:cond delay="290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ppt_x"/>
                                              </p:val>
                                            </p:tav>
                                            <p:tav tm="100000">
                                              <p:val>
                                                <p:strVal val="#ppt_x"/>
                                              </p:val>
                                            </p:tav>
                                          </p:tavLst>
                                        </p:anim>
                                        <p:anim calcmode="lin" valueType="num">
                                          <p:cBhvr additive="base">
                                            <p:cTn id="55" dur="500" fill="hold"/>
                                            <p:tgtEl>
                                              <p:spTgt spid="15"/>
                                            </p:tgtEl>
                                            <p:attrNameLst>
                                              <p:attrName>ppt_y</p:attrName>
                                            </p:attrNameLst>
                                          </p:cBhvr>
                                          <p:tavLst>
                                            <p:tav tm="0">
                                              <p:val>
                                                <p:strVal val="1+#ppt_h/2"/>
                                              </p:val>
                                            </p:tav>
                                            <p:tav tm="100000">
                                              <p:val>
                                                <p:strVal val="#ppt_y"/>
                                              </p:val>
                                            </p:tav>
                                          </p:tavLst>
                                        </p:anim>
                                      </p:childTnLst>
                                    </p:cTn>
                                  </p:par>
                                  <p:par>
                                    <p:cTn id="56" presetID="12" presetClass="entr" presetSubtype="4" fill="hold" grpId="0" nodeType="withEffect">
                                      <p:stCondLst>
                                        <p:cond delay="290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p:tgtEl>
                                              <p:spTgt spid="24"/>
                                            </p:tgtEl>
                                            <p:attrNameLst>
                                              <p:attrName>ppt_y</p:attrName>
                                            </p:attrNameLst>
                                          </p:cBhvr>
                                          <p:tavLst>
                                            <p:tav tm="0">
                                              <p:val>
                                                <p:strVal val="#ppt_y+#ppt_h*1.125000"/>
                                              </p:val>
                                            </p:tav>
                                            <p:tav tm="100000">
                                              <p:val>
                                                <p:strVal val="#ppt_y"/>
                                              </p:val>
                                            </p:tav>
                                          </p:tavLst>
                                        </p:anim>
                                        <p:animEffect transition="in" filter="wipe(up)">
                                          <p:cBhvr>
                                            <p:cTn id="59" dur="500"/>
                                            <p:tgtEl>
                                              <p:spTgt spid="24"/>
                                            </p:tgtEl>
                                          </p:cBhvr>
                                        </p:animEffect>
                                      </p:childTnLst>
                                    </p:cTn>
                                  </p:par>
                                  <p:par>
                                    <p:cTn id="60" presetID="2" presetClass="entr" presetSubtype="4" fill="hold" nodeType="withEffect">
                                      <p:stCondLst>
                                        <p:cond delay="340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500" fill="hold"/>
                                            <p:tgtEl>
                                              <p:spTgt spid="16"/>
                                            </p:tgtEl>
                                            <p:attrNameLst>
                                              <p:attrName>ppt_x</p:attrName>
                                            </p:attrNameLst>
                                          </p:cBhvr>
                                          <p:tavLst>
                                            <p:tav tm="0">
                                              <p:val>
                                                <p:strVal val="#ppt_x"/>
                                              </p:val>
                                            </p:tav>
                                            <p:tav tm="100000">
                                              <p:val>
                                                <p:strVal val="#ppt_x"/>
                                              </p:val>
                                            </p:tav>
                                          </p:tavLst>
                                        </p:anim>
                                        <p:anim calcmode="lin" valueType="num">
                                          <p:cBhvr additive="base">
                                            <p:cTn id="63" dur="500" fill="hold"/>
                                            <p:tgtEl>
                                              <p:spTgt spid="16"/>
                                            </p:tgtEl>
                                            <p:attrNameLst>
                                              <p:attrName>ppt_y</p:attrName>
                                            </p:attrNameLst>
                                          </p:cBhvr>
                                          <p:tavLst>
                                            <p:tav tm="0">
                                              <p:val>
                                                <p:strVal val="1+#ppt_h/2"/>
                                              </p:val>
                                            </p:tav>
                                            <p:tav tm="100000">
                                              <p:val>
                                                <p:strVal val="#ppt_y"/>
                                              </p:val>
                                            </p:tav>
                                          </p:tavLst>
                                        </p:anim>
                                      </p:childTnLst>
                                    </p:cTn>
                                  </p:par>
                                  <p:par>
                                    <p:cTn id="64" presetID="12" presetClass="entr" presetSubtype="1" fill="hold" grpId="0" nodeType="withEffect">
                                      <p:stCondLst>
                                        <p:cond delay="3400"/>
                                      </p:stCondLst>
                                      <p:childTnLst>
                                        <p:set>
                                          <p:cBhvr>
                                            <p:cTn id="65" dur="1" fill="hold">
                                              <p:stCondLst>
                                                <p:cond delay="0"/>
                                              </p:stCondLst>
                                            </p:cTn>
                                            <p:tgtEl>
                                              <p:spTgt spid="25"/>
                                            </p:tgtEl>
                                            <p:attrNameLst>
                                              <p:attrName>style.visibility</p:attrName>
                                            </p:attrNameLst>
                                          </p:cBhvr>
                                          <p:to>
                                            <p:strVal val="visible"/>
                                          </p:to>
                                        </p:set>
                                        <p:anim calcmode="lin" valueType="num">
                                          <p:cBhvr additive="base">
                                            <p:cTn id="66" dur="500"/>
                                            <p:tgtEl>
                                              <p:spTgt spid="25"/>
                                            </p:tgtEl>
                                            <p:attrNameLst>
                                              <p:attrName>ppt_y</p:attrName>
                                            </p:attrNameLst>
                                          </p:cBhvr>
                                          <p:tavLst>
                                            <p:tav tm="0">
                                              <p:val>
                                                <p:strVal val="#ppt_y-#ppt_h*1.125000"/>
                                              </p:val>
                                            </p:tav>
                                            <p:tav tm="100000">
                                              <p:val>
                                                <p:strVal val="#ppt_y"/>
                                              </p:val>
                                            </p:tav>
                                          </p:tavLst>
                                        </p:anim>
                                        <p:animEffect transition="in" filter="wipe(down)">
                                          <p:cBhvr>
                                            <p:cTn id="67" dur="500"/>
                                            <p:tgtEl>
                                              <p:spTgt spid="25"/>
                                            </p:tgtEl>
                                          </p:cBhvr>
                                        </p:animEffect>
                                      </p:childTnLst>
                                    </p:cTn>
                                  </p:par>
                                  <p:par>
                                    <p:cTn id="68" presetID="12" presetClass="entr" presetSubtype="4" fill="hold" grpId="0" nodeType="withEffect">
                                      <p:stCondLst>
                                        <p:cond delay="390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500"/>
                                            <p:tgtEl>
                                              <p:spTgt spid="26"/>
                                            </p:tgtEl>
                                            <p:attrNameLst>
                                              <p:attrName>ppt_y</p:attrName>
                                            </p:attrNameLst>
                                          </p:cBhvr>
                                          <p:tavLst>
                                            <p:tav tm="0">
                                              <p:val>
                                                <p:strVal val="#ppt_y+#ppt_h*1.125000"/>
                                              </p:val>
                                            </p:tav>
                                            <p:tav tm="100000">
                                              <p:val>
                                                <p:strVal val="#ppt_y"/>
                                              </p:val>
                                            </p:tav>
                                          </p:tavLst>
                                        </p:anim>
                                        <p:animEffect transition="in" filter="wipe(up)">
                                          <p:cBhvr>
                                            <p:cTn id="7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1" grpId="0" animBg="1"/>
          <p:bldP spid="15" grpId="0" animBg="1"/>
          <p:bldP spid="19" grpId="0"/>
          <p:bldP spid="20" grpId="0"/>
          <p:bldP spid="21" grpId="0"/>
          <p:bldP spid="22" grpId="0"/>
          <p:bldP spid="23" grpId="0"/>
          <p:bldP spid="24" grpId="0"/>
          <p:bldP spid="25" grpId="0"/>
          <p:bldP spid="26"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分析方法</a:t>
            </a:r>
          </a:p>
        </p:txBody>
      </p:sp>
      <p:cxnSp>
        <p:nvCxnSpPr>
          <p:cNvPr id="45" name="直接连接符 44"/>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空心弧 1"/>
          <p:cNvSpPr/>
          <p:nvPr/>
        </p:nvSpPr>
        <p:spPr>
          <a:xfrm rot="5400000">
            <a:off x="386026" y="1258492"/>
            <a:ext cx="3142978" cy="2924714"/>
          </a:xfrm>
          <a:prstGeom prst="blockArc">
            <a:avLst>
              <a:gd name="adj1" fmla="val 10897210"/>
              <a:gd name="adj2" fmla="val 6953"/>
              <a:gd name="adj3" fmla="val 1246"/>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cxnSp>
        <p:nvCxnSpPr>
          <p:cNvPr id="3" name="直接连接符 2"/>
          <p:cNvCxnSpPr/>
          <p:nvPr/>
        </p:nvCxnSpPr>
        <p:spPr bwMode="auto">
          <a:xfrm>
            <a:off x="2566927" y="1343722"/>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bwMode="auto">
          <a:xfrm>
            <a:off x="2616574" y="4134362"/>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bwMode="auto">
          <a:xfrm>
            <a:off x="3438546" y="2290074"/>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endCxn id="32" idx="2"/>
          </p:cNvCxnSpPr>
          <p:nvPr/>
        </p:nvCxnSpPr>
        <p:spPr bwMode="auto">
          <a:xfrm>
            <a:off x="3294063" y="3275069"/>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4961382" y="988368"/>
            <a:ext cx="954089" cy="323157"/>
          </a:xfrm>
          <a:prstGeom prst="rect">
            <a:avLst/>
          </a:prstGeom>
        </p:spPr>
        <p:txBody>
          <a:bodyPr wrap="none" lIns="91431" tIns="45716" rIns="91431" bIns="45716">
            <a:spAutoFit/>
          </a:bodyPr>
          <a:lstStyle/>
          <a:p>
            <a:r>
              <a:rPr lang="zh-CN" altLang="en-US" sz="1500" dirty="0" smtClean="0">
                <a:solidFill>
                  <a:schemeClr val="bg1">
                    <a:lumMod val="95000"/>
                  </a:schemeClr>
                </a:solidFill>
                <a:latin typeface="Adobe 黑体 Std R" panose="020B0400000000000000" pitchFamily="34" charset="-122"/>
                <a:ea typeface="Adobe 黑体 Std R" panose="020B0400000000000000" pitchFamily="34" charset="-122"/>
              </a:rPr>
              <a:t>标题内容</a:t>
            </a:r>
            <a:endParaRPr lang="zh-CN" altLang="en-US" sz="15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8" name="矩形 47"/>
          <p:cNvSpPr>
            <a:spLocks noChangeArrowheads="1"/>
          </p:cNvSpPr>
          <p:nvPr/>
        </p:nvSpPr>
        <p:spPr bwMode="auto">
          <a:xfrm>
            <a:off x="4932040" y="1221096"/>
            <a:ext cx="3043238" cy="531099"/>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点击输入简要文字内容，文字内容需概括精炼，不用多余的文字修饰，言简意赅的说明该项内容。</a:t>
            </a:r>
            <a:endParaRPr lang="en-US" altLang="zh-CN" sz="1000" dirty="0">
              <a:solidFill>
                <a:schemeClr val="bg1">
                  <a:lumMod val="95000"/>
                </a:schemeClr>
              </a:solidFill>
              <a:latin typeface="Adobe 黑体 Std R" panose="020B0400000000000000" pitchFamily="34" charset="-122"/>
              <a:ea typeface="Adobe 黑体 Std R" panose="020B0400000000000000" pitchFamily="34" charset="-122"/>
            </a:endParaRPr>
          </a:p>
        </p:txBody>
      </p:sp>
      <p:grpSp>
        <p:nvGrpSpPr>
          <p:cNvPr id="9" name="组合 8"/>
          <p:cNvGrpSpPr/>
          <p:nvPr/>
        </p:nvGrpSpPr>
        <p:grpSpPr bwMode="auto">
          <a:xfrm>
            <a:off x="600323" y="1589114"/>
            <a:ext cx="2259643" cy="2259643"/>
            <a:chOff x="1103084" y="2155824"/>
            <a:chExt cx="3176815" cy="3176815"/>
          </a:xfrm>
        </p:grpSpPr>
        <p:sp>
          <p:nvSpPr>
            <p:cNvPr id="10" name="椭圆 9"/>
            <p:cNvSpPr/>
            <p:nvPr/>
          </p:nvSpPr>
          <p:spPr>
            <a:xfrm>
              <a:off x="1103084" y="2155824"/>
              <a:ext cx="3176815" cy="3176815"/>
            </a:xfrm>
            <a:prstGeom prst="ellipse">
              <a:avLst/>
            </a:prstGeom>
            <a:solidFill>
              <a:srgbClr val="CCD0D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sp>
          <p:nvSpPr>
            <p:cNvPr id="11" name="椭圆 10"/>
            <p:cNvSpPr/>
            <p:nvPr/>
          </p:nvSpPr>
          <p:spPr>
            <a:xfrm>
              <a:off x="1281790" y="2334530"/>
              <a:ext cx="2819403" cy="2819403"/>
            </a:xfrm>
            <a:prstGeom prst="ellipse">
              <a:avLst/>
            </a:prstGeom>
            <a:blipFill dpi="0" rotWithShape="1">
              <a:blip r:embed="rId3" cstate="print"/>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defRPr/>
              </a:pPr>
              <a:endParaRPr lang="zh-CN" altLang="en-US">
                <a:solidFill>
                  <a:prstClr val="white"/>
                </a:solidFill>
                <a:latin typeface="+mj-ea"/>
                <a:ea typeface="+mj-ea"/>
                <a:cs typeface="Arial" panose="020B0604020202020204" pitchFamily="34" charset="0"/>
              </a:endParaRPr>
            </a:p>
          </p:txBody>
        </p:sp>
      </p:grpSp>
      <p:sp>
        <p:nvSpPr>
          <p:cNvPr id="12" name="椭圆 11"/>
          <p:cNvSpPr/>
          <p:nvPr/>
        </p:nvSpPr>
        <p:spPr>
          <a:xfrm>
            <a:off x="2339752" y="1127244"/>
            <a:ext cx="373310" cy="373310"/>
          </a:xfrm>
          <a:prstGeom prst="ellipse">
            <a:avLst/>
          </a:prstGeom>
          <a:solidFill>
            <a:schemeClr val="accent6">
              <a:lumMod val="60000"/>
              <a:lumOff val="4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1</a:t>
            </a:r>
            <a:endParaRPr lang="zh-CN" altLang="en-US" dirty="0">
              <a:solidFill>
                <a:prstClr val="white"/>
              </a:solidFill>
              <a:latin typeface="+mj-ea"/>
              <a:ea typeface="+mj-ea"/>
            </a:endParaRPr>
          </a:p>
        </p:txBody>
      </p:sp>
      <p:sp>
        <p:nvSpPr>
          <p:cNvPr id="13" name="椭圆 12"/>
          <p:cNvSpPr/>
          <p:nvPr/>
        </p:nvSpPr>
        <p:spPr>
          <a:xfrm>
            <a:off x="3131840" y="2088166"/>
            <a:ext cx="373310" cy="373310"/>
          </a:xfrm>
          <a:prstGeom prst="ellipse">
            <a:avLst/>
          </a:prstGeom>
          <a:solidFill>
            <a:schemeClr val="accent6">
              <a:lumMod val="60000"/>
              <a:lumOff val="4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2</a:t>
            </a:r>
            <a:endParaRPr lang="zh-CN" altLang="en-US" dirty="0">
              <a:solidFill>
                <a:prstClr val="white"/>
              </a:solidFill>
              <a:latin typeface="+mj-ea"/>
              <a:ea typeface="+mj-ea"/>
            </a:endParaRPr>
          </a:p>
        </p:txBody>
      </p:sp>
      <p:sp>
        <p:nvSpPr>
          <p:cNvPr id="14" name="椭圆 13"/>
          <p:cNvSpPr/>
          <p:nvPr/>
        </p:nvSpPr>
        <p:spPr>
          <a:xfrm>
            <a:off x="3110900" y="3070559"/>
            <a:ext cx="373310" cy="373310"/>
          </a:xfrm>
          <a:prstGeom prst="ellipse">
            <a:avLst/>
          </a:prstGeom>
          <a:solidFill>
            <a:schemeClr val="accent6">
              <a:lumMod val="60000"/>
              <a:lumOff val="4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3</a:t>
            </a:r>
            <a:endParaRPr lang="zh-CN" altLang="en-US" dirty="0">
              <a:solidFill>
                <a:prstClr val="white"/>
              </a:solidFill>
              <a:latin typeface="+mj-ea"/>
              <a:ea typeface="+mj-ea"/>
            </a:endParaRPr>
          </a:p>
        </p:txBody>
      </p:sp>
      <p:sp>
        <p:nvSpPr>
          <p:cNvPr id="15" name="椭圆 14"/>
          <p:cNvSpPr/>
          <p:nvPr/>
        </p:nvSpPr>
        <p:spPr>
          <a:xfrm>
            <a:off x="2339752" y="3920765"/>
            <a:ext cx="373310" cy="373310"/>
          </a:xfrm>
          <a:prstGeom prst="ellipse">
            <a:avLst/>
          </a:prstGeom>
          <a:solidFill>
            <a:schemeClr val="accent6">
              <a:lumMod val="60000"/>
              <a:lumOff val="40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white"/>
                </a:solidFill>
                <a:latin typeface="+mj-ea"/>
                <a:ea typeface="+mj-ea"/>
              </a:rPr>
              <a:t>4</a:t>
            </a:r>
            <a:endParaRPr lang="zh-CN" altLang="en-US" dirty="0">
              <a:solidFill>
                <a:prstClr val="white"/>
              </a:solidFill>
              <a:latin typeface="+mj-ea"/>
              <a:ea typeface="+mj-ea"/>
            </a:endParaRPr>
          </a:p>
        </p:txBody>
      </p:sp>
      <p:grpSp>
        <p:nvGrpSpPr>
          <p:cNvPr id="16" name="组合 15"/>
          <p:cNvGrpSpPr/>
          <p:nvPr/>
        </p:nvGrpSpPr>
        <p:grpSpPr>
          <a:xfrm>
            <a:off x="3989630" y="916360"/>
            <a:ext cx="858956" cy="858956"/>
            <a:chOff x="3989630" y="984316"/>
            <a:chExt cx="858956" cy="858956"/>
          </a:xfrm>
        </p:grpSpPr>
        <p:grpSp>
          <p:nvGrpSpPr>
            <p:cNvPr id="17" name="组合 16"/>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2" name="椭圆 21"/>
              <p:cNvSpPr/>
              <p:nvPr/>
            </p:nvSpPr>
            <p:spPr>
              <a:xfrm>
                <a:off x="392112" y="760412"/>
                <a:ext cx="3825876" cy="3825876"/>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18" name="组合 54"/>
            <p:cNvGrpSpPr>
              <a:grpSpLocks noChangeAspect="1"/>
            </p:cNvGrpSpPr>
            <p:nvPr/>
          </p:nvGrpSpPr>
          <p:grpSpPr bwMode="auto">
            <a:xfrm>
              <a:off x="4230408" y="1145668"/>
              <a:ext cx="389996" cy="469766"/>
              <a:chOff x="3452849" y="2667439"/>
              <a:chExt cx="239345" cy="288607"/>
            </a:xfrm>
          </p:grpSpPr>
          <p:sp>
            <p:nvSpPr>
              <p:cNvPr id="19"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002060"/>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sp>
            <p:nvSpPr>
              <p:cNvPr id="20"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002060"/>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grpSp>
        <p:nvGrpSpPr>
          <p:cNvPr id="23" name="组合 22"/>
          <p:cNvGrpSpPr/>
          <p:nvPr/>
        </p:nvGrpSpPr>
        <p:grpSpPr>
          <a:xfrm>
            <a:off x="4684712" y="1799978"/>
            <a:ext cx="858956" cy="858956"/>
            <a:chOff x="4684712" y="1948340"/>
            <a:chExt cx="858956" cy="858956"/>
          </a:xfrm>
        </p:grpSpPr>
        <p:grpSp>
          <p:nvGrpSpPr>
            <p:cNvPr id="24" name="组合 23"/>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7" name="椭圆 26"/>
              <p:cNvSpPr/>
              <p:nvPr/>
            </p:nvSpPr>
            <p:spPr>
              <a:xfrm>
                <a:off x="392112" y="760412"/>
                <a:ext cx="3825874" cy="382587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5"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002060"/>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nvGrpSpPr>
          <p:cNvPr id="28" name="组合 27"/>
          <p:cNvGrpSpPr/>
          <p:nvPr/>
        </p:nvGrpSpPr>
        <p:grpSpPr>
          <a:xfrm>
            <a:off x="4716016" y="2845591"/>
            <a:ext cx="858956" cy="858956"/>
            <a:chOff x="4716016" y="2993953"/>
            <a:chExt cx="858956" cy="858956"/>
          </a:xfrm>
        </p:grpSpPr>
        <p:grpSp>
          <p:nvGrpSpPr>
            <p:cNvPr id="29" name="组合 28"/>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2" name="椭圆 31"/>
              <p:cNvSpPr/>
              <p:nvPr/>
            </p:nvSpPr>
            <p:spPr>
              <a:xfrm>
                <a:off x="392112" y="760412"/>
                <a:ext cx="3825874" cy="382587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0"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rgbClr val="002060"/>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nvGrpSpPr>
          <p:cNvPr id="33" name="组合 32"/>
          <p:cNvGrpSpPr/>
          <p:nvPr/>
        </p:nvGrpSpPr>
        <p:grpSpPr>
          <a:xfrm>
            <a:off x="3996846" y="3716274"/>
            <a:ext cx="858956" cy="858956"/>
            <a:chOff x="3996846" y="3864636"/>
            <a:chExt cx="858956" cy="858956"/>
          </a:xfrm>
        </p:grpSpPr>
        <p:grpSp>
          <p:nvGrpSpPr>
            <p:cNvPr id="34" name="组合 33"/>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7" name="椭圆 36"/>
              <p:cNvSpPr/>
              <p:nvPr/>
            </p:nvSpPr>
            <p:spPr>
              <a:xfrm>
                <a:off x="392112" y="760412"/>
                <a:ext cx="3825874" cy="3825874"/>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5"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002060"/>
            </a:solidFill>
            <a:ln>
              <a:noFill/>
            </a:ln>
          </p:spPr>
          <p:txBody>
            <a:bodyPr lIns="121920" tIns="60960" rIns="121920" bIns="60960"/>
            <a:lstStyle/>
            <a:p>
              <a:pPr defTabSz="913765"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sp>
        <p:nvSpPr>
          <p:cNvPr id="38" name="矩形 37"/>
          <p:cNvSpPr/>
          <p:nvPr/>
        </p:nvSpPr>
        <p:spPr>
          <a:xfrm>
            <a:off x="5609454" y="1848703"/>
            <a:ext cx="954089" cy="323157"/>
          </a:xfrm>
          <a:prstGeom prst="rect">
            <a:avLst/>
          </a:prstGeom>
        </p:spPr>
        <p:txBody>
          <a:bodyPr wrap="none" lIns="91431" tIns="45716" rIns="91431" bIns="45716">
            <a:spAutoFit/>
          </a:bodyPr>
          <a:lstStyle/>
          <a:p>
            <a:r>
              <a:rPr lang="zh-CN" altLang="en-US" sz="1500" dirty="0" smtClean="0">
                <a:solidFill>
                  <a:schemeClr val="bg1">
                    <a:lumMod val="95000"/>
                  </a:schemeClr>
                </a:solidFill>
                <a:latin typeface="Adobe 黑体 Std R" panose="020B0400000000000000" pitchFamily="34" charset="-122"/>
                <a:ea typeface="Adobe 黑体 Std R" panose="020B0400000000000000" pitchFamily="34" charset="-122"/>
              </a:rPr>
              <a:t>标题内容</a:t>
            </a:r>
            <a:endParaRPr lang="zh-CN" altLang="en-US" sz="15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9" name="矩形 47"/>
          <p:cNvSpPr>
            <a:spLocks noChangeArrowheads="1"/>
          </p:cNvSpPr>
          <p:nvPr/>
        </p:nvSpPr>
        <p:spPr bwMode="auto">
          <a:xfrm>
            <a:off x="5580112" y="2081431"/>
            <a:ext cx="3043238" cy="531099"/>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点击输入简要文字内容，文字内容需概括精炼，不用多余的文字修饰，言简意赅的说明该项内容。</a:t>
            </a:r>
            <a:endParaRPr lang="en-US" altLang="zh-CN" sz="10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40" name="矩形 39"/>
          <p:cNvSpPr/>
          <p:nvPr/>
        </p:nvSpPr>
        <p:spPr>
          <a:xfrm>
            <a:off x="5684012" y="2879678"/>
            <a:ext cx="954089" cy="323157"/>
          </a:xfrm>
          <a:prstGeom prst="rect">
            <a:avLst/>
          </a:prstGeom>
        </p:spPr>
        <p:txBody>
          <a:bodyPr wrap="none" lIns="91431" tIns="45716" rIns="91431" bIns="45716">
            <a:spAutoFit/>
          </a:bodyPr>
          <a:lstStyle/>
          <a:p>
            <a:r>
              <a:rPr lang="zh-CN" altLang="en-US" sz="1500" dirty="0" smtClean="0">
                <a:solidFill>
                  <a:schemeClr val="bg1">
                    <a:lumMod val="95000"/>
                  </a:schemeClr>
                </a:solidFill>
                <a:latin typeface="Adobe 黑体 Std R" panose="020B0400000000000000" pitchFamily="34" charset="-122"/>
                <a:ea typeface="Adobe 黑体 Std R" panose="020B0400000000000000" pitchFamily="34" charset="-122"/>
              </a:rPr>
              <a:t>标题内容</a:t>
            </a:r>
            <a:endParaRPr lang="zh-CN" altLang="en-US" sz="15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41" name="矩形 47"/>
          <p:cNvSpPr>
            <a:spLocks noChangeArrowheads="1"/>
          </p:cNvSpPr>
          <p:nvPr/>
        </p:nvSpPr>
        <p:spPr bwMode="auto">
          <a:xfrm>
            <a:off x="5654670" y="3112406"/>
            <a:ext cx="3043238" cy="531099"/>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点击输入简要文字内容，文字内容需概括精炼，不用多余的文字修饰，言简意赅的说明该项内容。</a:t>
            </a:r>
            <a:endParaRPr lang="en-US" altLang="zh-CN" sz="10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42" name="矩形 41"/>
          <p:cNvSpPr/>
          <p:nvPr/>
        </p:nvSpPr>
        <p:spPr>
          <a:xfrm>
            <a:off x="5009017" y="3824097"/>
            <a:ext cx="954089" cy="323157"/>
          </a:xfrm>
          <a:prstGeom prst="rect">
            <a:avLst/>
          </a:prstGeom>
        </p:spPr>
        <p:txBody>
          <a:bodyPr wrap="none" lIns="91431" tIns="45716" rIns="91431" bIns="45716">
            <a:spAutoFit/>
          </a:bodyPr>
          <a:lstStyle/>
          <a:p>
            <a:r>
              <a:rPr lang="zh-CN" altLang="en-US" sz="1500" dirty="0" smtClean="0">
                <a:solidFill>
                  <a:schemeClr val="bg1">
                    <a:lumMod val="95000"/>
                  </a:schemeClr>
                </a:solidFill>
                <a:latin typeface="Adobe 黑体 Std R" panose="020B0400000000000000" pitchFamily="34" charset="-122"/>
                <a:ea typeface="Adobe 黑体 Std R" panose="020B0400000000000000" pitchFamily="34" charset="-122"/>
              </a:rPr>
              <a:t>标题内容</a:t>
            </a:r>
            <a:endParaRPr lang="zh-CN" altLang="en-US" sz="15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43" name="矩形 47"/>
          <p:cNvSpPr>
            <a:spLocks noChangeArrowheads="1"/>
          </p:cNvSpPr>
          <p:nvPr/>
        </p:nvSpPr>
        <p:spPr bwMode="auto">
          <a:xfrm>
            <a:off x="4979675" y="4056825"/>
            <a:ext cx="3043238" cy="531099"/>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Font typeface="Arial" panose="020B0604020202020204" pitchFamily="34" charset="0"/>
              <a:buNone/>
            </a:pPr>
            <a:r>
              <a:rPr lang="zh-CN" altLang="en-US" sz="1000" dirty="0">
                <a:solidFill>
                  <a:schemeClr val="bg1">
                    <a:lumMod val="95000"/>
                  </a:schemeClr>
                </a:solidFill>
                <a:latin typeface="Adobe 黑体 Std R" panose="020B0400000000000000" pitchFamily="34" charset="-122"/>
                <a:ea typeface="Adobe 黑体 Std R" panose="020B0400000000000000" pitchFamily="34" charset="-122"/>
              </a:rPr>
              <a:t>点击输入简要文字内容，文字内容需概括精炼，不用多余的文字修饰，言简意赅的说明该项内容。</a:t>
            </a:r>
            <a:endParaRPr lang="en-US" altLang="zh-CN" sz="1000" dirty="0">
              <a:solidFill>
                <a:schemeClr val="bg1">
                  <a:lumMod val="95000"/>
                </a:schemeClr>
              </a:solidFill>
              <a:latin typeface="Adobe 黑体 Std R" panose="020B0400000000000000" pitchFamily="34" charset="-122"/>
              <a:ea typeface="Adobe 黑体 Std R" panose="020B0400000000000000"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10764">
        <p14:prism isInverted="1"/>
      </p:transition>
    </mc:Choice>
    <mc:Fallback xmlns="">
      <p:transition spd="slow" advClick="0" advTm="10764">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ppt_w</p:attrName>
                                            </p:attrNameLst>
                                          </p:cBhvr>
                                          <p:tavLst>
                                            <p:tav tm="0">
                                              <p:val>
                                                <p:fltVal val="0"/>
                                              </p:val>
                                            </p:tav>
                                            <p:tav tm="100000">
                                              <p:val>
                                                <p:strVal val="#ppt_w"/>
                                              </p:val>
                                            </p:tav>
                                          </p:tavLst>
                                        </p:anim>
                                        <p:anim calcmode="lin" valueType="num">
                                          <p:cBhvr>
                                            <p:cTn id="8" dur="400" fill="hold"/>
                                            <p:tgtEl>
                                              <p:spTgt spid="9"/>
                                            </p:tgtEl>
                                            <p:attrNameLst>
                                              <p:attrName>ppt_h</p:attrName>
                                            </p:attrNameLst>
                                          </p:cBhvr>
                                          <p:tavLst>
                                            <p:tav tm="0">
                                              <p:val>
                                                <p:fltVal val="0"/>
                                              </p:val>
                                            </p:tav>
                                            <p:tav tm="100000">
                                              <p:val>
                                                <p:strVal val="#ppt_h"/>
                                              </p:val>
                                            </p:tav>
                                          </p:tavLst>
                                        </p:anim>
                                        <p:animEffect transition="in" filter="fade">
                                          <p:cBhvr>
                                            <p:cTn id="9" dur="400"/>
                                            <p:tgtEl>
                                              <p:spTgt spid="9"/>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350"/>
                                            <p:tgtEl>
                                              <p:spTgt spid="2"/>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250"/>
                                </p:stCondLst>
                                <p:childTnLst>
                                  <p:par>
                                    <p:cTn id="25" presetID="2" presetClass="entr" presetSubtype="2" fill="hold" nodeType="afterEffect" p14:presetBounceEnd="40000">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14:bounceEnd="40000">
                                          <p:cBhvr additive="base">
                                            <p:cTn id="27"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left)">
                                          <p:cBhvr>
                                            <p:cTn id="44" dur="500"/>
                                            <p:tgtEl>
                                              <p:spTgt spid="5"/>
                                            </p:tgtEl>
                                          </p:cBhvr>
                                        </p:animEffect>
                                      </p:childTnLst>
                                    </p:cTn>
                                  </p:par>
                                </p:childTnLst>
                              </p:cTn>
                            </p:par>
                            <p:par>
                              <p:cTn id="45" fill="hold">
                                <p:stCondLst>
                                  <p:cond delay="3750"/>
                                </p:stCondLst>
                                <p:childTnLst>
                                  <p:par>
                                    <p:cTn id="46" presetID="2" presetClass="entr" presetSubtype="2" fill="hold" nodeType="afterEffect" p14:presetBounceEnd="40000">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14:bounceEnd="40000">
                                          <p:cBhvr additive="base">
                                            <p:cTn id="48" dur="50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23"/>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500"/>
                                            <p:tgtEl>
                                              <p:spTgt spid="6"/>
                                            </p:tgtEl>
                                          </p:cBhvr>
                                        </p:animEffect>
                                      </p:childTnLst>
                                    </p:cTn>
                                  </p:par>
                                </p:childTnLst>
                              </p:cTn>
                            </p:par>
                            <p:par>
                              <p:cTn id="66" fill="hold">
                                <p:stCondLst>
                                  <p:cond delay="5250"/>
                                </p:stCondLst>
                                <p:childTnLst>
                                  <p:par>
                                    <p:cTn id="67" presetID="2" presetClass="entr" presetSubtype="2" fill="hold" nodeType="afterEffect" p14:presetBounceEnd="40000">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14:bounceEnd="40000">
                                          <p:cBhvr additive="base">
                                            <p:cTn id="69"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28"/>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wipe(left)">
                                          <p:cBhvr>
                                            <p:cTn id="74" dur="500"/>
                                            <p:tgtEl>
                                              <p:spTgt spid="40"/>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left)">
                                          <p:cBhvr>
                                            <p:cTn id="77" dur="500"/>
                                            <p:tgtEl>
                                              <p:spTgt spid="41"/>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5"/>
                                            </p:tgtEl>
                                            <p:attrNameLst>
                                              <p:attrName>style.visibility</p:attrName>
                                            </p:attrNameLst>
                                          </p:cBhvr>
                                          <p:to>
                                            <p:strVal val="visible"/>
                                          </p:to>
                                        </p:set>
                                        <p:anim calcmode="lin" valueType="num">
                                          <p:cBhvr>
                                            <p:cTn id="80" dur="500" fill="hold"/>
                                            <p:tgtEl>
                                              <p:spTgt spid="15"/>
                                            </p:tgtEl>
                                            <p:attrNameLst>
                                              <p:attrName>ppt_w</p:attrName>
                                            </p:attrNameLst>
                                          </p:cBhvr>
                                          <p:tavLst>
                                            <p:tav tm="0">
                                              <p:val>
                                                <p:fltVal val="0"/>
                                              </p:val>
                                            </p:tav>
                                            <p:tav tm="100000">
                                              <p:val>
                                                <p:strVal val="#ppt_w"/>
                                              </p:val>
                                            </p:tav>
                                          </p:tavLst>
                                        </p:anim>
                                        <p:anim calcmode="lin" valueType="num">
                                          <p:cBhvr>
                                            <p:cTn id="81" dur="500" fill="hold"/>
                                            <p:tgtEl>
                                              <p:spTgt spid="15"/>
                                            </p:tgtEl>
                                            <p:attrNameLst>
                                              <p:attrName>ppt_h</p:attrName>
                                            </p:attrNameLst>
                                          </p:cBhvr>
                                          <p:tavLst>
                                            <p:tav tm="0">
                                              <p:val>
                                                <p:fltVal val="0"/>
                                              </p:val>
                                            </p:tav>
                                            <p:tav tm="100000">
                                              <p:val>
                                                <p:strVal val="#ppt_h"/>
                                              </p:val>
                                            </p:tav>
                                          </p:tavLst>
                                        </p:anim>
                                        <p:animEffect transition="in" filter="fade">
                                          <p:cBhvr>
                                            <p:cTn id="82" dur="500"/>
                                            <p:tgtEl>
                                              <p:spTgt spid="15"/>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left)">
                                          <p:cBhvr>
                                            <p:cTn id="86" dur="500"/>
                                            <p:tgtEl>
                                              <p:spTgt spid="4"/>
                                            </p:tgtEl>
                                          </p:cBhvr>
                                        </p:animEffect>
                                      </p:childTnLst>
                                    </p:cTn>
                                  </p:par>
                                </p:childTnLst>
                              </p:cTn>
                            </p:par>
                            <p:par>
                              <p:cTn id="87" fill="hold">
                                <p:stCondLst>
                                  <p:cond delay="6750"/>
                                </p:stCondLst>
                                <p:childTnLst>
                                  <p:par>
                                    <p:cTn id="88" presetID="2" presetClass="entr" presetSubtype="2" fill="hold" nodeType="afterEffect" p14:presetBounceEnd="40000">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14:bounceEnd="40000">
                                          <p:cBhvr additive="base">
                                            <p:cTn id="90"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33"/>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wipe(left)">
                                          <p:cBhvr>
                                            <p:cTn id="95" dur="500"/>
                                            <p:tgtEl>
                                              <p:spTgt spid="42"/>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wipe(left)">
                                          <p:cBhvr>
                                            <p:cTn id="9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P spid="13" grpId="0" animBg="1"/>
          <p:bldP spid="14" grpId="0" animBg="1"/>
          <p:bldP spid="15" grpId="0" animBg="1"/>
          <p:bldP spid="38" grpId="0"/>
          <p:bldP spid="39" grpId="0"/>
          <p:bldP spid="40" grpId="0"/>
          <p:bldP spid="41" grpId="0"/>
          <p:bldP spid="42"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p:cTn id="7" dur="400" fill="hold"/>
                                            <p:tgtEl>
                                              <p:spTgt spid="9"/>
                                            </p:tgtEl>
                                            <p:attrNameLst>
                                              <p:attrName>ppt_w</p:attrName>
                                            </p:attrNameLst>
                                          </p:cBhvr>
                                          <p:tavLst>
                                            <p:tav tm="0">
                                              <p:val>
                                                <p:fltVal val="0"/>
                                              </p:val>
                                            </p:tav>
                                            <p:tav tm="100000">
                                              <p:val>
                                                <p:strVal val="#ppt_w"/>
                                              </p:val>
                                            </p:tav>
                                          </p:tavLst>
                                        </p:anim>
                                        <p:anim calcmode="lin" valueType="num">
                                          <p:cBhvr>
                                            <p:cTn id="8" dur="400" fill="hold"/>
                                            <p:tgtEl>
                                              <p:spTgt spid="9"/>
                                            </p:tgtEl>
                                            <p:attrNameLst>
                                              <p:attrName>ppt_h</p:attrName>
                                            </p:attrNameLst>
                                          </p:cBhvr>
                                          <p:tavLst>
                                            <p:tav tm="0">
                                              <p:val>
                                                <p:fltVal val="0"/>
                                              </p:val>
                                            </p:tav>
                                            <p:tav tm="100000">
                                              <p:val>
                                                <p:strVal val="#ppt_h"/>
                                              </p:val>
                                            </p:tav>
                                          </p:tavLst>
                                        </p:anim>
                                        <p:animEffect transition="in" filter="fade">
                                          <p:cBhvr>
                                            <p:cTn id="9" dur="400"/>
                                            <p:tgtEl>
                                              <p:spTgt spid="9"/>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350"/>
                                            <p:tgtEl>
                                              <p:spTgt spid="2"/>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250"/>
                                </p:stCondLst>
                                <p:childTnLst>
                                  <p:par>
                                    <p:cTn id="25" presetID="2" presetClass="entr" presetSubtype="2"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left)">
                                          <p:cBhvr>
                                            <p:cTn id="44" dur="500"/>
                                            <p:tgtEl>
                                              <p:spTgt spid="5"/>
                                            </p:tgtEl>
                                          </p:cBhvr>
                                        </p:animEffect>
                                      </p:childTnLst>
                                    </p:cTn>
                                  </p:par>
                                </p:childTnLst>
                              </p:cTn>
                            </p:par>
                            <p:par>
                              <p:cTn id="45" fill="hold">
                                <p:stCondLst>
                                  <p:cond delay="3750"/>
                                </p:stCondLst>
                                <p:childTnLst>
                                  <p:par>
                                    <p:cTn id="46" presetID="2" presetClass="entr" presetSubtype="2"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1+#ppt_w/2"/>
                                              </p:val>
                                            </p:tav>
                                            <p:tav tm="100000">
                                              <p:val>
                                                <p:strVal val="#ppt_x"/>
                                              </p:val>
                                            </p:tav>
                                          </p:tavLst>
                                        </p:anim>
                                        <p:anim calcmode="lin" valueType="num">
                                          <p:cBhvr additive="base">
                                            <p:cTn id="49" dur="500" fill="hold"/>
                                            <p:tgtEl>
                                              <p:spTgt spid="23"/>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left)">
                                          <p:cBhvr>
                                            <p:cTn id="56" dur="500"/>
                                            <p:tgtEl>
                                              <p:spTgt spid="39"/>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wipe(left)">
                                          <p:cBhvr>
                                            <p:cTn id="65" dur="500"/>
                                            <p:tgtEl>
                                              <p:spTgt spid="6"/>
                                            </p:tgtEl>
                                          </p:cBhvr>
                                        </p:animEffect>
                                      </p:childTnLst>
                                    </p:cTn>
                                  </p:par>
                                </p:childTnLst>
                              </p:cTn>
                            </p:par>
                            <p:par>
                              <p:cTn id="66" fill="hold">
                                <p:stCondLst>
                                  <p:cond delay="5250"/>
                                </p:stCondLst>
                                <p:childTnLst>
                                  <p:par>
                                    <p:cTn id="67" presetID="2" presetClass="entr" presetSubtype="2" fill="hold"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1+#ppt_w/2"/>
                                              </p:val>
                                            </p:tav>
                                            <p:tav tm="100000">
                                              <p:val>
                                                <p:strVal val="#ppt_x"/>
                                              </p:val>
                                            </p:tav>
                                          </p:tavLst>
                                        </p:anim>
                                        <p:anim calcmode="lin" valueType="num">
                                          <p:cBhvr additive="base">
                                            <p:cTn id="70" dur="500" fill="hold"/>
                                            <p:tgtEl>
                                              <p:spTgt spid="28"/>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wipe(left)">
                                          <p:cBhvr>
                                            <p:cTn id="74" dur="500"/>
                                            <p:tgtEl>
                                              <p:spTgt spid="40"/>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wipe(left)">
                                          <p:cBhvr>
                                            <p:cTn id="77" dur="500"/>
                                            <p:tgtEl>
                                              <p:spTgt spid="41"/>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5"/>
                                            </p:tgtEl>
                                            <p:attrNameLst>
                                              <p:attrName>style.visibility</p:attrName>
                                            </p:attrNameLst>
                                          </p:cBhvr>
                                          <p:to>
                                            <p:strVal val="visible"/>
                                          </p:to>
                                        </p:set>
                                        <p:anim calcmode="lin" valueType="num">
                                          <p:cBhvr>
                                            <p:cTn id="80" dur="500" fill="hold"/>
                                            <p:tgtEl>
                                              <p:spTgt spid="15"/>
                                            </p:tgtEl>
                                            <p:attrNameLst>
                                              <p:attrName>ppt_w</p:attrName>
                                            </p:attrNameLst>
                                          </p:cBhvr>
                                          <p:tavLst>
                                            <p:tav tm="0">
                                              <p:val>
                                                <p:fltVal val="0"/>
                                              </p:val>
                                            </p:tav>
                                            <p:tav tm="100000">
                                              <p:val>
                                                <p:strVal val="#ppt_w"/>
                                              </p:val>
                                            </p:tav>
                                          </p:tavLst>
                                        </p:anim>
                                        <p:anim calcmode="lin" valueType="num">
                                          <p:cBhvr>
                                            <p:cTn id="81" dur="500" fill="hold"/>
                                            <p:tgtEl>
                                              <p:spTgt spid="15"/>
                                            </p:tgtEl>
                                            <p:attrNameLst>
                                              <p:attrName>ppt_h</p:attrName>
                                            </p:attrNameLst>
                                          </p:cBhvr>
                                          <p:tavLst>
                                            <p:tav tm="0">
                                              <p:val>
                                                <p:fltVal val="0"/>
                                              </p:val>
                                            </p:tav>
                                            <p:tav tm="100000">
                                              <p:val>
                                                <p:strVal val="#ppt_h"/>
                                              </p:val>
                                            </p:tav>
                                          </p:tavLst>
                                        </p:anim>
                                        <p:animEffect transition="in" filter="fade">
                                          <p:cBhvr>
                                            <p:cTn id="82" dur="500"/>
                                            <p:tgtEl>
                                              <p:spTgt spid="15"/>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left)">
                                          <p:cBhvr>
                                            <p:cTn id="86" dur="500"/>
                                            <p:tgtEl>
                                              <p:spTgt spid="4"/>
                                            </p:tgtEl>
                                          </p:cBhvr>
                                        </p:animEffect>
                                      </p:childTnLst>
                                    </p:cTn>
                                  </p:par>
                                </p:childTnLst>
                              </p:cTn>
                            </p:par>
                            <p:par>
                              <p:cTn id="87" fill="hold">
                                <p:stCondLst>
                                  <p:cond delay="6750"/>
                                </p:stCondLst>
                                <p:childTnLst>
                                  <p:par>
                                    <p:cTn id="88" presetID="2" presetClass="entr" presetSubtype="2" fill="hold" nodeType="after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additive="base">
                                            <p:cTn id="90" dur="500" fill="hold"/>
                                            <p:tgtEl>
                                              <p:spTgt spid="33"/>
                                            </p:tgtEl>
                                            <p:attrNameLst>
                                              <p:attrName>ppt_x</p:attrName>
                                            </p:attrNameLst>
                                          </p:cBhvr>
                                          <p:tavLst>
                                            <p:tav tm="0">
                                              <p:val>
                                                <p:strVal val="1+#ppt_w/2"/>
                                              </p:val>
                                            </p:tav>
                                            <p:tav tm="100000">
                                              <p:val>
                                                <p:strVal val="#ppt_x"/>
                                              </p:val>
                                            </p:tav>
                                          </p:tavLst>
                                        </p:anim>
                                        <p:anim calcmode="lin" valueType="num">
                                          <p:cBhvr additive="base">
                                            <p:cTn id="91" dur="500" fill="hold"/>
                                            <p:tgtEl>
                                              <p:spTgt spid="33"/>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wipe(left)">
                                          <p:cBhvr>
                                            <p:cTn id="95" dur="500"/>
                                            <p:tgtEl>
                                              <p:spTgt spid="42"/>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3"/>
                                            </p:tgtEl>
                                            <p:attrNameLst>
                                              <p:attrName>style.visibility</p:attrName>
                                            </p:attrNameLst>
                                          </p:cBhvr>
                                          <p:to>
                                            <p:strVal val="visible"/>
                                          </p:to>
                                        </p:set>
                                        <p:animEffect transition="in" filter="wipe(left)">
                                          <p:cBhvr>
                                            <p:cTn id="9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animBg="1"/>
          <p:bldP spid="13" grpId="0" animBg="1"/>
          <p:bldP spid="14" grpId="0" animBg="1"/>
          <p:bldP spid="15" grpId="0" animBg="1"/>
          <p:bldP spid="38" grpId="0"/>
          <p:bldP spid="39" grpId="0"/>
          <p:bldP spid="40" grpId="0"/>
          <p:bldP spid="41" grpId="0"/>
          <p:bldP spid="42" grpId="0"/>
          <p:bldP spid="43"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分析方法</a:t>
            </a:r>
          </a:p>
        </p:txBody>
      </p:sp>
      <p:cxnSp>
        <p:nvCxnSpPr>
          <p:cNvPr id="31" name="直接连接符 30"/>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276006" y="2613319"/>
            <a:ext cx="1800200" cy="1551897"/>
            <a:chOff x="2469011" y="1147395"/>
            <a:chExt cx="1800200" cy="1551897"/>
          </a:xfrm>
        </p:grpSpPr>
        <p:sp>
          <p:nvSpPr>
            <p:cNvPr id="3" name="六边形 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5" name="组合 4"/>
          <p:cNvGrpSpPr/>
          <p:nvPr/>
        </p:nvGrpSpPr>
        <p:grpSpPr>
          <a:xfrm>
            <a:off x="2315564" y="988369"/>
            <a:ext cx="1800200" cy="1551897"/>
            <a:chOff x="2469011" y="1147395"/>
            <a:chExt cx="1800200" cy="1551897"/>
          </a:xfrm>
        </p:grpSpPr>
        <p:sp>
          <p:nvSpPr>
            <p:cNvPr id="6" name="六边形 5"/>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8" name="组合 7"/>
          <p:cNvGrpSpPr/>
          <p:nvPr/>
        </p:nvGrpSpPr>
        <p:grpSpPr>
          <a:xfrm>
            <a:off x="828477" y="1773228"/>
            <a:ext cx="1800200" cy="1551897"/>
            <a:chOff x="828477" y="1932254"/>
            <a:chExt cx="1800200" cy="1551897"/>
          </a:xfrm>
        </p:grpSpPr>
        <p:grpSp>
          <p:nvGrpSpPr>
            <p:cNvPr id="9" name="组合 8"/>
            <p:cNvGrpSpPr/>
            <p:nvPr/>
          </p:nvGrpSpPr>
          <p:grpSpPr>
            <a:xfrm>
              <a:off x="828477" y="1932254"/>
              <a:ext cx="1800200" cy="1551897"/>
              <a:chOff x="985377" y="1960081"/>
              <a:chExt cx="1800200" cy="1551897"/>
            </a:xfrm>
          </p:grpSpPr>
          <p:sp>
            <p:nvSpPr>
              <p:cNvPr id="11" name="六边形 1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六边形 11"/>
              <p:cNvSpPr/>
              <p:nvPr/>
            </p:nvSpPr>
            <p:spPr>
              <a:xfrm>
                <a:off x="1081631" y="2043058"/>
                <a:ext cx="1607692" cy="1385942"/>
              </a:xfrm>
              <a:prstGeom prst="hexagon">
                <a:avLst/>
              </a:prstGeom>
              <a:solidFill>
                <a:srgbClr val="002060"/>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9"/>
            <p:cNvSpPr txBox="1"/>
            <p:nvPr/>
          </p:nvSpPr>
          <p:spPr>
            <a:xfrm flipH="1">
              <a:off x="1225322" y="2301388"/>
              <a:ext cx="1043315" cy="830997"/>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lnSpc>
                  <a:spcPct val="100000"/>
                </a:lnSpc>
                <a:defRPr/>
              </a:pPr>
              <a:r>
                <a:rPr lang="zh-CN" altLang="en-US" sz="2400" b="1" dirty="0">
                  <a:ln>
                    <a:noFill/>
                  </a:ln>
                  <a:effectLst/>
                </a:rPr>
                <a:t>添加</a:t>
              </a:r>
              <a:endParaRPr lang="en-US" altLang="zh-CN" sz="2400" b="1" dirty="0">
                <a:ln>
                  <a:noFill/>
                </a:ln>
                <a:effectLst/>
              </a:endParaRPr>
            </a:p>
            <a:p>
              <a:pPr>
                <a:lnSpc>
                  <a:spcPct val="100000"/>
                </a:lnSpc>
                <a:defRPr/>
              </a:pPr>
              <a:r>
                <a:rPr lang="zh-CN" altLang="en-US" sz="2400" b="1" dirty="0">
                  <a:ln>
                    <a:noFill/>
                  </a:ln>
                  <a:effectLst/>
                </a:rPr>
                <a:t>文本</a:t>
              </a:r>
            </a:p>
          </p:txBody>
        </p:sp>
      </p:grpSp>
      <p:grpSp>
        <p:nvGrpSpPr>
          <p:cNvPr id="13" name="组合 12"/>
          <p:cNvGrpSpPr/>
          <p:nvPr/>
        </p:nvGrpSpPr>
        <p:grpSpPr>
          <a:xfrm>
            <a:off x="3794088" y="1801055"/>
            <a:ext cx="1800200" cy="1551897"/>
            <a:chOff x="3794088" y="1960081"/>
            <a:chExt cx="1800200" cy="1551897"/>
          </a:xfrm>
        </p:grpSpPr>
        <p:grpSp>
          <p:nvGrpSpPr>
            <p:cNvPr id="14" name="组合 13"/>
            <p:cNvGrpSpPr/>
            <p:nvPr/>
          </p:nvGrpSpPr>
          <p:grpSpPr>
            <a:xfrm>
              <a:off x="3794088" y="1960081"/>
              <a:ext cx="1800200" cy="1551897"/>
              <a:chOff x="985377" y="1960081"/>
              <a:chExt cx="1800200" cy="1551897"/>
            </a:xfrm>
          </p:grpSpPr>
          <p:sp>
            <p:nvSpPr>
              <p:cNvPr id="16" name="六边形 1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a:off x="1081631" y="2043058"/>
                <a:ext cx="1607692" cy="1385942"/>
              </a:xfrm>
              <a:prstGeom prst="hexagon">
                <a:avLst/>
              </a:prstGeom>
              <a:solidFill>
                <a:schemeClr val="bg1">
                  <a:lumMod val="95000"/>
                </a:schemeClr>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flipH="1">
              <a:off x="4172530" y="2301388"/>
              <a:ext cx="1043315" cy="830997"/>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lnSpc>
                  <a:spcPct val="100000"/>
                </a:lnSpc>
                <a:defRPr/>
              </a:pPr>
              <a:r>
                <a:rPr lang="zh-CN" altLang="en-US" sz="2400" b="1" dirty="0">
                  <a:ln>
                    <a:noFill/>
                  </a:ln>
                  <a:solidFill>
                    <a:schemeClr val="tx1"/>
                  </a:solidFill>
                  <a:effectLst/>
                </a:rPr>
                <a:t>添加</a:t>
              </a:r>
              <a:endParaRPr lang="en-US" altLang="zh-CN" sz="2400" b="1" dirty="0">
                <a:ln>
                  <a:noFill/>
                </a:ln>
                <a:solidFill>
                  <a:schemeClr val="tx1"/>
                </a:solidFill>
                <a:effectLst/>
              </a:endParaRPr>
            </a:p>
            <a:p>
              <a:pPr>
                <a:lnSpc>
                  <a:spcPct val="100000"/>
                </a:lnSpc>
                <a:defRPr/>
              </a:pPr>
              <a:r>
                <a:rPr lang="zh-CN" altLang="en-US" sz="2400" b="1" dirty="0">
                  <a:ln>
                    <a:noFill/>
                  </a:ln>
                  <a:solidFill>
                    <a:schemeClr val="tx1"/>
                  </a:solidFill>
                  <a:effectLst/>
                </a:rPr>
                <a:t>文本</a:t>
              </a:r>
            </a:p>
          </p:txBody>
        </p:sp>
      </p:grpSp>
      <p:grpSp>
        <p:nvGrpSpPr>
          <p:cNvPr id="18" name="组合 17"/>
          <p:cNvGrpSpPr/>
          <p:nvPr/>
        </p:nvGrpSpPr>
        <p:grpSpPr>
          <a:xfrm>
            <a:off x="6768011" y="1801054"/>
            <a:ext cx="1800200" cy="1551897"/>
            <a:chOff x="6768011" y="1960080"/>
            <a:chExt cx="1800200" cy="1551897"/>
          </a:xfrm>
        </p:grpSpPr>
        <p:grpSp>
          <p:nvGrpSpPr>
            <p:cNvPr id="19" name="组合 18"/>
            <p:cNvGrpSpPr/>
            <p:nvPr/>
          </p:nvGrpSpPr>
          <p:grpSpPr>
            <a:xfrm>
              <a:off x="6768011" y="1960080"/>
              <a:ext cx="1800200" cy="1551897"/>
              <a:chOff x="985377" y="1960081"/>
              <a:chExt cx="1800200" cy="1551897"/>
            </a:xfrm>
          </p:grpSpPr>
          <p:sp>
            <p:nvSpPr>
              <p:cNvPr id="21" name="六边形 2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六边形 21"/>
              <p:cNvSpPr/>
              <p:nvPr/>
            </p:nvSpPr>
            <p:spPr>
              <a:xfrm>
                <a:off x="1081631" y="2043058"/>
                <a:ext cx="1607692" cy="1385942"/>
              </a:xfrm>
              <a:prstGeom prst="hexagon">
                <a:avLst/>
              </a:prstGeom>
              <a:solidFill>
                <a:schemeClr val="bg1">
                  <a:lumMod val="95000"/>
                </a:schemeClr>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19"/>
            <p:cNvSpPr txBox="1"/>
            <p:nvPr/>
          </p:nvSpPr>
          <p:spPr>
            <a:xfrm flipH="1">
              <a:off x="7146453" y="2301388"/>
              <a:ext cx="1043315" cy="830997"/>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lnSpc>
                  <a:spcPct val="100000"/>
                </a:lnSpc>
                <a:defRPr/>
              </a:pPr>
              <a:r>
                <a:rPr lang="zh-CN" altLang="en-US" sz="2400" b="1" dirty="0">
                  <a:ln>
                    <a:noFill/>
                  </a:ln>
                  <a:solidFill>
                    <a:schemeClr val="tx1"/>
                  </a:solidFill>
                  <a:effectLst/>
                </a:rPr>
                <a:t>添加</a:t>
              </a:r>
              <a:endParaRPr lang="en-US" altLang="zh-CN" sz="2400" b="1" dirty="0">
                <a:ln>
                  <a:noFill/>
                </a:ln>
                <a:solidFill>
                  <a:schemeClr val="tx1"/>
                </a:solidFill>
                <a:effectLst/>
              </a:endParaRPr>
            </a:p>
            <a:p>
              <a:pPr>
                <a:lnSpc>
                  <a:spcPct val="100000"/>
                </a:lnSpc>
                <a:defRPr/>
              </a:pPr>
              <a:r>
                <a:rPr lang="zh-CN" altLang="en-US" sz="2400" b="1" dirty="0">
                  <a:ln>
                    <a:noFill/>
                  </a:ln>
                  <a:solidFill>
                    <a:schemeClr val="tx1"/>
                  </a:solidFill>
                  <a:effectLst/>
                </a:rPr>
                <a:t>文本</a:t>
              </a:r>
            </a:p>
          </p:txBody>
        </p:sp>
      </p:grpSp>
      <p:grpSp>
        <p:nvGrpSpPr>
          <p:cNvPr id="23" name="组合 22"/>
          <p:cNvGrpSpPr/>
          <p:nvPr/>
        </p:nvGrpSpPr>
        <p:grpSpPr>
          <a:xfrm>
            <a:off x="5276006" y="988368"/>
            <a:ext cx="1800200" cy="1551897"/>
            <a:chOff x="5276006" y="1147394"/>
            <a:chExt cx="1800200" cy="1551897"/>
          </a:xfrm>
        </p:grpSpPr>
        <p:grpSp>
          <p:nvGrpSpPr>
            <p:cNvPr id="24" name="组合 23"/>
            <p:cNvGrpSpPr/>
            <p:nvPr/>
          </p:nvGrpSpPr>
          <p:grpSpPr>
            <a:xfrm>
              <a:off x="5276006" y="1147394"/>
              <a:ext cx="1800200" cy="1551897"/>
              <a:chOff x="985377" y="1960081"/>
              <a:chExt cx="1800200" cy="1551897"/>
            </a:xfrm>
          </p:grpSpPr>
          <p:sp>
            <p:nvSpPr>
              <p:cNvPr id="26" name="六边形 2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六边形 26"/>
              <p:cNvSpPr/>
              <p:nvPr/>
            </p:nvSpPr>
            <p:spPr>
              <a:xfrm>
                <a:off x="1081631" y="2043058"/>
                <a:ext cx="1607692" cy="1385942"/>
              </a:xfrm>
              <a:prstGeom prst="hexagon">
                <a:avLst/>
              </a:prstGeom>
              <a:solidFill>
                <a:srgbClr val="002060"/>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TextBox 24"/>
            <p:cNvSpPr txBox="1"/>
            <p:nvPr/>
          </p:nvSpPr>
          <p:spPr>
            <a:xfrm flipH="1">
              <a:off x="5653013" y="1476201"/>
              <a:ext cx="1043315" cy="830997"/>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lnSpc>
                  <a:spcPct val="100000"/>
                </a:lnSpc>
                <a:defRPr/>
              </a:pPr>
              <a:r>
                <a:rPr lang="zh-CN" altLang="en-US" sz="2400" b="1" dirty="0">
                  <a:ln>
                    <a:noFill/>
                  </a:ln>
                  <a:effectLst/>
                </a:rPr>
                <a:t>添加</a:t>
              </a:r>
              <a:endParaRPr lang="en-US" altLang="zh-CN" sz="2400" b="1" dirty="0">
                <a:ln>
                  <a:noFill/>
                </a:ln>
                <a:effectLst/>
              </a:endParaRPr>
            </a:p>
            <a:p>
              <a:pPr>
                <a:lnSpc>
                  <a:spcPct val="100000"/>
                </a:lnSpc>
                <a:defRPr/>
              </a:pPr>
              <a:r>
                <a:rPr lang="zh-CN" altLang="en-US" sz="2400" b="1" dirty="0">
                  <a:ln>
                    <a:noFill/>
                  </a:ln>
                  <a:effectLst/>
                </a:rPr>
                <a:t>文本</a:t>
              </a:r>
            </a:p>
          </p:txBody>
        </p:sp>
      </p:grpSp>
      <p:sp>
        <p:nvSpPr>
          <p:cNvPr id="28" name="Title 3"/>
          <p:cNvSpPr txBox="1"/>
          <p:nvPr/>
        </p:nvSpPr>
        <p:spPr>
          <a:xfrm>
            <a:off x="1995101" y="3549423"/>
            <a:ext cx="2839779" cy="249299"/>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a:r>
              <a:rPr lang="zh-CN" altLang="en-US" sz="1800" b="1" dirty="0" smtClean="0">
                <a:solidFill>
                  <a:schemeClr val="bg1"/>
                </a:solidFill>
                <a:latin typeface="微软雅黑" panose="020B0503020204020204" pitchFamily="34" charset="-122"/>
                <a:ea typeface="微软雅黑" panose="020B0503020204020204" pitchFamily="34" charset="-122"/>
              </a:rPr>
              <a:t>单击填加标题</a:t>
            </a:r>
            <a:endParaRPr lang="en-US" sz="1800" b="1" dirty="0">
              <a:solidFill>
                <a:schemeClr val="bg1"/>
              </a:solidFill>
              <a:latin typeface="微软雅黑" panose="020B0503020204020204" pitchFamily="34" charset="-122"/>
              <a:ea typeface="微软雅黑" panose="020B0503020204020204" pitchFamily="34" charset="-122"/>
            </a:endParaRPr>
          </a:p>
        </p:txBody>
      </p:sp>
      <p:sp>
        <p:nvSpPr>
          <p:cNvPr id="29" name="Title 3"/>
          <p:cNvSpPr txBox="1"/>
          <p:nvPr/>
        </p:nvSpPr>
        <p:spPr>
          <a:xfrm>
            <a:off x="2093154" y="3942562"/>
            <a:ext cx="2839779" cy="830997"/>
          </a:xfrm>
          <a:prstGeom prst="rect">
            <a:avLst/>
          </a:prstGeom>
        </p:spPr>
        <p:txBody>
          <a:bodyPr vert="horz" wrap="square" lIns="0" tIns="0" rIns="0" bIns="0" rtlCol="0" anchor="t">
            <a:spAutoFit/>
          </a:bodyPr>
          <a:lstStyle>
            <a:lvl1pPr algn="l" defTabSz="685165"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panose="020B0604020202020204" pitchFamily="34" charset="0"/>
              </a:defRPr>
            </a:lvl1p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单击填加文字内容单击填加文字内容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rPr>
              <a:t>单击</a:t>
            </a:r>
            <a:r>
              <a:rPr lang="zh-CN" altLang="en-US" sz="1200" dirty="0">
                <a:solidFill>
                  <a:schemeClr val="bg1"/>
                </a:solidFill>
                <a:latin typeface="微软雅黑" panose="020B0503020204020204" pitchFamily="34" charset="-122"/>
                <a:ea typeface="微软雅黑" panose="020B0503020204020204" pitchFamily="34" charset="-122"/>
              </a:rPr>
              <a:t>填加文字</a:t>
            </a:r>
            <a:r>
              <a:rPr lang="zh-CN" altLang="en-US" sz="1200" dirty="0" smtClean="0">
                <a:solidFill>
                  <a:schemeClr val="bg1"/>
                </a:solidFill>
                <a:latin typeface="微软雅黑" panose="020B0503020204020204" pitchFamily="34" charset="-122"/>
                <a:ea typeface="微软雅黑" panose="020B0503020204020204" pitchFamily="34" charset="-122"/>
              </a:rPr>
              <a:t>内容单击</a:t>
            </a:r>
            <a:r>
              <a:rPr lang="zh-CN" altLang="en-US" sz="1200" dirty="0">
                <a:solidFill>
                  <a:schemeClr val="bg1"/>
                </a:solidFill>
                <a:latin typeface="微软雅黑" panose="020B0503020204020204" pitchFamily="34" charset="-122"/>
                <a:ea typeface="微软雅黑" panose="020B0503020204020204" pitchFamily="34" charset="-122"/>
              </a:rPr>
              <a:t>填加文字内容</a:t>
            </a:r>
          </a:p>
          <a:p>
            <a:pPr>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696">
        <p14:prism isInverted="1"/>
      </p:transition>
    </mc:Choice>
    <mc:Fallback xmlns="">
      <p:transition spd="slow" advClick="0" advTm="56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anim calcmode="lin" valueType="num">
                                      <p:cBhvr>
                                        <p:cTn id="26" dur="500" fill="hold"/>
                                        <p:tgtEl>
                                          <p:spTgt spid="13"/>
                                        </p:tgtEl>
                                        <p:attrNameLst>
                                          <p:attrName>ppt_x</p:attrName>
                                        </p:attrNameLst>
                                      </p:cBhvr>
                                      <p:tavLst>
                                        <p:tav tm="0">
                                          <p:val>
                                            <p:fltVal val="0.5"/>
                                          </p:val>
                                        </p:tav>
                                        <p:tav tm="100000">
                                          <p:val>
                                            <p:strVal val="#ppt_x"/>
                                          </p:val>
                                        </p:tav>
                                      </p:tavLst>
                                    </p:anim>
                                    <p:anim calcmode="lin" valueType="num">
                                      <p:cBhvr>
                                        <p:cTn id="27" dur="500" fill="hold"/>
                                        <p:tgtEl>
                                          <p:spTgt spid="13"/>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anim calcmode="lin" valueType="num">
                                      <p:cBhvr>
                                        <p:cTn id="34" dur="500" fill="hold"/>
                                        <p:tgtEl>
                                          <p:spTgt spid="23"/>
                                        </p:tgtEl>
                                        <p:attrNameLst>
                                          <p:attrName>ppt_x</p:attrName>
                                        </p:attrNameLst>
                                      </p:cBhvr>
                                      <p:tavLst>
                                        <p:tav tm="0">
                                          <p:val>
                                            <p:fltVal val="0.5"/>
                                          </p:val>
                                        </p:tav>
                                        <p:tav tm="100000">
                                          <p:val>
                                            <p:strVal val="#ppt_x"/>
                                          </p:val>
                                        </p:tav>
                                      </p:tavLst>
                                    </p:anim>
                                    <p:anim calcmode="lin" valueType="num">
                                      <p:cBhvr>
                                        <p:cTn id="35" dur="500" fill="hold"/>
                                        <p:tgtEl>
                                          <p:spTgt spid="23"/>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anim calcmode="lin" valueType="num">
                                      <p:cBhvr>
                                        <p:cTn id="42" dur="500" fill="hold"/>
                                        <p:tgtEl>
                                          <p:spTgt spid="2"/>
                                        </p:tgtEl>
                                        <p:attrNameLst>
                                          <p:attrName>ppt_x</p:attrName>
                                        </p:attrNameLst>
                                      </p:cBhvr>
                                      <p:tavLst>
                                        <p:tav tm="0">
                                          <p:val>
                                            <p:fltVal val="0.5"/>
                                          </p:val>
                                        </p:tav>
                                        <p:tav tm="100000">
                                          <p:val>
                                            <p:strVal val="#ppt_x"/>
                                          </p:val>
                                        </p:tav>
                                      </p:tavLst>
                                    </p:anim>
                                    <p:anim calcmode="lin" valueType="num">
                                      <p:cBhvr>
                                        <p:cTn id="43" dur="500" fill="hold"/>
                                        <p:tgtEl>
                                          <p:spTgt spid="2"/>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anim calcmode="lin" valueType="num">
                                      <p:cBhvr>
                                        <p:cTn id="50" dur="500" fill="hold"/>
                                        <p:tgtEl>
                                          <p:spTgt spid="18"/>
                                        </p:tgtEl>
                                        <p:attrNameLst>
                                          <p:attrName>ppt_x</p:attrName>
                                        </p:attrNameLst>
                                      </p:cBhvr>
                                      <p:tavLst>
                                        <p:tav tm="0">
                                          <p:val>
                                            <p:fltVal val="0.5"/>
                                          </p:val>
                                        </p:tav>
                                        <p:tav tm="100000">
                                          <p:val>
                                            <p:strVal val="#ppt_x"/>
                                          </p:val>
                                        </p:tav>
                                      </p:tavLst>
                                    </p:anim>
                                    <p:anim calcmode="lin" valueType="num">
                                      <p:cBhvr>
                                        <p:cTn id="51" dur="500" fill="hold"/>
                                        <p:tgtEl>
                                          <p:spTgt spid="18"/>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16" presetClass="entr" presetSubtype="21"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barn(inVertical)">
                                      <p:cBhvr>
                                        <p:cTn id="55" dur="1000"/>
                                        <p:tgtEl>
                                          <p:spTgt spid="28"/>
                                        </p:tgtEl>
                                      </p:cBhvr>
                                    </p:animEffect>
                                  </p:childTnLst>
                                </p:cTn>
                              </p:par>
                            </p:childTnLst>
                          </p:cTn>
                        </p:par>
                        <p:par>
                          <p:cTn id="56" fill="hold">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extBox 64"/>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分析方法</a:t>
            </a:r>
          </a:p>
        </p:txBody>
      </p:sp>
      <p:cxnSp>
        <p:nvCxnSpPr>
          <p:cNvPr id="66" name="直接连接符 65"/>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椭圆 54"/>
          <p:cNvSpPr/>
          <p:nvPr/>
        </p:nvSpPr>
        <p:spPr>
          <a:xfrm>
            <a:off x="2836047" y="1549513"/>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bg1">
                <a:lumMod val="9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 name="TextBox 3"/>
          <p:cNvSpPr txBox="1"/>
          <p:nvPr/>
        </p:nvSpPr>
        <p:spPr>
          <a:xfrm>
            <a:off x="1491686" y="1369245"/>
            <a:ext cx="922048" cy="307777"/>
          </a:xfrm>
          <a:prstGeom prst="rect">
            <a:avLst/>
          </a:prstGeom>
          <a:noFill/>
        </p:spPr>
        <p:txBody>
          <a:bodyPr wrap="none" rtlCol="0">
            <a:spAutoFit/>
          </a:bodyPr>
          <a:lstStyle/>
          <a:p>
            <a:pPr algn="ctr"/>
            <a:r>
              <a:rPr lang="zh-CN" altLang="en-US" sz="1400" b="1" dirty="0" smtClean="0">
                <a:solidFill>
                  <a:schemeClr val="bg1"/>
                </a:solidFill>
                <a:latin typeface="Adobe 黑体 Std R" panose="020B0400000000000000" pitchFamily="34" charset="-122"/>
                <a:ea typeface="Adobe 黑体 Std R" panose="020B0400000000000000" pitchFamily="34" charset="-122"/>
              </a:rPr>
              <a:t>标题内容</a:t>
            </a:r>
            <a:endParaRPr lang="zh-CN" altLang="en-US" sz="1400" b="1" dirty="0">
              <a:solidFill>
                <a:schemeClr val="bg1"/>
              </a:solidFill>
              <a:latin typeface="Adobe 黑体 Std R" panose="020B0400000000000000" pitchFamily="34" charset="-122"/>
              <a:ea typeface="Adobe 黑体 Std R" panose="020B0400000000000000" pitchFamily="34" charset="-122"/>
            </a:endParaRPr>
          </a:p>
        </p:txBody>
      </p:sp>
      <p:cxnSp>
        <p:nvCxnSpPr>
          <p:cNvPr id="5" name="直接连接符 4"/>
          <p:cNvCxnSpPr/>
          <p:nvPr/>
        </p:nvCxnSpPr>
        <p:spPr>
          <a:xfrm flipV="1">
            <a:off x="2639023" y="1545532"/>
            <a:ext cx="1913927" cy="2123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053802" y="1545532"/>
            <a:ext cx="1499148" cy="10543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3926638" y="1545533"/>
            <a:ext cx="626312" cy="177946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52951" y="1545533"/>
            <a:ext cx="670571" cy="171715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552950" y="1545532"/>
            <a:ext cx="1465240" cy="105434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552950" y="1545531"/>
            <a:ext cx="1861284" cy="1380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5496" y="1648534"/>
            <a:ext cx="2556284" cy="532453"/>
          </a:xfrm>
          <a:prstGeom prst="rect">
            <a:avLst/>
          </a:prstGeom>
          <a:noFill/>
        </p:spPr>
        <p:txBody>
          <a:bodyPr wrap="square" rtlCol="0">
            <a:spAutoFit/>
          </a:bodyPr>
          <a:lstStyle/>
          <a:p>
            <a:pPr algn="r">
              <a:lnSpc>
                <a:spcPct val="130000"/>
              </a:lnSpc>
              <a:defRPr/>
            </a:pPr>
            <a:r>
              <a:rPr lang="zh-CN" altLang="en-US" sz="1100" dirty="0" smtClean="0">
                <a:solidFill>
                  <a:schemeClr val="bg1"/>
                </a:solidFill>
                <a:latin typeface="Adobe 黑体 Std R" panose="020B0400000000000000" pitchFamily="34" charset="-122"/>
                <a:ea typeface="Adobe 黑体 Std R" panose="020B0400000000000000" pitchFamily="34" charset="-122"/>
              </a:rPr>
              <a:t>点击</a:t>
            </a:r>
            <a:r>
              <a:rPr lang="zh-CN" altLang="en-US" sz="1100" dirty="0">
                <a:solidFill>
                  <a:schemeClr val="bg1"/>
                </a:solidFill>
                <a:latin typeface="Adobe 黑体 Std R" panose="020B0400000000000000" pitchFamily="34" charset="-122"/>
                <a:ea typeface="Adobe 黑体 Std R" panose="020B0400000000000000" pitchFamily="34" charset="-122"/>
              </a:rPr>
              <a:t>输入简要文字内容，文字内容需概括精炼，不用多余的文字</a:t>
            </a:r>
            <a:r>
              <a:rPr lang="zh-CN" altLang="en-US" sz="1100" dirty="0" smtClean="0">
                <a:solidFill>
                  <a:schemeClr val="bg1"/>
                </a:solidFill>
                <a:latin typeface="Adobe 黑体 Std R" panose="020B0400000000000000" pitchFamily="34" charset="-122"/>
                <a:ea typeface="Adobe 黑体 Std R" panose="020B0400000000000000" pitchFamily="34" charset="-122"/>
              </a:rPr>
              <a:t>修饰</a:t>
            </a:r>
            <a:r>
              <a:rPr lang="zh-CN" altLang="en-US" sz="1100" dirty="0">
                <a:solidFill>
                  <a:schemeClr val="bg1"/>
                </a:solidFill>
                <a:latin typeface="Adobe 黑体 Std R" panose="020B0400000000000000" pitchFamily="34" charset="-122"/>
                <a:ea typeface="Adobe 黑体 Std R" panose="020B0400000000000000" pitchFamily="34" charset="-122"/>
              </a:rPr>
              <a:t>。</a:t>
            </a:r>
          </a:p>
        </p:txBody>
      </p:sp>
      <p:sp>
        <p:nvSpPr>
          <p:cNvPr id="18" name="TextBox 17"/>
          <p:cNvSpPr txBox="1"/>
          <p:nvPr/>
        </p:nvSpPr>
        <p:spPr>
          <a:xfrm>
            <a:off x="1995742" y="2521373"/>
            <a:ext cx="922048" cy="307777"/>
          </a:xfrm>
          <a:prstGeom prst="rect">
            <a:avLst/>
          </a:prstGeom>
          <a:noFill/>
        </p:spPr>
        <p:txBody>
          <a:bodyPr wrap="none" rtlCol="0">
            <a:spAutoFit/>
          </a:bodyPr>
          <a:lstStyle/>
          <a:p>
            <a:pPr algn="ctr"/>
            <a:r>
              <a:rPr lang="zh-CN" altLang="en-US" sz="1400" b="1" dirty="0">
                <a:solidFill>
                  <a:schemeClr val="bg1"/>
                </a:solidFill>
                <a:latin typeface="Adobe 黑体 Std R" panose="020B0400000000000000" pitchFamily="34" charset="-122"/>
                <a:ea typeface="Adobe 黑体 Std R" panose="020B0400000000000000" pitchFamily="34" charset="-122"/>
              </a:rPr>
              <a:t>标题内容</a:t>
            </a:r>
          </a:p>
        </p:txBody>
      </p:sp>
      <p:sp>
        <p:nvSpPr>
          <p:cNvPr id="19" name="TextBox 18"/>
          <p:cNvSpPr txBox="1"/>
          <p:nvPr/>
        </p:nvSpPr>
        <p:spPr>
          <a:xfrm>
            <a:off x="539552" y="2800662"/>
            <a:ext cx="2556284" cy="532453"/>
          </a:xfrm>
          <a:prstGeom prst="rect">
            <a:avLst/>
          </a:prstGeom>
          <a:noFill/>
        </p:spPr>
        <p:txBody>
          <a:bodyPr wrap="square" rtlCol="0">
            <a:spAutoFit/>
          </a:bodyPr>
          <a:lstStyle/>
          <a:p>
            <a:pPr algn="r">
              <a:lnSpc>
                <a:spcPct val="130000"/>
              </a:lnSpc>
              <a:defRPr/>
            </a:pPr>
            <a:r>
              <a:rPr lang="zh-CN" altLang="en-US" sz="1100" dirty="0" smtClean="0">
                <a:solidFill>
                  <a:schemeClr val="bg1"/>
                </a:solidFill>
                <a:latin typeface="Adobe 黑体 Std R" panose="020B0400000000000000" pitchFamily="34" charset="-122"/>
                <a:ea typeface="Adobe 黑体 Std R" panose="020B0400000000000000" pitchFamily="34" charset="-122"/>
              </a:rPr>
              <a:t>点击</a:t>
            </a:r>
            <a:r>
              <a:rPr lang="zh-CN" altLang="en-US" sz="1100" dirty="0">
                <a:solidFill>
                  <a:schemeClr val="bg1"/>
                </a:solidFill>
                <a:latin typeface="Adobe 黑体 Std R" panose="020B0400000000000000" pitchFamily="34" charset="-122"/>
                <a:ea typeface="Adobe 黑体 Std R" panose="020B0400000000000000" pitchFamily="34" charset="-122"/>
              </a:rPr>
              <a:t>输入简要文字内容，文字内容需概括精炼，不用多余的文字</a:t>
            </a:r>
            <a:r>
              <a:rPr lang="zh-CN" altLang="en-US" sz="1100" dirty="0" smtClean="0">
                <a:solidFill>
                  <a:schemeClr val="bg1"/>
                </a:solidFill>
                <a:latin typeface="Adobe 黑体 Std R" panose="020B0400000000000000" pitchFamily="34" charset="-122"/>
                <a:ea typeface="Adobe 黑体 Std R" panose="020B0400000000000000" pitchFamily="34" charset="-122"/>
              </a:rPr>
              <a:t>修饰</a:t>
            </a:r>
            <a:r>
              <a:rPr lang="zh-CN" altLang="en-US" sz="1100" dirty="0">
                <a:solidFill>
                  <a:schemeClr val="bg1"/>
                </a:solidFill>
                <a:latin typeface="Adobe 黑体 Std R" panose="020B0400000000000000" pitchFamily="34" charset="-122"/>
                <a:ea typeface="Adobe 黑体 Std R" panose="020B0400000000000000" pitchFamily="34" charset="-122"/>
              </a:rPr>
              <a:t>。</a:t>
            </a:r>
          </a:p>
        </p:txBody>
      </p:sp>
      <p:sp>
        <p:nvSpPr>
          <p:cNvPr id="20" name="TextBox 19"/>
          <p:cNvSpPr txBox="1"/>
          <p:nvPr/>
        </p:nvSpPr>
        <p:spPr>
          <a:xfrm>
            <a:off x="2908498" y="3457477"/>
            <a:ext cx="922048" cy="307777"/>
          </a:xfrm>
          <a:prstGeom prst="rect">
            <a:avLst/>
          </a:prstGeom>
          <a:noFill/>
        </p:spPr>
        <p:txBody>
          <a:bodyPr wrap="none" rtlCol="0">
            <a:spAutoFit/>
          </a:bodyPr>
          <a:lstStyle/>
          <a:p>
            <a:pPr algn="ctr"/>
            <a:r>
              <a:rPr lang="zh-CN" altLang="en-US" sz="1400" b="1" dirty="0">
                <a:solidFill>
                  <a:schemeClr val="bg1"/>
                </a:solidFill>
                <a:latin typeface="Adobe 黑体 Std R" panose="020B0400000000000000" pitchFamily="34" charset="-122"/>
                <a:ea typeface="Adobe 黑体 Std R" panose="020B0400000000000000" pitchFamily="34" charset="-122"/>
              </a:rPr>
              <a:t>标题内容</a:t>
            </a:r>
          </a:p>
        </p:txBody>
      </p:sp>
      <p:sp>
        <p:nvSpPr>
          <p:cNvPr id="21" name="TextBox 20"/>
          <p:cNvSpPr txBox="1"/>
          <p:nvPr/>
        </p:nvSpPr>
        <p:spPr>
          <a:xfrm>
            <a:off x="1452308" y="3736766"/>
            <a:ext cx="2556284" cy="532453"/>
          </a:xfrm>
          <a:prstGeom prst="rect">
            <a:avLst/>
          </a:prstGeom>
          <a:noFill/>
        </p:spPr>
        <p:txBody>
          <a:bodyPr wrap="square" rtlCol="0">
            <a:spAutoFit/>
          </a:bodyPr>
          <a:lstStyle/>
          <a:p>
            <a:pPr algn="r">
              <a:lnSpc>
                <a:spcPct val="130000"/>
              </a:lnSpc>
              <a:defRPr/>
            </a:pPr>
            <a:r>
              <a:rPr lang="zh-CN" altLang="en-US" sz="1100" dirty="0" smtClean="0">
                <a:solidFill>
                  <a:schemeClr val="bg1"/>
                </a:solidFill>
                <a:latin typeface="Adobe 黑体 Std R" panose="020B0400000000000000" pitchFamily="34" charset="-122"/>
                <a:ea typeface="Adobe 黑体 Std R" panose="020B0400000000000000" pitchFamily="34" charset="-122"/>
              </a:rPr>
              <a:t>点击</a:t>
            </a:r>
            <a:r>
              <a:rPr lang="zh-CN" altLang="en-US" sz="1100" dirty="0">
                <a:solidFill>
                  <a:schemeClr val="bg1"/>
                </a:solidFill>
                <a:latin typeface="Adobe 黑体 Std R" panose="020B0400000000000000" pitchFamily="34" charset="-122"/>
                <a:ea typeface="Adobe 黑体 Std R" panose="020B0400000000000000" pitchFamily="34" charset="-122"/>
              </a:rPr>
              <a:t>输入简要文字内容，文字内容需概括精炼，不用多余的文字</a:t>
            </a:r>
            <a:r>
              <a:rPr lang="zh-CN" altLang="en-US" sz="1100" dirty="0" smtClean="0">
                <a:solidFill>
                  <a:schemeClr val="bg1"/>
                </a:solidFill>
                <a:latin typeface="Adobe 黑体 Std R" panose="020B0400000000000000" pitchFamily="34" charset="-122"/>
                <a:ea typeface="Adobe 黑体 Std R" panose="020B0400000000000000" pitchFamily="34" charset="-122"/>
              </a:rPr>
              <a:t>修饰</a:t>
            </a:r>
            <a:r>
              <a:rPr lang="zh-CN" altLang="en-US" sz="1100" dirty="0">
                <a:solidFill>
                  <a:schemeClr val="bg1"/>
                </a:solidFill>
                <a:latin typeface="Adobe 黑体 Std R" panose="020B0400000000000000" pitchFamily="34" charset="-122"/>
                <a:ea typeface="Adobe 黑体 Std R" panose="020B0400000000000000" pitchFamily="34" charset="-122"/>
              </a:rPr>
              <a:t>。</a:t>
            </a:r>
          </a:p>
        </p:txBody>
      </p:sp>
      <p:sp>
        <p:nvSpPr>
          <p:cNvPr id="22" name="TextBox 21"/>
          <p:cNvSpPr txBox="1"/>
          <p:nvPr/>
        </p:nvSpPr>
        <p:spPr>
          <a:xfrm>
            <a:off x="5336710" y="3477131"/>
            <a:ext cx="922048" cy="307777"/>
          </a:xfrm>
          <a:prstGeom prst="rect">
            <a:avLst/>
          </a:prstGeom>
          <a:noFill/>
        </p:spPr>
        <p:txBody>
          <a:bodyPr wrap="none" rtlCol="0">
            <a:spAutoFit/>
          </a:bodyPr>
          <a:lstStyle/>
          <a:p>
            <a:pPr algn="ctr"/>
            <a:r>
              <a:rPr lang="zh-CN" altLang="en-US" sz="1400" b="1" dirty="0">
                <a:solidFill>
                  <a:schemeClr val="bg1"/>
                </a:solidFill>
                <a:latin typeface="Adobe 黑体 Std R" panose="020B0400000000000000" pitchFamily="34" charset="-122"/>
                <a:ea typeface="Adobe 黑体 Std R" panose="020B0400000000000000" pitchFamily="34" charset="-122"/>
              </a:rPr>
              <a:t>标题内容</a:t>
            </a:r>
          </a:p>
        </p:txBody>
      </p:sp>
      <p:sp>
        <p:nvSpPr>
          <p:cNvPr id="23" name="TextBox 22"/>
          <p:cNvSpPr txBox="1"/>
          <p:nvPr/>
        </p:nvSpPr>
        <p:spPr>
          <a:xfrm>
            <a:off x="5184068" y="3757045"/>
            <a:ext cx="2556284" cy="532453"/>
          </a:xfrm>
          <a:prstGeom prst="rect">
            <a:avLst/>
          </a:prstGeom>
          <a:noFill/>
        </p:spPr>
        <p:txBody>
          <a:bodyPr wrap="square" rtlCol="0">
            <a:spAutoFit/>
          </a:bodyPr>
          <a:lstStyle/>
          <a:p>
            <a:pPr>
              <a:lnSpc>
                <a:spcPct val="130000"/>
              </a:lnSpc>
              <a:defRPr/>
            </a:pPr>
            <a:r>
              <a:rPr lang="zh-CN" altLang="en-US" sz="1100" dirty="0" smtClean="0">
                <a:solidFill>
                  <a:schemeClr val="bg1"/>
                </a:solidFill>
                <a:latin typeface="Adobe 黑体 Std R" panose="020B0400000000000000" pitchFamily="34" charset="-122"/>
                <a:ea typeface="Adobe 黑体 Std R" panose="020B0400000000000000" pitchFamily="34" charset="-122"/>
              </a:rPr>
              <a:t>点击</a:t>
            </a:r>
            <a:r>
              <a:rPr lang="zh-CN" altLang="en-US" sz="1100" dirty="0">
                <a:solidFill>
                  <a:schemeClr val="bg1"/>
                </a:solidFill>
                <a:latin typeface="Adobe 黑体 Std R" panose="020B0400000000000000" pitchFamily="34" charset="-122"/>
                <a:ea typeface="Adobe 黑体 Std R" panose="020B0400000000000000" pitchFamily="34" charset="-122"/>
              </a:rPr>
              <a:t>输入简要文字内容，文字内容需概括精炼，不用多余的文字</a:t>
            </a:r>
            <a:r>
              <a:rPr lang="zh-CN" altLang="en-US" sz="1100" dirty="0" smtClean="0">
                <a:solidFill>
                  <a:schemeClr val="bg1"/>
                </a:solidFill>
                <a:latin typeface="Adobe 黑体 Std R" panose="020B0400000000000000" pitchFamily="34" charset="-122"/>
                <a:ea typeface="Adobe 黑体 Std R" panose="020B0400000000000000" pitchFamily="34" charset="-122"/>
              </a:rPr>
              <a:t>修饰</a:t>
            </a:r>
            <a:r>
              <a:rPr lang="zh-CN" altLang="en-US" sz="1100" dirty="0">
                <a:solidFill>
                  <a:schemeClr val="bg1"/>
                </a:solidFill>
                <a:latin typeface="Adobe 黑体 Std R" panose="020B0400000000000000" pitchFamily="34" charset="-122"/>
                <a:ea typeface="Adobe 黑体 Std R" panose="020B0400000000000000" pitchFamily="34" charset="-122"/>
              </a:rPr>
              <a:t>。</a:t>
            </a:r>
          </a:p>
        </p:txBody>
      </p:sp>
      <p:sp>
        <p:nvSpPr>
          <p:cNvPr id="24" name="TextBox 23"/>
          <p:cNvSpPr txBox="1"/>
          <p:nvPr/>
        </p:nvSpPr>
        <p:spPr>
          <a:xfrm>
            <a:off x="6164802" y="2542164"/>
            <a:ext cx="922048" cy="307777"/>
          </a:xfrm>
          <a:prstGeom prst="rect">
            <a:avLst/>
          </a:prstGeom>
          <a:noFill/>
        </p:spPr>
        <p:txBody>
          <a:bodyPr wrap="none" rtlCol="0">
            <a:spAutoFit/>
          </a:bodyPr>
          <a:lstStyle/>
          <a:p>
            <a:pPr algn="ctr"/>
            <a:r>
              <a:rPr lang="zh-CN" altLang="en-US" sz="1400" b="1" dirty="0">
                <a:solidFill>
                  <a:schemeClr val="bg1"/>
                </a:solidFill>
                <a:latin typeface="Adobe 黑体 Std R" panose="020B0400000000000000" pitchFamily="34" charset="-122"/>
                <a:ea typeface="Adobe 黑体 Std R" panose="020B0400000000000000" pitchFamily="34" charset="-122"/>
              </a:rPr>
              <a:t>标题内容</a:t>
            </a:r>
          </a:p>
        </p:txBody>
      </p:sp>
      <p:sp>
        <p:nvSpPr>
          <p:cNvPr id="25" name="TextBox 24"/>
          <p:cNvSpPr txBox="1"/>
          <p:nvPr/>
        </p:nvSpPr>
        <p:spPr>
          <a:xfrm>
            <a:off x="6012160" y="2822078"/>
            <a:ext cx="2556284" cy="532453"/>
          </a:xfrm>
          <a:prstGeom prst="rect">
            <a:avLst/>
          </a:prstGeom>
          <a:noFill/>
        </p:spPr>
        <p:txBody>
          <a:bodyPr wrap="square" rtlCol="0">
            <a:spAutoFit/>
          </a:bodyPr>
          <a:lstStyle/>
          <a:p>
            <a:pPr>
              <a:lnSpc>
                <a:spcPct val="130000"/>
              </a:lnSpc>
              <a:defRPr/>
            </a:pPr>
            <a:r>
              <a:rPr lang="zh-CN" altLang="en-US" sz="1100" dirty="0" smtClean="0">
                <a:solidFill>
                  <a:schemeClr val="bg1"/>
                </a:solidFill>
                <a:latin typeface="Adobe 黑体 Std R" panose="020B0400000000000000" pitchFamily="34" charset="-122"/>
                <a:ea typeface="Adobe 黑体 Std R" panose="020B0400000000000000" pitchFamily="34" charset="-122"/>
              </a:rPr>
              <a:t>点击</a:t>
            </a:r>
            <a:r>
              <a:rPr lang="zh-CN" altLang="en-US" sz="1100" dirty="0">
                <a:solidFill>
                  <a:schemeClr val="bg1"/>
                </a:solidFill>
                <a:latin typeface="Adobe 黑体 Std R" panose="020B0400000000000000" pitchFamily="34" charset="-122"/>
                <a:ea typeface="Adobe 黑体 Std R" panose="020B0400000000000000" pitchFamily="34" charset="-122"/>
              </a:rPr>
              <a:t>输入简要文字内容，文字内容需概括精炼，不用多余的文字</a:t>
            </a:r>
            <a:r>
              <a:rPr lang="zh-CN" altLang="en-US" sz="1100" dirty="0" smtClean="0">
                <a:solidFill>
                  <a:schemeClr val="bg1"/>
                </a:solidFill>
                <a:latin typeface="Adobe 黑体 Std R" panose="020B0400000000000000" pitchFamily="34" charset="-122"/>
                <a:ea typeface="Adobe 黑体 Std R" panose="020B0400000000000000" pitchFamily="34" charset="-122"/>
              </a:rPr>
              <a:t>修饰</a:t>
            </a:r>
            <a:r>
              <a:rPr lang="zh-CN" altLang="en-US" sz="1100" dirty="0">
                <a:solidFill>
                  <a:schemeClr val="bg1"/>
                </a:solidFill>
                <a:latin typeface="Adobe 黑体 Std R" panose="020B0400000000000000" pitchFamily="34" charset="-122"/>
                <a:ea typeface="Adobe 黑体 Std R" panose="020B0400000000000000" pitchFamily="34" charset="-122"/>
              </a:rPr>
              <a:t>。</a:t>
            </a:r>
          </a:p>
        </p:txBody>
      </p:sp>
      <p:sp>
        <p:nvSpPr>
          <p:cNvPr id="26" name="TextBox 25"/>
          <p:cNvSpPr txBox="1"/>
          <p:nvPr/>
        </p:nvSpPr>
        <p:spPr>
          <a:xfrm>
            <a:off x="6632854" y="1518914"/>
            <a:ext cx="922048" cy="307777"/>
          </a:xfrm>
          <a:prstGeom prst="rect">
            <a:avLst/>
          </a:prstGeom>
          <a:noFill/>
        </p:spPr>
        <p:txBody>
          <a:bodyPr wrap="none" rtlCol="0">
            <a:spAutoFit/>
          </a:bodyPr>
          <a:lstStyle/>
          <a:p>
            <a:pPr algn="ctr"/>
            <a:r>
              <a:rPr lang="zh-CN" altLang="en-US" sz="1400" b="1" dirty="0">
                <a:solidFill>
                  <a:schemeClr val="bg1"/>
                </a:solidFill>
                <a:latin typeface="Adobe 黑体 Std R" panose="020B0400000000000000" pitchFamily="34" charset="-122"/>
                <a:ea typeface="Adobe 黑体 Std R" panose="020B0400000000000000" pitchFamily="34" charset="-122"/>
              </a:rPr>
              <a:t>标题内容</a:t>
            </a:r>
          </a:p>
        </p:txBody>
      </p:sp>
      <p:sp>
        <p:nvSpPr>
          <p:cNvPr id="27" name="TextBox 26"/>
          <p:cNvSpPr txBox="1"/>
          <p:nvPr/>
        </p:nvSpPr>
        <p:spPr>
          <a:xfrm>
            <a:off x="6480212" y="1798828"/>
            <a:ext cx="2556284" cy="532453"/>
          </a:xfrm>
          <a:prstGeom prst="rect">
            <a:avLst/>
          </a:prstGeom>
          <a:noFill/>
        </p:spPr>
        <p:txBody>
          <a:bodyPr wrap="square" rtlCol="0">
            <a:spAutoFit/>
          </a:bodyPr>
          <a:lstStyle/>
          <a:p>
            <a:pPr>
              <a:lnSpc>
                <a:spcPct val="130000"/>
              </a:lnSpc>
              <a:defRPr/>
            </a:pPr>
            <a:r>
              <a:rPr lang="zh-CN" altLang="en-US" sz="1100" dirty="0" smtClean="0">
                <a:solidFill>
                  <a:schemeClr val="bg1"/>
                </a:solidFill>
                <a:latin typeface="Adobe 黑体 Std R" panose="020B0400000000000000" pitchFamily="34" charset="-122"/>
                <a:ea typeface="Adobe 黑体 Std R" panose="020B0400000000000000" pitchFamily="34" charset="-122"/>
              </a:rPr>
              <a:t>点击</a:t>
            </a:r>
            <a:r>
              <a:rPr lang="zh-CN" altLang="en-US" sz="1100" dirty="0">
                <a:solidFill>
                  <a:schemeClr val="bg1"/>
                </a:solidFill>
                <a:latin typeface="Adobe 黑体 Std R" panose="020B0400000000000000" pitchFamily="34" charset="-122"/>
                <a:ea typeface="Adobe 黑体 Std R" panose="020B0400000000000000" pitchFamily="34" charset="-122"/>
              </a:rPr>
              <a:t>输入简要文字内容，文字内容需概括精炼，不用多余的文字</a:t>
            </a:r>
            <a:r>
              <a:rPr lang="zh-CN" altLang="en-US" sz="1100" dirty="0" smtClean="0">
                <a:solidFill>
                  <a:schemeClr val="bg1"/>
                </a:solidFill>
                <a:latin typeface="Adobe 黑体 Std R" panose="020B0400000000000000" pitchFamily="34" charset="-122"/>
                <a:ea typeface="Adobe 黑体 Std R" panose="020B0400000000000000" pitchFamily="34" charset="-122"/>
              </a:rPr>
              <a:t>修饰</a:t>
            </a:r>
            <a:r>
              <a:rPr lang="zh-CN" altLang="en-US" sz="1100" dirty="0">
                <a:solidFill>
                  <a:schemeClr val="bg1"/>
                </a:solidFill>
                <a:latin typeface="Adobe 黑体 Std R" panose="020B0400000000000000" pitchFamily="34" charset="-122"/>
                <a:ea typeface="Adobe 黑体 Std R" panose="020B0400000000000000" pitchFamily="34" charset="-122"/>
              </a:rPr>
              <a:t>。</a:t>
            </a:r>
          </a:p>
        </p:txBody>
      </p:sp>
      <p:grpSp>
        <p:nvGrpSpPr>
          <p:cNvPr id="28" name="组合 27"/>
          <p:cNvGrpSpPr/>
          <p:nvPr/>
        </p:nvGrpSpPr>
        <p:grpSpPr>
          <a:xfrm>
            <a:off x="3851771" y="844352"/>
            <a:ext cx="1402358" cy="1402358"/>
            <a:chOff x="3851771" y="1163107"/>
            <a:chExt cx="1402358" cy="1402358"/>
          </a:xfrm>
        </p:grpSpPr>
        <p:grpSp>
          <p:nvGrpSpPr>
            <p:cNvPr id="29" name="组合 28"/>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30" name="TextBox 29"/>
            <p:cNvSpPr txBox="1"/>
            <p:nvPr/>
          </p:nvSpPr>
          <p:spPr>
            <a:xfrm>
              <a:off x="4221589" y="1524888"/>
              <a:ext cx="710451" cy="707886"/>
            </a:xfrm>
            <a:prstGeom prst="rect">
              <a:avLst/>
            </a:prstGeom>
            <a:noFill/>
          </p:spPr>
          <p:txBody>
            <a:bodyPr wrap="none" rtlCol="0">
              <a:spAutoFit/>
            </a:bodyPr>
            <a:lstStyle/>
            <a:p>
              <a:pPr algn="ctr" fontAlgn="auto">
                <a:spcBef>
                  <a:spcPts val="0"/>
                </a:spcBef>
                <a:spcAft>
                  <a:spcPts val="0"/>
                </a:spcAft>
                <a:defRPr/>
              </a:pPr>
              <a:r>
                <a:rPr lang="zh-CN" altLang="en-US" sz="2000" b="1" dirty="0" smtClean="0">
                  <a:latin typeface="Adobe 黑体 Std R" panose="020B0400000000000000" pitchFamily="34" charset="-122"/>
                  <a:ea typeface="Adobe 黑体 Std R" panose="020B0400000000000000" pitchFamily="34" charset="-122"/>
                </a:rPr>
                <a:t>添加</a:t>
              </a:r>
              <a:endParaRPr lang="en-US" altLang="zh-CN" sz="2000" b="1" dirty="0" smtClean="0">
                <a:latin typeface="Adobe 黑体 Std R" panose="020B0400000000000000" pitchFamily="34" charset="-122"/>
                <a:ea typeface="Adobe 黑体 Std R" panose="020B0400000000000000" pitchFamily="34" charset="-122"/>
              </a:endParaRPr>
            </a:p>
            <a:p>
              <a:pPr algn="ctr" fontAlgn="auto">
                <a:spcBef>
                  <a:spcPts val="0"/>
                </a:spcBef>
                <a:spcAft>
                  <a:spcPts val="0"/>
                </a:spcAft>
                <a:defRPr/>
              </a:pPr>
              <a:r>
                <a:rPr lang="zh-CN" altLang="en-US" sz="2000" b="1" dirty="0">
                  <a:latin typeface="Adobe 黑体 Std R" panose="020B0400000000000000" pitchFamily="34" charset="-122"/>
                  <a:ea typeface="Adobe 黑体 Std R" panose="020B0400000000000000" pitchFamily="34" charset="-122"/>
                </a:rPr>
                <a:t>标题</a:t>
              </a:r>
            </a:p>
          </p:txBody>
        </p:sp>
      </p:grpSp>
      <p:grpSp>
        <p:nvGrpSpPr>
          <p:cNvPr id="39" name="组合 38"/>
          <p:cNvGrpSpPr/>
          <p:nvPr/>
        </p:nvGrpSpPr>
        <p:grpSpPr>
          <a:xfrm>
            <a:off x="2646809" y="1327934"/>
            <a:ext cx="435194" cy="435194"/>
            <a:chOff x="2646809" y="1399942"/>
            <a:chExt cx="435194" cy="435194"/>
          </a:xfrm>
        </p:grpSpPr>
        <p:grpSp>
          <p:nvGrpSpPr>
            <p:cNvPr id="34" name="组合 33"/>
            <p:cNvGrpSpPr/>
            <p:nvPr/>
          </p:nvGrpSpPr>
          <p:grpSpPr>
            <a:xfrm>
              <a:off x="2646809" y="1399942"/>
              <a:ext cx="435194" cy="435194"/>
              <a:chOff x="3724322" y="1908536"/>
              <a:chExt cx="1329153" cy="1329153"/>
            </a:xfrm>
          </p:grpSpPr>
          <p:sp>
            <p:nvSpPr>
              <p:cNvPr id="36" name="椭圆 3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椭圆 36"/>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38" name="TextBox 37"/>
            <p:cNvSpPr txBox="1"/>
            <p:nvPr/>
          </p:nvSpPr>
          <p:spPr>
            <a:xfrm>
              <a:off x="2699792" y="1478195"/>
              <a:ext cx="290464" cy="307777"/>
            </a:xfrm>
            <a:prstGeom prst="rect">
              <a:avLst/>
            </a:prstGeom>
            <a:noFill/>
          </p:spPr>
          <p:txBody>
            <a:bodyPr wrap="none" rtlCol="0">
              <a:spAutoFit/>
            </a:bodyPr>
            <a:lstStyle/>
            <a:p>
              <a:pPr algn="ctr"/>
              <a:r>
                <a:rPr lang="en-US" altLang="zh-CN" sz="1400" b="1" dirty="0" smtClean="0">
                  <a:solidFill>
                    <a:schemeClr val="bg1"/>
                  </a:solidFill>
                  <a:latin typeface="Adobe 黑体 Std R" panose="020B0400000000000000" pitchFamily="34" charset="-122"/>
                  <a:ea typeface="Adobe 黑体 Std R" panose="020B0400000000000000" pitchFamily="34" charset="-122"/>
                </a:rPr>
                <a:t>1</a:t>
              </a:r>
              <a:endParaRPr lang="zh-CN" altLang="en-US" sz="1400" b="1" dirty="0">
                <a:solidFill>
                  <a:schemeClr val="bg1"/>
                </a:solidFill>
                <a:latin typeface="Adobe 黑体 Std R" panose="020B0400000000000000" pitchFamily="34" charset="-122"/>
                <a:ea typeface="Adobe 黑体 Std R" panose="020B0400000000000000" pitchFamily="34" charset="-122"/>
              </a:endParaRPr>
            </a:p>
          </p:txBody>
        </p:sp>
      </p:grpSp>
      <p:grpSp>
        <p:nvGrpSpPr>
          <p:cNvPr id="40" name="组合 39"/>
          <p:cNvGrpSpPr/>
          <p:nvPr/>
        </p:nvGrpSpPr>
        <p:grpSpPr>
          <a:xfrm>
            <a:off x="2917790" y="2303776"/>
            <a:ext cx="435194" cy="435194"/>
            <a:chOff x="2646809" y="1399942"/>
            <a:chExt cx="435194" cy="435194"/>
          </a:xfrm>
        </p:grpSpPr>
        <p:grpSp>
          <p:nvGrpSpPr>
            <p:cNvPr id="41" name="组合 40"/>
            <p:cNvGrpSpPr/>
            <p:nvPr/>
          </p:nvGrpSpPr>
          <p:grpSpPr>
            <a:xfrm>
              <a:off x="2646809" y="1399942"/>
              <a:ext cx="435194" cy="435194"/>
              <a:chOff x="3724322" y="1908536"/>
              <a:chExt cx="1329153" cy="1329153"/>
            </a:xfrm>
          </p:grpSpPr>
          <p:sp>
            <p:nvSpPr>
              <p:cNvPr id="43" name="椭圆 4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42" name="TextBox 41"/>
            <p:cNvSpPr txBox="1"/>
            <p:nvPr/>
          </p:nvSpPr>
          <p:spPr>
            <a:xfrm>
              <a:off x="2699792" y="1478195"/>
              <a:ext cx="290464" cy="307777"/>
            </a:xfrm>
            <a:prstGeom prst="rect">
              <a:avLst/>
            </a:prstGeom>
            <a:noFill/>
          </p:spPr>
          <p:txBody>
            <a:bodyPr wrap="none" rtlCol="0">
              <a:spAutoFit/>
            </a:bodyPr>
            <a:lstStyle/>
            <a:p>
              <a:pPr algn="ctr"/>
              <a:r>
                <a:rPr lang="en-US" altLang="zh-CN" sz="1400" b="1" dirty="0" smtClean="0">
                  <a:solidFill>
                    <a:schemeClr val="bg1"/>
                  </a:solidFill>
                  <a:latin typeface="Adobe 黑体 Std R" panose="020B0400000000000000" pitchFamily="34" charset="-122"/>
                  <a:ea typeface="Adobe 黑体 Std R" panose="020B0400000000000000" pitchFamily="34" charset="-122"/>
                </a:rPr>
                <a:t>2</a:t>
              </a:r>
              <a:endParaRPr lang="zh-CN" altLang="en-US" sz="1400" b="1" dirty="0">
                <a:solidFill>
                  <a:schemeClr val="bg1"/>
                </a:solidFill>
                <a:latin typeface="Adobe 黑体 Std R" panose="020B0400000000000000" pitchFamily="34" charset="-122"/>
                <a:ea typeface="Adobe 黑体 Std R" panose="020B0400000000000000" pitchFamily="34" charset="-122"/>
              </a:endParaRPr>
            </a:p>
          </p:txBody>
        </p:sp>
      </p:grpSp>
      <p:grpSp>
        <p:nvGrpSpPr>
          <p:cNvPr id="45" name="组合 44"/>
          <p:cNvGrpSpPr/>
          <p:nvPr/>
        </p:nvGrpSpPr>
        <p:grpSpPr>
          <a:xfrm>
            <a:off x="3786395" y="3088304"/>
            <a:ext cx="435194" cy="435194"/>
            <a:chOff x="2646809" y="1399942"/>
            <a:chExt cx="435194" cy="435194"/>
          </a:xfrm>
        </p:grpSpPr>
        <p:grpSp>
          <p:nvGrpSpPr>
            <p:cNvPr id="46" name="组合 45"/>
            <p:cNvGrpSpPr/>
            <p:nvPr/>
          </p:nvGrpSpPr>
          <p:grpSpPr>
            <a:xfrm>
              <a:off x="2646809" y="1399942"/>
              <a:ext cx="435194" cy="435194"/>
              <a:chOff x="3724322" y="1908536"/>
              <a:chExt cx="1329153" cy="1329153"/>
            </a:xfrm>
          </p:grpSpPr>
          <p:sp>
            <p:nvSpPr>
              <p:cNvPr id="48" name="椭圆 47"/>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椭圆 48"/>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47" name="TextBox 46"/>
            <p:cNvSpPr txBox="1"/>
            <p:nvPr/>
          </p:nvSpPr>
          <p:spPr>
            <a:xfrm>
              <a:off x="2699792" y="1478195"/>
              <a:ext cx="290464" cy="307777"/>
            </a:xfrm>
            <a:prstGeom prst="rect">
              <a:avLst/>
            </a:prstGeom>
            <a:noFill/>
          </p:spPr>
          <p:txBody>
            <a:bodyPr wrap="none" rtlCol="0">
              <a:spAutoFit/>
            </a:bodyPr>
            <a:lstStyle/>
            <a:p>
              <a:pPr algn="ctr"/>
              <a:r>
                <a:rPr lang="en-US" altLang="zh-CN" sz="1400" b="1" dirty="0" smtClean="0">
                  <a:solidFill>
                    <a:schemeClr val="bg1"/>
                  </a:solidFill>
                  <a:latin typeface="Adobe 黑体 Std R" panose="020B0400000000000000" pitchFamily="34" charset="-122"/>
                  <a:ea typeface="Adobe 黑体 Std R" panose="020B0400000000000000" pitchFamily="34" charset="-122"/>
                </a:rPr>
                <a:t>3</a:t>
              </a:r>
              <a:endParaRPr lang="zh-CN" altLang="en-US" sz="1400" b="1" dirty="0">
                <a:solidFill>
                  <a:schemeClr val="bg1"/>
                </a:solidFill>
                <a:latin typeface="Adobe 黑体 Std R" panose="020B0400000000000000" pitchFamily="34" charset="-122"/>
                <a:ea typeface="Adobe 黑体 Std R" panose="020B0400000000000000" pitchFamily="34" charset="-122"/>
              </a:endParaRPr>
            </a:p>
          </p:txBody>
        </p:sp>
      </p:grpSp>
      <p:grpSp>
        <p:nvGrpSpPr>
          <p:cNvPr id="50" name="组合 49"/>
          <p:cNvGrpSpPr/>
          <p:nvPr/>
        </p:nvGrpSpPr>
        <p:grpSpPr>
          <a:xfrm>
            <a:off x="5003150" y="3027637"/>
            <a:ext cx="435194" cy="435194"/>
            <a:chOff x="2646809" y="1399942"/>
            <a:chExt cx="435194" cy="435194"/>
          </a:xfrm>
        </p:grpSpPr>
        <p:grpSp>
          <p:nvGrpSpPr>
            <p:cNvPr id="51" name="组合 50"/>
            <p:cNvGrpSpPr/>
            <p:nvPr/>
          </p:nvGrpSpPr>
          <p:grpSpPr>
            <a:xfrm>
              <a:off x="2646809" y="1399942"/>
              <a:ext cx="435194" cy="435194"/>
              <a:chOff x="3724322" y="1908536"/>
              <a:chExt cx="1329153" cy="1329153"/>
            </a:xfrm>
          </p:grpSpPr>
          <p:sp>
            <p:nvSpPr>
              <p:cNvPr id="53" name="椭圆 5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53"/>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52" name="TextBox 51"/>
            <p:cNvSpPr txBox="1"/>
            <p:nvPr/>
          </p:nvSpPr>
          <p:spPr>
            <a:xfrm>
              <a:off x="2699792" y="1478195"/>
              <a:ext cx="290464" cy="307777"/>
            </a:xfrm>
            <a:prstGeom prst="rect">
              <a:avLst/>
            </a:prstGeom>
            <a:noFill/>
          </p:spPr>
          <p:txBody>
            <a:bodyPr wrap="none" rtlCol="0">
              <a:spAutoFit/>
            </a:bodyPr>
            <a:lstStyle/>
            <a:p>
              <a:pPr algn="ctr"/>
              <a:r>
                <a:rPr lang="en-US" altLang="zh-CN" sz="1400" b="1" dirty="0" smtClean="0">
                  <a:solidFill>
                    <a:schemeClr val="bg1"/>
                  </a:solidFill>
                  <a:latin typeface="Adobe 黑体 Std R" panose="020B0400000000000000" pitchFamily="34" charset="-122"/>
                  <a:ea typeface="Adobe 黑体 Std R" panose="020B0400000000000000" pitchFamily="34" charset="-122"/>
                </a:rPr>
                <a:t>4</a:t>
              </a:r>
              <a:endParaRPr lang="zh-CN" altLang="en-US" sz="1400" b="1" dirty="0">
                <a:solidFill>
                  <a:schemeClr val="bg1"/>
                </a:solidFill>
                <a:latin typeface="Adobe 黑体 Std R" panose="020B0400000000000000" pitchFamily="34" charset="-122"/>
                <a:ea typeface="Adobe 黑体 Std R" panose="020B0400000000000000" pitchFamily="34" charset="-122"/>
              </a:endParaRPr>
            </a:p>
          </p:txBody>
        </p:sp>
      </p:grpSp>
      <p:grpSp>
        <p:nvGrpSpPr>
          <p:cNvPr id="55" name="组合 54"/>
          <p:cNvGrpSpPr/>
          <p:nvPr/>
        </p:nvGrpSpPr>
        <p:grpSpPr>
          <a:xfrm>
            <a:off x="5823564" y="2365094"/>
            <a:ext cx="435194" cy="435194"/>
            <a:chOff x="2646809" y="1399942"/>
            <a:chExt cx="435194" cy="435194"/>
          </a:xfrm>
        </p:grpSpPr>
        <p:grpSp>
          <p:nvGrpSpPr>
            <p:cNvPr id="56" name="组合 55"/>
            <p:cNvGrpSpPr/>
            <p:nvPr/>
          </p:nvGrpSpPr>
          <p:grpSpPr>
            <a:xfrm>
              <a:off x="2646809" y="1399942"/>
              <a:ext cx="435194" cy="435194"/>
              <a:chOff x="3724322" y="1908536"/>
              <a:chExt cx="1329153" cy="1329153"/>
            </a:xfrm>
          </p:grpSpPr>
          <p:sp>
            <p:nvSpPr>
              <p:cNvPr id="58" name="椭圆 57"/>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57" name="TextBox 56"/>
            <p:cNvSpPr txBox="1"/>
            <p:nvPr/>
          </p:nvSpPr>
          <p:spPr>
            <a:xfrm>
              <a:off x="2699792" y="1478195"/>
              <a:ext cx="290464" cy="307777"/>
            </a:xfrm>
            <a:prstGeom prst="rect">
              <a:avLst/>
            </a:prstGeom>
            <a:noFill/>
          </p:spPr>
          <p:txBody>
            <a:bodyPr wrap="none" rtlCol="0">
              <a:spAutoFit/>
            </a:bodyPr>
            <a:lstStyle/>
            <a:p>
              <a:pPr algn="ctr"/>
              <a:r>
                <a:rPr lang="en-US" altLang="zh-CN" sz="1400" b="1" dirty="0" smtClean="0">
                  <a:solidFill>
                    <a:schemeClr val="bg1"/>
                  </a:solidFill>
                  <a:latin typeface="Adobe 黑体 Std R" panose="020B0400000000000000" pitchFamily="34" charset="-122"/>
                  <a:ea typeface="Adobe 黑体 Std R" panose="020B0400000000000000" pitchFamily="34" charset="-122"/>
                </a:rPr>
                <a:t>5</a:t>
              </a:r>
              <a:endParaRPr lang="zh-CN" altLang="en-US" sz="1400" b="1" dirty="0">
                <a:solidFill>
                  <a:schemeClr val="bg1"/>
                </a:solidFill>
                <a:latin typeface="Adobe 黑体 Std R" panose="020B0400000000000000" pitchFamily="34" charset="-122"/>
                <a:ea typeface="Adobe 黑体 Std R" panose="020B0400000000000000" pitchFamily="34" charset="-122"/>
              </a:endParaRPr>
            </a:p>
          </p:txBody>
        </p:sp>
      </p:grpSp>
      <p:grpSp>
        <p:nvGrpSpPr>
          <p:cNvPr id="60" name="组合 59"/>
          <p:cNvGrpSpPr/>
          <p:nvPr/>
        </p:nvGrpSpPr>
        <p:grpSpPr>
          <a:xfrm>
            <a:off x="6197660" y="1349165"/>
            <a:ext cx="435194" cy="435194"/>
            <a:chOff x="2646809" y="1399942"/>
            <a:chExt cx="435194" cy="435194"/>
          </a:xfrm>
        </p:grpSpPr>
        <p:grpSp>
          <p:nvGrpSpPr>
            <p:cNvPr id="61" name="组合 60"/>
            <p:cNvGrpSpPr/>
            <p:nvPr/>
          </p:nvGrpSpPr>
          <p:grpSpPr>
            <a:xfrm>
              <a:off x="2646809" y="1399942"/>
              <a:ext cx="435194" cy="435194"/>
              <a:chOff x="3724322" y="1908536"/>
              <a:chExt cx="1329153" cy="1329153"/>
            </a:xfrm>
          </p:grpSpPr>
          <p:sp>
            <p:nvSpPr>
              <p:cNvPr id="63" name="椭圆 6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椭圆 63"/>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62" name="TextBox 61"/>
            <p:cNvSpPr txBox="1"/>
            <p:nvPr/>
          </p:nvSpPr>
          <p:spPr>
            <a:xfrm>
              <a:off x="2699792" y="1478195"/>
              <a:ext cx="290464" cy="307777"/>
            </a:xfrm>
            <a:prstGeom prst="rect">
              <a:avLst/>
            </a:prstGeom>
            <a:noFill/>
          </p:spPr>
          <p:txBody>
            <a:bodyPr wrap="none" rtlCol="0">
              <a:spAutoFit/>
            </a:bodyPr>
            <a:lstStyle/>
            <a:p>
              <a:pPr algn="ctr"/>
              <a:r>
                <a:rPr lang="en-US" altLang="zh-CN" sz="1400" b="1" dirty="0" smtClean="0">
                  <a:solidFill>
                    <a:schemeClr val="bg1"/>
                  </a:solidFill>
                  <a:latin typeface="Adobe 黑体 Std R" panose="020B0400000000000000" pitchFamily="34" charset="-122"/>
                  <a:ea typeface="Adobe 黑体 Std R" panose="020B0400000000000000" pitchFamily="34" charset="-122"/>
                </a:rPr>
                <a:t>6</a:t>
              </a:r>
              <a:endParaRPr lang="zh-CN" altLang="en-US" sz="1400" b="1" dirty="0">
                <a:solidFill>
                  <a:schemeClr val="bg1"/>
                </a:solidFill>
                <a:latin typeface="Adobe 黑体 Std R" panose="020B0400000000000000" pitchFamily="34" charset="-122"/>
                <a:ea typeface="Adobe 黑体 Std R"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8718">
        <p14:prism isInverted="1"/>
      </p:transition>
    </mc:Choice>
    <mc:Fallback xmlns="">
      <p:transition spd="slow" advClick="0" advTm="8718">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childTnLst>
                              </p:cTn>
                            </p:par>
                            <p:par>
                              <p:cTn id="28" fill="hold">
                                <p:stCondLst>
                                  <p:cond delay="1000"/>
                                </p:stCondLst>
                                <p:childTnLst>
                                  <p:par>
                                    <p:cTn id="29" presetID="53" presetClass="entr" presetSubtype="528"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anim calcmode="lin" valueType="num">
                                          <p:cBhvr>
                                            <p:cTn id="34" dur="500" fill="hold"/>
                                            <p:tgtEl>
                                              <p:spTgt spid="39"/>
                                            </p:tgtEl>
                                            <p:attrNameLst>
                                              <p:attrName>ppt_x</p:attrName>
                                            </p:attrNameLst>
                                          </p:cBhvr>
                                          <p:tavLst>
                                            <p:tav tm="0">
                                              <p:val>
                                                <p:fltVal val="0.5"/>
                                              </p:val>
                                            </p:tav>
                                            <p:tav tm="100000">
                                              <p:val>
                                                <p:strVal val="#ppt_x"/>
                                              </p:val>
                                            </p:tav>
                                          </p:tavLst>
                                        </p:anim>
                                        <p:anim calcmode="lin" valueType="num">
                                          <p:cBhvr>
                                            <p:cTn id="35" dur="500" fill="hold"/>
                                            <p:tgtEl>
                                              <p:spTgt spid="39"/>
                                            </p:tgtEl>
                                            <p:attrNameLst>
                                              <p:attrName>ppt_y</p:attrName>
                                            </p:attrNameLst>
                                          </p:cBhvr>
                                          <p:tavLst>
                                            <p:tav tm="0">
                                              <p:val>
                                                <p:fltVal val="0.5"/>
                                              </p:val>
                                            </p:tav>
                                            <p:tav tm="100000">
                                              <p:val>
                                                <p:strVal val="#ppt_y"/>
                                              </p:val>
                                            </p:tav>
                                          </p:tavLst>
                                        </p:anim>
                                      </p:childTnLst>
                                    </p:cTn>
                                  </p:par>
                                </p:childTnLst>
                              </p:cTn>
                            </p:par>
                            <p:par>
                              <p:cTn id="36" fill="hold">
                                <p:stCondLst>
                                  <p:cond delay="1500"/>
                                </p:stCondLst>
                                <p:childTnLst>
                                  <p:par>
                                    <p:cTn id="37" presetID="53" presetClass="entr" presetSubtype="528"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anim calcmode="lin" valueType="num">
                                          <p:cBhvr>
                                            <p:cTn id="42" dur="500" fill="hold"/>
                                            <p:tgtEl>
                                              <p:spTgt spid="40"/>
                                            </p:tgtEl>
                                            <p:attrNameLst>
                                              <p:attrName>ppt_x</p:attrName>
                                            </p:attrNameLst>
                                          </p:cBhvr>
                                          <p:tavLst>
                                            <p:tav tm="0">
                                              <p:val>
                                                <p:fltVal val="0.5"/>
                                              </p:val>
                                            </p:tav>
                                            <p:tav tm="100000">
                                              <p:val>
                                                <p:strVal val="#ppt_x"/>
                                              </p:val>
                                            </p:tav>
                                          </p:tavLst>
                                        </p:anim>
                                        <p:anim calcmode="lin" valueType="num">
                                          <p:cBhvr>
                                            <p:cTn id="43" dur="500" fill="hold"/>
                                            <p:tgtEl>
                                              <p:spTgt spid="40"/>
                                            </p:tgtEl>
                                            <p:attrNameLst>
                                              <p:attrName>ppt_y</p:attrName>
                                            </p:attrNameLst>
                                          </p:cBhvr>
                                          <p:tavLst>
                                            <p:tav tm="0">
                                              <p:val>
                                                <p:fltVal val="0.5"/>
                                              </p:val>
                                            </p:tav>
                                            <p:tav tm="100000">
                                              <p:val>
                                                <p:strVal val="#ppt_y"/>
                                              </p:val>
                                            </p:tav>
                                          </p:tavLst>
                                        </p:anim>
                                      </p:childTnLst>
                                    </p:cTn>
                                  </p:par>
                                </p:childTnLst>
                              </p:cTn>
                            </p:par>
                            <p:par>
                              <p:cTn id="44" fill="hold">
                                <p:stCondLst>
                                  <p:cond delay="2000"/>
                                </p:stCondLst>
                                <p:childTnLst>
                                  <p:par>
                                    <p:cTn id="45" presetID="53" presetClass="entr" presetSubtype="528"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anim calcmode="lin" valueType="num">
                                          <p:cBhvr>
                                            <p:cTn id="50" dur="500" fill="hold"/>
                                            <p:tgtEl>
                                              <p:spTgt spid="45"/>
                                            </p:tgtEl>
                                            <p:attrNameLst>
                                              <p:attrName>ppt_x</p:attrName>
                                            </p:attrNameLst>
                                          </p:cBhvr>
                                          <p:tavLst>
                                            <p:tav tm="0">
                                              <p:val>
                                                <p:fltVal val="0.5"/>
                                              </p:val>
                                            </p:tav>
                                            <p:tav tm="100000">
                                              <p:val>
                                                <p:strVal val="#ppt_x"/>
                                              </p:val>
                                            </p:tav>
                                          </p:tavLst>
                                        </p:anim>
                                        <p:anim calcmode="lin" valueType="num">
                                          <p:cBhvr>
                                            <p:cTn id="51" dur="500" fill="hold"/>
                                            <p:tgtEl>
                                              <p:spTgt spid="45"/>
                                            </p:tgtEl>
                                            <p:attrNameLst>
                                              <p:attrName>ppt_y</p:attrName>
                                            </p:attrNameLst>
                                          </p:cBhvr>
                                          <p:tavLst>
                                            <p:tav tm="0">
                                              <p:val>
                                                <p:fltVal val="0.5"/>
                                              </p:val>
                                            </p:tav>
                                            <p:tav tm="100000">
                                              <p:val>
                                                <p:strVal val="#ppt_y"/>
                                              </p:val>
                                            </p:tav>
                                          </p:tavLst>
                                        </p:anim>
                                      </p:childTnLst>
                                    </p:cTn>
                                  </p:par>
                                </p:childTnLst>
                              </p:cTn>
                            </p:par>
                            <p:par>
                              <p:cTn id="52" fill="hold">
                                <p:stCondLst>
                                  <p:cond delay="2500"/>
                                </p:stCondLst>
                                <p:childTnLst>
                                  <p:par>
                                    <p:cTn id="53" presetID="53" presetClass="entr" presetSubtype="528" fill="hold" nodeType="after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p:cTn id="55" dur="500" fill="hold"/>
                                            <p:tgtEl>
                                              <p:spTgt spid="50"/>
                                            </p:tgtEl>
                                            <p:attrNameLst>
                                              <p:attrName>ppt_w</p:attrName>
                                            </p:attrNameLst>
                                          </p:cBhvr>
                                          <p:tavLst>
                                            <p:tav tm="0">
                                              <p:val>
                                                <p:fltVal val="0"/>
                                              </p:val>
                                            </p:tav>
                                            <p:tav tm="100000">
                                              <p:val>
                                                <p:strVal val="#ppt_w"/>
                                              </p:val>
                                            </p:tav>
                                          </p:tavLst>
                                        </p:anim>
                                        <p:anim calcmode="lin" valueType="num">
                                          <p:cBhvr>
                                            <p:cTn id="56" dur="500" fill="hold"/>
                                            <p:tgtEl>
                                              <p:spTgt spid="50"/>
                                            </p:tgtEl>
                                            <p:attrNameLst>
                                              <p:attrName>ppt_h</p:attrName>
                                            </p:attrNameLst>
                                          </p:cBhvr>
                                          <p:tavLst>
                                            <p:tav tm="0">
                                              <p:val>
                                                <p:fltVal val="0"/>
                                              </p:val>
                                            </p:tav>
                                            <p:tav tm="100000">
                                              <p:val>
                                                <p:strVal val="#ppt_h"/>
                                              </p:val>
                                            </p:tav>
                                          </p:tavLst>
                                        </p:anim>
                                        <p:animEffect transition="in" filter="fade">
                                          <p:cBhvr>
                                            <p:cTn id="57" dur="500"/>
                                            <p:tgtEl>
                                              <p:spTgt spid="50"/>
                                            </p:tgtEl>
                                          </p:cBhvr>
                                        </p:animEffect>
                                        <p:anim calcmode="lin" valueType="num">
                                          <p:cBhvr>
                                            <p:cTn id="58" dur="500" fill="hold"/>
                                            <p:tgtEl>
                                              <p:spTgt spid="50"/>
                                            </p:tgtEl>
                                            <p:attrNameLst>
                                              <p:attrName>ppt_x</p:attrName>
                                            </p:attrNameLst>
                                          </p:cBhvr>
                                          <p:tavLst>
                                            <p:tav tm="0">
                                              <p:val>
                                                <p:fltVal val="0.5"/>
                                              </p:val>
                                            </p:tav>
                                            <p:tav tm="100000">
                                              <p:val>
                                                <p:strVal val="#ppt_x"/>
                                              </p:val>
                                            </p:tav>
                                          </p:tavLst>
                                        </p:anim>
                                        <p:anim calcmode="lin" valueType="num">
                                          <p:cBhvr>
                                            <p:cTn id="59" dur="500" fill="hold"/>
                                            <p:tgtEl>
                                              <p:spTgt spid="50"/>
                                            </p:tgtEl>
                                            <p:attrNameLst>
                                              <p:attrName>ppt_y</p:attrName>
                                            </p:attrNameLst>
                                          </p:cBhvr>
                                          <p:tavLst>
                                            <p:tav tm="0">
                                              <p:val>
                                                <p:fltVal val="0.5"/>
                                              </p:val>
                                            </p:tav>
                                            <p:tav tm="100000">
                                              <p:val>
                                                <p:strVal val="#ppt_y"/>
                                              </p:val>
                                            </p:tav>
                                          </p:tavLst>
                                        </p:anim>
                                      </p:childTnLst>
                                    </p:cTn>
                                  </p:par>
                                </p:childTnLst>
                              </p:cTn>
                            </p:par>
                            <p:par>
                              <p:cTn id="60" fill="hold">
                                <p:stCondLst>
                                  <p:cond delay="3000"/>
                                </p:stCondLst>
                                <p:childTnLst>
                                  <p:par>
                                    <p:cTn id="61" presetID="53" presetClass="entr" presetSubtype="528" fill="hold" nodeType="afterEffect">
                                      <p:stCondLst>
                                        <p:cond delay="0"/>
                                      </p:stCondLst>
                                      <p:childTnLst>
                                        <p:set>
                                          <p:cBhvr>
                                            <p:cTn id="62" dur="1" fill="hold">
                                              <p:stCondLst>
                                                <p:cond delay="0"/>
                                              </p:stCondLst>
                                            </p:cTn>
                                            <p:tgtEl>
                                              <p:spTgt spid="55"/>
                                            </p:tgtEl>
                                            <p:attrNameLst>
                                              <p:attrName>style.visibility</p:attrName>
                                            </p:attrNameLst>
                                          </p:cBhvr>
                                          <p:to>
                                            <p:strVal val="visible"/>
                                          </p:to>
                                        </p:set>
                                        <p:anim calcmode="lin" valueType="num">
                                          <p:cBhvr>
                                            <p:cTn id="63" dur="500" fill="hold"/>
                                            <p:tgtEl>
                                              <p:spTgt spid="55"/>
                                            </p:tgtEl>
                                            <p:attrNameLst>
                                              <p:attrName>ppt_w</p:attrName>
                                            </p:attrNameLst>
                                          </p:cBhvr>
                                          <p:tavLst>
                                            <p:tav tm="0">
                                              <p:val>
                                                <p:fltVal val="0"/>
                                              </p:val>
                                            </p:tav>
                                            <p:tav tm="100000">
                                              <p:val>
                                                <p:strVal val="#ppt_w"/>
                                              </p:val>
                                            </p:tav>
                                          </p:tavLst>
                                        </p:anim>
                                        <p:anim calcmode="lin" valueType="num">
                                          <p:cBhvr>
                                            <p:cTn id="64" dur="500" fill="hold"/>
                                            <p:tgtEl>
                                              <p:spTgt spid="55"/>
                                            </p:tgtEl>
                                            <p:attrNameLst>
                                              <p:attrName>ppt_h</p:attrName>
                                            </p:attrNameLst>
                                          </p:cBhvr>
                                          <p:tavLst>
                                            <p:tav tm="0">
                                              <p:val>
                                                <p:fltVal val="0"/>
                                              </p:val>
                                            </p:tav>
                                            <p:tav tm="100000">
                                              <p:val>
                                                <p:strVal val="#ppt_h"/>
                                              </p:val>
                                            </p:tav>
                                          </p:tavLst>
                                        </p:anim>
                                        <p:animEffect transition="in" filter="fade">
                                          <p:cBhvr>
                                            <p:cTn id="65" dur="500"/>
                                            <p:tgtEl>
                                              <p:spTgt spid="55"/>
                                            </p:tgtEl>
                                          </p:cBhvr>
                                        </p:animEffect>
                                        <p:anim calcmode="lin" valueType="num">
                                          <p:cBhvr>
                                            <p:cTn id="66" dur="500" fill="hold"/>
                                            <p:tgtEl>
                                              <p:spTgt spid="55"/>
                                            </p:tgtEl>
                                            <p:attrNameLst>
                                              <p:attrName>ppt_x</p:attrName>
                                            </p:attrNameLst>
                                          </p:cBhvr>
                                          <p:tavLst>
                                            <p:tav tm="0">
                                              <p:val>
                                                <p:fltVal val="0.5"/>
                                              </p:val>
                                            </p:tav>
                                            <p:tav tm="100000">
                                              <p:val>
                                                <p:strVal val="#ppt_x"/>
                                              </p:val>
                                            </p:tav>
                                          </p:tavLst>
                                        </p:anim>
                                        <p:anim calcmode="lin" valueType="num">
                                          <p:cBhvr>
                                            <p:cTn id="67" dur="500" fill="hold"/>
                                            <p:tgtEl>
                                              <p:spTgt spid="55"/>
                                            </p:tgtEl>
                                            <p:attrNameLst>
                                              <p:attrName>ppt_y</p:attrName>
                                            </p:attrNameLst>
                                          </p:cBhvr>
                                          <p:tavLst>
                                            <p:tav tm="0">
                                              <p:val>
                                                <p:fltVal val="0.5"/>
                                              </p:val>
                                            </p:tav>
                                            <p:tav tm="100000">
                                              <p:val>
                                                <p:strVal val="#ppt_y"/>
                                              </p:val>
                                            </p:tav>
                                          </p:tavLst>
                                        </p:anim>
                                      </p:childTnLst>
                                    </p:cTn>
                                  </p:par>
                                </p:childTnLst>
                              </p:cTn>
                            </p:par>
                            <p:par>
                              <p:cTn id="68" fill="hold">
                                <p:stCondLst>
                                  <p:cond delay="3500"/>
                                </p:stCondLst>
                                <p:childTnLst>
                                  <p:par>
                                    <p:cTn id="69" presetID="53" presetClass="entr" presetSubtype="528"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p:cTn id="71" dur="500" fill="hold"/>
                                            <p:tgtEl>
                                              <p:spTgt spid="60"/>
                                            </p:tgtEl>
                                            <p:attrNameLst>
                                              <p:attrName>ppt_w</p:attrName>
                                            </p:attrNameLst>
                                          </p:cBhvr>
                                          <p:tavLst>
                                            <p:tav tm="0">
                                              <p:val>
                                                <p:fltVal val="0"/>
                                              </p:val>
                                            </p:tav>
                                            <p:tav tm="100000">
                                              <p:val>
                                                <p:strVal val="#ppt_w"/>
                                              </p:val>
                                            </p:tav>
                                          </p:tavLst>
                                        </p:anim>
                                        <p:anim calcmode="lin" valueType="num">
                                          <p:cBhvr>
                                            <p:cTn id="72" dur="500" fill="hold"/>
                                            <p:tgtEl>
                                              <p:spTgt spid="60"/>
                                            </p:tgtEl>
                                            <p:attrNameLst>
                                              <p:attrName>ppt_h</p:attrName>
                                            </p:attrNameLst>
                                          </p:cBhvr>
                                          <p:tavLst>
                                            <p:tav tm="0">
                                              <p:val>
                                                <p:fltVal val="0"/>
                                              </p:val>
                                            </p:tav>
                                            <p:tav tm="100000">
                                              <p:val>
                                                <p:strVal val="#ppt_h"/>
                                              </p:val>
                                            </p:tav>
                                          </p:tavLst>
                                        </p:anim>
                                        <p:animEffect transition="in" filter="fade">
                                          <p:cBhvr>
                                            <p:cTn id="73" dur="500"/>
                                            <p:tgtEl>
                                              <p:spTgt spid="60"/>
                                            </p:tgtEl>
                                          </p:cBhvr>
                                        </p:animEffect>
                                        <p:anim calcmode="lin" valueType="num">
                                          <p:cBhvr>
                                            <p:cTn id="74" dur="500" fill="hold"/>
                                            <p:tgtEl>
                                              <p:spTgt spid="60"/>
                                            </p:tgtEl>
                                            <p:attrNameLst>
                                              <p:attrName>ppt_x</p:attrName>
                                            </p:attrNameLst>
                                          </p:cBhvr>
                                          <p:tavLst>
                                            <p:tav tm="0">
                                              <p:val>
                                                <p:fltVal val="0.5"/>
                                              </p:val>
                                            </p:tav>
                                            <p:tav tm="100000">
                                              <p:val>
                                                <p:strVal val="#ppt_x"/>
                                              </p:val>
                                            </p:tav>
                                          </p:tavLst>
                                        </p:anim>
                                        <p:anim calcmode="lin" valueType="num">
                                          <p:cBhvr>
                                            <p:cTn id="75" dur="500" fill="hold"/>
                                            <p:tgtEl>
                                              <p:spTgt spid="60"/>
                                            </p:tgtEl>
                                            <p:attrNameLst>
                                              <p:attrName>ppt_y</p:attrName>
                                            </p:attrNameLst>
                                          </p:cBhvr>
                                          <p:tavLst>
                                            <p:tav tm="0">
                                              <p:val>
                                                <p:fltVal val="0.5"/>
                                              </p:val>
                                            </p:tav>
                                            <p:tav tm="100000">
                                              <p:val>
                                                <p:strVal val="#ppt_y"/>
                                              </p:val>
                                            </p:tav>
                                          </p:tavLst>
                                        </p:anim>
                                      </p:childTnLst>
                                    </p:cTn>
                                  </p:par>
                                </p:childTnLst>
                              </p:cTn>
                            </p:par>
                            <p:par>
                              <p:cTn id="76" fill="hold">
                                <p:stCondLst>
                                  <p:cond delay="4000"/>
                                </p:stCondLst>
                                <p:childTnLst>
                                  <p:par>
                                    <p:cTn id="77" presetID="21" presetClass="entr" presetSubtype="1" fill="hold" grpId="0" nodeType="after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wheel(1)">
                                          <p:cBhvr>
                                            <p:cTn id="79" dur="1000"/>
                                            <p:tgtEl>
                                              <p:spTgt spid="3"/>
                                            </p:tgtEl>
                                          </p:cBhvr>
                                        </p:animEffect>
                                      </p:childTnLst>
                                    </p:cTn>
                                  </p:par>
                                </p:childTnLst>
                              </p:cTn>
                            </p:par>
                            <p:par>
                              <p:cTn id="80" fill="hold">
                                <p:stCondLst>
                                  <p:cond delay="5000"/>
                                </p:stCondLst>
                                <p:childTnLst>
                                  <p:par>
                                    <p:cTn id="81" presetID="12" presetClass="entr" presetSubtype="2" fill="hold" grpId="0" nodeType="afterEffect">
                                      <p:stCondLst>
                                        <p:cond delay="0"/>
                                      </p:stCondLst>
                                      <p:childTnLst>
                                        <p:set>
                                          <p:cBhvr>
                                            <p:cTn id="82" dur="1" fill="hold">
                                              <p:stCondLst>
                                                <p:cond delay="0"/>
                                              </p:stCondLst>
                                            </p:cTn>
                                            <p:tgtEl>
                                              <p:spTgt spid="4"/>
                                            </p:tgtEl>
                                            <p:attrNameLst>
                                              <p:attrName>style.visibility</p:attrName>
                                            </p:attrNameLst>
                                          </p:cBhvr>
                                          <p:to>
                                            <p:strVal val="visible"/>
                                          </p:to>
                                        </p:set>
                                        <p:anim calcmode="lin" valueType="num">
                                          <p:cBhvr additive="base">
                                            <p:cTn id="83" dur="500"/>
                                            <p:tgtEl>
                                              <p:spTgt spid="4"/>
                                            </p:tgtEl>
                                            <p:attrNameLst>
                                              <p:attrName>ppt_x</p:attrName>
                                            </p:attrNameLst>
                                          </p:cBhvr>
                                          <p:tavLst>
                                            <p:tav tm="0">
                                              <p:val>
                                                <p:strVal val="#ppt_x+#ppt_w*1.125000"/>
                                              </p:val>
                                            </p:tav>
                                            <p:tav tm="100000">
                                              <p:val>
                                                <p:strVal val="#ppt_x"/>
                                              </p:val>
                                            </p:tav>
                                          </p:tavLst>
                                        </p:anim>
                                        <p:animEffect transition="in" filter="wipe(left)">
                                          <p:cBhvr>
                                            <p:cTn id="84" dur="500"/>
                                            <p:tgtEl>
                                              <p:spTgt spid="4"/>
                                            </p:tgtEl>
                                          </p:cBhvr>
                                        </p:animEffect>
                                      </p:childTnLst>
                                    </p:cTn>
                                  </p:par>
                                  <p:par>
                                    <p:cTn id="85" presetID="18" presetClass="entr" presetSubtype="3"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strips(upRight)">
                                          <p:cBhvr>
                                            <p:cTn id="87" dur="500"/>
                                            <p:tgtEl>
                                              <p:spTgt spid="17"/>
                                            </p:tgtEl>
                                          </p:cBhvr>
                                        </p:animEffect>
                                      </p:childTnLst>
                                    </p:cTn>
                                  </p:par>
                                </p:childTnLst>
                              </p:cTn>
                            </p:par>
                            <p:par>
                              <p:cTn id="88" fill="hold">
                                <p:stCondLst>
                                  <p:cond delay="5500"/>
                                </p:stCondLst>
                                <p:childTnLst>
                                  <p:par>
                                    <p:cTn id="89" presetID="12" presetClass="entr" presetSubtype="2"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p:tgtEl>
                                              <p:spTgt spid="18"/>
                                            </p:tgtEl>
                                            <p:attrNameLst>
                                              <p:attrName>ppt_x</p:attrName>
                                            </p:attrNameLst>
                                          </p:cBhvr>
                                          <p:tavLst>
                                            <p:tav tm="0">
                                              <p:val>
                                                <p:strVal val="#ppt_x+#ppt_w*1.125000"/>
                                              </p:val>
                                            </p:tav>
                                            <p:tav tm="100000">
                                              <p:val>
                                                <p:strVal val="#ppt_x"/>
                                              </p:val>
                                            </p:tav>
                                          </p:tavLst>
                                        </p:anim>
                                        <p:animEffect transition="in" filter="wipe(left)">
                                          <p:cBhvr>
                                            <p:cTn id="92" dur="500"/>
                                            <p:tgtEl>
                                              <p:spTgt spid="18"/>
                                            </p:tgtEl>
                                          </p:cBhvr>
                                        </p:animEffect>
                                      </p:childTnLst>
                                    </p:cTn>
                                  </p:par>
                                  <p:par>
                                    <p:cTn id="93" presetID="18" presetClass="entr" presetSubtype="3" fill="hold" grpId="0" nodeType="with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strips(upRight)">
                                          <p:cBhvr>
                                            <p:cTn id="95" dur="500"/>
                                            <p:tgtEl>
                                              <p:spTgt spid="19"/>
                                            </p:tgtEl>
                                          </p:cBhvr>
                                        </p:animEffect>
                                      </p:childTnLst>
                                    </p:cTn>
                                  </p:par>
                                </p:childTnLst>
                              </p:cTn>
                            </p:par>
                            <p:par>
                              <p:cTn id="96" fill="hold">
                                <p:stCondLst>
                                  <p:cond delay="6000"/>
                                </p:stCondLst>
                                <p:childTnLst>
                                  <p:par>
                                    <p:cTn id="97" presetID="12" presetClass="entr" presetSubtype="2" fill="hold" grpId="0" nodeType="afterEffect">
                                      <p:stCondLst>
                                        <p:cond delay="0"/>
                                      </p:stCondLst>
                                      <p:childTnLst>
                                        <p:set>
                                          <p:cBhvr>
                                            <p:cTn id="98" dur="1" fill="hold">
                                              <p:stCondLst>
                                                <p:cond delay="0"/>
                                              </p:stCondLst>
                                            </p:cTn>
                                            <p:tgtEl>
                                              <p:spTgt spid="20"/>
                                            </p:tgtEl>
                                            <p:attrNameLst>
                                              <p:attrName>style.visibility</p:attrName>
                                            </p:attrNameLst>
                                          </p:cBhvr>
                                          <p:to>
                                            <p:strVal val="visible"/>
                                          </p:to>
                                        </p:set>
                                        <p:anim calcmode="lin" valueType="num">
                                          <p:cBhvr additive="base">
                                            <p:cTn id="99" dur="500"/>
                                            <p:tgtEl>
                                              <p:spTgt spid="20"/>
                                            </p:tgtEl>
                                            <p:attrNameLst>
                                              <p:attrName>ppt_x</p:attrName>
                                            </p:attrNameLst>
                                          </p:cBhvr>
                                          <p:tavLst>
                                            <p:tav tm="0">
                                              <p:val>
                                                <p:strVal val="#ppt_x+#ppt_w*1.125000"/>
                                              </p:val>
                                            </p:tav>
                                            <p:tav tm="100000">
                                              <p:val>
                                                <p:strVal val="#ppt_x"/>
                                              </p:val>
                                            </p:tav>
                                          </p:tavLst>
                                        </p:anim>
                                        <p:animEffect transition="in" filter="wipe(left)">
                                          <p:cBhvr>
                                            <p:cTn id="100" dur="500"/>
                                            <p:tgtEl>
                                              <p:spTgt spid="20"/>
                                            </p:tgtEl>
                                          </p:cBhvr>
                                        </p:animEffect>
                                      </p:childTnLst>
                                    </p:cTn>
                                  </p:par>
                                  <p:par>
                                    <p:cTn id="101" presetID="18" presetClass="entr" presetSubtype="3" fill="hold" grpId="0" nodeType="with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strips(upRight)">
                                          <p:cBhvr>
                                            <p:cTn id="103" dur="500"/>
                                            <p:tgtEl>
                                              <p:spTgt spid="21"/>
                                            </p:tgtEl>
                                          </p:cBhvr>
                                        </p:animEffect>
                                      </p:childTnLst>
                                    </p:cTn>
                                  </p:par>
                                </p:childTnLst>
                              </p:cTn>
                            </p:par>
                            <p:par>
                              <p:cTn id="104" fill="hold">
                                <p:stCondLst>
                                  <p:cond delay="6500"/>
                                </p:stCondLst>
                                <p:childTnLst>
                                  <p:par>
                                    <p:cTn id="105" presetID="12" presetClass="entr" presetSubtype="2"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cBhvr additive="base">
                                            <p:cTn id="107" dur="500"/>
                                            <p:tgtEl>
                                              <p:spTgt spid="22"/>
                                            </p:tgtEl>
                                            <p:attrNameLst>
                                              <p:attrName>ppt_x</p:attrName>
                                            </p:attrNameLst>
                                          </p:cBhvr>
                                          <p:tavLst>
                                            <p:tav tm="0">
                                              <p:val>
                                                <p:strVal val="#ppt_x+#ppt_w*1.125000"/>
                                              </p:val>
                                            </p:tav>
                                            <p:tav tm="100000">
                                              <p:val>
                                                <p:strVal val="#ppt_x"/>
                                              </p:val>
                                            </p:tav>
                                          </p:tavLst>
                                        </p:anim>
                                        <p:animEffect transition="in" filter="wipe(left)">
                                          <p:cBhvr>
                                            <p:cTn id="108" dur="500"/>
                                            <p:tgtEl>
                                              <p:spTgt spid="22"/>
                                            </p:tgtEl>
                                          </p:cBhvr>
                                        </p:animEffect>
                                      </p:childTnLst>
                                    </p:cTn>
                                  </p:par>
                                  <p:par>
                                    <p:cTn id="109" presetID="18" presetClass="entr" presetSubtype="3"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strips(upRight)">
                                          <p:cBhvr>
                                            <p:cTn id="111" dur="500"/>
                                            <p:tgtEl>
                                              <p:spTgt spid="23"/>
                                            </p:tgtEl>
                                          </p:cBhvr>
                                        </p:animEffect>
                                      </p:childTnLst>
                                    </p:cTn>
                                  </p:par>
                                </p:childTnLst>
                              </p:cTn>
                            </p:par>
                            <p:par>
                              <p:cTn id="112" fill="hold">
                                <p:stCondLst>
                                  <p:cond delay="7000"/>
                                </p:stCondLst>
                                <p:childTnLst>
                                  <p:par>
                                    <p:cTn id="113" presetID="12" presetClass="entr" presetSubtype="2" fill="hold" grpId="0" nodeType="afterEffect">
                                      <p:stCondLst>
                                        <p:cond delay="0"/>
                                      </p:stCondLst>
                                      <p:childTnLst>
                                        <p:set>
                                          <p:cBhvr>
                                            <p:cTn id="114" dur="1" fill="hold">
                                              <p:stCondLst>
                                                <p:cond delay="0"/>
                                              </p:stCondLst>
                                            </p:cTn>
                                            <p:tgtEl>
                                              <p:spTgt spid="24"/>
                                            </p:tgtEl>
                                            <p:attrNameLst>
                                              <p:attrName>style.visibility</p:attrName>
                                            </p:attrNameLst>
                                          </p:cBhvr>
                                          <p:to>
                                            <p:strVal val="visible"/>
                                          </p:to>
                                        </p:set>
                                        <p:anim calcmode="lin" valueType="num">
                                          <p:cBhvr additive="base">
                                            <p:cTn id="115" dur="500"/>
                                            <p:tgtEl>
                                              <p:spTgt spid="24"/>
                                            </p:tgtEl>
                                            <p:attrNameLst>
                                              <p:attrName>ppt_x</p:attrName>
                                            </p:attrNameLst>
                                          </p:cBhvr>
                                          <p:tavLst>
                                            <p:tav tm="0">
                                              <p:val>
                                                <p:strVal val="#ppt_x+#ppt_w*1.125000"/>
                                              </p:val>
                                            </p:tav>
                                            <p:tav tm="100000">
                                              <p:val>
                                                <p:strVal val="#ppt_x"/>
                                              </p:val>
                                            </p:tav>
                                          </p:tavLst>
                                        </p:anim>
                                        <p:animEffect transition="in" filter="wipe(left)">
                                          <p:cBhvr>
                                            <p:cTn id="116" dur="500"/>
                                            <p:tgtEl>
                                              <p:spTgt spid="24"/>
                                            </p:tgtEl>
                                          </p:cBhvr>
                                        </p:animEffect>
                                      </p:childTnLst>
                                    </p:cTn>
                                  </p:par>
                                  <p:par>
                                    <p:cTn id="117" presetID="18" presetClass="entr" presetSubtype="3" fill="hold" grpId="0" nodeType="withEffect">
                                      <p:stCondLst>
                                        <p:cond delay="0"/>
                                      </p:stCondLst>
                                      <p:childTnLst>
                                        <p:set>
                                          <p:cBhvr>
                                            <p:cTn id="118" dur="1" fill="hold">
                                              <p:stCondLst>
                                                <p:cond delay="0"/>
                                              </p:stCondLst>
                                            </p:cTn>
                                            <p:tgtEl>
                                              <p:spTgt spid="25"/>
                                            </p:tgtEl>
                                            <p:attrNameLst>
                                              <p:attrName>style.visibility</p:attrName>
                                            </p:attrNameLst>
                                          </p:cBhvr>
                                          <p:to>
                                            <p:strVal val="visible"/>
                                          </p:to>
                                        </p:set>
                                        <p:animEffect transition="in" filter="strips(upRight)">
                                          <p:cBhvr>
                                            <p:cTn id="119" dur="500"/>
                                            <p:tgtEl>
                                              <p:spTgt spid="25"/>
                                            </p:tgtEl>
                                          </p:cBhvr>
                                        </p:animEffect>
                                      </p:childTnLst>
                                    </p:cTn>
                                  </p:par>
                                </p:childTnLst>
                              </p:cTn>
                            </p:par>
                            <p:par>
                              <p:cTn id="120" fill="hold">
                                <p:stCondLst>
                                  <p:cond delay="7500"/>
                                </p:stCondLst>
                                <p:childTnLst>
                                  <p:par>
                                    <p:cTn id="121" presetID="12" presetClass="entr" presetSubtype="2" fill="hold" grpId="0" nodeType="afterEffect">
                                      <p:stCondLst>
                                        <p:cond delay="0"/>
                                      </p:stCondLst>
                                      <p:childTnLst>
                                        <p:set>
                                          <p:cBhvr>
                                            <p:cTn id="122" dur="1" fill="hold">
                                              <p:stCondLst>
                                                <p:cond delay="0"/>
                                              </p:stCondLst>
                                            </p:cTn>
                                            <p:tgtEl>
                                              <p:spTgt spid="26"/>
                                            </p:tgtEl>
                                            <p:attrNameLst>
                                              <p:attrName>style.visibility</p:attrName>
                                            </p:attrNameLst>
                                          </p:cBhvr>
                                          <p:to>
                                            <p:strVal val="visible"/>
                                          </p:to>
                                        </p:set>
                                        <p:anim calcmode="lin" valueType="num">
                                          <p:cBhvr additive="base">
                                            <p:cTn id="123" dur="500"/>
                                            <p:tgtEl>
                                              <p:spTgt spid="26"/>
                                            </p:tgtEl>
                                            <p:attrNameLst>
                                              <p:attrName>ppt_x</p:attrName>
                                            </p:attrNameLst>
                                          </p:cBhvr>
                                          <p:tavLst>
                                            <p:tav tm="0">
                                              <p:val>
                                                <p:strVal val="#ppt_x+#ppt_w*1.125000"/>
                                              </p:val>
                                            </p:tav>
                                            <p:tav tm="100000">
                                              <p:val>
                                                <p:strVal val="#ppt_x"/>
                                              </p:val>
                                            </p:tav>
                                          </p:tavLst>
                                        </p:anim>
                                        <p:animEffect transition="in" filter="wipe(left)">
                                          <p:cBhvr>
                                            <p:cTn id="124" dur="500"/>
                                            <p:tgtEl>
                                              <p:spTgt spid="26"/>
                                            </p:tgtEl>
                                          </p:cBhvr>
                                        </p:animEffect>
                                      </p:childTnLst>
                                    </p:cTn>
                                  </p:par>
                                  <p:par>
                                    <p:cTn id="125" presetID="18" presetClass="entr" presetSubtype="3" fill="hold" grpId="0" nodeType="withEffect">
                                      <p:stCondLst>
                                        <p:cond delay="0"/>
                                      </p:stCondLst>
                                      <p:childTnLst>
                                        <p:set>
                                          <p:cBhvr>
                                            <p:cTn id="126" dur="1" fill="hold">
                                              <p:stCondLst>
                                                <p:cond delay="0"/>
                                              </p:stCondLst>
                                            </p:cTn>
                                            <p:tgtEl>
                                              <p:spTgt spid="27"/>
                                            </p:tgtEl>
                                            <p:attrNameLst>
                                              <p:attrName>style.visibility</p:attrName>
                                            </p:attrNameLst>
                                          </p:cBhvr>
                                          <p:to>
                                            <p:strVal val="visible"/>
                                          </p:to>
                                        </p:set>
                                        <p:animEffect transition="in" filter="strips(upRight)">
                                          <p:cBhvr>
                                            <p:cTn id="1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7" grpId="0"/>
          <p:bldP spid="18" grpId="0"/>
          <p:bldP spid="19" grpId="0"/>
          <p:bldP spid="20" grpId="0"/>
          <p:bldP spid="21" grpId="0"/>
          <p:bldP spid="22" grpId="0"/>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childTnLst>
                              </p:cTn>
                            </p:par>
                            <p:par>
                              <p:cTn id="28" fill="hold">
                                <p:stCondLst>
                                  <p:cond delay="1000"/>
                                </p:stCondLst>
                                <p:childTnLst>
                                  <p:par>
                                    <p:cTn id="29" presetID="53" presetClass="entr" presetSubtype="528"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anim calcmode="lin" valueType="num">
                                          <p:cBhvr>
                                            <p:cTn id="34" dur="500" fill="hold"/>
                                            <p:tgtEl>
                                              <p:spTgt spid="39"/>
                                            </p:tgtEl>
                                            <p:attrNameLst>
                                              <p:attrName>ppt_x</p:attrName>
                                            </p:attrNameLst>
                                          </p:cBhvr>
                                          <p:tavLst>
                                            <p:tav tm="0">
                                              <p:val>
                                                <p:fltVal val="0.5"/>
                                              </p:val>
                                            </p:tav>
                                            <p:tav tm="100000">
                                              <p:val>
                                                <p:strVal val="#ppt_x"/>
                                              </p:val>
                                            </p:tav>
                                          </p:tavLst>
                                        </p:anim>
                                        <p:anim calcmode="lin" valueType="num">
                                          <p:cBhvr>
                                            <p:cTn id="35" dur="500" fill="hold"/>
                                            <p:tgtEl>
                                              <p:spTgt spid="39"/>
                                            </p:tgtEl>
                                            <p:attrNameLst>
                                              <p:attrName>ppt_y</p:attrName>
                                            </p:attrNameLst>
                                          </p:cBhvr>
                                          <p:tavLst>
                                            <p:tav tm="0">
                                              <p:val>
                                                <p:fltVal val="0.5"/>
                                              </p:val>
                                            </p:tav>
                                            <p:tav tm="100000">
                                              <p:val>
                                                <p:strVal val="#ppt_y"/>
                                              </p:val>
                                            </p:tav>
                                          </p:tavLst>
                                        </p:anim>
                                      </p:childTnLst>
                                    </p:cTn>
                                  </p:par>
                                </p:childTnLst>
                              </p:cTn>
                            </p:par>
                            <p:par>
                              <p:cTn id="36" fill="hold">
                                <p:stCondLst>
                                  <p:cond delay="1500"/>
                                </p:stCondLst>
                                <p:childTnLst>
                                  <p:par>
                                    <p:cTn id="37" presetID="53" presetClass="entr" presetSubtype="528"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anim calcmode="lin" valueType="num">
                                          <p:cBhvr>
                                            <p:cTn id="42" dur="500" fill="hold"/>
                                            <p:tgtEl>
                                              <p:spTgt spid="40"/>
                                            </p:tgtEl>
                                            <p:attrNameLst>
                                              <p:attrName>ppt_x</p:attrName>
                                            </p:attrNameLst>
                                          </p:cBhvr>
                                          <p:tavLst>
                                            <p:tav tm="0">
                                              <p:val>
                                                <p:fltVal val="0.5"/>
                                              </p:val>
                                            </p:tav>
                                            <p:tav tm="100000">
                                              <p:val>
                                                <p:strVal val="#ppt_x"/>
                                              </p:val>
                                            </p:tav>
                                          </p:tavLst>
                                        </p:anim>
                                        <p:anim calcmode="lin" valueType="num">
                                          <p:cBhvr>
                                            <p:cTn id="43" dur="500" fill="hold"/>
                                            <p:tgtEl>
                                              <p:spTgt spid="40"/>
                                            </p:tgtEl>
                                            <p:attrNameLst>
                                              <p:attrName>ppt_y</p:attrName>
                                            </p:attrNameLst>
                                          </p:cBhvr>
                                          <p:tavLst>
                                            <p:tav tm="0">
                                              <p:val>
                                                <p:fltVal val="0.5"/>
                                              </p:val>
                                            </p:tav>
                                            <p:tav tm="100000">
                                              <p:val>
                                                <p:strVal val="#ppt_y"/>
                                              </p:val>
                                            </p:tav>
                                          </p:tavLst>
                                        </p:anim>
                                      </p:childTnLst>
                                    </p:cTn>
                                  </p:par>
                                </p:childTnLst>
                              </p:cTn>
                            </p:par>
                            <p:par>
                              <p:cTn id="44" fill="hold">
                                <p:stCondLst>
                                  <p:cond delay="2000"/>
                                </p:stCondLst>
                                <p:childTnLst>
                                  <p:par>
                                    <p:cTn id="45" presetID="53" presetClass="entr" presetSubtype="528"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 calcmode="lin" valueType="num">
                                          <p:cBhvr>
                                            <p:cTn id="47" dur="500" fill="hold"/>
                                            <p:tgtEl>
                                              <p:spTgt spid="45"/>
                                            </p:tgtEl>
                                            <p:attrNameLst>
                                              <p:attrName>ppt_w</p:attrName>
                                            </p:attrNameLst>
                                          </p:cBhvr>
                                          <p:tavLst>
                                            <p:tav tm="0">
                                              <p:val>
                                                <p:fltVal val="0"/>
                                              </p:val>
                                            </p:tav>
                                            <p:tav tm="100000">
                                              <p:val>
                                                <p:strVal val="#ppt_w"/>
                                              </p:val>
                                            </p:tav>
                                          </p:tavLst>
                                        </p:anim>
                                        <p:anim calcmode="lin" valueType="num">
                                          <p:cBhvr>
                                            <p:cTn id="48" dur="500" fill="hold"/>
                                            <p:tgtEl>
                                              <p:spTgt spid="45"/>
                                            </p:tgtEl>
                                            <p:attrNameLst>
                                              <p:attrName>ppt_h</p:attrName>
                                            </p:attrNameLst>
                                          </p:cBhvr>
                                          <p:tavLst>
                                            <p:tav tm="0">
                                              <p:val>
                                                <p:fltVal val="0"/>
                                              </p:val>
                                            </p:tav>
                                            <p:tav tm="100000">
                                              <p:val>
                                                <p:strVal val="#ppt_h"/>
                                              </p:val>
                                            </p:tav>
                                          </p:tavLst>
                                        </p:anim>
                                        <p:animEffect transition="in" filter="fade">
                                          <p:cBhvr>
                                            <p:cTn id="49" dur="500"/>
                                            <p:tgtEl>
                                              <p:spTgt spid="45"/>
                                            </p:tgtEl>
                                          </p:cBhvr>
                                        </p:animEffect>
                                        <p:anim calcmode="lin" valueType="num">
                                          <p:cBhvr>
                                            <p:cTn id="50" dur="500" fill="hold"/>
                                            <p:tgtEl>
                                              <p:spTgt spid="45"/>
                                            </p:tgtEl>
                                            <p:attrNameLst>
                                              <p:attrName>ppt_x</p:attrName>
                                            </p:attrNameLst>
                                          </p:cBhvr>
                                          <p:tavLst>
                                            <p:tav tm="0">
                                              <p:val>
                                                <p:fltVal val="0.5"/>
                                              </p:val>
                                            </p:tav>
                                            <p:tav tm="100000">
                                              <p:val>
                                                <p:strVal val="#ppt_x"/>
                                              </p:val>
                                            </p:tav>
                                          </p:tavLst>
                                        </p:anim>
                                        <p:anim calcmode="lin" valueType="num">
                                          <p:cBhvr>
                                            <p:cTn id="51" dur="500" fill="hold"/>
                                            <p:tgtEl>
                                              <p:spTgt spid="45"/>
                                            </p:tgtEl>
                                            <p:attrNameLst>
                                              <p:attrName>ppt_y</p:attrName>
                                            </p:attrNameLst>
                                          </p:cBhvr>
                                          <p:tavLst>
                                            <p:tav tm="0">
                                              <p:val>
                                                <p:fltVal val="0.5"/>
                                              </p:val>
                                            </p:tav>
                                            <p:tav tm="100000">
                                              <p:val>
                                                <p:strVal val="#ppt_y"/>
                                              </p:val>
                                            </p:tav>
                                          </p:tavLst>
                                        </p:anim>
                                      </p:childTnLst>
                                    </p:cTn>
                                  </p:par>
                                </p:childTnLst>
                              </p:cTn>
                            </p:par>
                            <p:par>
                              <p:cTn id="52" fill="hold">
                                <p:stCondLst>
                                  <p:cond delay="2500"/>
                                </p:stCondLst>
                                <p:childTnLst>
                                  <p:par>
                                    <p:cTn id="53" presetID="53" presetClass="entr" presetSubtype="528" fill="hold" nodeType="after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p:cTn id="55" dur="500" fill="hold"/>
                                            <p:tgtEl>
                                              <p:spTgt spid="50"/>
                                            </p:tgtEl>
                                            <p:attrNameLst>
                                              <p:attrName>ppt_w</p:attrName>
                                            </p:attrNameLst>
                                          </p:cBhvr>
                                          <p:tavLst>
                                            <p:tav tm="0">
                                              <p:val>
                                                <p:fltVal val="0"/>
                                              </p:val>
                                            </p:tav>
                                            <p:tav tm="100000">
                                              <p:val>
                                                <p:strVal val="#ppt_w"/>
                                              </p:val>
                                            </p:tav>
                                          </p:tavLst>
                                        </p:anim>
                                        <p:anim calcmode="lin" valueType="num">
                                          <p:cBhvr>
                                            <p:cTn id="56" dur="500" fill="hold"/>
                                            <p:tgtEl>
                                              <p:spTgt spid="50"/>
                                            </p:tgtEl>
                                            <p:attrNameLst>
                                              <p:attrName>ppt_h</p:attrName>
                                            </p:attrNameLst>
                                          </p:cBhvr>
                                          <p:tavLst>
                                            <p:tav tm="0">
                                              <p:val>
                                                <p:fltVal val="0"/>
                                              </p:val>
                                            </p:tav>
                                            <p:tav tm="100000">
                                              <p:val>
                                                <p:strVal val="#ppt_h"/>
                                              </p:val>
                                            </p:tav>
                                          </p:tavLst>
                                        </p:anim>
                                        <p:animEffect transition="in" filter="fade">
                                          <p:cBhvr>
                                            <p:cTn id="57" dur="500"/>
                                            <p:tgtEl>
                                              <p:spTgt spid="50"/>
                                            </p:tgtEl>
                                          </p:cBhvr>
                                        </p:animEffect>
                                        <p:anim calcmode="lin" valueType="num">
                                          <p:cBhvr>
                                            <p:cTn id="58" dur="500" fill="hold"/>
                                            <p:tgtEl>
                                              <p:spTgt spid="50"/>
                                            </p:tgtEl>
                                            <p:attrNameLst>
                                              <p:attrName>ppt_x</p:attrName>
                                            </p:attrNameLst>
                                          </p:cBhvr>
                                          <p:tavLst>
                                            <p:tav tm="0">
                                              <p:val>
                                                <p:fltVal val="0.5"/>
                                              </p:val>
                                            </p:tav>
                                            <p:tav tm="100000">
                                              <p:val>
                                                <p:strVal val="#ppt_x"/>
                                              </p:val>
                                            </p:tav>
                                          </p:tavLst>
                                        </p:anim>
                                        <p:anim calcmode="lin" valueType="num">
                                          <p:cBhvr>
                                            <p:cTn id="59" dur="500" fill="hold"/>
                                            <p:tgtEl>
                                              <p:spTgt spid="50"/>
                                            </p:tgtEl>
                                            <p:attrNameLst>
                                              <p:attrName>ppt_y</p:attrName>
                                            </p:attrNameLst>
                                          </p:cBhvr>
                                          <p:tavLst>
                                            <p:tav tm="0">
                                              <p:val>
                                                <p:fltVal val="0.5"/>
                                              </p:val>
                                            </p:tav>
                                            <p:tav tm="100000">
                                              <p:val>
                                                <p:strVal val="#ppt_y"/>
                                              </p:val>
                                            </p:tav>
                                          </p:tavLst>
                                        </p:anim>
                                      </p:childTnLst>
                                    </p:cTn>
                                  </p:par>
                                </p:childTnLst>
                              </p:cTn>
                            </p:par>
                            <p:par>
                              <p:cTn id="60" fill="hold">
                                <p:stCondLst>
                                  <p:cond delay="3000"/>
                                </p:stCondLst>
                                <p:childTnLst>
                                  <p:par>
                                    <p:cTn id="61" presetID="53" presetClass="entr" presetSubtype="528" fill="hold" nodeType="afterEffect">
                                      <p:stCondLst>
                                        <p:cond delay="0"/>
                                      </p:stCondLst>
                                      <p:childTnLst>
                                        <p:set>
                                          <p:cBhvr>
                                            <p:cTn id="62" dur="1" fill="hold">
                                              <p:stCondLst>
                                                <p:cond delay="0"/>
                                              </p:stCondLst>
                                            </p:cTn>
                                            <p:tgtEl>
                                              <p:spTgt spid="55"/>
                                            </p:tgtEl>
                                            <p:attrNameLst>
                                              <p:attrName>style.visibility</p:attrName>
                                            </p:attrNameLst>
                                          </p:cBhvr>
                                          <p:to>
                                            <p:strVal val="visible"/>
                                          </p:to>
                                        </p:set>
                                        <p:anim calcmode="lin" valueType="num">
                                          <p:cBhvr>
                                            <p:cTn id="63" dur="500" fill="hold"/>
                                            <p:tgtEl>
                                              <p:spTgt spid="55"/>
                                            </p:tgtEl>
                                            <p:attrNameLst>
                                              <p:attrName>ppt_w</p:attrName>
                                            </p:attrNameLst>
                                          </p:cBhvr>
                                          <p:tavLst>
                                            <p:tav tm="0">
                                              <p:val>
                                                <p:fltVal val="0"/>
                                              </p:val>
                                            </p:tav>
                                            <p:tav tm="100000">
                                              <p:val>
                                                <p:strVal val="#ppt_w"/>
                                              </p:val>
                                            </p:tav>
                                          </p:tavLst>
                                        </p:anim>
                                        <p:anim calcmode="lin" valueType="num">
                                          <p:cBhvr>
                                            <p:cTn id="64" dur="500" fill="hold"/>
                                            <p:tgtEl>
                                              <p:spTgt spid="55"/>
                                            </p:tgtEl>
                                            <p:attrNameLst>
                                              <p:attrName>ppt_h</p:attrName>
                                            </p:attrNameLst>
                                          </p:cBhvr>
                                          <p:tavLst>
                                            <p:tav tm="0">
                                              <p:val>
                                                <p:fltVal val="0"/>
                                              </p:val>
                                            </p:tav>
                                            <p:tav tm="100000">
                                              <p:val>
                                                <p:strVal val="#ppt_h"/>
                                              </p:val>
                                            </p:tav>
                                          </p:tavLst>
                                        </p:anim>
                                        <p:animEffect transition="in" filter="fade">
                                          <p:cBhvr>
                                            <p:cTn id="65" dur="500"/>
                                            <p:tgtEl>
                                              <p:spTgt spid="55"/>
                                            </p:tgtEl>
                                          </p:cBhvr>
                                        </p:animEffect>
                                        <p:anim calcmode="lin" valueType="num">
                                          <p:cBhvr>
                                            <p:cTn id="66" dur="500" fill="hold"/>
                                            <p:tgtEl>
                                              <p:spTgt spid="55"/>
                                            </p:tgtEl>
                                            <p:attrNameLst>
                                              <p:attrName>ppt_x</p:attrName>
                                            </p:attrNameLst>
                                          </p:cBhvr>
                                          <p:tavLst>
                                            <p:tav tm="0">
                                              <p:val>
                                                <p:fltVal val="0.5"/>
                                              </p:val>
                                            </p:tav>
                                            <p:tav tm="100000">
                                              <p:val>
                                                <p:strVal val="#ppt_x"/>
                                              </p:val>
                                            </p:tav>
                                          </p:tavLst>
                                        </p:anim>
                                        <p:anim calcmode="lin" valueType="num">
                                          <p:cBhvr>
                                            <p:cTn id="67" dur="500" fill="hold"/>
                                            <p:tgtEl>
                                              <p:spTgt spid="55"/>
                                            </p:tgtEl>
                                            <p:attrNameLst>
                                              <p:attrName>ppt_y</p:attrName>
                                            </p:attrNameLst>
                                          </p:cBhvr>
                                          <p:tavLst>
                                            <p:tav tm="0">
                                              <p:val>
                                                <p:fltVal val="0.5"/>
                                              </p:val>
                                            </p:tav>
                                            <p:tav tm="100000">
                                              <p:val>
                                                <p:strVal val="#ppt_y"/>
                                              </p:val>
                                            </p:tav>
                                          </p:tavLst>
                                        </p:anim>
                                      </p:childTnLst>
                                    </p:cTn>
                                  </p:par>
                                </p:childTnLst>
                              </p:cTn>
                            </p:par>
                            <p:par>
                              <p:cTn id="68" fill="hold">
                                <p:stCondLst>
                                  <p:cond delay="3500"/>
                                </p:stCondLst>
                                <p:childTnLst>
                                  <p:par>
                                    <p:cTn id="69" presetID="53" presetClass="entr" presetSubtype="528"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p:cTn id="71" dur="500" fill="hold"/>
                                            <p:tgtEl>
                                              <p:spTgt spid="60"/>
                                            </p:tgtEl>
                                            <p:attrNameLst>
                                              <p:attrName>ppt_w</p:attrName>
                                            </p:attrNameLst>
                                          </p:cBhvr>
                                          <p:tavLst>
                                            <p:tav tm="0">
                                              <p:val>
                                                <p:fltVal val="0"/>
                                              </p:val>
                                            </p:tav>
                                            <p:tav tm="100000">
                                              <p:val>
                                                <p:strVal val="#ppt_w"/>
                                              </p:val>
                                            </p:tav>
                                          </p:tavLst>
                                        </p:anim>
                                        <p:anim calcmode="lin" valueType="num">
                                          <p:cBhvr>
                                            <p:cTn id="72" dur="500" fill="hold"/>
                                            <p:tgtEl>
                                              <p:spTgt spid="60"/>
                                            </p:tgtEl>
                                            <p:attrNameLst>
                                              <p:attrName>ppt_h</p:attrName>
                                            </p:attrNameLst>
                                          </p:cBhvr>
                                          <p:tavLst>
                                            <p:tav tm="0">
                                              <p:val>
                                                <p:fltVal val="0"/>
                                              </p:val>
                                            </p:tav>
                                            <p:tav tm="100000">
                                              <p:val>
                                                <p:strVal val="#ppt_h"/>
                                              </p:val>
                                            </p:tav>
                                          </p:tavLst>
                                        </p:anim>
                                        <p:animEffect transition="in" filter="fade">
                                          <p:cBhvr>
                                            <p:cTn id="73" dur="500"/>
                                            <p:tgtEl>
                                              <p:spTgt spid="60"/>
                                            </p:tgtEl>
                                          </p:cBhvr>
                                        </p:animEffect>
                                        <p:anim calcmode="lin" valueType="num">
                                          <p:cBhvr>
                                            <p:cTn id="74" dur="500" fill="hold"/>
                                            <p:tgtEl>
                                              <p:spTgt spid="60"/>
                                            </p:tgtEl>
                                            <p:attrNameLst>
                                              <p:attrName>ppt_x</p:attrName>
                                            </p:attrNameLst>
                                          </p:cBhvr>
                                          <p:tavLst>
                                            <p:tav tm="0">
                                              <p:val>
                                                <p:fltVal val="0.5"/>
                                              </p:val>
                                            </p:tav>
                                            <p:tav tm="100000">
                                              <p:val>
                                                <p:strVal val="#ppt_x"/>
                                              </p:val>
                                            </p:tav>
                                          </p:tavLst>
                                        </p:anim>
                                        <p:anim calcmode="lin" valueType="num">
                                          <p:cBhvr>
                                            <p:cTn id="75" dur="500" fill="hold"/>
                                            <p:tgtEl>
                                              <p:spTgt spid="60"/>
                                            </p:tgtEl>
                                            <p:attrNameLst>
                                              <p:attrName>ppt_y</p:attrName>
                                            </p:attrNameLst>
                                          </p:cBhvr>
                                          <p:tavLst>
                                            <p:tav tm="0">
                                              <p:val>
                                                <p:fltVal val="0.5"/>
                                              </p:val>
                                            </p:tav>
                                            <p:tav tm="100000">
                                              <p:val>
                                                <p:strVal val="#ppt_y"/>
                                              </p:val>
                                            </p:tav>
                                          </p:tavLst>
                                        </p:anim>
                                      </p:childTnLst>
                                    </p:cTn>
                                  </p:par>
                                </p:childTnLst>
                              </p:cTn>
                            </p:par>
                            <p:par>
                              <p:cTn id="76" fill="hold">
                                <p:stCondLst>
                                  <p:cond delay="4000"/>
                                </p:stCondLst>
                                <p:childTnLst>
                                  <p:par>
                                    <p:cTn id="77" presetID="21" presetClass="entr" presetSubtype="1" fill="hold" grpId="0" nodeType="after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wheel(1)">
                                          <p:cBhvr>
                                            <p:cTn id="79" dur="1000"/>
                                            <p:tgtEl>
                                              <p:spTgt spid="3"/>
                                            </p:tgtEl>
                                          </p:cBhvr>
                                        </p:animEffect>
                                      </p:childTnLst>
                                    </p:cTn>
                                  </p:par>
                                </p:childTnLst>
                              </p:cTn>
                            </p:par>
                            <p:par>
                              <p:cTn id="80" fill="hold">
                                <p:stCondLst>
                                  <p:cond delay="5000"/>
                                </p:stCondLst>
                                <p:childTnLst>
                                  <p:par>
                                    <p:cTn id="81" presetID="12" presetClass="entr" presetSubtype="2" fill="hold" grpId="0" nodeType="afterEffect">
                                      <p:stCondLst>
                                        <p:cond delay="0"/>
                                      </p:stCondLst>
                                      <p:childTnLst>
                                        <p:set>
                                          <p:cBhvr>
                                            <p:cTn id="82" dur="1" fill="hold">
                                              <p:stCondLst>
                                                <p:cond delay="0"/>
                                              </p:stCondLst>
                                            </p:cTn>
                                            <p:tgtEl>
                                              <p:spTgt spid="4"/>
                                            </p:tgtEl>
                                            <p:attrNameLst>
                                              <p:attrName>style.visibility</p:attrName>
                                            </p:attrNameLst>
                                          </p:cBhvr>
                                          <p:to>
                                            <p:strVal val="visible"/>
                                          </p:to>
                                        </p:set>
                                        <p:anim calcmode="lin" valueType="num">
                                          <p:cBhvr additive="base">
                                            <p:cTn id="83" dur="500"/>
                                            <p:tgtEl>
                                              <p:spTgt spid="4"/>
                                            </p:tgtEl>
                                            <p:attrNameLst>
                                              <p:attrName>ppt_x</p:attrName>
                                            </p:attrNameLst>
                                          </p:cBhvr>
                                          <p:tavLst>
                                            <p:tav tm="0">
                                              <p:val>
                                                <p:strVal val="#ppt_x+#ppt_w*1.125000"/>
                                              </p:val>
                                            </p:tav>
                                            <p:tav tm="100000">
                                              <p:val>
                                                <p:strVal val="#ppt_x"/>
                                              </p:val>
                                            </p:tav>
                                          </p:tavLst>
                                        </p:anim>
                                        <p:animEffect transition="in" filter="wipe(left)">
                                          <p:cBhvr>
                                            <p:cTn id="84" dur="500"/>
                                            <p:tgtEl>
                                              <p:spTgt spid="4"/>
                                            </p:tgtEl>
                                          </p:cBhvr>
                                        </p:animEffect>
                                      </p:childTnLst>
                                    </p:cTn>
                                  </p:par>
                                  <p:par>
                                    <p:cTn id="85" presetID="18" presetClass="entr" presetSubtype="3"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strips(upRight)">
                                          <p:cBhvr>
                                            <p:cTn id="87" dur="500"/>
                                            <p:tgtEl>
                                              <p:spTgt spid="17"/>
                                            </p:tgtEl>
                                          </p:cBhvr>
                                        </p:animEffect>
                                      </p:childTnLst>
                                    </p:cTn>
                                  </p:par>
                                </p:childTnLst>
                              </p:cTn>
                            </p:par>
                            <p:par>
                              <p:cTn id="88" fill="hold">
                                <p:stCondLst>
                                  <p:cond delay="5500"/>
                                </p:stCondLst>
                                <p:childTnLst>
                                  <p:par>
                                    <p:cTn id="89" presetID="12" presetClass="entr" presetSubtype="2"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p:tgtEl>
                                              <p:spTgt spid="18"/>
                                            </p:tgtEl>
                                            <p:attrNameLst>
                                              <p:attrName>ppt_x</p:attrName>
                                            </p:attrNameLst>
                                          </p:cBhvr>
                                          <p:tavLst>
                                            <p:tav tm="0">
                                              <p:val>
                                                <p:strVal val="#ppt_x+#ppt_w*1.125000"/>
                                              </p:val>
                                            </p:tav>
                                            <p:tav tm="100000">
                                              <p:val>
                                                <p:strVal val="#ppt_x"/>
                                              </p:val>
                                            </p:tav>
                                          </p:tavLst>
                                        </p:anim>
                                        <p:animEffect transition="in" filter="wipe(left)">
                                          <p:cBhvr>
                                            <p:cTn id="92" dur="500"/>
                                            <p:tgtEl>
                                              <p:spTgt spid="18"/>
                                            </p:tgtEl>
                                          </p:cBhvr>
                                        </p:animEffect>
                                      </p:childTnLst>
                                    </p:cTn>
                                  </p:par>
                                  <p:par>
                                    <p:cTn id="93" presetID="18" presetClass="entr" presetSubtype="3" fill="hold" grpId="0" nodeType="with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strips(upRight)">
                                          <p:cBhvr>
                                            <p:cTn id="95" dur="500"/>
                                            <p:tgtEl>
                                              <p:spTgt spid="19"/>
                                            </p:tgtEl>
                                          </p:cBhvr>
                                        </p:animEffect>
                                      </p:childTnLst>
                                    </p:cTn>
                                  </p:par>
                                </p:childTnLst>
                              </p:cTn>
                            </p:par>
                            <p:par>
                              <p:cTn id="96" fill="hold">
                                <p:stCondLst>
                                  <p:cond delay="6000"/>
                                </p:stCondLst>
                                <p:childTnLst>
                                  <p:par>
                                    <p:cTn id="97" presetID="12" presetClass="entr" presetSubtype="2" fill="hold" grpId="0" nodeType="afterEffect">
                                      <p:stCondLst>
                                        <p:cond delay="0"/>
                                      </p:stCondLst>
                                      <p:childTnLst>
                                        <p:set>
                                          <p:cBhvr>
                                            <p:cTn id="98" dur="1" fill="hold">
                                              <p:stCondLst>
                                                <p:cond delay="0"/>
                                              </p:stCondLst>
                                            </p:cTn>
                                            <p:tgtEl>
                                              <p:spTgt spid="20"/>
                                            </p:tgtEl>
                                            <p:attrNameLst>
                                              <p:attrName>style.visibility</p:attrName>
                                            </p:attrNameLst>
                                          </p:cBhvr>
                                          <p:to>
                                            <p:strVal val="visible"/>
                                          </p:to>
                                        </p:set>
                                        <p:anim calcmode="lin" valueType="num">
                                          <p:cBhvr additive="base">
                                            <p:cTn id="99" dur="500"/>
                                            <p:tgtEl>
                                              <p:spTgt spid="20"/>
                                            </p:tgtEl>
                                            <p:attrNameLst>
                                              <p:attrName>ppt_x</p:attrName>
                                            </p:attrNameLst>
                                          </p:cBhvr>
                                          <p:tavLst>
                                            <p:tav tm="0">
                                              <p:val>
                                                <p:strVal val="#ppt_x+#ppt_w*1.125000"/>
                                              </p:val>
                                            </p:tav>
                                            <p:tav tm="100000">
                                              <p:val>
                                                <p:strVal val="#ppt_x"/>
                                              </p:val>
                                            </p:tav>
                                          </p:tavLst>
                                        </p:anim>
                                        <p:animEffect transition="in" filter="wipe(left)">
                                          <p:cBhvr>
                                            <p:cTn id="100" dur="500"/>
                                            <p:tgtEl>
                                              <p:spTgt spid="20"/>
                                            </p:tgtEl>
                                          </p:cBhvr>
                                        </p:animEffect>
                                      </p:childTnLst>
                                    </p:cTn>
                                  </p:par>
                                  <p:par>
                                    <p:cTn id="101" presetID="18" presetClass="entr" presetSubtype="3" fill="hold" grpId="0" nodeType="with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strips(upRight)">
                                          <p:cBhvr>
                                            <p:cTn id="103" dur="500"/>
                                            <p:tgtEl>
                                              <p:spTgt spid="21"/>
                                            </p:tgtEl>
                                          </p:cBhvr>
                                        </p:animEffect>
                                      </p:childTnLst>
                                    </p:cTn>
                                  </p:par>
                                </p:childTnLst>
                              </p:cTn>
                            </p:par>
                            <p:par>
                              <p:cTn id="104" fill="hold">
                                <p:stCondLst>
                                  <p:cond delay="6500"/>
                                </p:stCondLst>
                                <p:childTnLst>
                                  <p:par>
                                    <p:cTn id="105" presetID="12" presetClass="entr" presetSubtype="2"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cBhvr additive="base">
                                            <p:cTn id="107" dur="500"/>
                                            <p:tgtEl>
                                              <p:spTgt spid="22"/>
                                            </p:tgtEl>
                                            <p:attrNameLst>
                                              <p:attrName>ppt_x</p:attrName>
                                            </p:attrNameLst>
                                          </p:cBhvr>
                                          <p:tavLst>
                                            <p:tav tm="0">
                                              <p:val>
                                                <p:strVal val="#ppt_x+#ppt_w*1.125000"/>
                                              </p:val>
                                            </p:tav>
                                            <p:tav tm="100000">
                                              <p:val>
                                                <p:strVal val="#ppt_x"/>
                                              </p:val>
                                            </p:tav>
                                          </p:tavLst>
                                        </p:anim>
                                        <p:animEffect transition="in" filter="wipe(left)">
                                          <p:cBhvr>
                                            <p:cTn id="108" dur="500"/>
                                            <p:tgtEl>
                                              <p:spTgt spid="22"/>
                                            </p:tgtEl>
                                          </p:cBhvr>
                                        </p:animEffect>
                                      </p:childTnLst>
                                    </p:cTn>
                                  </p:par>
                                  <p:par>
                                    <p:cTn id="109" presetID="18" presetClass="entr" presetSubtype="3"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strips(upRight)">
                                          <p:cBhvr>
                                            <p:cTn id="111" dur="500"/>
                                            <p:tgtEl>
                                              <p:spTgt spid="23"/>
                                            </p:tgtEl>
                                          </p:cBhvr>
                                        </p:animEffect>
                                      </p:childTnLst>
                                    </p:cTn>
                                  </p:par>
                                </p:childTnLst>
                              </p:cTn>
                            </p:par>
                            <p:par>
                              <p:cTn id="112" fill="hold">
                                <p:stCondLst>
                                  <p:cond delay="7000"/>
                                </p:stCondLst>
                                <p:childTnLst>
                                  <p:par>
                                    <p:cTn id="113" presetID="12" presetClass="entr" presetSubtype="2" fill="hold" grpId="0" nodeType="afterEffect">
                                      <p:stCondLst>
                                        <p:cond delay="0"/>
                                      </p:stCondLst>
                                      <p:childTnLst>
                                        <p:set>
                                          <p:cBhvr>
                                            <p:cTn id="114" dur="1" fill="hold">
                                              <p:stCondLst>
                                                <p:cond delay="0"/>
                                              </p:stCondLst>
                                            </p:cTn>
                                            <p:tgtEl>
                                              <p:spTgt spid="24"/>
                                            </p:tgtEl>
                                            <p:attrNameLst>
                                              <p:attrName>style.visibility</p:attrName>
                                            </p:attrNameLst>
                                          </p:cBhvr>
                                          <p:to>
                                            <p:strVal val="visible"/>
                                          </p:to>
                                        </p:set>
                                        <p:anim calcmode="lin" valueType="num">
                                          <p:cBhvr additive="base">
                                            <p:cTn id="115" dur="500"/>
                                            <p:tgtEl>
                                              <p:spTgt spid="24"/>
                                            </p:tgtEl>
                                            <p:attrNameLst>
                                              <p:attrName>ppt_x</p:attrName>
                                            </p:attrNameLst>
                                          </p:cBhvr>
                                          <p:tavLst>
                                            <p:tav tm="0">
                                              <p:val>
                                                <p:strVal val="#ppt_x+#ppt_w*1.125000"/>
                                              </p:val>
                                            </p:tav>
                                            <p:tav tm="100000">
                                              <p:val>
                                                <p:strVal val="#ppt_x"/>
                                              </p:val>
                                            </p:tav>
                                          </p:tavLst>
                                        </p:anim>
                                        <p:animEffect transition="in" filter="wipe(left)">
                                          <p:cBhvr>
                                            <p:cTn id="116" dur="500"/>
                                            <p:tgtEl>
                                              <p:spTgt spid="24"/>
                                            </p:tgtEl>
                                          </p:cBhvr>
                                        </p:animEffect>
                                      </p:childTnLst>
                                    </p:cTn>
                                  </p:par>
                                  <p:par>
                                    <p:cTn id="117" presetID="18" presetClass="entr" presetSubtype="3" fill="hold" grpId="0" nodeType="withEffect">
                                      <p:stCondLst>
                                        <p:cond delay="0"/>
                                      </p:stCondLst>
                                      <p:childTnLst>
                                        <p:set>
                                          <p:cBhvr>
                                            <p:cTn id="118" dur="1" fill="hold">
                                              <p:stCondLst>
                                                <p:cond delay="0"/>
                                              </p:stCondLst>
                                            </p:cTn>
                                            <p:tgtEl>
                                              <p:spTgt spid="25"/>
                                            </p:tgtEl>
                                            <p:attrNameLst>
                                              <p:attrName>style.visibility</p:attrName>
                                            </p:attrNameLst>
                                          </p:cBhvr>
                                          <p:to>
                                            <p:strVal val="visible"/>
                                          </p:to>
                                        </p:set>
                                        <p:animEffect transition="in" filter="strips(upRight)">
                                          <p:cBhvr>
                                            <p:cTn id="119" dur="500"/>
                                            <p:tgtEl>
                                              <p:spTgt spid="25"/>
                                            </p:tgtEl>
                                          </p:cBhvr>
                                        </p:animEffect>
                                      </p:childTnLst>
                                    </p:cTn>
                                  </p:par>
                                </p:childTnLst>
                              </p:cTn>
                            </p:par>
                            <p:par>
                              <p:cTn id="120" fill="hold">
                                <p:stCondLst>
                                  <p:cond delay="7500"/>
                                </p:stCondLst>
                                <p:childTnLst>
                                  <p:par>
                                    <p:cTn id="121" presetID="12" presetClass="entr" presetSubtype="2" fill="hold" grpId="0" nodeType="afterEffect">
                                      <p:stCondLst>
                                        <p:cond delay="0"/>
                                      </p:stCondLst>
                                      <p:childTnLst>
                                        <p:set>
                                          <p:cBhvr>
                                            <p:cTn id="122" dur="1" fill="hold">
                                              <p:stCondLst>
                                                <p:cond delay="0"/>
                                              </p:stCondLst>
                                            </p:cTn>
                                            <p:tgtEl>
                                              <p:spTgt spid="26"/>
                                            </p:tgtEl>
                                            <p:attrNameLst>
                                              <p:attrName>style.visibility</p:attrName>
                                            </p:attrNameLst>
                                          </p:cBhvr>
                                          <p:to>
                                            <p:strVal val="visible"/>
                                          </p:to>
                                        </p:set>
                                        <p:anim calcmode="lin" valueType="num">
                                          <p:cBhvr additive="base">
                                            <p:cTn id="123" dur="500"/>
                                            <p:tgtEl>
                                              <p:spTgt spid="26"/>
                                            </p:tgtEl>
                                            <p:attrNameLst>
                                              <p:attrName>ppt_x</p:attrName>
                                            </p:attrNameLst>
                                          </p:cBhvr>
                                          <p:tavLst>
                                            <p:tav tm="0">
                                              <p:val>
                                                <p:strVal val="#ppt_x+#ppt_w*1.125000"/>
                                              </p:val>
                                            </p:tav>
                                            <p:tav tm="100000">
                                              <p:val>
                                                <p:strVal val="#ppt_x"/>
                                              </p:val>
                                            </p:tav>
                                          </p:tavLst>
                                        </p:anim>
                                        <p:animEffect transition="in" filter="wipe(left)">
                                          <p:cBhvr>
                                            <p:cTn id="124" dur="500"/>
                                            <p:tgtEl>
                                              <p:spTgt spid="26"/>
                                            </p:tgtEl>
                                          </p:cBhvr>
                                        </p:animEffect>
                                      </p:childTnLst>
                                    </p:cTn>
                                  </p:par>
                                  <p:par>
                                    <p:cTn id="125" presetID="18" presetClass="entr" presetSubtype="3" fill="hold" grpId="0" nodeType="withEffect">
                                      <p:stCondLst>
                                        <p:cond delay="0"/>
                                      </p:stCondLst>
                                      <p:childTnLst>
                                        <p:set>
                                          <p:cBhvr>
                                            <p:cTn id="126" dur="1" fill="hold">
                                              <p:stCondLst>
                                                <p:cond delay="0"/>
                                              </p:stCondLst>
                                            </p:cTn>
                                            <p:tgtEl>
                                              <p:spTgt spid="27"/>
                                            </p:tgtEl>
                                            <p:attrNameLst>
                                              <p:attrName>style.visibility</p:attrName>
                                            </p:attrNameLst>
                                          </p:cBhvr>
                                          <p:to>
                                            <p:strVal val="visible"/>
                                          </p:to>
                                        </p:set>
                                        <p:animEffect transition="in" filter="strips(upRight)">
                                          <p:cBhvr>
                                            <p:cTn id="1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7" grpId="0"/>
          <p:bldP spid="18" grpId="0"/>
          <p:bldP spid="19" grpId="0"/>
          <p:bldP spid="20" grpId="0"/>
          <p:bldP spid="21" grpId="0"/>
          <p:bldP spid="22" grpId="0"/>
          <p:bldP spid="23" grpId="0"/>
          <p:bldP spid="24" grpId="0"/>
          <p:bldP spid="25" grpId="0"/>
          <p:bldP spid="26" grpId="0"/>
          <p:bldP spid="27"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3815147" y="1071537"/>
            <a:ext cx="1426074" cy="1426074"/>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28" name="椭圆 27"/>
            <p:cNvSpPr/>
            <p:nvPr/>
          </p:nvSpPr>
          <p:spPr>
            <a:xfrm>
              <a:off x="479425" y="847725"/>
              <a:ext cx="3651250" cy="3651250"/>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29" name="矩形 28"/>
          <p:cNvSpPr/>
          <p:nvPr/>
        </p:nvSpPr>
        <p:spPr>
          <a:xfrm>
            <a:off x="4104666" y="1014045"/>
            <a:ext cx="790601" cy="1477328"/>
          </a:xfrm>
          <a:prstGeom prst="rect">
            <a:avLst/>
          </a:prstGeom>
        </p:spPr>
        <p:txBody>
          <a:bodyPr wrap="none">
            <a:spAutoFit/>
          </a:bodyPr>
          <a:lstStyle/>
          <a:p>
            <a:r>
              <a:rPr lang="en-US" altLang="zh-CN" sz="9000" b="1" spc="-300" dirty="0" smtClean="0">
                <a:solidFill>
                  <a:schemeClr val="bg1"/>
                </a:solidFill>
                <a:latin typeface="方正黑体简体" pitchFamily="65" charset="-122"/>
                <a:ea typeface="方正黑体简体" pitchFamily="65" charset="-122"/>
              </a:rPr>
              <a:t>4</a:t>
            </a:r>
            <a:endParaRPr lang="zh-CN" altLang="en-US" sz="9000" b="1" spc="-300" dirty="0">
              <a:solidFill>
                <a:schemeClr val="bg1"/>
              </a:solidFill>
              <a:latin typeface="方正黑体简体" pitchFamily="65" charset="-122"/>
              <a:ea typeface="方正黑体简体" pitchFamily="65" charset="-122"/>
            </a:endParaRPr>
          </a:p>
        </p:txBody>
      </p:sp>
      <p:sp>
        <p:nvSpPr>
          <p:cNvPr id="30" name="矩形 29"/>
          <p:cNvSpPr/>
          <p:nvPr/>
        </p:nvSpPr>
        <p:spPr>
          <a:xfrm>
            <a:off x="3308031" y="2883223"/>
            <a:ext cx="2416046" cy="646331"/>
          </a:xfrm>
          <a:prstGeom prst="rect">
            <a:avLst/>
          </a:prstGeom>
        </p:spPr>
        <p:txBody>
          <a:bodyPr wrap="none">
            <a:spAutoFit/>
          </a:bodyPr>
          <a:lstStyle/>
          <a:p>
            <a:r>
              <a:rPr lang="zh-CN" altLang="en-US" sz="3600" spc="-300" dirty="0" smtClean="0">
                <a:solidFill>
                  <a:schemeClr val="bg1"/>
                </a:solidFill>
                <a:latin typeface="方正黑体简体" pitchFamily="65" charset="-122"/>
                <a:ea typeface="方正黑体简体" pitchFamily="65" charset="-122"/>
              </a:rPr>
              <a:t>实  践  运  用</a:t>
            </a:r>
            <a:endParaRPr lang="zh-CN" altLang="en-US" sz="3600" spc="-300" dirty="0">
              <a:solidFill>
                <a:schemeClr val="bg1"/>
              </a:solidFill>
              <a:latin typeface="方正黑体简体" pitchFamily="65" charset="-122"/>
              <a:ea typeface="方正黑体简体" pitchFamily="65" charset="-122"/>
            </a:endParaRPr>
          </a:p>
        </p:txBody>
      </p:sp>
      <p:grpSp>
        <p:nvGrpSpPr>
          <p:cNvPr id="31" name="组合 30"/>
          <p:cNvGrpSpPr/>
          <p:nvPr/>
        </p:nvGrpSpPr>
        <p:grpSpPr>
          <a:xfrm>
            <a:off x="3928996" y="2323223"/>
            <a:ext cx="112138" cy="112138"/>
            <a:chOff x="304800" y="673100"/>
            <a:chExt cx="4000500" cy="4000500"/>
          </a:xfrm>
          <a:effectLst>
            <a:outerShdw blurRad="381000" dist="152400" dir="8100000" algn="tr" rotWithShape="0">
              <a:prstClr val="black">
                <a:alpha val="7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3" name="椭圆 3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4" name="组合 33"/>
          <p:cNvGrpSpPr/>
          <p:nvPr/>
        </p:nvGrpSpPr>
        <p:grpSpPr>
          <a:xfrm>
            <a:off x="3694158" y="2140427"/>
            <a:ext cx="112138" cy="112138"/>
            <a:chOff x="304800" y="673100"/>
            <a:chExt cx="4000500" cy="4000500"/>
          </a:xfrm>
          <a:effectLst>
            <a:outerShdw blurRad="381000" dist="152400" dir="8100000" algn="tr" rotWithShape="0">
              <a:prstClr val="black">
                <a:alpha val="7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6" name="椭圆 3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37" name="组合 36"/>
          <p:cNvGrpSpPr/>
          <p:nvPr/>
        </p:nvGrpSpPr>
        <p:grpSpPr>
          <a:xfrm>
            <a:off x="3563888" y="2328118"/>
            <a:ext cx="234512" cy="234512"/>
            <a:chOff x="304800" y="673100"/>
            <a:chExt cx="4000500" cy="4000500"/>
          </a:xfrm>
          <a:effectLst>
            <a:outerShdw blurRad="381000" dist="152400" dir="8100000" algn="tr" rotWithShape="0">
              <a:prstClr val="black">
                <a:alpha val="7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39" name="椭圆 3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0" name="组合 39"/>
          <p:cNvGrpSpPr/>
          <p:nvPr/>
        </p:nvGrpSpPr>
        <p:grpSpPr>
          <a:xfrm>
            <a:off x="4951307" y="2390127"/>
            <a:ext cx="112138" cy="112138"/>
            <a:chOff x="304800" y="673100"/>
            <a:chExt cx="4000500" cy="4000500"/>
          </a:xfrm>
          <a:effectLst>
            <a:outerShdw blurRad="381000" dist="152400" dir="8100000" algn="tr" rotWithShape="0">
              <a:prstClr val="black">
                <a:alpha val="7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2" name="椭圆 4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3" name="组合 42"/>
          <p:cNvGrpSpPr/>
          <p:nvPr/>
        </p:nvGrpSpPr>
        <p:grpSpPr>
          <a:xfrm>
            <a:off x="5134202" y="2058932"/>
            <a:ext cx="112138" cy="112138"/>
            <a:chOff x="304800" y="673100"/>
            <a:chExt cx="4000500" cy="4000500"/>
          </a:xfrm>
          <a:effectLst>
            <a:outerShdw blurRad="381000" dist="152400" dir="8100000" algn="tr" rotWithShape="0">
              <a:prstClr val="black">
                <a:alpha val="7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5" name="椭圆 4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46" name="组合 45"/>
          <p:cNvGrpSpPr/>
          <p:nvPr/>
        </p:nvGrpSpPr>
        <p:grpSpPr>
          <a:xfrm>
            <a:off x="5123965" y="2338355"/>
            <a:ext cx="234512" cy="234512"/>
            <a:chOff x="304800" y="673100"/>
            <a:chExt cx="4000500" cy="4000500"/>
          </a:xfrm>
          <a:effectLst>
            <a:outerShdw blurRad="381000" dist="152400" dir="8100000" algn="tr" rotWithShape="0">
              <a:prstClr val="black">
                <a:alpha val="7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8" name="椭圆 4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49" name="直接连接符 48"/>
          <p:cNvCxnSpPr/>
          <p:nvPr/>
        </p:nvCxnSpPr>
        <p:spPr>
          <a:xfrm>
            <a:off x="-180528" y="3206388"/>
            <a:ext cx="348855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5655441" y="3193326"/>
            <a:ext cx="348855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Click="0" advTm="4505">
        <p:blinds dir="vert"/>
      </p:transition>
    </mc:Choice>
    <mc:Fallback xmlns="">
      <p:transition spd="slow" advClick="0" advTm="4505">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2" presetClass="entr" presetSubtype="12"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0-#ppt_w/2"/>
                                          </p:val>
                                        </p:tav>
                                        <p:tav tm="100000">
                                          <p:val>
                                            <p:strVal val="#ppt_x"/>
                                          </p:val>
                                        </p:tav>
                                      </p:tavLst>
                                    </p:anim>
                                    <p:anim calcmode="lin" valueType="num">
                                      <p:cBhvr additive="base">
                                        <p:cTn id="14" dur="500" fill="hold"/>
                                        <p:tgtEl>
                                          <p:spTgt spid="31"/>
                                        </p:tgtEl>
                                        <p:attrNameLst>
                                          <p:attrName>ppt_y</p:attrName>
                                        </p:attrNameLst>
                                      </p:cBhvr>
                                      <p:tavLst>
                                        <p:tav tm="0">
                                          <p:val>
                                            <p:strVal val="1+#ppt_h/2"/>
                                          </p:val>
                                        </p:tav>
                                        <p:tav tm="100000">
                                          <p:val>
                                            <p:strVal val="#ppt_y"/>
                                          </p:val>
                                        </p:tav>
                                      </p:tavLst>
                                    </p:anim>
                                  </p:childTnLst>
                                </p:cTn>
                              </p:par>
                              <p:par>
                                <p:cTn id="15" presetID="2" presetClass="entr" presetSubtype="12" fill="hold" nodeType="withEffect">
                                  <p:stCondLst>
                                    <p:cond delay="40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0-#ppt_w/2"/>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0-#ppt_w/2"/>
                                          </p:val>
                                        </p:tav>
                                        <p:tav tm="100000">
                                          <p:val>
                                            <p:strVal val="#ppt_x"/>
                                          </p:val>
                                        </p:tav>
                                      </p:tavLst>
                                    </p:anim>
                                    <p:anim calcmode="lin" valueType="num">
                                      <p:cBhvr additive="base">
                                        <p:cTn id="22" dur="500" fill="hold"/>
                                        <p:tgtEl>
                                          <p:spTgt spid="37"/>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40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1+#ppt_w/2"/>
                                          </p:val>
                                        </p:tav>
                                        <p:tav tm="100000">
                                          <p:val>
                                            <p:strVal val="#ppt_x"/>
                                          </p:val>
                                        </p:tav>
                                      </p:tavLst>
                                    </p:anim>
                                    <p:anim calcmode="lin" valueType="num">
                                      <p:cBhvr additive="base">
                                        <p:cTn id="26" dur="500" fill="hold"/>
                                        <p:tgtEl>
                                          <p:spTgt spid="40"/>
                                        </p:tgtEl>
                                        <p:attrNameLst>
                                          <p:attrName>ppt_y</p:attrName>
                                        </p:attrNameLst>
                                      </p:cBhvr>
                                      <p:tavLst>
                                        <p:tav tm="0">
                                          <p:val>
                                            <p:strVal val="1+#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500" fill="hold"/>
                                        <p:tgtEl>
                                          <p:spTgt spid="43"/>
                                        </p:tgtEl>
                                        <p:attrNameLst>
                                          <p:attrName>ppt_x</p:attrName>
                                        </p:attrNameLst>
                                      </p:cBhvr>
                                      <p:tavLst>
                                        <p:tav tm="0">
                                          <p:val>
                                            <p:strVal val="1+#ppt_w/2"/>
                                          </p:val>
                                        </p:tav>
                                        <p:tav tm="100000">
                                          <p:val>
                                            <p:strVal val="#ppt_x"/>
                                          </p:val>
                                        </p:tav>
                                      </p:tavLst>
                                    </p:anim>
                                    <p:anim calcmode="lin" valueType="num">
                                      <p:cBhvr additive="base">
                                        <p:cTn id="30" dur="500" fill="hold"/>
                                        <p:tgtEl>
                                          <p:spTgt spid="43"/>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20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500" fill="hold"/>
                                        <p:tgtEl>
                                          <p:spTgt spid="46"/>
                                        </p:tgtEl>
                                        <p:attrNameLst>
                                          <p:attrName>ppt_x</p:attrName>
                                        </p:attrNameLst>
                                      </p:cBhvr>
                                      <p:tavLst>
                                        <p:tav tm="0">
                                          <p:val>
                                            <p:strVal val="1+#ppt_w/2"/>
                                          </p:val>
                                        </p:tav>
                                        <p:tav tm="100000">
                                          <p:val>
                                            <p:strVal val="#ppt_x"/>
                                          </p:val>
                                        </p:tav>
                                      </p:tavLst>
                                    </p:anim>
                                    <p:anim calcmode="lin" valueType="num">
                                      <p:cBhvr additive="base">
                                        <p:cTn id="34" dur="500" fill="hold"/>
                                        <p:tgtEl>
                                          <p:spTgt spid="46"/>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childTnLst>
                          </p:cTn>
                        </p:par>
                        <p:par>
                          <p:cTn id="41" fill="hold">
                            <p:stCondLst>
                              <p:cond delay="1500"/>
                            </p:stCondLst>
                            <p:childTnLst>
                              <p:par>
                                <p:cTn id="42" presetID="22" presetClass="entr" presetSubtype="8" fill="hold"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wipe(left)">
                                      <p:cBhvr>
                                        <p:cTn id="44" dur="500"/>
                                        <p:tgtEl>
                                          <p:spTgt spid="49"/>
                                        </p:tgtEl>
                                      </p:cBhvr>
                                    </p:animEffect>
                                  </p:childTnLst>
                                </p:cTn>
                              </p:par>
                            </p:childTnLst>
                          </p:cTn>
                        </p:par>
                        <p:par>
                          <p:cTn id="45" fill="hold">
                            <p:stCondLst>
                              <p:cond delay="2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30"/>
                                        </p:tgtEl>
                                        <p:attrNameLst>
                                          <p:attrName>ppt_y</p:attrName>
                                        </p:attrNameLst>
                                      </p:cBhvr>
                                      <p:tavLst>
                                        <p:tav tm="0">
                                          <p:val>
                                            <p:strVal val="#ppt_y"/>
                                          </p:val>
                                        </p:tav>
                                        <p:tav tm="100000">
                                          <p:val>
                                            <p:strVal val="#ppt_y"/>
                                          </p:val>
                                        </p:tav>
                                      </p:tavLst>
                                    </p:anim>
                                    <p:anim calcmode="lin" valueType="num">
                                      <p:cBhvr>
                                        <p:cTn id="50"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30"/>
                                        </p:tgtEl>
                                      </p:cBhvr>
                                    </p:animEffect>
                                  </p:childTnLst>
                                </p:cTn>
                              </p:par>
                            </p:childTnLst>
                          </p:cTn>
                        </p:par>
                        <p:par>
                          <p:cTn id="53" fill="hold">
                            <p:stCondLst>
                              <p:cond delay="2849"/>
                            </p:stCondLst>
                            <p:childTnLst>
                              <p:par>
                                <p:cTn id="54" presetID="22" presetClass="entr" presetSubtype="8" fill="hold"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66"/>
          <p:cNvSpPr txBox="1"/>
          <p:nvPr/>
        </p:nvSpPr>
        <p:spPr>
          <a:xfrm>
            <a:off x="179512" y="193867"/>
            <a:ext cx="1107996" cy="369332"/>
          </a:xfrm>
          <a:prstGeom prst="rect">
            <a:avLst/>
          </a:prstGeom>
          <a:noFill/>
        </p:spPr>
        <p:txBody>
          <a:bodyPr wrap="none" rtlCol="0">
            <a:spAutoFit/>
          </a:bodyPr>
          <a:lstStyle/>
          <a:p>
            <a:r>
              <a:rPr lang="zh-CN" altLang="en-US" dirty="0" smtClean="0">
                <a:solidFill>
                  <a:schemeClr val="bg1"/>
                </a:solidFill>
                <a:latin typeface="Adobe 黑体 Std R" panose="020B0400000000000000" pitchFamily="34" charset="-122"/>
                <a:ea typeface="Adobe 黑体 Std R" panose="020B0400000000000000" pitchFamily="34" charset="-122"/>
              </a:rPr>
              <a:t>实践运用</a:t>
            </a:r>
            <a:endParaRPr lang="zh-CN" altLang="en-US" dirty="0">
              <a:solidFill>
                <a:schemeClr val="bg1"/>
              </a:solidFill>
              <a:latin typeface="Adobe 黑体 Std R" panose="020B0400000000000000" pitchFamily="34" charset="-122"/>
              <a:ea typeface="Adobe 黑体 Std R" panose="020B0400000000000000" pitchFamily="34" charset="-122"/>
            </a:endParaRPr>
          </a:p>
        </p:txBody>
      </p:sp>
      <p:cxnSp>
        <p:nvCxnSpPr>
          <p:cNvPr id="68" name="直接连接符 67"/>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817455" y="1825317"/>
            <a:ext cx="824334" cy="824334"/>
            <a:chOff x="2877835" y="2955360"/>
            <a:chExt cx="824334" cy="824334"/>
          </a:xfrm>
        </p:grpSpPr>
        <p:grpSp>
          <p:nvGrpSpPr>
            <p:cNvPr id="3" name="组合 2"/>
            <p:cNvGrpSpPr/>
            <p:nvPr/>
          </p:nvGrpSpPr>
          <p:grpSpPr>
            <a:xfrm>
              <a:off x="2877835" y="2955360"/>
              <a:ext cx="824334" cy="824334"/>
              <a:chOff x="3567745" y="3971974"/>
              <a:chExt cx="1338084" cy="1338084"/>
            </a:xfrm>
          </p:grpSpPr>
          <p:grpSp>
            <p:nvGrpSpPr>
              <p:cNvPr id="8" name="组合 7"/>
              <p:cNvGrpSpPr/>
              <p:nvPr/>
            </p:nvGrpSpPr>
            <p:grpSpPr>
              <a:xfrm>
                <a:off x="3567745" y="3971974"/>
                <a:ext cx="1338084" cy="1338084"/>
                <a:chOff x="5213600" y="2517129"/>
                <a:chExt cx="2023672" cy="2023672"/>
              </a:xfrm>
            </p:grpSpPr>
            <p:sp>
              <p:nvSpPr>
                <p:cNvPr id="10" name="椭圆 9"/>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1" name="椭圆 10"/>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9" name="椭圆 8"/>
              <p:cNvSpPr/>
              <p:nvPr/>
            </p:nvSpPr>
            <p:spPr>
              <a:xfrm>
                <a:off x="3695022" y="4099252"/>
                <a:ext cx="1083527" cy="1083527"/>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latin typeface="微软雅黑" panose="020B0503020204020204" pitchFamily="34" charset="-122"/>
                </a:endParaRPr>
              </a:p>
            </p:txBody>
          </p:sp>
        </p:grpSp>
        <p:grpSp>
          <p:nvGrpSpPr>
            <p:cNvPr id="4" name="Group 64"/>
            <p:cNvGrpSpPr/>
            <p:nvPr/>
          </p:nvGrpSpPr>
          <p:grpSpPr>
            <a:xfrm>
              <a:off x="3099527" y="3212058"/>
              <a:ext cx="369596" cy="310939"/>
              <a:chOff x="5368132" y="2625725"/>
              <a:chExt cx="465138" cy="391319"/>
            </a:xfrm>
            <a:solidFill>
              <a:schemeClr val="bg1"/>
            </a:solidFill>
          </p:grpSpPr>
          <p:sp>
            <p:nvSpPr>
              <p:cNvPr id="5"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6"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2" name="组合 11"/>
          <p:cNvGrpSpPr/>
          <p:nvPr/>
        </p:nvGrpSpPr>
        <p:grpSpPr>
          <a:xfrm>
            <a:off x="4627123" y="1622480"/>
            <a:ext cx="1026002" cy="1026002"/>
            <a:chOff x="5801785" y="2730017"/>
            <a:chExt cx="824334" cy="824334"/>
          </a:xfrm>
        </p:grpSpPr>
        <p:grpSp>
          <p:nvGrpSpPr>
            <p:cNvPr id="13" name="组合 12"/>
            <p:cNvGrpSpPr/>
            <p:nvPr/>
          </p:nvGrpSpPr>
          <p:grpSpPr>
            <a:xfrm>
              <a:off x="5801785" y="2730017"/>
              <a:ext cx="824334" cy="824334"/>
              <a:chOff x="3567745" y="3971974"/>
              <a:chExt cx="1338084" cy="1338084"/>
            </a:xfrm>
          </p:grpSpPr>
          <p:grpSp>
            <p:nvGrpSpPr>
              <p:cNvPr id="18" name="组合 17"/>
              <p:cNvGrpSpPr/>
              <p:nvPr/>
            </p:nvGrpSpPr>
            <p:grpSpPr>
              <a:xfrm>
                <a:off x="3567745" y="3971974"/>
                <a:ext cx="1338084" cy="1338084"/>
                <a:chOff x="5213600" y="2517129"/>
                <a:chExt cx="2023672" cy="2023672"/>
              </a:xfrm>
            </p:grpSpPr>
            <p:sp>
              <p:nvSpPr>
                <p:cNvPr id="20" name="椭圆 19"/>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21" name="椭圆 20"/>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19" name="椭圆 18"/>
              <p:cNvSpPr/>
              <p:nvPr/>
            </p:nvSpPr>
            <p:spPr>
              <a:xfrm>
                <a:off x="3695022" y="4099252"/>
                <a:ext cx="1083527" cy="1083527"/>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latin typeface="微软雅黑" panose="020B0503020204020204" pitchFamily="34" charset="-122"/>
                </a:endParaRPr>
              </a:p>
            </p:txBody>
          </p:sp>
        </p:grpSp>
        <p:grpSp>
          <p:nvGrpSpPr>
            <p:cNvPr id="14" name="Group 60"/>
            <p:cNvGrpSpPr/>
            <p:nvPr/>
          </p:nvGrpSpPr>
          <p:grpSpPr>
            <a:xfrm>
              <a:off x="6043428" y="2954615"/>
              <a:ext cx="295540" cy="315495"/>
              <a:chOff x="9159875" y="1647825"/>
              <a:chExt cx="434975" cy="464344"/>
            </a:xfrm>
            <a:solidFill>
              <a:schemeClr val="bg1"/>
            </a:solidFill>
          </p:grpSpPr>
          <p:sp>
            <p:nvSpPr>
              <p:cNvPr id="15"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6"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17"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2" name="组合 21"/>
          <p:cNvGrpSpPr/>
          <p:nvPr/>
        </p:nvGrpSpPr>
        <p:grpSpPr>
          <a:xfrm>
            <a:off x="6595889" y="1492424"/>
            <a:ext cx="1133703" cy="1133703"/>
            <a:chOff x="6794223" y="3059119"/>
            <a:chExt cx="1026002" cy="1026002"/>
          </a:xfrm>
        </p:grpSpPr>
        <p:grpSp>
          <p:nvGrpSpPr>
            <p:cNvPr id="23" name="组合 22"/>
            <p:cNvGrpSpPr/>
            <p:nvPr/>
          </p:nvGrpSpPr>
          <p:grpSpPr>
            <a:xfrm>
              <a:off x="6794223" y="3059119"/>
              <a:ext cx="1026002" cy="1026002"/>
              <a:chOff x="3567745" y="3971974"/>
              <a:chExt cx="1338084" cy="1338084"/>
            </a:xfrm>
          </p:grpSpPr>
          <p:grpSp>
            <p:nvGrpSpPr>
              <p:cNvPr id="34" name="组合 33"/>
              <p:cNvGrpSpPr/>
              <p:nvPr/>
            </p:nvGrpSpPr>
            <p:grpSpPr>
              <a:xfrm>
                <a:off x="3567745" y="3971974"/>
                <a:ext cx="1338084" cy="1338084"/>
                <a:chOff x="5213600" y="2517129"/>
                <a:chExt cx="2023672" cy="2023672"/>
              </a:xfrm>
            </p:grpSpPr>
            <p:sp>
              <p:nvSpPr>
                <p:cNvPr id="36" name="椭圆 35"/>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7" name="椭圆 36"/>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35" name="椭圆 34"/>
              <p:cNvSpPr/>
              <p:nvPr/>
            </p:nvSpPr>
            <p:spPr>
              <a:xfrm>
                <a:off x="3695022" y="4099252"/>
                <a:ext cx="1083527" cy="1083527"/>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latin typeface="微软雅黑" panose="020B0503020204020204" pitchFamily="34" charset="-122"/>
                </a:endParaRPr>
              </a:p>
            </p:txBody>
          </p:sp>
        </p:grpSp>
        <p:grpSp>
          <p:nvGrpSpPr>
            <p:cNvPr id="24" name="Group 50"/>
            <p:cNvGrpSpPr/>
            <p:nvPr/>
          </p:nvGrpSpPr>
          <p:grpSpPr>
            <a:xfrm>
              <a:off x="7120103" y="3381304"/>
              <a:ext cx="395983" cy="371614"/>
              <a:chOff x="10074275" y="1647825"/>
              <a:chExt cx="464344" cy="435769"/>
            </a:xfrm>
            <a:solidFill>
              <a:schemeClr val="bg1"/>
            </a:solidFill>
          </p:grpSpPr>
          <p:sp>
            <p:nvSpPr>
              <p:cNvPr id="25"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6"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7"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8"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29"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0"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1"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2"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3"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8" name="组合 37"/>
          <p:cNvGrpSpPr/>
          <p:nvPr/>
        </p:nvGrpSpPr>
        <p:grpSpPr>
          <a:xfrm>
            <a:off x="1236209" y="1971671"/>
            <a:ext cx="688095" cy="688095"/>
            <a:chOff x="2050289" y="3824474"/>
            <a:chExt cx="688095" cy="688095"/>
          </a:xfrm>
        </p:grpSpPr>
        <p:grpSp>
          <p:nvGrpSpPr>
            <p:cNvPr id="39" name="组合 38"/>
            <p:cNvGrpSpPr/>
            <p:nvPr/>
          </p:nvGrpSpPr>
          <p:grpSpPr>
            <a:xfrm>
              <a:off x="2050289" y="3824474"/>
              <a:ext cx="688095" cy="688095"/>
              <a:chOff x="3567745" y="3971974"/>
              <a:chExt cx="1338084" cy="1338084"/>
            </a:xfrm>
          </p:grpSpPr>
          <p:grpSp>
            <p:nvGrpSpPr>
              <p:cNvPr id="48" name="组合 47"/>
              <p:cNvGrpSpPr/>
              <p:nvPr/>
            </p:nvGrpSpPr>
            <p:grpSpPr>
              <a:xfrm>
                <a:off x="3567745" y="3971974"/>
                <a:ext cx="1338084" cy="1338084"/>
                <a:chOff x="5213600" y="2517129"/>
                <a:chExt cx="2023672" cy="2023672"/>
              </a:xfrm>
            </p:grpSpPr>
            <p:sp>
              <p:nvSpPr>
                <p:cNvPr id="50" name="椭圆 49"/>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51" name="椭圆 50"/>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sp>
            <p:nvSpPr>
              <p:cNvPr id="49" name="椭圆 48"/>
              <p:cNvSpPr/>
              <p:nvPr/>
            </p:nvSpPr>
            <p:spPr>
              <a:xfrm>
                <a:off x="3695022" y="4099252"/>
                <a:ext cx="1083527" cy="1083527"/>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prstClr val="white"/>
                  </a:solidFill>
                  <a:latin typeface="微软雅黑" panose="020B0503020204020204" pitchFamily="34" charset="-122"/>
                </a:endParaRPr>
              </a:p>
            </p:txBody>
          </p:sp>
        </p:grpSp>
        <p:grpSp>
          <p:nvGrpSpPr>
            <p:cNvPr id="40" name="Group 68"/>
            <p:cNvGrpSpPr/>
            <p:nvPr/>
          </p:nvGrpSpPr>
          <p:grpSpPr>
            <a:xfrm>
              <a:off x="2208399" y="4049290"/>
              <a:ext cx="328541" cy="256656"/>
              <a:chOff x="2581275" y="1710532"/>
              <a:chExt cx="464344" cy="362744"/>
            </a:xfrm>
            <a:solidFill>
              <a:schemeClr val="bg1"/>
            </a:solidFill>
          </p:grpSpPr>
          <p:sp>
            <p:nvSpPr>
              <p:cNvPr id="41"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5"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6"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7"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cxnSp>
        <p:nvCxnSpPr>
          <p:cNvPr id="52" name="Straight Arrow Connector 39"/>
          <p:cNvCxnSpPr/>
          <p:nvPr/>
        </p:nvCxnSpPr>
        <p:spPr>
          <a:xfrm flipV="1">
            <a:off x="1924749" y="2235971"/>
            <a:ext cx="892705" cy="79526"/>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43"/>
          <p:cNvCxnSpPr/>
          <p:nvPr/>
        </p:nvCxnSpPr>
        <p:spPr>
          <a:xfrm flipV="1">
            <a:off x="3650589" y="2140866"/>
            <a:ext cx="967911" cy="9510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46"/>
          <p:cNvCxnSpPr/>
          <p:nvPr/>
        </p:nvCxnSpPr>
        <p:spPr>
          <a:xfrm flipV="1">
            <a:off x="5626591" y="2084298"/>
            <a:ext cx="926254" cy="56568"/>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55" name="组合 54"/>
          <p:cNvGrpSpPr/>
          <p:nvPr/>
        </p:nvGrpSpPr>
        <p:grpSpPr>
          <a:xfrm>
            <a:off x="790779" y="2882559"/>
            <a:ext cx="1768225" cy="781585"/>
            <a:chOff x="1256119" y="1638320"/>
            <a:chExt cx="1923767" cy="781585"/>
          </a:xfrm>
        </p:grpSpPr>
        <p:sp>
          <p:nvSpPr>
            <p:cNvPr id="56" name="TextBox 55"/>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bg1"/>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solidFill>
                  <a:latin typeface="Adobe 黑体 Std R" panose="020B0400000000000000" pitchFamily="34" charset="-122"/>
                  <a:ea typeface="Adobe 黑体 Std R" panose="020B0400000000000000" pitchFamily="34" charset="-122"/>
                </a:rPr>
                <a:t>添加</a:t>
              </a:r>
              <a:endParaRPr lang="en-US" altLang="zh-CN" sz="900" dirty="0">
                <a:solidFill>
                  <a:schemeClr val="bg1"/>
                </a:solidFill>
                <a:latin typeface="Adobe 黑体 Std R" panose="020B0400000000000000" pitchFamily="34" charset="-122"/>
                <a:ea typeface="Adobe 黑体 Std R" panose="020B0400000000000000" pitchFamily="34" charset="-122"/>
              </a:endParaRPr>
            </a:p>
            <a:p>
              <a:r>
                <a:rPr lang="zh-CN" altLang="en-US" sz="900" dirty="0">
                  <a:solidFill>
                    <a:schemeClr val="bg1"/>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solidFill>
                  <a:latin typeface="Adobe 黑体 Std R" panose="020B0400000000000000" pitchFamily="34" charset="-122"/>
                  <a:ea typeface="Adobe 黑体 Std R" panose="020B0400000000000000" pitchFamily="34" charset="-122"/>
                </a:rPr>
                <a:t>添加</a:t>
              </a:r>
              <a:endParaRPr lang="en-US" altLang="zh-CN" sz="900" dirty="0" smtClean="0">
                <a:solidFill>
                  <a:schemeClr val="bg1"/>
                </a:solidFill>
                <a:latin typeface="Adobe 黑体 Std R" panose="020B0400000000000000" pitchFamily="34" charset="-122"/>
                <a:ea typeface="Adobe 黑体 Std R" panose="020B0400000000000000" pitchFamily="34" charset="-122"/>
              </a:endParaRPr>
            </a:p>
            <a:p>
              <a:r>
                <a:rPr lang="zh-CN" altLang="en-US" sz="900" dirty="0" smtClean="0">
                  <a:solidFill>
                    <a:schemeClr val="bg1"/>
                  </a:solidFill>
                  <a:latin typeface="Adobe 黑体 Std R" panose="020B0400000000000000" pitchFamily="34" charset="-122"/>
                  <a:ea typeface="Adobe 黑体 Std R" panose="020B0400000000000000" pitchFamily="34" charset="-122"/>
                </a:rPr>
                <a:t>单击</a:t>
              </a:r>
              <a:r>
                <a:rPr lang="zh-CN" altLang="en-US" sz="900" dirty="0">
                  <a:solidFill>
                    <a:schemeClr val="bg1"/>
                  </a:solidFill>
                  <a:latin typeface="Adobe 黑体 Std R" panose="020B0400000000000000" pitchFamily="34" charset="-122"/>
                  <a:ea typeface="Adobe 黑体 Std R" panose="020B0400000000000000" pitchFamily="34" charset="-122"/>
                </a:rPr>
                <a:t>此处添加文本单击此处</a:t>
              </a:r>
              <a:r>
                <a:rPr lang="zh-CN" altLang="en-US" sz="900" dirty="0" smtClean="0">
                  <a:solidFill>
                    <a:schemeClr val="bg1"/>
                  </a:solidFill>
                  <a:latin typeface="Adobe 黑体 Std R" panose="020B0400000000000000" pitchFamily="34" charset="-122"/>
                  <a:ea typeface="Adobe 黑体 Std R" panose="020B0400000000000000" pitchFamily="34" charset="-122"/>
                </a:rPr>
                <a:t>添加</a:t>
              </a:r>
              <a:endParaRPr lang="en-US" altLang="zh-CN" sz="900" dirty="0">
                <a:solidFill>
                  <a:schemeClr val="bg1"/>
                </a:solidFill>
                <a:latin typeface="Adobe 黑体 Std R" panose="020B0400000000000000" pitchFamily="34" charset="-122"/>
                <a:ea typeface="Adobe 黑体 Std R" panose="020B0400000000000000" pitchFamily="34" charset="-122"/>
              </a:endParaRPr>
            </a:p>
          </p:txBody>
        </p:sp>
        <p:sp>
          <p:nvSpPr>
            <p:cNvPr id="57" name="TextBox 56"/>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solidFill>
                <a:latin typeface="Adobe 黑体 Std R" panose="020B0400000000000000" pitchFamily="34" charset="-122"/>
                <a:ea typeface="Adobe 黑体 Std R" panose="020B0400000000000000" pitchFamily="34" charset="-122"/>
              </a:endParaRPr>
            </a:p>
          </p:txBody>
        </p:sp>
      </p:grpSp>
      <p:grpSp>
        <p:nvGrpSpPr>
          <p:cNvPr id="58" name="组合 57"/>
          <p:cNvGrpSpPr/>
          <p:nvPr/>
        </p:nvGrpSpPr>
        <p:grpSpPr>
          <a:xfrm>
            <a:off x="2559004" y="2882559"/>
            <a:ext cx="1768225" cy="781585"/>
            <a:chOff x="1256119" y="1638320"/>
            <a:chExt cx="1923767" cy="781585"/>
          </a:xfrm>
        </p:grpSpPr>
        <p:sp>
          <p:nvSpPr>
            <p:cNvPr id="59" name="TextBox 58"/>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bg1"/>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solidFill>
                  <a:latin typeface="Adobe 黑体 Std R" panose="020B0400000000000000" pitchFamily="34" charset="-122"/>
                  <a:ea typeface="Adobe 黑体 Std R" panose="020B0400000000000000" pitchFamily="34" charset="-122"/>
                </a:rPr>
                <a:t>添加</a:t>
              </a:r>
              <a:endParaRPr lang="en-US" altLang="zh-CN" sz="900" dirty="0">
                <a:solidFill>
                  <a:schemeClr val="bg1"/>
                </a:solidFill>
                <a:latin typeface="Adobe 黑体 Std R" panose="020B0400000000000000" pitchFamily="34" charset="-122"/>
                <a:ea typeface="Adobe 黑体 Std R" panose="020B0400000000000000" pitchFamily="34" charset="-122"/>
              </a:endParaRPr>
            </a:p>
            <a:p>
              <a:r>
                <a:rPr lang="zh-CN" altLang="en-US" sz="900" dirty="0">
                  <a:solidFill>
                    <a:schemeClr val="bg1"/>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solidFill>
                  <a:latin typeface="Adobe 黑体 Std R" panose="020B0400000000000000" pitchFamily="34" charset="-122"/>
                  <a:ea typeface="Adobe 黑体 Std R" panose="020B0400000000000000" pitchFamily="34" charset="-122"/>
                </a:rPr>
                <a:t>添加</a:t>
              </a:r>
              <a:endParaRPr lang="en-US" altLang="zh-CN" sz="900" dirty="0" smtClean="0">
                <a:solidFill>
                  <a:schemeClr val="bg1"/>
                </a:solidFill>
                <a:latin typeface="Adobe 黑体 Std R" panose="020B0400000000000000" pitchFamily="34" charset="-122"/>
                <a:ea typeface="Adobe 黑体 Std R" panose="020B0400000000000000" pitchFamily="34" charset="-122"/>
              </a:endParaRPr>
            </a:p>
            <a:p>
              <a:r>
                <a:rPr lang="zh-CN" altLang="en-US" sz="900" dirty="0" smtClean="0">
                  <a:solidFill>
                    <a:schemeClr val="bg1"/>
                  </a:solidFill>
                  <a:latin typeface="Adobe 黑体 Std R" panose="020B0400000000000000" pitchFamily="34" charset="-122"/>
                  <a:ea typeface="Adobe 黑体 Std R" panose="020B0400000000000000" pitchFamily="34" charset="-122"/>
                </a:rPr>
                <a:t>单击</a:t>
              </a:r>
              <a:r>
                <a:rPr lang="zh-CN" altLang="en-US" sz="900" dirty="0">
                  <a:solidFill>
                    <a:schemeClr val="bg1"/>
                  </a:solidFill>
                  <a:latin typeface="Adobe 黑体 Std R" panose="020B0400000000000000" pitchFamily="34" charset="-122"/>
                  <a:ea typeface="Adobe 黑体 Std R" panose="020B0400000000000000" pitchFamily="34" charset="-122"/>
                </a:rPr>
                <a:t>此处添加文本单击此处</a:t>
              </a:r>
              <a:r>
                <a:rPr lang="zh-CN" altLang="en-US" sz="900" dirty="0" smtClean="0">
                  <a:solidFill>
                    <a:schemeClr val="bg1"/>
                  </a:solidFill>
                  <a:latin typeface="Adobe 黑体 Std R" panose="020B0400000000000000" pitchFamily="34" charset="-122"/>
                  <a:ea typeface="Adobe 黑体 Std R" panose="020B0400000000000000" pitchFamily="34" charset="-122"/>
                </a:rPr>
                <a:t>添加</a:t>
              </a:r>
              <a:endParaRPr lang="en-US" altLang="zh-CN" sz="900" dirty="0">
                <a:solidFill>
                  <a:schemeClr val="bg1"/>
                </a:solidFill>
                <a:latin typeface="Adobe 黑体 Std R" panose="020B0400000000000000" pitchFamily="34" charset="-122"/>
                <a:ea typeface="Adobe 黑体 Std R" panose="020B0400000000000000" pitchFamily="34" charset="-122"/>
              </a:endParaRPr>
            </a:p>
          </p:txBody>
        </p:sp>
        <p:sp>
          <p:nvSpPr>
            <p:cNvPr id="60" name="TextBox 59"/>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solidFill>
                <a:latin typeface="Adobe 黑体 Std R" panose="020B0400000000000000" pitchFamily="34" charset="-122"/>
                <a:ea typeface="Adobe 黑体 Std R" panose="020B0400000000000000" pitchFamily="34" charset="-122"/>
              </a:endParaRPr>
            </a:p>
          </p:txBody>
        </p:sp>
      </p:grpSp>
      <p:grpSp>
        <p:nvGrpSpPr>
          <p:cNvPr id="61" name="组合 60"/>
          <p:cNvGrpSpPr/>
          <p:nvPr/>
        </p:nvGrpSpPr>
        <p:grpSpPr>
          <a:xfrm>
            <a:off x="4411611" y="2882559"/>
            <a:ext cx="1768225" cy="781585"/>
            <a:chOff x="1256119" y="1638320"/>
            <a:chExt cx="1923767" cy="781585"/>
          </a:xfrm>
        </p:grpSpPr>
        <p:sp>
          <p:nvSpPr>
            <p:cNvPr id="62" name="TextBox 61"/>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bg1"/>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solidFill>
                  <a:latin typeface="Adobe 黑体 Std R" panose="020B0400000000000000" pitchFamily="34" charset="-122"/>
                  <a:ea typeface="Adobe 黑体 Std R" panose="020B0400000000000000" pitchFamily="34" charset="-122"/>
                </a:rPr>
                <a:t>添加</a:t>
              </a:r>
              <a:endParaRPr lang="en-US" altLang="zh-CN" sz="900" dirty="0">
                <a:solidFill>
                  <a:schemeClr val="bg1"/>
                </a:solidFill>
                <a:latin typeface="Adobe 黑体 Std R" panose="020B0400000000000000" pitchFamily="34" charset="-122"/>
                <a:ea typeface="Adobe 黑体 Std R" panose="020B0400000000000000" pitchFamily="34" charset="-122"/>
              </a:endParaRPr>
            </a:p>
            <a:p>
              <a:r>
                <a:rPr lang="zh-CN" altLang="en-US" sz="900" dirty="0">
                  <a:solidFill>
                    <a:schemeClr val="bg1"/>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solidFill>
                  <a:latin typeface="Adobe 黑体 Std R" panose="020B0400000000000000" pitchFamily="34" charset="-122"/>
                  <a:ea typeface="Adobe 黑体 Std R" panose="020B0400000000000000" pitchFamily="34" charset="-122"/>
                </a:rPr>
                <a:t>添加</a:t>
              </a:r>
              <a:endParaRPr lang="en-US" altLang="zh-CN" sz="900" dirty="0" smtClean="0">
                <a:solidFill>
                  <a:schemeClr val="bg1"/>
                </a:solidFill>
                <a:latin typeface="Adobe 黑体 Std R" panose="020B0400000000000000" pitchFamily="34" charset="-122"/>
                <a:ea typeface="Adobe 黑体 Std R" panose="020B0400000000000000" pitchFamily="34" charset="-122"/>
              </a:endParaRPr>
            </a:p>
            <a:p>
              <a:r>
                <a:rPr lang="zh-CN" altLang="en-US" sz="900" dirty="0" smtClean="0">
                  <a:solidFill>
                    <a:schemeClr val="bg1"/>
                  </a:solidFill>
                  <a:latin typeface="Adobe 黑体 Std R" panose="020B0400000000000000" pitchFamily="34" charset="-122"/>
                  <a:ea typeface="Adobe 黑体 Std R" panose="020B0400000000000000" pitchFamily="34" charset="-122"/>
                </a:rPr>
                <a:t>单击</a:t>
              </a:r>
              <a:r>
                <a:rPr lang="zh-CN" altLang="en-US" sz="900" dirty="0">
                  <a:solidFill>
                    <a:schemeClr val="bg1"/>
                  </a:solidFill>
                  <a:latin typeface="Adobe 黑体 Std R" panose="020B0400000000000000" pitchFamily="34" charset="-122"/>
                  <a:ea typeface="Adobe 黑体 Std R" panose="020B0400000000000000" pitchFamily="34" charset="-122"/>
                </a:rPr>
                <a:t>此处添加文本单击此处</a:t>
              </a:r>
              <a:r>
                <a:rPr lang="zh-CN" altLang="en-US" sz="900" dirty="0" smtClean="0">
                  <a:solidFill>
                    <a:schemeClr val="bg1"/>
                  </a:solidFill>
                  <a:latin typeface="Adobe 黑体 Std R" panose="020B0400000000000000" pitchFamily="34" charset="-122"/>
                  <a:ea typeface="Adobe 黑体 Std R" panose="020B0400000000000000" pitchFamily="34" charset="-122"/>
                </a:rPr>
                <a:t>添加</a:t>
              </a:r>
              <a:endParaRPr lang="en-US" altLang="zh-CN" sz="900" dirty="0">
                <a:solidFill>
                  <a:schemeClr val="bg1"/>
                </a:solidFill>
                <a:latin typeface="Adobe 黑体 Std R" panose="020B0400000000000000" pitchFamily="34" charset="-122"/>
                <a:ea typeface="Adobe 黑体 Std R" panose="020B0400000000000000" pitchFamily="34" charset="-122"/>
              </a:endParaRPr>
            </a:p>
          </p:txBody>
        </p:sp>
        <p:sp>
          <p:nvSpPr>
            <p:cNvPr id="63" name="TextBox 62"/>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solidFill>
                <a:latin typeface="Adobe 黑体 Std R" panose="020B0400000000000000" pitchFamily="34" charset="-122"/>
                <a:ea typeface="Adobe 黑体 Std R" panose="020B0400000000000000" pitchFamily="34" charset="-122"/>
              </a:endParaRPr>
            </a:p>
          </p:txBody>
        </p:sp>
      </p:grpSp>
      <p:grpSp>
        <p:nvGrpSpPr>
          <p:cNvPr id="64" name="组合 63"/>
          <p:cNvGrpSpPr/>
          <p:nvPr/>
        </p:nvGrpSpPr>
        <p:grpSpPr>
          <a:xfrm>
            <a:off x="6469268" y="2882559"/>
            <a:ext cx="1768225" cy="781585"/>
            <a:chOff x="1256119" y="1638320"/>
            <a:chExt cx="1923767" cy="781585"/>
          </a:xfrm>
        </p:grpSpPr>
        <p:sp>
          <p:nvSpPr>
            <p:cNvPr id="65" name="TextBox 64"/>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bg1"/>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solidFill>
                  <a:latin typeface="Adobe 黑体 Std R" panose="020B0400000000000000" pitchFamily="34" charset="-122"/>
                  <a:ea typeface="Adobe 黑体 Std R" panose="020B0400000000000000" pitchFamily="34" charset="-122"/>
                </a:rPr>
                <a:t>添加</a:t>
              </a:r>
              <a:endParaRPr lang="en-US" altLang="zh-CN" sz="900" dirty="0">
                <a:solidFill>
                  <a:schemeClr val="bg1"/>
                </a:solidFill>
                <a:latin typeface="Adobe 黑体 Std R" panose="020B0400000000000000" pitchFamily="34" charset="-122"/>
                <a:ea typeface="Adobe 黑体 Std R" panose="020B0400000000000000" pitchFamily="34" charset="-122"/>
              </a:endParaRPr>
            </a:p>
            <a:p>
              <a:r>
                <a:rPr lang="zh-CN" altLang="en-US" sz="900" dirty="0">
                  <a:solidFill>
                    <a:schemeClr val="bg1"/>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solidFill>
                  <a:latin typeface="Adobe 黑体 Std R" panose="020B0400000000000000" pitchFamily="34" charset="-122"/>
                  <a:ea typeface="Adobe 黑体 Std R" panose="020B0400000000000000" pitchFamily="34" charset="-122"/>
                </a:rPr>
                <a:t>添加</a:t>
              </a:r>
              <a:endParaRPr lang="en-US" altLang="zh-CN" sz="900" dirty="0" smtClean="0">
                <a:solidFill>
                  <a:schemeClr val="bg1"/>
                </a:solidFill>
                <a:latin typeface="Adobe 黑体 Std R" panose="020B0400000000000000" pitchFamily="34" charset="-122"/>
                <a:ea typeface="Adobe 黑体 Std R" panose="020B0400000000000000" pitchFamily="34" charset="-122"/>
              </a:endParaRPr>
            </a:p>
            <a:p>
              <a:r>
                <a:rPr lang="zh-CN" altLang="en-US" sz="900" dirty="0" smtClean="0">
                  <a:solidFill>
                    <a:schemeClr val="bg1"/>
                  </a:solidFill>
                  <a:latin typeface="Adobe 黑体 Std R" panose="020B0400000000000000" pitchFamily="34" charset="-122"/>
                  <a:ea typeface="Adobe 黑体 Std R" panose="020B0400000000000000" pitchFamily="34" charset="-122"/>
                </a:rPr>
                <a:t>单击</a:t>
              </a:r>
              <a:r>
                <a:rPr lang="zh-CN" altLang="en-US" sz="900" dirty="0">
                  <a:solidFill>
                    <a:schemeClr val="bg1"/>
                  </a:solidFill>
                  <a:latin typeface="Adobe 黑体 Std R" panose="020B0400000000000000" pitchFamily="34" charset="-122"/>
                  <a:ea typeface="Adobe 黑体 Std R" panose="020B0400000000000000" pitchFamily="34" charset="-122"/>
                </a:rPr>
                <a:t>此处添加文本单击此处</a:t>
              </a:r>
              <a:r>
                <a:rPr lang="zh-CN" altLang="en-US" sz="900" dirty="0" smtClean="0">
                  <a:solidFill>
                    <a:schemeClr val="bg1"/>
                  </a:solidFill>
                  <a:latin typeface="Adobe 黑体 Std R" panose="020B0400000000000000" pitchFamily="34" charset="-122"/>
                  <a:ea typeface="Adobe 黑体 Std R" panose="020B0400000000000000" pitchFamily="34" charset="-122"/>
                </a:rPr>
                <a:t>添加</a:t>
              </a:r>
              <a:endParaRPr lang="en-US" altLang="zh-CN" sz="900" dirty="0">
                <a:solidFill>
                  <a:schemeClr val="bg1"/>
                </a:solidFill>
                <a:latin typeface="Adobe 黑体 Std R" panose="020B0400000000000000" pitchFamily="34" charset="-122"/>
                <a:ea typeface="Adobe 黑体 Std R" panose="020B0400000000000000" pitchFamily="34" charset="-122"/>
              </a:endParaRPr>
            </a:p>
          </p:txBody>
        </p:sp>
        <p:sp>
          <p:nvSpPr>
            <p:cNvPr id="66" name="TextBox 65"/>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solidFill>
                <a:latin typeface="Adobe 黑体 Std R" panose="020B0400000000000000" pitchFamily="34" charset="-122"/>
                <a:ea typeface="Adobe 黑体 Std R" panose="020B0400000000000000" pitchFamily="34" charset="-122"/>
              </a:endParaRPr>
            </a:p>
          </p:txBody>
        </p:sp>
      </p:grpSp>
    </p:spTree>
  </p:cSld>
  <p:clrMapOvr>
    <a:masterClrMapping/>
  </p:clrMapOvr>
  <p:transition spd="slow" advClick="0" advTm="626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left)">
                                      <p:cBhvr>
                                        <p:cTn id="13" dur="500"/>
                                        <p:tgtEl>
                                          <p:spTgt spid="5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wipe(left)">
                                      <p:cBhvr>
                                        <p:cTn id="23" dur="500"/>
                                        <p:tgtEl>
                                          <p:spTgt spid="53"/>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3500"/>
                            </p:stCondLst>
                            <p:childTnLst>
                              <p:par>
                                <p:cTn id="41" presetID="2" presetClass="entr" presetSubtype="2"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1+#ppt_w/2"/>
                                          </p:val>
                                        </p:tav>
                                        <p:tav tm="100000">
                                          <p:val>
                                            <p:strVal val="#ppt_x"/>
                                          </p:val>
                                        </p:tav>
                                      </p:tavLst>
                                    </p:anim>
                                    <p:anim calcmode="lin" valueType="num">
                                      <p:cBhvr additive="base">
                                        <p:cTn id="44" dur="500" fill="hold"/>
                                        <p:tgtEl>
                                          <p:spTgt spid="55"/>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2" fill="hold" nodeType="afterEffect">
                                  <p:stCondLst>
                                    <p:cond delay="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500" fill="hold"/>
                                        <p:tgtEl>
                                          <p:spTgt spid="58"/>
                                        </p:tgtEl>
                                        <p:attrNameLst>
                                          <p:attrName>ppt_x</p:attrName>
                                        </p:attrNameLst>
                                      </p:cBhvr>
                                      <p:tavLst>
                                        <p:tav tm="0">
                                          <p:val>
                                            <p:strVal val="1+#ppt_w/2"/>
                                          </p:val>
                                        </p:tav>
                                        <p:tav tm="100000">
                                          <p:val>
                                            <p:strVal val="#ppt_x"/>
                                          </p:val>
                                        </p:tav>
                                      </p:tavLst>
                                    </p:anim>
                                    <p:anim calcmode="lin" valueType="num">
                                      <p:cBhvr additive="base">
                                        <p:cTn id="49" dur="500" fill="hold"/>
                                        <p:tgtEl>
                                          <p:spTgt spid="58"/>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 presetClass="entr" presetSubtype="2"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additive="base">
                                        <p:cTn id="53" dur="500" fill="hold"/>
                                        <p:tgtEl>
                                          <p:spTgt spid="61"/>
                                        </p:tgtEl>
                                        <p:attrNameLst>
                                          <p:attrName>ppt_x</p:attrName>
                                        </p:attrNameLst>
                                      </p:cBhvr>
                                      <p:tavLst>
                                        <p:tav tm="0">
                                          <p:val>
                                            <p:strVal val="1+#ppt_w/2"/>
                                          </p:val>
                                        </p:tav>
                                        <p:tav tm="100000">
                                          <p:val>
                                            <p:strVal val="#ppt_x"/>
                                          </p:val>
                                        </p:tav>
                                      </p:tavLst>
                                    </p:anim>
                                    <p:anim calcmode="lin" valueType="num">
                                      <p:cBhvr additive="base">
                                        <p:cTn id="54" dur="500" fill="hold"/>
                                        <p:tgtEl>
                                          <p:spTgt spid="61"/>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2" presetClass="entr" presetSubtype="2" fill="hold" nodeType="afterEffect">
                                  <p:stCondLst>
                                    <p:cond delay="0"/>
                                  </p:stCondLst>
                                  <p:childTnLst>
                                    <p:set>
                                      <p:cBhvr>
                                        <p:cTn id="57" dur="1" fill="hold">
                                          <p:stCondLst>
                                            <p:cond delay="0"/>
                                          </p:stCondLst>
                                        </p:cTn>
                                        <p:tgtEl>
                                          <p:spTgt spid="64"/>
                                        </p:tgtEl>
                                        <p:attrNameLst>
                                          <p:attrName>style.visibility</p:attrName>
                                        </p:attrNameLst>
                                      </p:cBhvr>
                                      <p:to>
                                        <p:strVal val="visible"/>
                                      </p:to>
                                    </p:set>
                                    <p:anim calcmode="lin" valueType="num">
                                      <p:cBhvr additive="base">
                                        <p:cTn id="58" dur="500" fill="hold"/>
                                        <p:tgtEl>
                                          <p:spTgt spid="64"/>
                                        </p:tgtEl>
                                        <p:attrNameLst>
                                          <p:attrName>ppt_x</p:attrName>
                                        </p:attrNameLst>
                                      </p:cBhvr>
                                      <p:tavLst>
                                        <p:tav tm="0">
                                          <p:val>
                                            <p:strVal val="1+#ppt_w/2"/>
                                          </p:val>
                                        </p:tav>
                                        <p:tav tm="100000">
                                          <p:val>
                                            <p:strVal val="#ppt_x"/>
                                          </p:val>
                                        </p:tav>
                                      </p:tavLst>
                                    </p:anim>
                                    <p:anim calcmode="lin" valueType="num">
                                      <p:cBhvr additive="base">
                                        <p:cTn id="59"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实践运用</a:t>
            </a:r>
          </a:p>
        </p:txBody>
      </p:sp>
      <p:cxnSp>
        <p:nvCxnSpPr>
          <p:cNvPr id="34" name="直接连接符 33"/>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五角星 1"/>
          <p:cNvSpPr/>
          <p:nvPr/>
        </p:nvSpPr>
        <p:spPr>
          <a:xfrm>
            <a:off x="2051581" y="1648848"/>
            <a:ext cx="2165350" cy="2165350"/>
          </a:xfrm>
          <a:prstGeom prst="star5">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grpSp>
        <p:nvGrpSpPr>
          <p:cNvPr id="3" name="组合 2"/>
          <p:cNvGrpSpPr/>
          <p:nvPr/>
        </p:nvGrpSpPr>
        <p:grpSpPr>
          <a:xfrm>
            <a:off x="2524904" y="2264798"/>
            <a:ext cx="1218704" cy="1218704"/>
            <a:chOff x="3962648" y="2819400"/>
            <a:chExt cx="1218704" cy="1218704"/>
          </a:xfrm>
        </p:grpSpPr>
        <p:grpSp>
          <p:nvGrpSpPr>
            <p:cNvPr id="4" name="组合 3"/>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mj-ea"/>
                  <a:ea typeface="+mj-ea"/>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grpSp>
        <p:sp>
          <p:nvSpPr>
            <p:cNvPr id="5" name="TextBox 5"/>
            <p:cNvSpPr txBox="1"/>
            <p:nvPr/>
          </p:nvSpPr>
          <p:spPr>
            <a:xfrm>
              <a:off x="4126543" y="3108951"/>
              <a:ext cx="877163" cy="646331"/>
            </a:xfrm>
            <a:prstGeom prst="rect">
              <a:avLst/>
            </a:prstGeom>
            <a:noFill/>
          </p:spPr>
          <p:txBody>
            <a:bodyPr wrap="none" rtlCol="0">
              <a:spAutoFit/>
            </a:bodyPr>
            <a:lstStyle/>
            <a:p>
              <a:pPr algn="ctr"/>
              <a:r>
                <a:rPr lang="zh-CN" altLang="en-US" dirty="0" smtClean="0">
                  <a:latin typeface="Adobe 黑体 Std R" panose="020B0400000000000000" pitchFamily="34" charset="-122"/>
                  <a:ea typeface="Adobe 黑体 Std R" panose="020B0400000000000000" pitchFamily="34" charset="-122"/>
                </a:rPr>
                <a:t>利益</a:t>
              </a:r>
              <a:endParaRPr lang="en-US" altLang="zh-CN" dirty="0" smtClean="0">
                <a:latin typeface="Adobe 黑体 Std R" panose="020B0400000000000000" pitchFamily="34" charset="-122"/>
                <a:ea typeface="Adobe 黑体 Std R" panose="020B0400000000000000" pitchFamily="34" charset="-122"/>
              </a:endParaRPr>
            </a:p>
            <a:p>
              <a:pPr algn="ctr"/>
              <a:r>
                <a:rPr lang="zh-CN" altLang="en-US" dirty="0" smtClean="0">
                  <a:latin typeface="Adobe 黑体 Std R" panose="020B0400000000000000" pitchFamily="34" charset="-122"/>
                  <a:ea typeface="Adobe 黑体 Std R" panose="020B0400000000000000" pitchFamily="34" charset="-122"/>
                </a:rPr>
                <a:t>最大化</a:t>
              </a:r>
              <a:endParaRPr lang="en-US" altLang="zh-CN" dirty="0" smtClean="0">
                <a:latin typeface="Adobe 黑体 Std R" panose="020B0400000000000000" pitchFamily="34" charset="-122"/>
                <a:ea typeface="Adobe 黑体 Std R" panose="020B0400000000000000" pitchFamily="34" charset="-122"/>
              </a:endParaRPr>
            </a:p>
          </p:txBody>
        </p:sp>
      </p:grpSp>
      <p:sp>
        <p:nvSpPr>
          <p:cNvPr id="8" name="椭圆 7"/>
          <p:cNvSpPr/>
          <p:nvPr/>
        </p:nvSpPr>
        <p:spPr>
          <a:xfrm>
            <a:off x="1548834" y="2129334"/>
            <a:ext cx="710139" cy="710139"/>
          </a:xfrm>
          <a:prstGeom prst="ellips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9" name="椭圆 8"/>
          <p:cNvSpPr/>
          <p:nvPr/>
        </p:nvSpPr>
        <p:spPr>
          <a:xfrm>
            <a:off x="2779187" y="1132384"/>
            <a:ext cx="710139" cy="710139"/>
          </a:xfrm>
          <a:prstGeom prst="ellips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0800000" scaled="1"/>
            <a:tileRect/>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mj-ea"/>
              <a:ea typeface="+mj-ea"/>
            </a:endParaRPr>
          </a:p>
        </p:txBody>
      </p:sp>
      <p:sp>
        <p:nvSpPr>
          <p:cNvPr id="10" name="椭圆 9"/>
          <p:cNvSpPr/>
          <p:nvPr/>
        </p:nvSpPr>
        <p:spPr>
          <a:xfrm>
            <a:off x="4023786" y="2129334"/>
            <a:ext cx="710139" cy="710139"/>
          </a:xfrm>
          <a:prstGeom prst="ellips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path path="circle">
              <a:fillToRect l="100000" b="100000"/>
            </a:path>
            <a:tileRect t="-100000" r="-10000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11" name="椭圆 10"/>
          <p:cNvSpPr/>
          <p:nvPr/>
        </p:nvSpPr>
        <p:spPr>
          <a:xfrm>
            <a:off x="3532192" y="3572402"/>
            <a:ext cx="710139" cy="710139"/>
          </a:xfrm>
          <a:prstGeom prst="ellips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0800000" scaled="1"/>
            <a:tileRect/>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12" name="椭圆 11"/>
          <p:cNvSpPr/>
          <p:nvPr/>
        </p:nvSpPr>
        <p:spPr>
          <a:xfrm>
            <a:off x="2038835" y="3559702"/>
            <a:ext cx="710139" cy="710139"/>
          </a:xfrm>
          <a:prstGeom prst="ellipse">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0800000" scaled="1"/>
            <a:tileRect/>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mj-ea"/>
              <a:ea typeface="+mj-ea"/>
            </a:endParaRPr>
          </a:p>
        </p:txBody>
      </p:sp>
      <p:sp>
        <p:nvSpPr>
          <p:cNvPr id="13" name="TextBox 13"/>
          <p:cNvSpPr txBox="1"/>
          <p:nvPr/>
        </p:nvSpPr>
        <p:spPr>
          <a:xfrm>
            <a:off x="1772549" y="1312207"/>
            <a:ext cx="922048" cy="307777"/>
          </a:xfrm>
          <a:prstGeom prst="rect">
            <a:avLst/>
          </a:prstGeom>
          <a:noFill/>
        </p:spPr>
        <p:txBody>
          <a:bodyPr wrap="none" rtlCol="0">
            <a:spAutoFit/>
          </a:bodyPr>
          <a:lstStyle/>
          <a:p>
            <a:pPr algn="ctr"/>
            <a:r>
              <a:rPr lang="zh-CN" altLang="en-US" sz="1400" b="1" dirty="0" smtClean="0">
                <a:solidFill>
                  <a:schemeClr val="bg1"/>
                </a:solidFill>
                <a:latin typeface="Adobe 黑体 Std R" panose="020B0400000000000000" pitchFamily="34" charset="-122"/>
                <a:ea typeface="Adobe 黑体 Std R" panose="020B0400000000000000" pitchFamily="34" charset="-122"/>
              </a:rPr>
              <a:t>标题内容</a:t>
            </a:r>
            <a:endParaRPr lang="zh-CN" altLang="en-US" sz="1400" b="1" dirty="0">
              <a:solidFill>
                <a:schemeClr val="bg1"/>
              </a:solidFill>
              <a:latin typeface="Adobe 黑体 Std R" panose="020B0400000000000000" pitchFamily="34" charset="-122"/>
              <a:ea typeface="Adobe 黑体 Std R" panose="020B0400000000000000" pitchFamily="34" charset="-122"/>
            </a:endParaRPr>
          </a:p>
        </p:txBody>
      </p:sp>
      <p:sp>
        <p:nvSpPr>
          <p:cNvPr id="14" name="TextBox 14"/>
          <p:cNvSpPr txBox="1"/>
          <p:nvPr/>
        </p:nvSpPr>
        <p:spPr>
          <a:xfrm>
            <a:off x="4835258" y="2328713"/>
            <a:ext cx="922048" cy="307777"/>
          </a:xfrm>
          <a:prstGeom prst="rect">
            <a:avLst/>
          </a:prstGeom>
          <a:noFill/>
        </p:spPr>
        <p:txBody>
          <a:bodyPr wrap="none" rtlCol="0">
            <a:spAutoFit/>
          </a:bodyPr>
          <a:lstStyle/>
          <a:p>
            <a:pPr algn="ctr"/>
            <a:r>
              <a:rPr lang="zh-CN" altLang="en-US" sz="1400" b="1" dirty="0">
                <a:solidFill>
                  <a:schemeClr val="bg1"/>
                </a:solidFill>
                <a:latin typeface="Adobe 黑体 Std R" panose="020B0400000000000000" pitchFamily="34" charset="-122"/>
                <a:ea typeface="Adobe 黑体 Std R" panose="020B0400000000000000" pitchFamily="34" charset="-122"/>
              </a:rPr>
              <a:t>标题内容</a:t>
            </a:r>
          </a:p>
        </p:txBody>
      </p:sp>
      <p:sp>
        <p:nvSpPr>
          <p:cNvPr id="15" name="TextBox 15"/>
          <p:cNvSpPr txBox="1"/>
          <p:nvPr/>
        </p:nvSpPr>
        <p:spPr>
          <a:xfrm>
            <a:off x="4328600" y="3830748"/>
            <a:ext cx="922048" cy="307777"/>
          </a:xfrm>
          <a:prstGeom prst="rect">
            <a:avLst/>
          </a:prstGeom>
          <a:noFill/>
        </p:spPr>
        <p:txBody>
          <a:bodyPr wrap="none" rtlCol="0">
            <a:spAutoFit/>
          </a:bodyPr>
          <a:lstStyle/>
          <a:p>
            <a:pPr algn="ctr"/>
            <a:r>
              <a:rPr lang="zh-CN" altLang="en-US" sz="1400" b="1" dirty="0">
                <a:solidFill>
                  <a:schemeClr val="bg1"/>
                </a:solidFill>
                <a:latin typeface="Adobe 黑体 Std R" panose="020B0400000000000000" pitchFamily="34" charset="-122"/>
                <a:ea typeface="Adobe 黑体 Std R" panose="020B0400000000000000" pitchFamily="34" charset="-122"/>
              </a:rPr>
              <a:t>标题内容</a:t>
            </a:r>
          </a:p>
        </p:txBody>
      </p:sp>
      <p:sp>
        <p:nvSpPr>
          <p:cNvPr id="16" name="TextBox 16"/>
          <p:cNvSpPr txBox="1"/>
          <p:nvPr/>
        </p:nvSpPr>
        <p:spPr>
          <a:xfrm>
            <a:off x="489730" y="2362191"/>
            <a:ext cx="922048" cy="307777"/>
          </a:xfrm>
          <a:prstGeom prst="rect">
            <a:avLst/>
          </a:prstGeom>
          <a:noFill/>
        </p:spPr>
        <p:txBody>
          <a:bodyPr wrap="none" rtlCol="0">
            <a:spAutoFit/>
          </a:bodyPr>
          <a:lstStyle/>
          <a:p>
            <a:pPr algn="ctr"/>
            <a:r>
              <a:rPr lang="zh-CN" altLang="en-US" sz="1400" b="1" dirty="0">
                <a:solidFill>
                  <a:schemeClr val="bg1"/>
                </a:solidFill>
                <a:latin typeface="Adobe 黑体 Std R" panose="020B0400000000000000" pitchFamily="34" charset="-122"/>
                <a:ea typeface="Adobe 黑体 Std R" panose="020B0400000000000000" pitchFamily="34" charset="-122"/>
              </a:rPr>
              <a:t>标题内容</a:t>
            </a:r>
          </a:p>
        </p:txBody>
      </p:sp>
      <p:sp>
        <p:nvSpPr>
          <p:cNvPr id="17" name="TextBox 17"/>
          <p:cNvSpPr txBox="1"/>
          <p:nvPr/>
        </p:nvSpPr>
        <p:spPr>
          <a:xfrm>
            <a:off x="1000260" y="3780905"/>
            <a:ext cx="922048" cy="307777"/>
          </a:xfrm>
          <a:prstGeom prst="rect">
            <a:avLst/>
          </a:prstGeom>
          <a:noFill/>
        </p:spPr>
        <p:txBody>
          <a:bodyPr wrap="none" rtlCol="0">
            <a:spAutoFit/>
          </a:bodyPr>
          <a:lstStyle/>
          <a:p>
            <a:pPr algn="ctr"/>
            <a:r>
              <a:rPr lang="zh-CN" altLang="en-US" sz="1400" b="1" dirty="0">
                <a:solidFill>
                  <a:schemeClr val="bg1"/>
                </a:solidFill>
                <a:latin typeface="Adobe 黑体 Std R" panose="020B0400000000000000" pitchFamily="34" charset="-122"/>
                <a:ea typeface="Adobe 黑体 Std R" panose="020B0400000000000000" pitchFamily="34" charset="-122"/>
              </a:rPr>
              <a:t>标题内容</a:t>
            </a:r>
          </a:p>
        </p:txBody>
      </p:sp>
      <p:grpSp>
        <p:nvGrpSpPr>
          <p:cNvPr id="18" name="组合 17"/>
          <p:cNvGrpSpPr/>
          <p:nvPr/>
        </p:nvGrpSpPr>
        <p:grpSpPr>
          <a:xfrm>
            <a:off x="6161692" y="1185709"/>
            <a:ext cx="2077200" cy="432536"/>
            <a:chOff x="814328" y="3219334"/>
            <a:chExt cx="2077200" cy="432536"/>
          </a:xfrm>
        </p:grpSpPr>
        <p:grpSp>
          <p:nvGrpSpPr>
            <p:cNvPr id="19" name="组合 18"/>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1" name="圆角矩形 20"/>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2" name="圆角矩形 21"/>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20"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solidFill>
                  <a:latin typeface="Adobe 黑体 Std R" panose="020B0400000000000000" pitchFamily="34" charset="-122"/>
                  <a:ea typeface="Adobe 黑体 Std R" panose="020B0400000000000000" pitchFamily="34" charset="-122"/>
                </a:rPr>
                <a:t>点击输入标题文本</a:t>
              </a:r>
            </a:p>
          </p:txBody>
        </p:sp>
      </p:grpSp>
      <p:sp>
        <p:nvSpPr>
          <p:cNvPr id="23" name="TextBox 23"/>
          <p:cNvSpPr txBox="1"/>
          <p:nvPr/>
        </p:nvSpPr>
        <p:spPr>
          <a:xfrm>
            <a:off x="5940152" y="1915140"/>
            <a:ext cx="2520281" cy="752514"/>
          </a:xfrm>
          <a:prstGeom prst="rect">
            <a:avLst/>
          </a:prstGeom>
          <a:noFill/>
        </p:spPr>
        <p:txBody>
          <a:bodyPr wrap="square" rtlCol="0">
            <a:spAutoFit/>
          </a:bodyPr>
          <a:lstStyle/>
          <a:p>
            <a:pPr>
              <a:lnSpc>
                <a:spcPct val="130000"/>
              </a:lnSpc>
              <a:defRPr/>
            </a:pPr>
            <a:r>
              <a:rPr lang="en-US" altLang="zh-CN" sz="1100" dirty="0">
                <a:solidFill>
                  <a:schemeClr val="bg1">
                    <a:lumMod val="95000"/>
                  </a:schemeClr>
                </a:solidFill>
                <a:latin typeface="Adobe 黑体 Std R" panose="020B0400000000000000" pitchFamily="34" charset="-122"/>
                <a:ea typeface="Adobe 黑体 Std R" panose="020B0400000000000000" pitchFamily="34" charset="-122"/>
              </a:rPr>
              <a:t>01</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、点击输入简要文字内容，文字内容需概括精炼，不用多余的文字修饰，言简意赅的说明分项内容</a:t>
            </a:r>
            <a:r>
              <a:rPr lang="en-US" altLang="zh-CN" sz="1100" dirty="0">
                <a:solidFill>
                  <a:schemeClr val="bg1">
                    <a:lumMod val="95000"/>
                  </a:schemeClr>
                </a:solidFill>
                <a:latin typeface="Adobe 黑体 Std R" panose="020B0400000000000000" pitchFamily="34" charset="-122"/>
                <a:ea typeface="Adobe 黑体 Std R" panose="020B0400000000000000" pitchFamily="34" charset="-122"/>
              </a:rPr>
              <a:t>……</a:t>
            </a:r>
            <a:endParaRPr lang="zh-CN" altLang="en-US"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4" name="TextBox 24"/>
          <p:cNvSpPr txBox="1"/>
          <p:nvPr/>
        </p:nvSpPr>
        <p:spPr>
          <a:xfrm>
            <a:off x="5940152" y="2737939"/>
            <a:ext cx="2520281" cy="752514"/>
          </a:xfrm>
          <a:prstGeom prst="rect">
            <a:avLst/>
          </a:prstGeom>
          <a:noFill/>
        </p:spPr>
        <p:txBody>
          <a:bodyPr wrap="square" rtlCol="0">
            <a:spAutoFit/>
          </a:bodyPr>
          <a:lstStyle/>
          <a:p>
            <a:pPr>
              <a:lnSpc>
                <a:spcPct val="130000"/>
              </a:lnSpc>
              <a:defRPr/>
            </a:pPr>
            <a:r>
              <a:rPr lang="en-US" altLang="zh-CN" sz="1100" dirty="0">
                <a:solidFill>
                  <a:schemeClr val="bg1">
                    <a:lumMod val="95000"/>
                  </a:schemeClr>
                </a:solidFill>
                <a:latin typeface="Adobe 黑体 Std R" panose="020B0400000000000000" pitchFamily="34" charset="-122"/>
                <a:ea typeface="Adobe 黑体 Std R" panose="020B0400000000000000" pitchFamily="34" charset="-122"/>
              </a:rPr>
              <a:t>02</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、点击输入简要文字内容，文字内容需概括精炼，不用多余的文字修饰，言简意赅的说明分项内容</a:t>
            </a:r>
            <a:r>
              <a:rPr lang="en-US" altLang="zh-CN" sz="1100" dirty="0">
                <a:solidFill>
                  <a:schemeClr val="bg1">
                    <a:lumMod val="95000"/>
                  </a:schemeClr>
                </a:solidFill>
                <a:latin typeface="Adobe 黑体 Std R" panose="020B0400000000000000" pitchFamily="34" charset="-122"/>
                <a:ea typeface="Adobe 黑体 Std R" panose="020B0400000000000000" pitchFamily="34" charset="-122"/>
              </a:rPr>
              <a:t>……</a:t>
            </a:r>
            <a:endParaRPr lang="zh-CN" altLang="en-US"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5" name="TextBox 25"/>
          <p:cNvSpPr txBox="1"/>
          <p:nvPr/>
        </p:nvSpPr>
        <p:spPr>
          <a:xfrm>
            <a:off x="5940152" y="3602035"/>
            <a:ext cx="2520281" cy="752514"/>
          </a:xfrm>
          <a:prstGeom prst="rect">
            <a:avLst/>
          </a:prstGeom>
          <a:noFill/>
        </p:spPr>
        <p:txBody>
          <a:bodyPr wrap="square" rtlCol="0">
            <a:spAutoFit/>
          </a:bodyPr>
          <a:lstStyle/>
          <a:p>
            <a:pPr>
              <a:lnSpc>
                <a:spcPct val="130000"/>
              </a:lnSpc>
              <a:defRPr/>
            </a:pPr>
            <a:r>
              <a:rPr lang="en-US" altLang="zh-CN" sz="1100" dirty="0">
                <a:solidFill>
                  <a:schemeClr val="bg1">
                    <a:lumMod val="95000"/>
                  </a:schemeClr>
                </a:solidFill>
                <a:latin typeface="Adobe 黑体 Std R" panose="020B0400000000000000" pitchFamily="34" charset="-122"/>
                <a:ea typeface="Adobe 黑体 Std R" panose="020B0400000000000000" pitchFamily="34" charset="-122"/>
              </a:rPr>
              <a:t>03</a:t>
            </a:r>
            <a:r>
              <a:rPr lang="zh-CN" altLang="en-US" sz="1100" dirty="0">
                <a:solidFill>
                  <a:schemeClr val="bg1">
                    <a:lumMod val="95000"/>
                  </a:schemeClr>
                </a:solidFill>
                <a:latin typeface="Adobe 黑体 Std R" panose="020B0400000000000000" pitchFamily="34" charset="-122"/>
                <a:ea typeface="Adobe 黑体 Std R" panose="020B0400000000000000" pitchFamily="34" charset="-122"/>
              </a:rPr>
              <a:t>、点击输入简要文字内容，文字内容需概括精炼，不用多余的文字修饰，言简意赅的说明分项内容</a:t>
            </a:r>
            <a:r>
              <a:rPr lang="en-US" altLang="zh-CN" sz="1100" dirty="0">
                <a:solidFill>
                  <a:schemeClr val="bg1">
                    <a:lumMod val="95000"/>
                  </a:schemeClr>
                </a:solidFill>
                <a:latin typeface="Adobe 黑体 Std R" panose="020B0400000000000000" pitchFamily="34" charset="-122"/>
                <a:ea typeface="Adobe 黑体 Std R" panose="020B0400000000000000" pitchFamily="34" charset="-122"/>
              </a:rPr>
              <a:t>……</a:t>
            </a:r>
            <a:endParaRPr lang="zh-CN" altLang="en-US" sz="11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6" name="TextBox 26"/>
          <p:cNvSpPr txBox="1"/>
          <p:nvPr/>
        </p:nvSpPr>
        <p:spPr>
          <a:xfrm>
            <a:off x="2799460" y="1361889"/>
            <a:ext cx="671359" cy="246221"/>
          </a:xfrm>
          <a:prstGeom prst="rect">
            <a:avLst/>
          </a:prstGeom>
          <a:noFill/>
        </p:spPr>
        <p:txBody>
          <a:bodyPr wrap="square" lIns="0" tIns="0" rIns="0" bIns="0" rtlCol="0">
            <a:spAutoFit/>
          </a:bodyPr>
          <a:lstStyle/>
          <a:p>
            <a:pPr algn="ctr"/>
            <a:r>
              <a:rPr lang="en-US" altLang="zh-CN" sz="1600" b="1" dirty="0" smtClean="0">
                <a:latin typeface="+mj-ea"/>
                <a:ea typeface="+mj-ea"/>
              </a:rPr>
              <a:t>20%</a:t>
            </a:r>
            <a:endParaRPr lang="zh-CN" altLang="en-US" sz="1600" b="1" dirty="0" smtClean="0">
              <a:latin typeface="+mj-ea"/>
              <a:ea typeface="+mj-ea"/>
            </a:endParaRPr>
          </a:p>
        </p:txBody>
      </p:sp>
      <p:sp>
        <p:nvSpPr>
          <p:cNvPr id="27" name="TextBox 27"/>
          <p:cNvSpPr txBox="1"/>
          <p:nvPr/>
        </p:nvSpPr>
        <p:spPr>
          <a:xfrm>
            <a:off x="1562212" y="2363970"/>
            <a:ext cx="671359" cy="246221"/>
          </a:xfrm>
          <a:prstGeom prst="rect">
            <a:avLst/>
          </a:prstGeom>
          <a:noFill/>
        </p:spPr>
        <p:txBody>
          <a:bodyPr wrap="square" lIns="0" tIns="0" rIns="0" bIns="0" rtlCol="0">
            <a:spAutoFit/>
          </a:bodyPr>
          <a:lstStyle/>
          <a:p>
            <a:pPr algn="ctr"/>
            <a:r>
              <a:rPr lang="en-US" altLang="zh-CN" sz="1600" b="1" dirty="0" smtClean="0">
                <a:latin typeface="+mj-ea"/>
                <a:ea typeface="+mj-ea"/>
              </a:rPr>
              <a:t>15%</a:t>
            </a:r>
            <a:endParaRPr lang="zh-CN" altLang="en-US" sz="1600" b="1" dirty="0" smtClean="0">
              <a:latin typeface="+mj-ea"/>
              <a:ea typeface="+mj-ea"/>
            </a:endParaRPr>
          </a:p>
        </p:txBody>
      </p:sp>
      <p:sp>
        <p:nvSpPr>
          <p:cNvPr id="28" name="TextBox 28"/>
          <p:cNvSpPr txBox="1"/>
          <p:nvPr/>
        </p:nvSpPr>
        <p:spPr>
          <a:xfrm>
            <a:off x="4043175" y="2363970"/>
            <a:ext cx="671359" cy="246221"/>
          </a:xfrm>
          <a:prstGeom prst="rect">
            <a:avLst/>
          </a:prstGeom>
          <a:noFill/>
        </p:spPr>
        <p:txBody>
          <a:bodyPr wrap="square" lIns="0" tIns="0" rIns="0" bIns="0" rtlCol="0">
            <a:spAutoFit/>
          </a:bodyPr>
          <a:lstStyle/>
          <a:p>
            <a:pPr algn="ctr"/>
            <a:r>
              <a:rPr lang="en-US" altLang="zh-CN" sz="1600" b="1" dirty="0">
                <a:latin typeface="+mj-ea"/>
                <a:ea typeface="+mj-ea"/>
              </a:rPr>
              <a:t>1</a:t>
            </a:r>
            <a:r>
              <a:rPr lang="en-US" altLang="zh-CN" sz="1600" b="1" dirty="0" smtClean="0">
                <a:latin typeface="+mj-ea"/>
                <a:ea typeface="+mj-ea"/>
              </a:rPr>
              <a:t>0%</a:t>
            </a:r>
            <a:endParaRPr lang="zh-CN" altLang="en-US" sz="1600" b="1" dirty="0" smtClean="0">
              <a:latin typeface="+mj-ea"/>
              <a:ea typeface="+mj-ea"/>
            </a:endParaRPr>
          </a:p>
        </p:txBody>
      </p:sp>
      <p:sp>
        <p:nvSpPr>
          <p:cNvPr id="29" name="TextBox 29"/>
          <p:cNvSpPr txBox="1"/>
          <p:nvPr/>
        </p:nvSpPr>
        <p:spPr>
          <a:xfrm>
            <a:off x="2058224" y="3804360"/>
            <a:ext cx="671359" cy="246221"/>
          </a:xfrm>
          <a:prstGeom prst="rect">
            <a:avLst/>
          </a:prstGeom>
          <a:noFill/>
        </p:spPr>
        <p:txBody>
          <a:bodyPr wrap="square" lIns="0" tIns="0" rIns="0" bIns="0" rtlCol="0">
            <a:spAutoFit/>
          </a:bodyPr>
          <a:lstStyle/>
          <a:p>
            <a:pPr algn="ctr"/>
            <a:r>
              <a:rPr lang="en-US" altLang="zh-CN" sz="1600" b="1" dirty="0" smtClean="0">
                <a:latin typeface="+mj-ea"/>
                <a:ea typeface="+mj-ea"/>
              </a:rPr>
              <a:t>35%</a:t>
            </a:r>
            <a:endParaRPr lang="zh-CN" altLang="en-US" sz="1600" b="1" dirty="0" smtClean="0">
              <a:latin typeface="+mj-ea"/>
              <a:ea typeface="+mj-ea"/>
            </a:endParaRPr>
          </a:p>
        </p:txBody>
      </p:sp>
      <p:sp>
        <p:nvSpPr>
          <p:cNvPr id="30" name="TextBox 30"/>
          <p:cNvSpPr txBox="1"/>
          <p:nvPr/>
        </p:nvSpPr>
        <p:spPr>
          <a:xfrm>
            <a:off x="3545572" y="3811682"/>
            <a:ext cx="671359" cy="246221"/>
          </a:xfrm>
          <a:prstGeom prst="rect">
            <a:avLst/>
          </a:prstGeom>
          <a:noFill/>
        </p:spPr>
        <p:txBody>
          <a:bodyPr wrap="square" lIns="0" tIns="0" rIns="0" bIns="0" rtlCol="0">
            <a:spAutoFit/>
          </a:bodyPr>
          <a:lstStyle/>
          <a:p>
            <a:pPr algn="ctr"/>
            <a:r>
              <a:rPr lang="en-US" altLang="zh-CN" sz="1600" b="1" dirty="0" smtClean="0">
                <a:latin typeface="+mj-ea"/>
                <a:ea typeface="+mj-ea"/>
              </a:rPr>
              <a:t>20%</a:t>
            </a:r>
            <a:endParaRPr lang="zh-CN" altLang="en-US" sz="1600" b="1" dirty="0" smtClean="0">
              <a:latin typeface="+mj-ea"/>
              <a:ea typeface="+mj-ea"/>
            </a:endParaRPr>
          </a:p>
        </p:txBody>
      </p:sp>
    </p:spTree>
  </p:cSld>
  <p:clrMapOvr>
    <a:masterClrMapping/>
  </p:clrMapOvr>
  <p:transition spd="slow" advClick="0" advTm="5817">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6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p:tgtEl>
                                              <p:spTgt spid="13"/>
                                            </p:tgtEl>
                                            <p:attrNameLst>
                                              <p:attrName>ppt_x</p:attrName>
                                            </p:attrNameLst>
                                          </p:cBhvr>
                                          <p:tavLst>
                                            <p:tav tm="0">
                                              <p:val>
                                                <p:strVal val="#ppt_x+#ppt_w*1.125000"/>
                                              </p:val>
                                            </p:tav>
                                            <p:tav tm="100000">
                                              <p:val>
                                                <p:strVal val="#ppt_x"/>
                                              </p:val>
                                            </p:tav>
                                          </p:tavLst>
                                        </p:anim>
                                        <p:animEffect transition="in" filter="wipe(left)">
                                          <p:cBhvr>
                                            <p:cTn id="61" dur="500"/>
                                            <p:tgtEl>
                                              <p:spTgt spid="13"/>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p:tgtEl>
                                              <p:spTgt spid="16"/>
                                            </p:tgtEl>
                                            <p:attrNameLst>
                                              <p:attrName>ppt_x</p:attrName>
                                            </p:attrNameLst>
                                          </p:cBhvr>
                                          <p:tavLst>
                                            <p:tav tm="0">
                                              <p:val>
                                                <p:strVal val="#ppt_x+#ppt_w*1.125000"/>
                                              </p:val>
                                            </p:tav>
                                            <p:tav tm="100000">
                                              <p:val>
                                                <p:strVal val="#ppt_x"/>
                                              </p:val>
                                            </p:tav>
                                          </p:tavLst>
                                        </p:anim>
                                        <p:animEffect transition="in" filter="wipe(left)">
                                          <p:cBhvr>
                                            <p:cTn id="65" dur="500"/>
                                            <p:tgtEl>
                                              <p:spTgt spid="16"/>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p:tgtEl>
                                              <p:spTgt spid="17"/>
                                            </p:tgtEl>
                                            <p:attrNameLst>
                                              <p:attrName>ppt_x</p:attrName>
                                            </p:attrNameLst>
                                          </p:cBhvr>
                                          <p:tavLst>
                                            <p:tav tm="0">
                                              <p:val>
                                                <p:strVal val="#ppt_x+#ppt_w*1.125000"/>
                                              </p:val>
                                            </p:tav>
                                            <p:tav tm="100000">
                                              <p:val>
                                                <p:strVal val="#ppt_x"/>
                                              </p:val>
                                            </p:tav>
                                          </p:tavLst>
                                        </p:anim>
                                        <p:animEffect transition="in" filter="wipe(left)">
                                          <p:cBhvr>
                                            <p:cTn id="69" dur="500"/>
                                            <p:tgtEl>
                                              <p:spTgt spid="17"/>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p:tgtEl>
                                              <p:spTgt spid="14"/>
                                            </p:tgtEl>
                                            <p:attrNameLst>
                                              <p:attrName>ppt_x</p:attrName>
                                            </p:attrNameLst>
                                          </p:cBhvr>
                                          <p:tavLst>
                                            <p:tav tm="0">
                                              <p:val>
                                                <p:strVal val="#ppt_x-#ppt_w*1.125000"/>
                                              </p:val>
                                            </p:tav>
                                            <p:tav tm="100000">
                                              <p:val>
                                                <p:strVal val="#ppt_x"/>
                                              </p:val>
                                            </p:tav>
                                          </p:tavLst>
                                        </p:anim>
                                        <p:animEffect transition="in" filter="wipe(right)">
                                          <p:cBhvr>
                                            <p:cTn id="73" dur="500"/>
                                            <p:tgtEl>
                                              <p:spTgt spid="14"/>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additive="base">
                                            <p:cTn id="76" dur="500"/>
                                            <p:tgtEl>
                                              <p:spTgt spid="15"/>
                                            </p:tgtEl>
                                            <p:attrNameLst>
                                              <p:attrName>ppt_x</p:attrName>
                                            </p:attrNameLst>
                                          </p:cBhvr>
                                          <p:tavLst>
                                            <p:tav tm="0">
                                              <p:val>
                                                <p:strVal val="#ppt_x-#ppt_w*1.125000"/>
                                              </p:val>
                                            </p:tav>
                                            <p:tav tm="100000">
                                              <p:val>
                                                <p:strVal val="#ppt_x"/>
                                              </p:val>
                                            </p:tav>
                                          </p:tavLst>
                                        </p:anim>
                                        <p:animEffect transition="in" filter="wipe(right)">
                                          <p:cBhvr>
                                            <p:cTn id="77" dur="500"/>
                                            <p:tgtEl>
                                              <p:spTgt spid="15"/>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500"/>
                                            <p:tgtEl>
                                              <p:spTgt spid="18"/>
                                            </p:tgtEl>
                                          </p:cBhvr>
                                        </p:animEffect>
                                        <p:anim calcmode="lin" valueType="num">
                                          <p:cBhvr>
                                            <p:cTn id="82" dur="500" fill="hold"/>
                                            <p:tgtEl>
                                              <p:spTgt spid="18"/>
                                            </p:tgtEl>
                                            <p:attrNameLst>
                                              <p:attrName>ppt_x</p:attrName>
                                            </p:attrNameLst>
                                          </p:cBhvr>
                                          <p:tavLst>
                                            <p:tav tm="0">
                                              <p:val>
                                                <p:strVal val="#ppt_x"/>
                                              </p:val>
                                            </p:tav>
                                            <p:tav tm="100000">
                                              <p:val>
                                                <p:strVal val="#ppt_x"/>
                                              </p:val>
                                            </p:tav>
                                          </p:tavLst>
                                        </p:anim>
                                        <p:anim calcmode="lin" valueType="num">
                                          <p:cBhvr>
                                            <p:cTn id="83" dur="500" fill="hold"/>
                                            <p:tgtEl>
                                              <p:spTgt spid="18"/>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4"/>
                                            </p:tgtEl>
                                            <p:attrNameLst>
                                              <p:attrName>style.visibility</p:attrName>
                                            </p:attrNameLst>
                                          </p:cBhvr>
                                          <p:to>
                                            <p:strVal val="visible"/>
                                          </p:to>
                                        </p:set>
                                        <p:animEffect transition="in" filter="wipe(up)">
                                          <p:cBhvr>
                                            <p:cTn id="90" dur="500"/>
                                            <p:tgtEl>
                                              <p:spTgt spid="24"/>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5"/>
                                            </p:tgtEl>
                                            <p:attrNameLst>
                                              <p:attrName>style.visibility</p:attrName>
                                            </p:attrNameLst>
                                          </p:cBhvr>
                                          <p:to>
                                            <p:strVal val="visible"/>
                                          </p:to>
                                        </p:set>
                                        <p:animEffect transition="in" filter="wipe(up)">
                                          <p:cBhvr>
                                            <p:cTn id="9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12" grpId="0" animBg="1"/>
          <p:bldP spid="13" grpId="0"/>
          <p:bldP spid="14" grpId="0"/>
          <p:bldP spid="15" grpId="0"/>
          <p:bldP spid="16" grpId="0"/>
          <p:bldP spid="17" grpId="0"/>
          <p:bldP spid="23" grpId="0"/>
          <p:bldP spid="24" grpId="0"/>
          <p:bldP spid="25" grpId="0"/>
          <p:bldP spid="26" grpId="0"/>
          <p:bldP spid="27" grpId="0"/>
          <p:bldP spid="28" grpId="0"/>
          <p:bldP spid="29"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500"/>
                                            <p:tgtEl>
                                              <p:spTgt spid="13"/>
                                            </p:tgtEl>
                                            <p:attrNameLst>
                                              <p:attrName>ppt_x</p:attrName>
                                            </p:attrNameLst>
                                          </p:cBhvr>
                                          <p:tavLst>
                                            <p:tav tm="0">
                                              <p:val>
                                                <p:strVal val="#ppt_x+#ppt_w*1.125000"/>
                                              </p:val>
                                            </p:tav>
                                            <p:tav tm="100000">
                                              <p:val>
                                                <p:strVal val="#ppt_x"/>
                                              </p:val>
                                            </p:tav>
                                          </p:tavLst>
                                        </p:anim>
                                        <p:animEffect transition="in" filter="wipe(left)">
                                          <p:cBhvr>
                                            <p:cTn id="61" dur="500"/>
                                            <p:tgtEl>
                                              <p:spTgt spid="13"/>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p:tgtEl>
                                              <p:spTgt spid="16"/>
                                            </p:tgtEl>
                                            <p:attrNameLst>
                                              <p:attrName>ppt_x</p:attrName>
                                            </p:attrNameLst>
                                          </p:cBhvr>
                                          <p:tavLst>
                                            <p:tav tm="0">
                                              <p:val>
                                                <p:strVal val="#ppt_x+#ppt_w*1.125000"/>
                                              </p:val>
                                            </p:tav>
                                            <p:tav tm="100000">
                                              <p:val>
                                                <p:strVal val="#ppt_x"/>
                                              </p:val>
                                            </p:tav>
                                          </p:tavLst>
                                        </p:anim>
                                        <p:animEffect transition="in" filter="wipe(left)">
                                          <p:cBhvr>
                                            <p:cTn id="65" dur="500"/>
                                            <p:tgtEl>
                                              <p:spTgt spid="16"/>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p:tgtEl>
                                              <p:spTgt spid="17"/>
                                            </p:tgtEl>
                                            <p:attrNameLst>
                                              <p:attrName>ppt_x</p:attrName>
                                            </p:attrNameLst>
                                          </p:cBhvr>
                                          <p:tavLst>
                                            <p:tav tm="0">
                                              <p:val>
                                                <p:strVal val="#ppt_x+#ppt_w*1.125000"/>
                                              </p:val>
                                            </p:tav>
                                            <p:tav tm="100000">
                                              <p:val>
                                                <p:strVal val="#ppt_x"/>
                                              </p:val>
                                            </p:tav>
                                          </p:tavLst>
                                        </p:anim>
                                        <p:animEffect transition="in" filter="wipe(left)">
                                          <p:cBhvr>
                                            <p:cTn id="69" dur="500"/>
                                            <p:tgtEl>
                                              <p:spTgt spid="17"/>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500"/>
                                            <p:tgtEl>
                                              <p:spTgt spid="14"/>
                                            </p:tgtEl>
                                            <p:attrNameLst>
                                              <p:attrName>ppt_x</p:attrName>
                                            </p:attrNameLst>
                                          </p:cBhvr>
                                          <p:tavLst>
                                            <p:tav tm="0">
                                              <p:val>
                                                <p:strVal val="#ppt_x-#ppt_w*1.125000"/>
                                              </p:val>
                                            </p:tav>
                                            <p:tav tm="100000">
                                              <p:val>
                                                <p:strVal val="#ppt_x"/>
                                              </p:val>
                                            </p:tav>
                                          </p:tavLst>
                                        </p:anim>
                                        <p:animEffect transition="in" filter="wipe(right)">
                                          <p:cBhvr>
                                            <p:cTn id="73" dur="500"/>
                                            <p:tgtEl>
                                              <p:spTgt spid="14"/>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5"/>
                                            </p:tgtEl>
                                            <p:attrNameLst>
                                              <p:attrName>style.visibility</p:attrName>
                                            </p:attrNameLst>
                                          </p:cBhvr>
                                          <p:to>
                                            <p:strVal val="visible"/>
                                          </p:to>
                                        </p:set>
                                        <p:anim calcmode="lin" valueType="num">
                                          <p:cBhvr additive="base">
                                            <p:cTn id="76" dur="500"/>
                                            <p:tgtEl>
                                              <p:spTgt spid="15"/>
                                            </p:tgtEl>
                                            <p:attrNameLst>
                                              <p:attrName>ppt_x</p:attrName>
                                            </p:attrNameLst>
                                          </p:cBhvr>
                                          <p:tavLst>
                                            <p:tav tm="0">
                                              <p:val>
                                                <p:strVal val="#ppt_x-#ppt_w*1.125000"/>
                                              </p:val>
                                            </p:tav>
                                            <p:tav tm="100000">
                                              <p:val>
                                                <p:strVal val="#ppt_x"/>
                                              </p:val>
                                            </p:tav>
                                          </p:tavLst>
                                        </p:anim>
                                        <p:animEffect transition="in" filter="wipe(right)">
                                          <p:cBhvr>
                                            <p:cTn id="77" dur="500"/>
                                            <p:tgtEl>
                                              <p:spTgt spid="15"/>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500"/>
                                            <p:tgtEl>
                                              <p:spTgt spid="18"/>
                                            </p:tgtEl>
                                          </p:cBhvr>
                                        </p:animEffect>
                                        <p:anim calcmode="lin" valueType="num">
                                          <p:cBhvr>
                                            <p:cTn id="82" dur="500" fill="hold"/>
                                            <p:tgtEl>
                                              <p:spTgt spid="18"/>
                                            </p:tgtEl>
                                            <p:attrNameLst>
                                              <p:attrName>ppt_x</p:attrName>
                                            </p:attrNameLst>
                                          </p:cBhvr>
                                          <p:tavLst>
                                            <p:tav tm="0">
                                              <p:val>
                                                <p:strVal val="#ppt_x"/>
                                              </p:val>
                                            </p:tav>
                                            <p:tav tm="100000">
                                              <p:val>
                                                <p:strVal val="#ppt_x"/>
                                              </p:val>
                                            </p:tav>
                                          </p:tavLst>
                                        </p:anim>
                                        <p:anim calcmode="lin" valueType="num">
                                          <p:cBhvr>
                                            <p:cTn id="83" dur="500" fill="hold"/>
                                            <p:tgtEl>
                                              <p:spTgt spid="18"/>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up)">
                                          <p:cBhvr>
                                            <p:cTn id="87" dur="500"/>
                                            <p:tgtEl>
                                              <p:spTgt spid="23"/>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4"/>
                                            </p:tgtEl>
                                            <p:attrNameLst>
                                              <p:attrName>style.visibility</p:attrName>
                                            </p:attrNameLst>
                                          </p:cBhvr>
                                          <p:to>
                                            <p:strVal val="visible"/>
                                          </p:to>
                                        </p:set>
                                        <p:animEffect transition="in" filter="wipe(up)">
                                          <p:cBhvr>
                                            <p:cTn id="90" dur="500"/>
                                            <p:tgtEl>
                                              <p:spTgt spid="24"/>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5"/>
                                            </p:tgtEl>
                                            <p:attrNameLst>
                                              <p:attrName>style.visibility</p:attrName>
                                            </p:attrNameLst>
                                          </p:cBhvr>
                                          <p:to>
                                            <p:strVal val="visible"/>
                                          </p:to>
                                        </p:set>
                                        <p:animEffect transition="in" filter="wipe(up)">
                                          <p:cBhvr>
                                            <p:cTn id="9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12" grpId="0" animBg="1"/>
          <p:bldP spid="13" grpId="0"/>
          <p:bldP spid="14" grpId="0"/>
          <p:bldP spid="15" grpId="0"/>
          <p:bldP spid="16" grpId="0"/>
          <p:bldP spid="17" grpId="0"/>
          <p:bldP spid="23" grpId="0"/>
          <p:bldP spid="24" grpId="0"/>
          <p:bldP spid="25" grpId="0"/>
          <p:bldP spid="26" grpId="0"/>
          <p:bldP spid="27" grpId="0"/>
          <p:bldP spid="28" grpId="0"/>
          <p:bldP spid="29" grpId="0"/>
          <p:bldP spid="30"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实践运用</a:t>
            </a:r>
          </a:p>
        </p:txBody>
      </p:sp>
      <p:cxnSp>
        <p:nvCxnSpPr>
          <p:cNvPr id="56" name="直接连接符 55"/>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Freeform 7"/>
          <p:cNvSpPr/>
          <p:nvPr/>
        </p:nvSpPr>
        <p:spPr>
          <a:xfrm>
            <a:off x="0" y="18466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bg1">
                <a:lumMod val="95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latin typeface="+mj-ea"/>
              <a:ea typeface="+mj-ea"/>
            </a:endParaRPr>
          </a:p>
        </p:txBody>
      </p:sp>
      <p:grpSp>
        <p:nvGrpSpPr>
          <p:cNvPr id="3" name="组合 2"/>
          <p:cNvGrpSpPr/>
          <p:nvPr/>
        </p:nvGrpSpPr>
        <p:grpSpPr>
          <a:xfrm>
            <a:off x="6054436" y="2266019"/>
            <a:ext cx="849821" cy="635481"/>
            <a:chOff x="6054436" y="2405136"/>
            <a:chExt cx="849821" cy="635481"/>
          </a:xfrm>
          <a:effectLst>
            <a:outerShdw blurRad="50800" dist="38100" dir="5400000" algn="t" rotWithShape="0">
              <a:prstClr val="black">
                <a:alpha val="40000"/>
              </a:prstClr>
            </a:outerShdw>
          </a:effectLst>
        </p:grpSpPr>
        <p:sp>
          <p:nvSpPr>
            <p:cNvPr id="4"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5"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6"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latin typeface="+mj-ea"/>
                <a:ea typeface="+mj-ea"/>
              </a:endParaRPr>
            </a:p>
          </p:txBody>
        </p:sp>
        <p:sp>
          <p:nvSpPr>
            <p:cNvPr id="7"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73000"/>
              </a:schemeClr>
            </a:solidFill>
            <a:ln>
              <a:noFill/>
            </a:ln>
          </p:spPr>
          <p:txBody>
            <a:bodyPr/>
            <a:lstStyle/>
            <a:p>
              <a:endParaRPr lang="en-US" dirty="0">
                <a:latin typeface="+mj-ea"/>
                <a:ea typeface="+mj-ea"/>
              </a:endParaRPr>
            </a:p>
          </p:txBody>
        </p:sp>
        <p:sp>
          <p:nvSpPr>
            <p:cNvPr id="8"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73000"/>
              </a:schemeClr>
            </a:solidFill>
            <a:ln>
              <a:noFill/>
            </a:ln>
          </p:spPr>
          <p:txBody>
            <a:bodyPr/>
            <a:lstStyle/>
            <a:p>
              <a:endParaRPr lang="en-US" dirty="0">
                <a:latin typeface="+mj-ea"/>
                <a:ea typeface="+mj-ea"/>
              </a:endParaRPr>
            </a:p>
          </p:txBody>
        </p:sp>
        <p:sp>
          <p:nvSpPr>
            <p:cNvPr id="9"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endParaRPr lang="en-US" dirty="0">
                <a:latin typeface="+mj-ea"/>
                <a:ea typeface="+mj-ea"/>
              </a:endParaRPr>
            </a:p>
          </p:txBody>
        </p:sp>
        <p:sp>
          <p:nvSpPr>
            <p:cNvPr id="10"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1"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2"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latin typeface="+mj-ea"/>
                <a:ea typeface="+mj-ea"/>
              </a:endParaRPr>
            </a:p>
          </p:txBody>
        </p:sp>
        <p:sp>
          <p:nvSpPr>
            <p:cNvPr id="13"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mj-ea"/>
                <a:ea typeface="+mj-ea"/>
              </a:endParaRPr>
            </a:p>
          </p:txBody>
        </p:sp>
      </p:grpSp>
      <p:grpSp>
        <p:nvGrpSpPr>
          <p:cNvPr id="14" name="组合 13"/>
          <p:cNvGrpSpPr/>
          <p:nvPr/>
        </p:nvGrpSpPr>
        <p:grpSpPr>
          <a:xfrm>
            <a:off x="2599531" y="1440939"/>
            <a:ext cx="958136" cy="958133"/>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6" name="椭圆 1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grpSp>
        <p:nvGrpSpPr>
          <p:cNvPr id="17" name="Group 30"/>
          <p:cNvGrpSpPr/>
          <p:nvPr/>
        </p:nvGrpSpPr>
        <p:grpSpPr>
          <a:xfrm>
            <a:off x="4801394" y="3576427"/>
            <a:ext cx="317357" cy="278329"/>
            <a:chOff x="3175" y="-1587"/>
            <a:chExt cx="490538" cy="430212"/>
          </a:xfrm>
          <a:solidFill>
            <a:schemeClr val="bg1"/>
          </a:solidFill>
        </p:grpSpPr>
        <p:sp>
          <p:nvSpPr>
            <p:cNvPr id="18"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endParaRPr>
            </a:p>
          </p:txBody>
        </p:sp>
        <p:sp>
          <p:nvSpPr>
            <p:cNvPr id="19"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endParaRPr>
            </a:p>
          </p:txBody>
        </p:sp>
      </p:grpSp>
      <p:sp>
        <p:nvSpPr>
          <p:cNvPr id="20" name="Freeform 50"/>
          <p:cNvSpPr>
            <a:spLocks noEditPoints="1"/>
          </p:cNvSpPr>
          <p:nvPr/>
        </p:nvSpPr>
        <p:spPr bwMode="auto">
          <a:xfrm>
            <a:off x="1055561" y="26370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bg1"/>
          </a:solidFill>
          <a:ln w="9525">
            <a:noFill/>
            <a:round/>
          </a:ln>
        </p:spPr>
        <p:txBody>
          <a:bodyPr vert="horz" wrap="square" lIns="91440" tIns="45720" rIns="91440" bIns="45720" numCol="1" anchor="t" anchorCtr="0" compatLnSpc="1"/>
          <a:lstStyle/>
          <a:p>
            <a:endParaRPr lang="ko-KR" altLang="en-US">
              <a:latin typeface="+mj-ea"/>
              <a:ea typeface="+mj-ea"/>
            </a:endParaRPr>
          </a:p>
        </p:txBody>
      </p:sp>
      <p:sp>
        <p:nvSpPr>
          <p:cNvPr id="21" name="Freeform 48"/>
          <p:cNvSpPr>
            <a:spLocks noEditPoints="1"/>
          </p:cNvSpPr>
          <p:nvPr/>
        </p:nvSpPr>
        <p:spPr bwMode="auto">
          <a:xfrm>
            <a:off x="2983620" y="29668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bg1"/>
          </a:solidFill>
          <a:ln w="9525">
            <a:noFill/>
            <a:round/>
          </a:ln>
        </p:spPr>
        <p:txBody>
          <a:bodyPr vert="horz" wrap="square" lIns="91440" tIns="45720" rIns="91440" bIns="45720" numCol="1" anchor="t" anchorCtr="0" compatLnSpc="1"/>
          <a:lstStyle/>
          <a:p>
            <a:endParaRPr lang="ko-KR" altLang="en-US">
              <a:latin typeface="+mj-ea"/>
              <a:ea typeface="+mj-ea"/>
            </a:endParaRPr>
          </a:p>
        </p:txBody>
      </p:sp>
      <p:grpSp>
        <p:nvGrpSpPr>
          <p:cNvPr id="22" name="Group 18"/>
          <p:cNvGrpSpPr/>
          <p:nvPr/>
        </p:nvGrpSpPr>
        <p:grpSpPr>
          <a:xfrm>
            <a:off x="7429035" y="2924444"/>
            <a:ext cx="312268" cy="312268"/>
            <a:chOff x="6350" y="4763"/>
            <a:chExt cx="492125" cy="492125"/>
          </a:xfrm>
          <a:solidFill>
            <a:schemeClr val="bg1"/>
          </a:solidFill>
        </p:grpSpPr>
        <p:sp>
          <p:nvSpPr>
            <p:cNvPr id="23"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4"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sp>
          <p:nvSpPr>
            <p:cNvPr id="25"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j-ea"/>
                <a:ea typeface="+mj-ea"/>
                <a:cs typeface="Roboto condensed"/>
              </a:endParaRPr>
            </a:p>
          </p:txBody>
        </p:sp>
      </p:grpSp>
      <p:sp>
        <p:nvSpPr>
          <p:cNvPr id="26" name="TextBox 26"/>
          <p:cNvSpPr txBox="1"/>
          <p:nvPr/>
        </p:nvSpPr>
        <p:spPr>
          <a:xfrm>
            <a:off x="229394" y="3045909"/>
            <a:ext cx="1915874"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lumMod val="95000"/>
                  </a:schemeClr>
                </a:solidFill>
                <a:effectLst/>
                <a:uLnTx/>
                <a:uFillTx/>
                <a:latin typeface="Adobe 黑体 Std R" panose="020B0400000000000000" pitchFamily="34" charset="-122"/>
                <a:ea typeface="Adobe 黑体 Std R" panose="020B0400000000000000"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bg1">
                    <a:lumMod val="95000"/>
                  </a:schemeClr>
                </a:solidFill>
                <a:effectLst/>
                <a:uLnTx/>
                <a:uFillTx/>
                <a:latin typeface="Adobe 黑体 Std R" panose="020B0400000000000000" pitchFamily="34" charset="-122"/>
                <a:ea typeface="Adobe 黑体 Std R" panose="020B0400000000000000" pitchFamily="34" charset="-122"/>
              </a:rPr>
              <a:t>粘贴</a:t>
            </a:r>
            <a:endParaRPr kumimoji="0" lang="zh-CN" altLang="en-US" sz="1050" b="0" i="0" u="none" strike="noStrike" kern="0" cap="none" spc="0" normalizeH="0" baseline="0" noProof="0" dirty="0">
              <a:ln>
                <a:noFill/>
              </a:ln>
              <a:solidFill>
                <a:schemeClr val="bg1">
                  <a:lumMod val="95000"/>
                </a:schemeClr>
              </a:solidFill>
              <a:effectLst/>
              <a:uLnTx/>
              <a:uFillTx/>
              <a:latin typeface="Adobe 黑体 Std R" panose="020B0400000000000000" pitchFamily="34" charset="-122"/>
              <a:ea typeface="Adobe 黑体 Std R" panose="020B0400000000000000" pitchFamily="34" charset="-122"/>
            </a:endParaRPr>
          </a:p>
        </p:txBody>
      </p:sp>
      <p:sp>
        <p:nvSpPr>
          <p:cNvPr id="27" name="TextBox 27"/>
          <p:cNvSpPr txBox="1"/>
          <p:nvPr/>
        </p:nvSpPr>
        <p:spPr>
          <a:xfrm>
            <a:off x="2120662" y="3400578"/>
            <a:ext cx="1915874"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lumMod val="95000"/>
                  </a:schemeClr>
                </a:solidFill>
                <a:effectLst/>
                <a:uLnTx/>
                <a:uFillTx/>
                <a:latin typeface="Adobe 黑体 Std R" panose="020B0400000000000000" pitchFamily="34" charset="-122"/>
                <a:ea typeface="Adobe 黑体 Std R" panose="020B0400000000000000"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bg1">
                    <a:lumMod val="95000"/>
                  </a:schemeClr>
                </a:solidFill>
                <a:effectLst/>
                <a:uLnTx/>
                <a:uFillTx/>
                <a:latin typeface="Adobe 黑体 Std R" panose="020B0400000000000000" pitchFamily="34" charset="-122"/>
                <a:ea typeface="Adobe 黑体 Std R" panose="020B0400000000000000" pitchFamily="34" charset="-122"/>
              </a:rPr>
              <a:t>粘贴</a:t>
            </a:r>
            <a:endParaRPr kumimoji="0" lang="zh-CN" altLang="en-US" sz="1050" b="0" i="0" u="none" strike="noStrike" kern="0" cap="none" spc="0" normalizeH="0" baseline="0" noProof="0" dirty="0">
              <a:ln>
                <a:noFill/>
              </a:ln>
              <a:solidFill>
                <a:schemeClr val="bg1">
                  <a:lumMod val="95000"/>
                </a:schemeClr>
              </a:solidFill>
              <a:effectLst/>
              <a:uLnTx/>
              <a:uFillTx/>
              <a:latin typeface="Adobe 黑体 Std R" panose="020B0400000000000000" pitchFamily="34" charset="-122"/>
              <a:ea typeface="Adobe 黑体 Std R" panose="020B0400000000000000" pitchFamily="34" charset="-122"/>
            </a:endParaRPr>
          </a:p>
        </p:txBody>
      </p:sp>
      <p:sp>
        <p:nvSpPr>
          <p:cNvPr id="28" name="TextBox 28"/>
          <p:cNvSpPr txBox="1"/>
          <p:nvPr/>
        </p:nvSpPr>
        <p:spPr>
          <a:xfrm>
            <a:off x="4024278" y="3957427"/>
            <a:ext cx="1915874"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lumMod val="95000"/>
                  </a:schemeClr>
                </a:solidFill>
                <a:effectLst/>
                <a:uLnTx/>
                <a:uFillTx/>
                <a:latin typeface="Adobe 黑体 Std R" panose="020B0400000000000000" pitchFamily="34" charset="-122"/>
                <a:ea typeface="Adobe 黑体 Std R" panose="020B0400000000000000"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bg1">
                    <a:lumMod val="95000"/>
                  </a:schemeClr>
                </a:solidFill>
                <a:effectLst/>
                <a:uLnTx/>
                <a:uFillTx/>
                <a:latin typeface="Adobe 黑体 Std R" panose="020B0400000000000000" pitchFamily="34" charset="-122"/>
                <a:ea typeface="Adobe 黑体 Std R" panose="020B0400000000000000" pitchFamily="34" charset="-122"/>
              </a:rPr>
              <a:t>粘贴</a:t>
            </a:r>
            <a:endParaRPr kumimoji="0" lang="zh-CN" altLang="en-US" sz="1050" b="0" i="0" u="none" strike="noStrike" kern="0" cap="none" spc="0" normalizeH="0" baseline="0" noProof="0" dirty="0">
              <a:ln>
                <a:noFill/>
              </a:ln>
              <a:solidFill>
                <a:schemeClr val="bg1">
                  <a:lumMod val="95000"/>
                </a:schemeClr>
              </a:solidFill>
              <a:effectLst/>
              <a:uLnTx/>
              <a:uFillTx/>
              <a:latin typeface="Adobe 黑体 Std R" panose="020B0400000000000000" pitchFamily="34" charset="-122"/>
              <a:ea typeface="Adobe 黑体 Std R" panose="020B0400000000000000" pitchFamily="34" charset="-122"/>
            </a:endParaRPr>
          </a:p>
        </p:txBody>
      </p:sp>
      <p:sp>
        <p:nvSpPr>
          <p:cNvPr id="29" name="TextBox 29"/>
          <p:cNvSpPr txBox="1"/>
          <p:nvPr/>
        </p:nvSpPr>
        <p:spPr>
          <a:xfrm>
            <a:off x="6688574" y="3381828"/>
            <a:ext cx="1915874"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bg1">
                    <a:lumMod val="95000"/>
                  </a:schemeClr>
                </a:solidFill>
                <a:effectLst/>
                <a:uLnTx/>
                <a:uFillTx/>
                <a:latin typeface="Adobe 黑体 Std R" panose="020B0400000000000000" pitchFamily="34" charset="-122"/>
                <a:ea typeface="Adobe 黑体 Std R" panose="020B0400000000000000"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bg1">
                    <a:lumMod val="95000"/>
                  </a:schemeClr>
                </a:solidFill>
                <a:effectLst/>
                <a:uLnTx/>
                <a:uFillTx/>
                <a:latin typeface="Adobe 黑体 Std R" panose="020B0400000000000000" pitchFamily="34" charset="-122"/>
                <a:ea typeface="Adobe 黑体 Std R" panose="020B0400000000000000" pitchFamily="34" charset="-122"/>
              </a:rPr>
              <a:t>粘贴</a:t>
            </a:r>
            <a:endParaRPr kumimoji="0" lang="zh-CN" altLang="en-US" sz="1050" b="0" i="0" u="none" strike="noStrike" kern="0" cap="none" spc="0" normalizeH="0" baseline="0" noProof="0" dirty="0">
              <a:ln>
                <a:noFill/>
              </a:ln>
              <a:solidFill>
                <a:schemeClr val="bg1">
                  <a:lumMod val="95000"/>
                </a:schemeClr>
              </a:solidFill>
              <a:effectLst/>
              <a:uLnTx/>
              <a:uFillTx/>
              <a:latin typeface="Adobe 黑体 Std R" panose="020B0400000000000000" pitchFamily="34" charset="-122"/>
              <a:ea typeface="Adobe 黑体 Std R" panose="020B0400000000000000" pitchFamily="34" charset="-122"/>
            </a:endParaRPr>
          </a:p>
        </p:txBody>
      </p:sp>
      <p:pic>
        <p:nvPicPr>
          <p:cNvPr id="36"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9432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7"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2071" y="7003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38" name="矩形 37"/>
          <p:cNvSpPr/>
          <p:nvPr/>
        </p:nvSpPr>
        <p:spPr>
          <a:xfrm>
            <a:off x="7429035" y="1493091"/>
            <a:ext cx="1089477" cy="381268"/>
          </a:xfrm>
          <a:prstGeom prst="rect">
            <a:avLst/>
          </a:prstGeom>
        </p:spPr>
        <p:txBody>
          <a:bodyPr wrap="square" lIns="68589" tIns="34295" rIns="68589" bIns="34295">
            <a:spAutoFit/>
          </a:bodyPr>
          <a:lstStyle/>
          <a:p>
            <a:pPr>
              <a:lnSpc>
                <a:spcPct val="120000"/>
              </a:lnSpc>
            </a:pPr>
            <a:r>
              <a:rPr lang="zh-CN" altLang="en-US" b="1" dirty="0" smtClean="0">
                <a:latin typeface="Adobe 黑体 Std R" panose="020B0400000000000000" pitchFamily="34" charset="-122"/>
                <a:ea typeface="Adobe 黑体 Std R" panose="020B0400000000000000" pitchFamily="34" charset="-122"/>
              </a:rPr>
              <a:t>完成</a:t>
            </a:r>
            <a:endParaRPr lang="zh-CN" altLang="en-US" b="1" dirty="0">
              <a:latin typeface="Adobe 黑体 Std R" panose="020B0400000000000000" pitchFamily="34" charset="-122"/>
              <a:ea typeface="Adobe 黑体 Std R" panose="020B0400000000000000" pitchFamily="34" charset="-122"/>
            </a:endParaRPr>
          </a:p>
        </p:txBody>
      </p:sp>
      <p:grpSp>
        <p:nvGrpSpPr>
          <p:cNvPr id="42" name="组合 41"/>
          <p:cNvGrpSpPr/>
          <p:nvPr/>
        </p:nvGrpSpPr>
        <p:grpSpPr>
          <a:xfrm>
            <a:off x="391709" y="1654232"/>
            <a:ext cx="654361" cy="654361"/>
            <a:chOff x="3724322" y="1908536"/>
            <a:chExt cx="1329153" cy="1329153"/>
          </a:xfrm>
        </p:grpSpPr>
        <p:sp>
          <p:nvSpPr>
            <p:cNvPr id="44" name="椭圆 43"/>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椭圆 44"/>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46" name="组合 45"/>
          <p:cNvGrpSpPr/>
          <p:nvPr/>
        </p:nvGrpSpPr>
        <p:grpSpPr>
          <a:xfrm>
            <a:off x="4559801" y="2424015"/>
            <a:ext cx="844828" cy="844828"/>
            <a:chOff x="3724322" y="1908536"/>
            <a:chExt cx="1329153" cy="1329153"/>
          </a:xfrm>
        </p:grpSpPr>
        <p:sp>
          <p:nvSpPr>
            <p:cNvPr id="47" name="椭圆 46"/>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椭圆 47"/>
            <p:cNvSpPr/>
            <p:nvPr/>
          </p:nvSpPr>
          <p:spPr>
            <a:xfrm>
              <a:off x="3839838" y="2024052"/>
              <a:ext cx="1098122" cy="1098122"/>
            </a:xfrm>
            <a:prstGeom prst="ellipse">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49" name="组合 48"/>
          <p:cNvGrpSpPr/>
          <p:nvPr/>
        </p:nvGrpSpPr>
        <p:grpSpPr>
          <a:xfrm>
            <a:off x="1696425" y="1681172"/>
            <a:ext cx="386375" cy="386375"/>
            <a:chOff x="3724322" y="1908536"/>
            <a:chExt cx="1329153" cy="1329153"/>
          </a:xfrm>
        </p:grpSpPr>
        <p:sp>
          <p:nvSpPr>
            <p:cNvPr id="50" name="椭圆 4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椭圆 50"/>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52" name="组合 51"/>
          <p:cNvGrpSpPr/>
          <p:nvPr/>
        </p:nvGrpSpPr>
        <p:grpSpPr>
          <a:xfrm>
            <a:off x="3876928" y="2205884"/>
            <a:ext cx="386375" cy="386375"/>
            <a:chOff x="3724322" y="1908536"/>
            <a:chExt cx="1329153" cy="1329153"/>
          </a:xfrm>
        </p:grpSpPr>
        <p:sp>
          <p:nvSpPr>
            <p:cNvPr id="53" name="椭圆 5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53"/>
            <p:cNvSpPr/>
            <p:nvPr/>
          </p:nvSpPr>
          <p:spPr>
            <a:xfrm>
              <a:off x="3839838" y="2024052"/>
              <a:ext cx="1098122" cy="1098122"/>
            </a:xfrm>
            <a:prstGeom prst="ellipse">
              <a:avLst/>
            </a:prstGeom>
            <a:solidFill>
              <a:schemeClr val="bg1">
                <a:lumMod val="8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Tree>
  </p:cSld>
  <p:clrMapOvr>
    <a:masterClrMapping/>
  </p:clrMapOvr>
  <p:transition spd="slow" advClick="0" advTm="8801">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2000"/>
                                            <p:tgtEl>
                                              <p:spTgt spid="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par>
                                    <p:cTn id="18" presetID="42" presetClass="entr" presetSubtype="0" fill="hold" nodeType="withEffect">
                                      <p:stCondLst>
                                        <p:cond delay="160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anim calcmode="lin" valueType="num">
                                          <p:cBhvr>
                                            <p:cTn id="21" dur="500" fill="hold"/>
                                            <p:tgtEl>
                                              <p:spTgt spid="37"/>
                                            </p:tgtEl>
                                            <p:attrNameLst>
                                              <p:attrName>ppt_x</p:attrName>
                                            </p:attrNameLst>
                                          </p:cBhvr>
                                          <p:tavLst>
                                            <p:tav tm="0">
                                              <p:val>
                                                <p:strVal val="#ppt_x"/>
                                              </p:val>
                                            </p:tav>
                                            <p:tav tm="100000">
                                              <p:val>
                                                <p:strVal val="#ppt_x"/>
                                              </p:val>
                                            </p:tav>
                                          </p:tavLst>
                                        </p:anim>
                                        <p:anim calcmode="lin" valueType="num">
                                          <p:cBhvr>
                                            <p:cTn id="22" dur="500" fill="hold"/>
                                            <p:tgtEl>
                                              <p:spTgt spid="3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barn(inVertical)">
                                          <p:cBhvr>
                                            <p:cTn id="26" dur="500"/>
                                            <p:tgtEl>
                                              <p:spTgt spid="38"/>
                                            </p:tgtEl>
                                          </p:cBhvr>
                                        </p:animEffect>
                                      </p:childTnLst>
                                    </p:cTn>
                                  </p:par>
                                  <p:par>
                                    <p:cTn id="27" presetID="2" presetClass="entr" presetSubtype="3" accel="52000" fill="hold" nodeType="withEffect" p14:presetBounceEnd="54000">
                                      <p:stCondLst>
                                        <p:cond delay="400"/>
                                      </p:stCondLst>
                                      <p:childTnLst>
                                        <p:set>
                                          <p:cBhvr>
                                            <p:cTn id="28" dur="1" fill="hold">
                                              <p:stCondLst>
                                                <p:cond delay="0"/>
                                              </p:stCondLst>
                                            </p:cTn>
                                            <p:tgtEl>
                                              <p:spTgt spid="14"/>
                                            </p:tgtEl>
                                            <p:attrNameLst>
                                              <p:attrName>style.visibility</p:attrName>
                                            </p:attrNameLst>
                                          </p:cBhvr>
                                          <p:to>
                                            <p:strVal val="visible"/>
                                          </p:to>
                                        </p:set>
                                        <p:anim calcmode="lin" valueType="num" p14:bounceEnd="54000">
                                          <p:cBhvr additive="base">
                                            <p:cTn id="29" dur="1200" fill="hold"/>
                                            <p:tgtEl>
                                              <p:spTgt spid="14"/>
                                            </p:tgtEl>
                                            <p:attrNameLst>
                                              <p:attrName>ppt_x</p:attrName>
                                            </p:attrNameLst>
                                          </p:cBhvr>
                                          <p:tavLst>
                                            <p:tav tm="0">
                                              <p:val>
                                                <p:strVal val="1+#ppt_w/2"/>
                                              </p:val>
                                            </p:tav>
                                            <p:tav tm="100000">
                                              <p:val>
                                                <p:strVal val="#ppt_x"/>
                                              </p:val>
                                            </p:tav>
                                          </p:tavLst>
                                        </p:anim>
                                        <p:anim calcmode="lin" valueType="num" p14:bounceEnd="54000">
                                          <p:cBhvr additive="base">
                                            <p:cTn id="30" dur="1200" fill="hold"/>
                                            <p:tgtEl>
                                              <p:spTgt spid="14"/>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2" presetClass="entr" presetSubtype="4" fill="hold" nodeType="afterEffect" p14:presetBounceEnd="36000">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14:bounceEnd="36000">
                                          <p:cBhvr additive="base">
                                            <p:cTn id="34" dur="750" fill="hold"/>
                                            <p:tgtEl>
                                              <p:spTgt spid="42"/>
                                            </p:tgtEl>
                                            <p:attrNameLst>
                                              <p:attrName>ppt_x</p:attrName>
                                            </p:attrNameLst>
                                          </p:cBhvr>
                                          <p:tavLst>
                                            <p:tav tm="0">
                                              <p:val>
                                                <p:strVal val="#ppt_x"/>
                                              </p:val>
                                            </p:tav>
                                            <p:tav tm="100000">
                                              <p:val>
                                                <p:strVal val="#ppt_x"/>
                                              </p:val>
                                            </p:tav>
                                          </p:tavLst>
                                        </p:anim>
                                        <p:anim calcmode="lin" valueType="num" p14:bounceEnd="36000">
                                          <p:cBhvr additive="base">
                                            <p:cTn id="35" dur="750" fill="hold"/>
                                            <p:tgtEl>
                                              <p:spTgt spid="42"/>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 presetClass="entr" presetSubtype="4" fill="hold" nodeType="afterEffect" p14:presetBounceEnd="36000">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14:bounceEnd="36000">
                                          <p:cBhvr additive="base">
                                            <p:cTn id="39" dur="750" fill="hold"/>
                                            <p:tgtEl>
                                              <p:spTgt spid="49"/>
                                            </p:tgtEl>
                                            <p:attrNameLst>
                                              <p:attrName>ppt_x</p:attrName>
                                            </p:attrNameLst>
                                          </p:cBhvr>
                                          <p:tavLst>
                                            <p:tav tm="0">
                                              <p:val>
                                                <p:strVal val="#ppt_x"/>
                                              </p:val>
                                            </p:tav>
                                            <p:tav tm="100000">
                                              <p:val>
                                                <p:strVal val="#ppt_x"/>
                                              </p:val>
                                            </p:tav>
                                          </p:tavLst>
                                        </p:anim>
                                        <p:anim calcmode="lin" valueType="num" p14:bounceEnd="36000">
                                          <p:cBhvr additive="base">
                                            <p:cTn id="40" dur="750" fill="hold"/>
                                            <p:tgtEl>
                                              <p:spTgt spid="49"/>
                                            </p:tgtEl>
                                            <p:attrNameLst>
                                              <p:attrName>ppt_y</p:attrName>
                                            </p:attrNameLst>
                                          </p:cBhvr>
                                          <p:tavLst>
                                            <p:tav tm="0">
                                              <p:val>
                                                <p:strVal val="1+#ppt_h/2"/>
                                              </p:val>
                                            </p:tav>
                                            <p:tav tm="100000">
                                              <p:val>
                                                <p:strVal val="#ppt_y"/>
                                              </p:val>
                                            </p:tav>
                                          </p:tavLst>
                                        </p:anim>
                                      </p:childTnLst>
                                    </p:cTn>
                                  </p:par>
                                </p:childTnLst>
                              </p:cTn>
                            </p:par>
                            <p:par>
                              <p:cTn id="41" fill="hold">
                                <p:stCondLst>
                                  <p:cond delay="3000"/>
                                </p:stCondLst>
                                <p:childTnLst>
                                  <p:par>
                                    <p:cTn id="42" presetID="2" presetClass="entr" presetSubtype="4" fill="hold" nodeType="afterEffect" p14:presetBounceEnd="36000">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14:bounceEnd="36000">
                                          <p:cBhvr additive="base">
                                            <p:cTn id="44" dur="750" fill="hold"/>
                                            <p:tgtEl>
                                              <p:spTgt spid="52"/>
                                            </p:tgtEl>
                                            <p:attrNameLst>
                                              <p:attrName>ppt_x</p:attrName>
                                            </p:attrNameLst>
                                          </p:cBhvr>
                                          <p:tavLst>
                                            <p:tav tm="0">
                                              <p:val>
                                                <p:strVal val="#ppt_x"/>
                                              </p:val>
                                            </p:tav>
                                            <p:tav tm="100000">
                                              <p:val>
                                                <p:strVal val="#ppt_x"/>
                                              </p:val>
                                            </p:tav>
                                          </p:tavLst>
                                        </p:anim>
                                        <p:anim calcmode="lin" valueType="num" p14:bounceEnd="36000">
                                          <p:cBhvr additive="base">
                                            <p:cTn id="45" dur="750" fill="hold"/>
                                            <p:tgtEl>
                                              <p:spTgt spid="52"/>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 presetClass="entr" presetSubtype="4" fill="hold" nodeType="afterEffect" p14:presetBounceEnd="36000">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14:bounceEnd="36000">
                                          <p:cBhvr additive="base">
                                            <p:cTn id="49" dur="750" fill="hold"/>
                                            <p:tgtEl>
                                              <p:spTgt spid="46"/>
                                            </p:tgtEl>
                                            <p:attrNameLst>
                                              <p:attrName>ppt_x</p:attrName>
                                            </p:attrNameLst>
                                          </p:cBhvr>
                                          <p:tavLst>
                                            <p:tav tm="0">
                                              <p:val>
                                                <p:strVal val="#ppt_x"/>
                                              </p:val>
                                            </p:tav>
                                            <p:tav tm="100000">
                                              <p:val>
                                                <p:strVal val="#ppt_x"/>
                                              </p:val>
                                            </p:tav>
                                          </p:tavLst>
                                        </p:anim>
                                        <p:anim calcmode="lin" valueType="num" p14:bounceEnd="36000">
                                          <p:cBhvr additive="base">
                                            <p:cTn id="50" dur="750" fill="hold"/>
                                            <p:tgtEl>
                                              <p:spTgt spid="46"/>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1000"/>
                                            <p:tgtEl>
                                              <p:spTgt spid="20"/>
                                            </p:tgtEl>
                                          </p:cBhvr>
                                        </p:animEffect>
                                        <p:anim calcmode="lin" valueType="num">
                                          <p:cBhvr>
                                            <p:cTn id="55" dur="1000" fill="hold"/>
                                            <p:tgtEl>
                                              <p:spTgt spid="20"/>
                                            </p:tgtEl>
                                            <p:attrNameLst>
                                              <p:attrName>ppt_x</p:attrName>
                                            </p:attrNameLst>
                                          </p:cBhvr>
                                          <p:tavLst>
                                            <p:tav tm="0">
                                              <p:val>
                                                <p:strVal val="#ppt_x"/>
                                              </p:val>
                                            </p:tav>
                                            <p:tav tm="100000">
                                              <p:val>
                                                <p:strVal val="#ppt_x"/>
                                              </p:val>
                                            </p:tav>
                                          </p:tavLst>
                                        </p:anim>
                                        <p:anim calcmode="lin" valueType="num">
                                          <p:cBhvr>
                                            <p:cTn id="56" dur="1000" fill="hold"/>
                                            <p:tgtEl>
                                              <p:spTgt spid="2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1000"/>
                                            <p:tgtEl>
                                              <p:spTgt spid="21"/>
                                            </p:tgtEl>
                                          </p:cBhvr>
                                        </p:animEffect>
                                        <p:anim calcmode="lin" valueType="num">
                                          <p:cBhvr>
                                            <p:cTn id="60" dur="1000" fill="hold"/>
                                            <p:tgtEl>
                                              <p:spTgt spid="21"/>
                                            </p:tgtEl>
                                            <p:attrNameLst>
                                              <p:attrName>ppt_x</p:attrName>
                                            </p:attrNameLst>
                                          </p:cBhvr>
                                          <p:tavLst>
                                            <p:tav tm="0">
                                              <p:val>
                                                <p:strVal val="#ppt_x"/>
                                              </p:val>
                                            </p:tav>
                                            <p:tav tm="100000">
                                              <p:val>
                                                <p:strVal val="#ppt_x"/>
                                              </p:val>
                                            </p:tav>
                                          </p:tavLst>
                                        </p:anim>
                                        <p:anim calcmode="lin" valueType="num">
                                          <p:cBhvr>
                                            <p:cTn id="61" dur="1000" fill="hold"/>
                                            <p:tgtEl>
                                              <p:spTgt spid="21"/>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anim calcmode="lin" valueType="num">
                                          <p:cBhvr>
                                            <p:cTn id="65" dur="1000" fill="hold"/>
                                            <p:tgtEl>
                                              <p:spTgt spid="17"/>
                                            </p:tgtEl>
                                            <p:attrNameLst>
                                              <p:attrName>ppt_x</p:attrName>
                                            </p:attrNameLst>
                                          </p:cBhvr>
                                          <p:tavLst>
                                            <p:tav tm="0">
                                              <p:val>
                                                <p:strVal val="#ppt_x"/>
                                              </p:val>
                                            </p:tav>
                                            <p:tav tm="100000">
                                              <p:val>
                                                <p:strVal val="#ppt_x"/>
                                              </p:val>
                                            </p:tav>
                                          </p:tavLst>
                                        </p:anim>
                                        <p:anim calcmode="lin" valueType="num">
                                          <p:cBhvr>
                                            <p:cTn id="66" dur="1000" fill="hold"/>
                                            <p:tgtEl>
                                              <p:spTgt spid="17"/>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1000"/>
                                            <p:tgtEl>
                                              <p:spTgt spid="22"/>
                                            </p:tgtEl>
                                          </p:cBhvr>
                                        </p:animEffect>
                                        <p:anim calcmode="lin" valueType="num">
                                          <p:cBhvr>
                                            <p:cTn id="70" dur="1000" fill="hold"/>
                                            <p:tgtEl>
                                              <p:spTgt spid="22"/>
                                            </p:tgtEl>
                                            <p:attrNameLst>
                                              <p:attrName>ppt_x</p:attrName>
                                            </p:attrNameLst>
                                          </p:cBhvr>
                                          <p:tavLst>
                                            <p:tav tm="0">
                                              <p:val>
                                                <p:strVal val="#ppt_x"/>
                                              </p:val>
                                            </p:tav>
                                            <p:tav tm="100000">
                                              <p:val>
                                                <p:strVal val="#ppt_x"/>
                                              </p:val>
                                            </p:tav>
                                          </p:tavLst>
                                        </p:anim>
                                        <p:anim calcmode="lin" valueType="num">
                                          <p:cBhvr>
                                            <p:cTn id="71" dur="1000" fill="hold"/>
                                            <p:tgtEl>
                                              <p:spTgt spid="22"/>
                                            </p:tgtEl>
                                            <p:attrNameLst>
                                              <p:attrName>ppt_y</p:attrName>
                                            </p:attrNameLst>
                                          </p:cBhvr>
                                          <p:tavLst>
                                            <p:tav tm="0">
                                              <p:val>
                                                <p:strVal val="#ppt_y+.1"/>
                                              </p:val>
                                            </p:tav>
                                            <p:tav tm="100000">
                                              <p:val>
                                                <p:strVal val="#ppt_y"/>
                                              </p:val>
                                            </p:tav>
                                          </p:tavLst>
                                        </p:anim>
                                      </p:childTnLst>
                                    </p:cTn>
                                  </p:par>
                                </p:childTnLst>
                              </p:cTn>
                            </p:par>
                            <p:par>
                              <p:cTn id="72" fill="hold">
                                <p:stCondLst>
                                  <p:cond delay="6000"/>
                                </p:stCondLst>
                                <p:childTnLst>
                                  <p:par>
                                    <p:cTn id="73" presetID="14" presetClass="entr" presetSubtype="10"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randombar(horizontal)">
                                          <p:cBhvr>
                                            <p:cTn id="75" dur="500"/>
                                            <p:tgtEl>
                                              <p:spTgt spid="26"/>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randombar(horizontal)">
                                          <p:cBhvr>
                                            <p:cTn id="78" dur="500"/>
                                            <p:tgtEl>
                                              <p:spTgt spid="27"/>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randombar(horizontal)">
                                          <p:cBhvr>
                                            <p:cTn id="81" dur="500"/>
                                            <p:tgtEl>
                                              <p:spTgt spid="28"/>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randombar(horizontal)">
                                          <p:cBhvr>
                                            <p:cTn id="8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animBg="1"/>
          <p:bldP spid="21" grpId="0" animBg="1"/>
          <p:bldP spid="26" grpId="0"/>
          <p:bldP spid="27" grpId="0"/>
          <p:bldP spid="28" grpId="0"/>
          <p:bldP spid="2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2000"/>
                                            <p:tgtEl>
                                              <p:spTgt spid="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animEffect transition="in" filter="fade">
                                          <p:cBhvr>
                                            <p:cTn id="17" dur="500"/>
                                            <p:tgtEl>
                                              <p:spTgt spid="36"/>
                                            </p:tgtEl>
                                          </p:cBhvr>
                                        </p:animEffect>
                                      </p:childTnLst>
                                    </p:cTn>
                                  </p:par>
                                  <p:par>
                                    <p:cTn id="18" presetID="42" presetClass="entr" presetSubtype="0" fill="hold" nodeType="withEffect">
                                      <p:stCondLst>
                                        <p:cond delay="160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anim calcmode="lin" valueType="num">
                                          <p:cBhvr>
                                            <p:cTn id="21" dur="500" fill="hold"/>
                                            <p:tgtEl>
                                              <p:spTgt spid="37"/>
                                            </p:tgtEl>
                                            <p:attrNameLst>
                                              <p:attrName>ppt_x</p:attrName>
                                            </p:attrNameLst>
                                          </p:cBhvr>
                                          <p:tavLst>
                                            <p:tav tm="0">
                                              <p:val>
                                                <p:strVal val="#ppt_x"/>
                                              </p:val>
                                            </p:tav>
                                            <p:tav tm="100000">
                                              <p:val>
                                                <p:strVal val="#ppt_x"/>
                                              </p:val>
                                            </p:tav>
                                          </p:tavLst>
                                        </p:anim>
                                        <p:anim calcmode="lin" valueType="num">
                                          <p:cBhvr>
                                            <p:cTn id="22" dur="500" fill="hold"/>
                                            <p:tgtEl>
                                              <p:spTgt spid="3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38"/>
                                            </p:tgtEl>
                                            <p:attrNameLst>
                                              <p:attrName>style.visibility</p:attrName>
                                            </p:attrNameLst>
                                          </p:cBhvr>
                                          <p:to>
                                            <p:strVal val="visible"/>
                                          </p:to>
                                        </p:set>
                                        <p:animEffect transition="in" filter="barn(inVertical)">
                                          <p:cBhvr>
                                            <p:cTn id="26" dur="500"/>
                                            <p:tgtEl>
                                              <p:spTgt spid="38"/>
                                            </p:tgtEl>
                                          </p:cBhvr>
                                        </p:animEffect>
                                      </p:childTnLst>
                                    </p:cTn>
                                  </p:par>
                                  <p:par>
                                    <p:cTn id="27" presetID="2" presetClass="entr" presetSubtype="3" accel="52000" fill="hold" nodeType="withEffect">
                                      <p:stCondLst>
                                        <p:cond delay="40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1200" fill="hold"/>
                                            <p:tgtEl>
                                              <p:spTgt spid="14"/>
                                            </p:tgtEl>
                                            <p:attrNameLst>
                                              <p:attrName>ppt_x</p:attrName>
                                            </p:attrNameLst>
                                          </p:cBhvr>
                                          <p:tavLst>
                                            <p:tav tm="0">
                                              <p:val>
                                                <p:strVal val="1+#ppt_w/2"/>
                                              </p:val>
                                            </p:tav>
                                            <p:tav tm="100000">
                                              <p:val>
                                                <p:strVal val="#ppt_x"/>
                                              </p:val>
                                            </p:tav>
                                          </p:tavLst>
                                        </p:anim>
                                        <p:anim calcmode="lin" valueType="num">
                                          <p:cBhvr additive="base">
                                            <p:cTn id="30" dur="1200" fill="hold"/>
                                            <p:tgtEl>
                                              <p:spTgt spid="14"/>
                                            </p:tgtEl>
                                            <p:attrNameLst>
                                              <p:attrName>ppt_y</p:attrName>
                                            </p:attrNameLst>
                                          </p:cBhvr>
                                          <p:tavLst>
                                            <p:tav tm="0">
                                              <p:val>
                                                <p:strVal val="0-#ppt_h/2"/>
                                              </p:val>
                                            </p:tav>
                                            <p:tav tm="100000">
                                              <p:val>
                                                <p:strVal val="#ppt_y"/>
                                              </p:val>
                                            </p:tav>
                                          </p:tavLst>
                                        </p:anim>
                                      </p:childTnLst>
                                    </p:cTn>
                                  </p:par>
                                </p:childTnLst>
                              </p:cTn>
                            </p:par>
                            <p:par>
                              <p:cTn id="31" fill="hold">
                                <p:stCondLst>
                                  <p:cond delay="1000"/>
                                </p:stCondLst>
                                <p:childTnLst>
                                  <p:par>
                                    <p:cTn id="32" presetID="2" presetClass="entr" presetSubtype="4"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additive="base">
                                            <p:cTn id="34" dur="750" fill="hold"/>
                                            <p:tgtEl>
                                              <p:spTgt spid="42"/>
                                            </p:tgtEl>
                                            <p:attrNameLst>
                                              <p:attrName>ppt_x</p:attrName>
                                            </p:attrNameLst>
                                          </p:cBhvr>
                                          <p:tavLst>
                                            <p:tav tm="0">
                                              <p:val>
                                                <p:strVal val="#ppt_x"/>
                                              </p:val>
                                            </p:tav>
                                            <p:tav tm="100000">
                                              <p:val>
                                                <p:strVal val="#ppt_x"/>
                                              </p:val>
                                            </p:tav>
                                          </p:tavLst>
                                        </p:anim>
                                        <p:anim calcmode="lin" valueType="num">
                                          <p:cBhvr additive="base">
                                            <p:cTn id="35" dur="750" fill="hold"/>
                                            <p:tgtEl>
                                              <p:spTgt spid="42"/>
                                            </p:tgtEl>
                                            <p:attrNameLst>
                                              <p:attrName>ppt_y</p:attrName>
                                            </p:attrNameLst>
                                          </p:cBhvr>
                                          <p:tavLst>
                                            <p:tav tm="0">
                                              <p:val>
                                                <p:strVal val="1+#ppt_h/2"/>
                                              </p:val>
                                            </p:tav>
                                            <p:tav tm="100000">
                                              <p:val>
                                                <p:strVal val="#ppt_y"/>
                                              </p:val>
                                            </p:tav>
                                          </p:tavLst>
                                        </p:anim>
                                      </p:childTnLst>
                                    </p:cTn>
                                  </p:par>
                                </p:childTnLst>
                              </p:cTn>
                            </p:par>
                            <p:par>
                              <p:cTn id="36" fill="hold">
                                <p:stCondLst>
                                  <p:cond delay="2000"/>
                                </p:stCondLst>
                                <p:childTnLst>
                                  <p:par>
                                    <p:cTn id="37" presetID="2" presetClass="entr" presetSubtype="4"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750" fill="hold"/>
                                            <p:tgtEl>
                                              <p:spTgt spid="49"/>
                                            </p:tgtEl>
                                            <p:attrNameLst>
                                              <p:attrName>ppt_x</p:attrName>
                                            </p:attrNameLst>
                                          </p:cBhvr>
                                          <p:tavLst>
                                            <p:tav tm="0">
                                              <p:val>
                                                <p:strVal val="#ppt_x"/>
                                              </p:val>
                                            </p:tav>
                                            <p:tav tm="100000">
                                              <p:val>
                                                <p:strVal val="#ppt_x"/>
                                              </p:val>
                                            </p:tav>
                                          </p:tavLst>
                                        </p:anim>
                                        <p:anim calcmode="lin" valueType="num">
                                          <p:cBhvr additive="base">
                                            <p:cTn id="40" dur="750" fill="hold"/>
                                            <p:tgtEl>
                                              <p:spTgt spid="49"/>
                                            </p:tgtEl>
                                            <p:attrNameLst>
                                              <p:attrName>ppt_y</p:attrName>
                                            </p:attrNameLst>
                                          </p:cBhvr>
                                          <p:tavLst>
                                            <p:tav tm="0">
                                              <p:val>
                                                <p:strVal val="1+#ppt_h/2"/>
                                              </p:val>
                                            </p:tav>
                                            <p:tav tm="100000">
                                              <p:val>
                                                <p:strVal val="#ppt_y"/>
                                              </p:val>
                                            </p:tav>
                                          </p:tavLst>
                                        </p:anim>
                                      </p:childTnLst>
                                    </p:cTn>
                                  </p:par>
                                </p:childTnLst>
                              </p:cTn>
                            </p:par>
                            <p:par>
                              <p:cTn id="41" fill="hold">
                                <p:stCondLst>
                                  <p:cond delay="3000"/>
                                </p:stCondLst>
                                <p:childTnLst>
                                  <p:par>
                                    <p:cTn id="42" presetID="2" presetClass="entr" presetSubtype="4"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additive="base">
                                            <p:cTn id="44" dur="750" fill="hold"/>
                                            <p:tgtEl>
                                              <p:spTgt spid="52"/>
                                            </p:tgtEl>
                                            <p:attrNameLst>
                                              <p:attrName>ppt_x</p:attrName>
                                            </p:attrNameLst>
                                          </p:cBhvr>
                                          <p:tavLst>
                                            <p:tav tm="0">
                                              <p:val>
                                                <p:strVal val="#ppt_x"/>
                                              </p:val>
                                            </p:tav>
                                            <p:tav tm="100000">
                                              <p:val>
                                                <p:strVal val="#ppt_x"/>
                                              </p:val>
                                            </p:tav>
                                          </p:tavLst>
                                        </p:anim>
                                        <p:anim calcmode="lin" valueType="num">
                                          <p:cBhvr additive="base">
                                            <p:cTn id="45" dur="750" fill="hold"/>
                                            <p:tgtEl>
                                              <p:spTgt spid="52"/>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 presetClass="entr" presetSubtype="4" fill="hold" nodeType="after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additive="base">
                                            <p:cTn id="49" dur="750" fill="hold"/>
                                            <p:tgtEl>
                                              <p:spTgt spid="46"/>
                                            </p:tgtEl>
                                            <p:attrNameLst>
                                              <p:attrName>ppt_x</p:attrName>
                                            </p:attrNameLst>
                                          </p:cBhvr>
                                          <p:tavLst>
                                            <p:tav tm="0">
                                              <p:val>
                                                <p:strVal val="#ppt_x"/>
                                              </p:val>
                                            </p:tav>
                                            <p:tav tm="100000">
                                              <p:val>
                                                <p:strVal val="#ppt_x"/>
                                              </p:val>
                                            </p:tav>
                                          </p:tavLst>
                                        </p:anim>
                                        <p:anim calcmode="lin" valueType="num">
                                          <p:cBhvr additive="base">
                                            <p:cTn id="50" dur="750" fill="hold"/>
                                            <p:tgtEl>
                                              <p:spTgt spid="46"/>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1000"/>
                                            <p:tgtEl>
                                              <p:spTgt spid="20"/>
                                            </p:tgtEl>
                                          </p:cBhvr>
                                        </p:animEffect>
                                        <p:anim calcmode="lin" valueType="num">
                                          <p:cBhvr>
                                            <p:cTn id="55" dur="1000" fill="hold"/>
                                            <p:tgtEl>
                                              <p:spTgt spid="20"/>
                                            </p:tgtEl>
                                            <p:attrNameLst>
                                              <p:attrName>ppt_x</p:attrName>
                                            </p:attrNameLst>
                                          </p:cBhvr>
                                          <p:tavLst>
                                            <p:tav tm="0">
                                              <p:val>
                                                <p:strVal val="#ppt_x"/>
                                              </p:val>
                                            </p:tav>
                                            <p:tav tm="100000">
                                              <p:val>
                                                <p:strVal val="#ppt_x"/>
                                              </p:val>
                                            </p:tav>
                                          </p:tavLst>
                                        </p:anim>
                                        <p:anim calcmode="lin" valueType="num">
                                          <p:cBhvr>
                                            <p:cTn id="56" dur="1000" fill="hold"/>
                                            <p:tgtEl>
                                              <p:spTgt spid="2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1000"/>
                                            <p:tgtEl>
                                              <p:spTgt spid="21"/>
                                            </p:tgtEl>
                                          </p:cBhvr>
                                        </p:animEffect>
                                        <p:anim calcmode="lin" valueType="num">
                                          <p:cBhvr>
                                            <p:cTn id="60" dur="1000" fill="hold"/>
                                            <p:tgtEl>
                                              <p:spTgt spid="21"/>
                                            </p:tgtEl>
                                            <p:attrNameLst>
                                              <p:attrName>ppt_x</p:attrName>
                                            </p:attrNameLst>
                                          </p:cBhvr>
                                          <p:tavLst>
                                            <p:tav tm="0">
                                              <p:val>
                                                <p:strVal val="#ppt_x"/>
                                              </p:val>
                                            </p:tav>
                                            <p:tav tm="100000">
                                              <p:val>
                                                <p:strVal val="#ppt_x"/>
                                              </p:val>
                                            </p:tav>
                                          </p:tavLst>
                                        </p:anim>
                                        <p:anim calcmode="lin" valueType="num">
                                          <p:cBhvr>
                                            <p:cTn id="61" dur="1000" fill="hold"/>
                                            <p:tgtEl>
                                              <p:spTgt spid="21"/>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1000"/>
                                            <p:tgtEl>
                                              <p:spTgt spid="17"/>
                                            </p:tgtEl>
                                          </p:cBhvr>
                                        </p:animEffect>
                                        <p:anim calcmode="lin" valueType="num">
                                          <p:cBhvr>
                                            <p:cTn id="65" dur="1000" fill="hold"/>
                                            <p:tgtEl>
                                              <p:spTgt spid="17"/>
                                            </p:tgtEl>
                                            <p:attrNameLst>
                                              <p:attrName>ppt_x</p:attrName>
                                            </p:attrNameLst>
                                          </p:cBhvr>
                                          <p:tavLst>
                                            <p:tav tm="0">
                                              <p:val>
                                                <p:strVal val="#ppt_x"/>
                                              </p:val>
                                            </p:tav>
                                            <p:tav tm="100000">
                                              <p:val>
                                                <p:strVal val="#ppt_x"/>
                                              </p:val>
                                            </p:tav>
                                          </p:tavLst>
                                        </p:anim>
                                        <p:anim calcmode="lin" valueType="num">
                                          <p:cBhvr>
                                            <p:cTn id="66" dur="1000" fill="hold"/>
                                            <p:tgtEl>
                                              <p:spTgt spid="17"/>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1000"/>
                                            <p:tgtEl>
                                              <p:spTgt spid="22"/>
                                            </p:tgtEl>
                                          </p:cBhvr>
                                        </p:animEffect>
                                        <p:anim calcmode="lin" valueType="num">
                                          <p:cBhvr>
                                            <p:cTn id="70" dur="1000" fill="hold"/>
                                            <p:tgtEl>
                                              <p:spTgt spid="22"/>
                                            </p:tgtEl>
                                            <p:attrNameLst>
                                              <p:attrName>ppt_x</p:attrName>
                                            </p:attrNameLst>
                                          </p:cBhvr>
                                          <p:tavLst>
                                            <p:tav tm="0">
                                              <p:val>
                                                <p:strVal val="#ppt_x"/>
                                              </p:val>
                                            </p:tav>
                                            <p:tav tm="100000">
                                              <p:val>
                                                <p:strVal val="#ppt_x"/>
                                              </p:val>
                                            </p:tav>
                                          </p:tavLst>
                                        </p:anim>
                                        <p:anim calcmode="lin" valueType="num">
                                          <p:cBhvr>
                                            <p:cTn id="71" dur="1000" fill="hold"/>
                                            <p:tgtEl>
                                              <p:spTgt spid="22"/>
                                            </p:tgtEl>
                                            <p:attrNameLst>
                                              <p:attrName>ppt_y</p:attrName>
                                            </p:attrNameLst>
                                          </p:cBhvr>
                                          <p:tavLst>
                                            <p:tav tm="0">
                                              <p:val>
                                                <p:strVal val="#ppt_y+.1"/>
                                              </p:val>
                                            </p:tav>
                                            <p:tav tm="100000">
                                              <p:val>
                                                <p:strVal val="#ppt_y"/>
                                              </p:val>
                                            </p:tav>
                                          </p:tavLst>
                                        </p:anim>
                                      </p:childTnLst>
                                    </p:cTn>
                                  </p:par>
                                </p:childTnLst>
                              </p:cTn>
                            </p:par>
                            <p:par>
                              <p:cTn id="72" fill="hold">
                                <p:stCondLst>
                                  <p:cond delay="6000"/>
                                </p:stCondLst>
                                <p:childTnLst>
                                  <p:par>
                                    <p:cTn id="73" presetID="14" presetClass="entr" presetSubtype="10"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randombar(horizontal)">
                                          <p:cBhvr>
                                            <p:cTn id="75" dur="500"/>
                                            <p:tgtEl>
                                              <p:spTgt spid="26"/>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randombar(horizontal)">
                                          <p:cBhvr>
                                            <p:cTn id="78" dur="500"/>
                                            <p:tgtEl>
                                              <p:spTgt spid="27"/>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randombar(horizontal)">
                                          <p:cBhvr>
                                            <p:cTn id="81" dur="500"/>
                                            <p:tgtEl>
                                              <p:spTgt spid="28"/>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randombar(horizontal)">
                                          <p:cBhvr>
                                            <p:cTn id="8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animBg="1"/>
          <p:bldP spid="21" grpId="0" animBg="1"/>
          <p:bldP spid="26" grpId="0"/>
          <p:bldP spid="27" grpId="0"/>
          <p:bldP spid="28" grpId="0"/>
          <p:bldP spid="29" grpId="0"/>
          <p:bldP spid="38"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实践运用</a:t>
            </a:r>
          </a:p>
        </p:txBody>
      </p:sp>
      <p:cxnSp>
        <p:nvCxnSpPr>
          <p:cNvPr id="28" name="直接连接符 27"/>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Freeform 5"/>
          <p:cNvSpPr>
            <a:spLocks noChangeArrowheads="1"/>
          </p:cNvSpPr>
          <p:nvPr/>
        </p:nvSpPr>
        <p:spPr bwMode="auto">
          <a:xfrm>
            <a:off x="1888205" y="1131590"/>
            <a:ext cx="1560693" cy="1576036"/>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chemeClr val="bg1">
              <a:alpha val="20000"/>
            </a:schemeClr>
          </a:solidFill>
          <a:ln>
            <a:solidFill>
              <a:schemeClr val="bg1"/>
            </a:solidFill>
          </a:ln>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3" name="Freeform 6"/>
          <p:cNvSpPr>
            <a:spLocks noChangeArrowheads="1"/>
          </p:cNvSpPr>
          <p:nvPr/>
        </p:nvSpPr>
        <p:spPr bwMode="auto">
          <a:xfrm>
            <a:off x="3985115" y="1169357"/>
            <a:ext cx="1565053" cy="1576036"/>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chemeClr val="bg1">
              <a:alpha val="20000"/>
            </a:schemeClr>
          </a:solidFill>
          <a:ln>
            <a:solidFill>
              <a:schemeClr val="bg1"/>
            </a:solidFill>
          </a:ln>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4" name="Freeform 7"/>
          <p:cNvSpPr>
            <a:spLocks noChangeArrowheads="1"/>
          </p:cNvSpPr>
          <p:nvPr/>
        </p:nvSpPr>
        <p:spPr bwMode="auto">
          <a:xfrm>
            <a:off x="6175025" y="1149019"/>
            <a:ext cx="1565053" cy="1578942"/>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chemeClr val="bg1">
              <a:alpha val="20000"/>
            </a:schemeClr>
          </a:solidFill>
          <a:ln>
            <a:solidFill>
              <a:schemeClr val="bg1"/>
            </a:solidFill>
          </a:ln>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5" name="Freeform 378"/>
          <p:cNvSpPr>
            <a:spLocks noChangeArrowheads="1"/>
          </p:cNvSpPr>
          <p:nvPr/>
        </p:nvSpPr>
        <p:spPr bwMode="auto">
          <a:xfrm>
            <a:off x="953816" y="2934226"/>
            <a:ext cx="874802" cy="222243"/>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002060"/>
          </a:solidFill>
          <a:ln w="28575">
            <a:solidFill>
              <a:schemeClr val="bg1"/>
            </a:solidFill>
          </a:ln>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6" name="Freeform 379"/>
          <p:cNvSpPr>
            <a:spLocks noChangeArrowheads="1"/>
          </p:cNvSpPr>
          <p:nvPr/>
        </p:nvSpPr>
        <p:spPr bwMode="auto">
          <a:xfrm>
            <a:off x="1853321" y="2934226"/>
            <a:ext cx="879162" cy="222243"/>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002060"/>
          </a:solidFill>
          <a:ln w="28575">
            <a:solidFill>
              <a:schemeClr val="bg1"/>
            </a:solidFill>
          </a:ln>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7" name="Freeform 380"/>
          <p:cNvSpPr>
            <a:spLocks noChangeArrowheads="1"/>
          </p:cNvSpPr>
          <p:nvPr/>
        </p:nvSpPr>
        <p:spPr bwMode="auto">
          <a:xfrm>
            <a:off x="2622050" y="2934226"/>
            <a:ext cx="1418283" cy="222243"/>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002060"/>
          </a:solidFill>
          <a:ln w="28575">
            <a:solidFill>
              <a:schemeClr val="bg1"/>
            </a:solidFill>
          </a:ln>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8" name="Freeform 381"/>
          <p:cNvSpPr>
            <a:spLocks noChangeArrowheads="1"/>
          </p:cNvSpPr>
          <p:nvPr/>
        </p:nvSpPr>
        <p:spPr bwMode="auto">
          <a:xfrm>
            <a:off x="3669778" y="2934226"/>
            <a:ext cx="1416831" cy="222243"/>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002060"/>
          </a:solidFill>
          <a:ln w="28575">
            <a:solidFill>
              <a:schemeClr val="bg1"/>
            </a:solidFill>
          </a:ln>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9" name="Freeform 382"/>
          <p:cNvSpPr>
            <a:spLocks noChangeArrowheads="1"/>
          </p:cNvSpPr>
          <p:nvPr/>
        </p:nvSpPr>
        <p:spPr bwMode="auto">
          <a:xfrm>
            <a:off x="4952910" y="2934226"/>
            <a:ext cx="2689798" cy="222243"/>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002060"/>
          </a:solidFill>
          <a:ln w="28575">
            <a:solidFill>
              <a:schemeClr val="bg1"/>
            </a:solidFill>
          </a:ln>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10" name="Oval 414"/>
          <p:cNvSpPr>
            <a:spLocks noChangeArrowheads="1"/>
          </p:cNvSpPr>
          <p:nvPr/>
        </p:nvSpPr>
        <p:spPr bwMode="auto">
          <a:xfrm>
            <a:off x="6236049" y="2821995"/>
            <a:ext cx="480996" cy="477895"/>
          </a:xfrm>
          <a:prstGeom prst="ellipse">
            <a:avLst/>
          </a:prstGeom>
          <a:solidFill>
            <a:schemeClr val="bg1">
              <a:lumMod val="85000"/>
            </a:schemeClr>
          </a:solidFill>
          <a:ln>
            <a:noFill/>
          </a:ln>
        </p:spPr>
        <p:txBody>
          <a:bodyPr lIns="68571" tIns="34285" rIns="68571" bIns="34285"/>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 name="Oval 415"/>
          <p:cNvSpPr>
            <a:spLocks noChangeArrowheads="1"/>
          </p:cNvSpPr>
          <p:nvPr/>
        </p:nvSpPr>
        <p:spPr bwMode="auto">
          <a:xfrm>
            <a:off x="6377014" y="2947303"/>
            <a:ext cx="199083" cy="196097"/>
          </a:xfrm>
          <a:prstGeom prst="ellipse">
            <a:avLst/>
          </a:prstGeom>
          <a:solidFill>
            <a:srgbClr val="002060"/>
          </a:solidFill>
          <a:ln>
            <a:solidFill>
              <a:schemeClr val="bg1"/>
            </a:solidFill>
          </a:ln>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12" name="Oval 416"/>
          <p:cNvSpPr>
            <a:spLocks noChangeArrowheads="1"/>
          </p:cNvSpPr>
          <p:nvPr/>
        </p:nvSpPr>
        <p:spPr bwMode="auto">
          <a:xfrm>
            <a:off x="3899378" y="2806403"/>
            <a:ext cx="479543" cy="477895"/>
          </a:xfrm>
          <a:prstGeom prst="ellipse">
            <a:avLst/>
          </a:prstGeom>
          <a:solidFill>
            <a:schemeClr val="bg1">
              <a:lumMod val="85000"/>
            </a:schemeClr>
          </a:solidFill>
          <a:ln>
            <a:noFill/>
          </a:ln>
        </p:spPr>
        <p:txBody>
          <a:bodyPr lIns="68571" tIns="34285" rIns="68571" bIns="34285"/>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3" name="Oval 417"/>
          <p:cNvSpPr>
            <a:spLocks noChangeArrowheads="1"/>
          </p:cNvSpPr>
          <p:nvPr/>
        </p:nvSpPr>
        <p:spPr bwMode="auto">
          <a:xfrm>
            <a:off x="4040333" y="2947303"/>
            <a:ext cx="199083" cy="196097"/>
          </a:xfrm>
          <a:prstGeom prst="ellipse">
            <a:avLst/>
          </a:prstGeom>
          <a:solidFill>
            <a:srgbClr val="002060"/>
          </a:solidFill>
          <a:ln>
            <a:solidFill>
              <a:schemeClr val="bg1"/>
            </a:solidFill>
          </a:ln>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14" name="Oval 416"/>
          <p:cNvSpPr>
            <a:spLocks noChangeArrowheads="1"/>
          </p:cNvSpPr>
          <p:nvPr/>
        </p:nvSpPr>
        <p:spPr bwMode="auto">
          <a:xfrm>
            <a:off x="1597574" y="2806403"/>
            <a:ext cx="479543" cy="477895"/>
          </a:xfrm>
          <a:prstGeom prst="ellipse">
            <a:avLst/>
          </a:prstGeom>
          <a:solidFill>
            <a:schemeClr val="bg1">
              <a:lumMod val="85000"/>
            </a:schemeClr>
          </a:solidFill>
          <a:ln>
            <a:noFill/>
          </a:ln>
        </p:spPr>
        <p:txBody>
          <a:bodyPr lIns="68571" tIns="34285" rIns="68571" bIns="34285"/>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5" name="Oval 417"/>
          <p:cNvSpPr>
            <a:spLocks noChangeArrowheads="1"/>
          </p:cNvSpPr>
          <p:nvPr/>
        </p:nvSpPr>
        <p:spPr bwMode="auto">
          <a:xfrm>
            <a:off x="1738523" y="2947303"/>
            <a:ext cx="199083" cy="196097"/>
          </a:xfrm>
          <a:prstGeom prst="ellipse">
            <a:avLst/>
          </a:prstGeom>
          <a:solidFill>
            <a:srgbClr val="002060"/>
          </a:solidFill>
          <a:ln>
            <a:solidFill>
              <a:schemeClr val="bg1"/>
            </a:solidFill>
          </a:ln>
        </p:spPr>
        <p:txBody>
          <a:bodyPr lIns="68571" tIns="34285" rIns="68571" bIns="34285"/>
          <a:lstStyle/>
          <a:p>
            <a:endParaRPr lang="zh-CN" altLang="zh-CN" sz="1200">
              <a:solidFill>
                <a:srgbClr val="000000"/>
              </a:solidFill>
              <a:latin typeface="Calibri" panose="020F0502020204030204" pitchFamily="34" charset="0"/>
              <a:sym typeface="宋体" panose="02010600030101010101" pitchFamily="2" charset="-122"/>
            </a:endParaRPr>
          </a:p>
        </p:txBody>
      </p:sp>
      <p:sp>
        <p:nvSpPr>
          <p:cNvPr id="16" name="TextBox 692"/>
          <p:cNvSpPr>
            <a:spLocks noChangeArrowheads="1"/>
          </p:cNvSpPr>
          <p:nvPr/>
        </p:nvSpPr>
        <p:spPr bwMode="auto">
          <a:xfrm>
            <a:off x="2038013" y="1445269"/>
            <a:ext cx="907923" cy="30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500" dirty="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7" name="矩形 1"/>
          <p:cNvSpPr>
            <a:spLocks noChangeArrowheads="1"/>
          </p:cNvSpPr>
          <p:nvPr/>
        </p:nvSpPr>
        <p:spPr bwMode="auto">
          <a:xfrm>
            <a:off x="1946984" y="1879635"/>
            <a:ext cx="1435976"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692"/>
          <p:cNvSpPr>
            <a:spLocks noChangeArrowheads="1"/>
          </p:cNvSpPr>
          <p:nvPr/>
        </p:nvSpPr>
        <p:spPr bwMode="auto">
          <a:xfrm>
            <a:off x="4130569" y="1445269"/>
            <a:ext cx="907923" cy="30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500" dirty="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9" name="矩形 1"/>
          <p:cNvSpPr>
            <a:spLocks noChangeArrowheads="1"/>
          </p:cNvSpPr>
          <p:nvPr/>
        </p:nvSpPr>
        <p:spPr bwMode="auto">
          <a:xfrm>
            <a:off x="4039534" y="1879635"/>
            <a:ext cx="1435976"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692"/>
          <p:cNvSpPr>
            <a:spLocks noChangeArrowheads="1"/>
          </p:cNvSpPr>
          <p:nvPr/>
        </p:nvSpPr>
        <p:spPr bwMode="auto">
          <a:xfrm>
            <a:off x="6327746" y="1445269"/>
            <a:ext cx="907923" cy="300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150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21" name="矩形 1"/>
          <p:cNvSpPr>
            <a:spLocks noChangeArrowheads="1"/>
          </p:cNvSpPr>
          <p:nvPr/>
        </p:nvSpPr>
        <p:spPr bwMode="auto">
          <a:xfrm>
            <a:off x="6236711" y="1879635"/>
            <a:ext cx="1435976"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692"/>
          <p:cNvSpPr>
            <a:spLocks noChangeArrowheads="1"/>
          </p:cNvSpPr>
          <p:nvPr/>
        </p:nvSpPr>
        <p:spPr bwMode="auto">
          <a:xfrm>
            <a:off x="1066972" y="3546212"/>
            <a:ext cx="1831252" cy="577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r>
              <a:rPr lang="zh-CN" altLang="en-US" sz="3300" b="1" dirty="0">
                <a:solidFill>
                  <a:schemeClr val="bg1">
                    <a:lumMod val="95000"/>
                  </a:schemeClr>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23" name="矩形 1"/>
          <p:cNvSpPr>
            <a:spLocks noChangeArrowheads="1"/>
          </p:cNvSpPr>
          <p:nvPr/>
        </p:nvSpPr>
        <p:spPr bwMode="auto">
          <a:xfrm>
            <a:off x="3309137" y="3580656"/>
            <a:ext cx="4333570" cy="53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内容</a:t>
            </a: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内容</a:t>
            </a: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内容</a:t>
            </a: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内容</a:t>
            </a: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内容</a:t>
            </a: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内容</a:t>
            </a: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内容</a:t>
            </a: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内容</a:t>
            </a: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p>
        </p:txBody>
      </p:sp>
      <p:sp>
        <p:nvSpPr>
          <p:cNvPr id="24" name="直接连接符 31"/>
          <p:cNvSpPr>
            <a:spLocks noChangeShapeType="1"/>
          </p:cNvSpPr>
          <p:nvPr/>
        </p:nvSpPr>
        <p:spPr bwMode="auto">
          <a:xfrm>
            <a:off x="2024070" y="1828806"/>
            <a:ext cx="1271125" cy="1"/>
          </a:xfrm>
          <a:prstGeom prst="line">
            <a:avLst/>
          </a:prstGeom>
          <a:noFill/>
          <a:ln w="9525" cap="flat" cmpd="sng">
            <a:solidFill>
              <a:schemeClr val="bg1">
                <a:lumMod val="95000"/>
              </a:schemeClr>
            </a:solidFill>
            <a:miter lim="800000"/>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25" name="直接连接符 32"/>
          <p:cNvSpPr>
            <a:spLocks noChangeShapeType="1"/>
          </p:cNvSpPr>
          <p:nvPr/>
        </p:nvSpPr>
        <p:spPr bwMode="auto">
          <a:xfrm>
            <a:off x="4109644" y="1828806"/>
            <a:ext cx="1271125" cy="1"/>
          </a:xfrm>
          <a:prstGeom prst="line">
            <a:avLst/>
          </a:prstGeom>
          <a:noFill/>
          <a:ln w="9525" cap="flat" cmpd="sng">
            <a:solidFill>
              <a:schemeClr val="bg1">
                <a:lumMod val="95000"/>
              </a:schemeClr>
            </a:solidFill>
            <a:miter lim="800000"/>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26" name="直接连接符 33"/>
          <p:cNvSpPr>
            <a:spLocks noChangeShapeType="1"/>
          </p:cNvSpPr>
          <p:nvPr/>
        </p:nvSpPr>
        <p:spPr bwMode="auto">
          <a:xfrm>
            <a:off x="6292871" y="1828806"/>
            <a:ext cx="1271125" cy="1"/>
          </a:xfrm>
          <a:prstGeom prst="line">
            <a:avLst/>
          </a:prstGeom>
          <a:noFill/>
          <a:ln w="9525" cap="flat" cmpd="sng">
            <a:solidFill>
              <a:schemeClr val="bg1">
                <a:lumMod val="95000"/>
              </a:schemeClr>
            </a:solidFill>
            <a:miter lim="800000"/>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Tree>
  </p:cSld>
  <p:clrMapOvr>
    <a:masterClrMapping/>
  </p:clrMapOvr>
  <p:transition spd="slow" advClick="0" advTm="16055">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1500"/>
                            </p:stCondLst>
                            <p:childTnLst>
                              <p:par>
                                <p:cTn id="33" presetID="14" presetClass="entr" presetSubtype="10"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randombar(horizontal)">
                                      <p:cBhvr>
                                        <p:cTn id="35" dur="500"/>
                                        <p:tgtEl>
                                          <p:spTgt spid="2"/>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par>
                          <p:cTn id="44" fill="hold">
                            <p:stCondLst>
                              <p:cond delay="30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par>
                          <p:cTn id="48" fill="hold">
                            <p:stCondLst>
                              <p:cond delay="3500"/>
                            </p:stCondLst>
                            <p:childTnLst>
                              <p:par>
                                <p:cTn id="49" presetID="53" presetClass="entr" presetSubtype="16"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par>
                          <p:cTn id="54" fill="hold">
                            <p:stCondLst>
                              <p:cond delay="4000"/>
                            </p:stCondLst>
                            <p:childTnLst>
                              <p:par>
                                <p:cTn id="55" presetID="53" presetClass="entr" presetSubtype="16"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childTnLst>
                          </p:cTn>
                        </p:par>
                        <p:par>
                          <p:cTn id="60" fill="hold">
                            <p:stCondLst>
                              <p:cond delay="4500"/>
                            </p:stCondLst>
                            <p:childTnLst>
                              <p:par>
                                <p:cTn id="61" presetID="14" presetClass="entr" presetSubtype="10"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randombar(horizontal)">
                                      <p:cBhvr>
                                        <p:cTn id="63" dur="500"/>
                                        <p:tgtEl>
                                          <p:spTgt spid="3"/>
                                        </p:tgtEl>
                                      </p:cBhvr>
                                    </p:animEffect>
                                  </p:childTnLst>
                                </p:cTn>
                              </p:par>
                            </p:childTnLst>
                          </p:cTn>
                        </p:par>
                        <p:par>
                          <p:cTn id="64" fill="hold">
                            <p:stCondLst>
                              <p:cond delay="5000"/>
                            </p:stCondLst>
                            <p:childTnLst>
                              <p:par>
                                <p:cTn id="65" presetID="22" presetClass="entr" presetSubtype="8"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childTnLst>
                          </p:cTn>
                        </p:par>
                        <p:par>
                          <p:cTn id="68" fill="hold">
                            <p:stCondLst>
                              <p:cond delay="5500"/>
                            </p:stCondLst>
                            <p:childTnLst>
                              <p:par>
                                <p:cTn id="69" presetID="22" presetClass="entr" presetSubtype="8"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par>
                          <p:cTn id="72" fill="hold">
                            <p:stCondLst>
                              <p:cond delay="6000"/>
                            </p:stCondLst>
                            <p:childTnLst>
                              <p:par>
                                <p:cTn id="73" presetID="22" presetClass="entr" presetSubtype="8"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left)">
                                      <p:cBhvr>
                                        <p:cTn id="75" dur="500"/>
                                        <p:tgtEl>
                                          <p:spTgt spid="19"/>
                                        </p:tgtEl>
                                      </p:cBhvr>
                                    </p:animEffect>
                                  </p:childTnLst>
                                </p:cTn>
                              </p:par>
                            </p:childTnLst>
                          </p:cTn>
                        </p:par>
                        <p:par>
                          <p:cTn id="76" fill="hold">
                            <p:stCondLst>
                              <p:cond delay="6500"/>
                            </p:stCondLst>
                            <p:childTnLst>
                              <p:par>
                                <p:cTn id="77" presetID="53" presetClass="entr" presetSubtype="16"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500" fill="hold"/>
                                        <p:tgtEl>
                                          <p:spTgt spid="10"/>
                                        </p:tgtEl>
                                        <p:attrNameLst>
                                          <p:attrName>ppt_w</p:attrName>
                                        </p:attrNameLst>
                                      </p:cBhvr>
                                      <p:tavLst>
                                        <p:tav tm="0">
                                          <p:val>
                                            <p:fltVal val="0"/>
                                          </p:val>
                                        </p:tav>
                                        <p:tav tm="100000">
                                          <p:val>
                                            <p:strVal val="#ppt_w"/>
                                          </p:val>
                                        </p:tav>
                                      </p:tavLst>
                                    </p:anim>
                                    <p:anim calcmode="lin" valueType="num">
                                      <p:cBhvr>
                                        <p:cTn id="80" dur="500" fill="hold"/>
                                        <p:tgtEl>
                                          <p:spTgt spid="10"/>
                                        </p:tgtEl>
                                        <p:attrNameLst>
                                          <p:attrName>ppt_h</p:attrName>
                                        </p:attrNameLst>
                                      </p:cBhvr>
                                      <p:tavLst>
                                        <p:tav tm="0">
                                          <p:val>
                                            <p:fltVal val="0"/>
                                          </p:val>
                                        </p:tav>
                                        <p:tav tm="100000">
                                          <p:val>
                                            <p:strVal val="#ppt_h"/>
                                          </p:val>
                                        </p:tav>
                                      </p:tavLst>
                                    </p:anim>
                                    <p:animEffect transition="in" filter="fade">
                                      <p:cBhvr>
                                        <p:cTn id="81" dur="500"/>
                                        <p:tgtEl>
                                          <p:spTgt spid="10"/>
                                        </p:tgtEl>
                                      </p:cBhvr>
                                    </p:animEffect>
                                  </p:childTnLst>
                                </p:cTn>
                              </p:par>
                            </p:childTnLst>
                          </p:cTn>
                        </p:par>
                        <p:par>
                          <p:cTn id="82" fill="hold">
                            <p:stCondLst>
                              <p:cond delay="7000"/>
                            </p:stCondLst>
                            <p:childTnLst>
                              <p:par>
                                <p:cTn id="83" presetID="53" presetClass="entr" presetSubtype="16"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 calcmode="lin" valueType="num">
                                      <p:cBhvr>
                                        <p:cTn id="85" dur="500" fill="hold"/>
                                        <p:tgtEl>
                                          <p:spTgt spid="11"/>
                                        </p:tgtEl>
                                        <p:attrNameLst>
                                          <p:attrName>ppt_w</p:attrName>
                                        </p:attrNameLst>
                                      </p:cBhvr>
                                      <p:tavLst>
                                        <p:tav tm="0">
                                          <p:val>
                                            <p:fltVal val="0"/>
                                          </p:val>
                                        </p:tav>
                                        <p:tav tm="100000">
                                          <p:val>
                                            <p:strVal val="#ppt_w"/>
                                          </p:val>
                                        </p:tav>
                                      </p:tavLst>
                                    </p:anim>
                                    <p:anim calcmode="lin" valueType="num">
                                      <p:cBhvr>
                                        <p:cTn id="86" dur="500" fill="hold"/>
                                        <p:tgtEl>
                                          <p:spTgt spid="11"/>
                                        </p:tgtEl>
                                        <p:attrNameLst>
                                          <p:attrName>ppt_h</p:attrName>
                                        </p:attrNameLst>
                                      </p:cBhvr>
                                      <p:tavLst>
                                        <p:tav tm="0">
                                          <p:val>
                                            <p:fltVal val="0"/>
                                          </p:val>
                                        </p:tav>
                                        <p:tav tm="100000">
                                          <p:val>
                                            <p:strVal val="#ppt_h"/>
                                          </p:val>
                                        </p:tav>
                                      </p:tavLst>
                                    </p:anim>
                                    <p:animEffect transition="in" filter="fade">
                                      <p:cBhvr>
                                        <p:cTn id="87" dur="500"/>
                                        <p:tgtEl>
                                          <p:spTgt spid="11"/>
                                        </p:tgtEl>
                                      </p:cBhvr>
                                    </p:animEffect>
                                  </p:childTnLst>
                                </p:cTn>
                              </p:par>
                            </p:childTnLst>
                          </p:cTn>
                        </p:par>
                        <p:par>
                          <p:cTn id="88" fill="hold">
                            <p:stCondLst>
                              <p:cond delay="7500"/>
                            </p:stCondLst>
                            <p:childTnLst>
                              <p:par>
                                <p:cTn id="89" presetID="14" presetClass="entr" presetSubtype="10" fill="hold" grpId="0" nodeType="afterEffect">
                                  <p:stCondLst>
                                    <p:cond delay="0"/>
                                  </p:stCondLst>
                                  <p:childTnLst>
                                    <p:set>
                                      <p:cBhvr>
                                        <p:cTn id="90" dur="1" fill="hold">
                                          <p:stCondLst>
                                            <p:cond delay="0"/>
                                          </p:stCondLst>
                                        </p:cTn>
                                        <p:tgtEl>
                                          <p:spTgt spid="4"/>
                                        </p:tgtEl>
                                        <p:attrNameLst>
                                          <p:attrName>style.visibility</p:attrName>
                                        </p:attrNameLst>
                                      </p:cBhvr>
                                      <p:to>
                                        <p:strVal val="visible"/>
                                      </p:to>
                                    </p:set>
                                    <p:animEffect transition="in" filter="randombar(horizontal)">
                                      <p:cBhvr>
                                        <p:cTn id="91" dur="500"/>
                                        <p:tgtEl>
                                          <p:spTgt spid="4"/>
                                        </p:tgtEl>
                                      </p:cBhvr>
                                    </p:animEffect>
                                  </p:childTnLst>
                                </p:cTn>
                              </p:par>
                            </p:childTnLst>
                          </p:cTn>
                        </p:par>
                        <p:par>
                          <p:cTn id="92" fill="hold">
                            <p:stCondLst>
                              <p:cond delay="8000"/>
                            </p:stCondLst>
                            <p:childTnLst>
                              <p:par>
                                <p:cTn id="93" presetID="22" presetClass="entr" presetSubtype="8" fill="hold" grpId="0" nodeType="afterEffect">
                                  <p:stCondLst>
                                    <p:cond delay="0"/>
                                  </p:stCondLst>
                                  <p:childTnLst>
                                    <p:set>
                                      <p:cBhvr>
                                        <p:cTn id="94" dur="1" fill="hold">
                                          <p:stCondLst>
                                            <p:cond delay="0"/>
                                          </p:stCondLst>
                                        </p:cTn>
                                        <p:tgtEl>
                                          <p:spTgt spid="26"/>
                                        </p:tgtEl>
                                        <p:attrNameLst>
                                          <p:attrName>style.visibility</p:attrName>
                                        </p:attrNameLst>
                                      </p:cBhvr>
                                      <p:to>
                                        <p:strVal val="visible"/>
                                      </p:to>
                                    </p:set>
                                    <p:animEffect transition="in" filter="wipe(left)">
                                      <p:cBhvr>
                                        <p:cTn id="95" dur="500"/>
                                        <p:tgtEl>
                                          <p:spTgt spid="26"/>
                                        </p:tgtEl>
                                      </p:cBhvr>
                                    </p:animEffect>
                                  </p:childTnLst>
                                </p:cTn>
                              </p:par>
                            </p:childTnLst>
                          </p:cTn>
                        </p:par>
                        <p:par>
                          <p:cTn id="96" fill="hold">
                            <p:stCondLst>
                              <p:cond delay="8500"/>
                            </p:stCondLst>
                            <p:childTnLst>
                              <p:par>
                                <p:cTn id="97" presetID="22" presetClass="entr" presetSubtype="8"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wipe(left)">
                                      <p:cBhvr>
                                        <p:cTn id="99" dur="500"/>
                                        <p:tgtEl>
                                          <p:spTgt spid="21"/>
                                        </p:tgtEl>
                                      </p:cBhvr>
                                    </p:animEffect>
                                  </p:childTnLst>
                                </p:cTn>
                              </p:par>
                            </p:childTnLst>
                          </p:cTn>
                        </p:par>
                        <p:par>
                          <p:cTn id="100" fill="hold">
                            <p:stCondLst>
                              <p:cond delay="9000"/>
                            </p:stCondLst>
                            <p:childTnLst>
                              <p:par>
                                <p:cTn id="101" presetID="22" presetClass="entr" presetSubtype="8"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wipe(left)">
                                      <p:cBhvr>
                                        <p:cTn id="103" dur="500"/>
                                        <p:tgtEl>
                                          <p:spTgt spid="20"/>
                                        </p:tgtEl>
                                      </p:cBhvr>
                                    </p:animEffect>
                                  </p:childTnLst>
                                </p:cTn>
                              </p:par>
                            </p:childTnLst>
                          </p:cTn>
                        </p:par>
                        <p:par>
                          <p:cTn id="104" fill="hold">
                            <p:stCondLst>
                              <p:cond delay="9500"/>
                            </p:stCondLst>
                            <p:childTnLst>
                              <p:par>
                                <p:cTn id="105" presetID="53" presetClass="entr" presetSubtype="16" fill="hold" grpId="0" nodeType="afterEffect">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cBhvr>
                                        <p:cTn id="107" dur="500" fill="hold"/>
                                        <p:tgtEl>
                                          <p:spTgt spid="22"/>
                                        </p:tgtEl>
                                        <p:attrNameLst>
                                          <p:attrName>ppt_w</p:attrName>
                                        </p:attrNameLst>
                                      </p:cBhvr>
                                      <p:tavLst>
                                        <p:tav tm="0">
                                          <p:val>
                                            <p:fltVal val="0"/>
                                          </p:val>
                                        </p:tav>
                                        <p:tav tm="100000">
                                          <p:val>
                                            <p:strVal val="#ppt_w"/>
                                          </p:val>
                                        </p:tav>
                                      </p:tavLst>
                                    </p:anim>
                                    <p:anim calcmode="lin" valueType="num">
                                      <p:cBhvr>
                                        <p:cTn id="108" dur="500" fill="hold"/>
                                        <p:tgtEl>
                                          <p:spTgt spid="22"/>
                                        </p:tgtEl>
                                        <p:attrNameLst>
                                          <p:attrName>ppt_h</p:attrName>
                                        </p:attrNameLst>
                                      </p:cBhvr>
                                      <p:tavLst>
                                        <p:tav tm="0">
                                          <p:val>
                                            <p:fltVal val="0"/>
                                          </p:val>
                                        </p:tav>
                                        <p:tav tm="100000">
                                          <p:val>
                                            <p:strVal val="#ppt_h"/>
                                          </p:val>
                                        </p:tav>
                                      </p:tavLst>
                                    </p:anim>
                                    <p:animEffect transition="in" filter="fade">
                                      <p:cBhvr>
                                        <p:cTn id="109" dur="500"/>
                                        <p:tgtEl>
                                          <p:spTgt spid="22"/>
                                        </p:tgtEl>
                                      </p:cBhvr>
                                    </p:animEffect>
                                  </p:childTnLst>
                                </p:cTn>
                              </p:par>
                            </p:childTnLst>
                          </p:cTn>
                        </p:par>
                        <p:par>
                          <p:cTn id="110" fill="hold">
                            <p:stCondLst>
                              <p:cond delay="10000"/>
                            </p:stCondLst>
                            <p:childTnLst>
                              <p:par>
                                <p:cTn id="111" presetID="41" presetClass="entr" presetSubtype="0" fill="hold" grpId="0" nodeType="afterEffect">
                                  <p:stCondLst>
                                    <p:cond delay="0"/>
                                  </p:stCondLst>
                                  <p:iterate type="lt">
                                    <p:tmPct val="10000"/>
                                  </p:iterate>
                                  <p:childTnLst>
                                    <p:set>
                                      <p:cBhvr>
                                        <p:cTn id="112" dur="1" fill="hold">
                                          <p:stCondLst>
                                            <p:cond delay="0"/>
                                          </p:stCondLst>
                                        </p:cTn>
                                        <p:tgtEl>
                                          <p:spTgt spid="23"/>
                                        </p:tgtEl>
                                        <p:attrNameLst>
                                          <p:attrName>style.visibility</p:attrName>
                                        </p:attrNameLst>
                                      </p:cBhvr>
                                      <p:to>
                                        <p:strVal val="visible"/>
                                      </p:to>
                                    </p:set>
                                    <p:anim calcmode="lin" valueType="num">
                                      <p:cBhvr>
                                        <p:cTn id="113"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14" dur="500" fill="hold"/>
                                        <p:tgtEl>
                                          <p:spTgt spid="23"/>
                                        </p:tgtEl>
                                        <p:attrNameLst>
                                          <p:attrName>ppt_y</p:attrName>
                                        </p:attrNameLst>
                                      </p:cBhvr>
                                      <p:tavLst>
                                        <p:tav tm="0">
                                          <p:val>
                                            <p:strVal val="#ppt_y"/>
                                          </p:val>
                                        </p:tav>
                                        <p:tav tm="100000">
                                          <p:val>
                                            <p:strVal val="#ppt_y"/>
                                          </p:val>
                                        </p:tav>
                                      </p:tavLst>
                                    </p:anim>
                                    <p:anim calcmode="lin" valueType="num">
                                      <p:cBhvr>
                                        <p:cTn id="115"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16"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7"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animBg="1"/>
      <p:bldP spid="25" grpId="0" animBg="1"/>
      <p:bldP spid="2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Box 51"/>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实践运用</a:t>
            </a:r>
          </a:p>
        </p:txBody>
      </p:sp>
      <p:cxnSp>
        <p:nvCxnSpPr>
          <p:cNvPr id="53" name="直接连接符 52"/>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Freeform 5"/>
          <p:cNvSpPr/>
          <p:nvPr/>
        </p:nvSpPr>
        <p:spPr bwMode="auto">
          <a:xfrm>
            <a:off x="3079750" y="1508819"/>
            <a:ext cx="2986087" cy="3656013"/>
          </a:xfrm>
          <a:custGeom>
            <a:avLst/>
            <a:gdLst>
              <a:gd name="T0" fmla="*/ 621 w 1045"/>
              <a:gd name="T1" fmla="*/ 1278 h 1279"/>
              <a:gd name="T2" fmla="*/ 493 w 1045"/>
              <a:gd name="T3" fmla="*/ 1279 h 1279"/>
              <a:gd name="T4" fmla="*/ 491 w 1045"/>
              <a:gd name="T5" fmla="*/ 1068 h 1279"/>
              <a:gd name="T6" fmla="*/ 362 w 1045"/>
              <a:gd name="T7" fmla="*/ 961 h 1279"/>
              <a:gd name="T8" fmla="*/ 239 w 1045"/>
              <a:gd name="T9" fmla="*/ 952 h 1279"/>
              <a:gd name="T10" fmla="*/ 0 w 1045"/>
              <a:gd name="T11" fmla="*/ 832 h 1279"/>
              <a:gd name="T12" fmla="*/ 322 w 1045"/>
              <a:gd name="T13" fmla="*/ 928 h 1279"/>
              <a:gd name="T14" fmla="*/ 117 w 1045"/>
              <a:gd name="T15" fmla="*/ 696 h 1279"/>
              <a:gd name="T16" fmla="*/ 430 w 1045"/>
              <a:gd name="T17" fmla="*/ 953 h 1279"/>
              <a:gd name="T18" fmla="*/ 494 w 1045"/>
              <a:gd name="T19" fmla="*/ 997 h 1279"/>
              <a:gd name="T20" fmla="*/ 494 w 1045"/>
              <a:gd name="T21" fmla="*/ 993 h 1279"/>
              <a:gd name="T22" fmla="*/ 469 w 1045"/>
              <a:gd name="T23" fmla="*/ 687 h 1279"/>
              <a:gd name="T24" fmla="*/ 248 w 1045"/>
              <a:gd name="T25" fmla="*/ 580 h 1279"/>
              <a:gd name="T26" fmla="*/ 11 w 1045"/>
              <a:gd name="T27" fmla="*/ 217 h 1279"/>
              <a:gd name="T28" fmla="*/ 275 w 1045"/>
              <a:gd name="T29" fmla="*/ 548 h 1279"/>
              <a:gd name="T30" fmla="*/ 320 w 1045"/>
              <a:gd name="T31" fmla="*/ 398 h 1279"/>
              <a:gd name="T32" fmla="*/ 316 w 1045"/>
              <a:gd name="T33" fmla="*/ 246 h 1279"/>
              <a:gd name="T34" fmla="*/ 349 w 1045"/>
              <a:gd name="T35" fmla="*/ 460 h 1279"/>
              <a:gd name="T36" fmla="*/ 328 w 1045"/>
              <a:gd name="T37" fmla="*/ 580 h 1279"/>
              <a:gd name="T38" fmla="*/ 471 w 1045"/>
              <a:gd name="T39" fmla="*/ 633 h 1279"/>
              <a:gd name="T40" fmla="*/ 547 w 1045"/>
              <a:gd name="T41" fmla="*/ 0 h 1279"/>
              <a:gd name="T42" fmla="*/ 529 w 1045"/>
              <a:gd name="T43" fmla="*/ 678 h 1279"/>
              <a:gd name="T44" fmla="*/ 576 w 1045"/>
              <a:gd name="T45" fmla="*/ 875 h 1279"/>
              <a:gd name="T46" fmla="*/ 741 w 1045"/>
              <a:gd name="T47" fmla="*/ 730 h 1279"/>
              <a:gd name="T48" fmla="*/ 809 w 1045"/>
              <a:gd name="T49" fmla="*/ 374 h 1279"/>
              <a:gd name="T50" fmla="*/ 791 w 1045"/>
              <a:gd name="T51" fmla="*/ 687 h 1279"/>
              <a:gd name="T52" fmla="*/ 903 w 1045"/>
              <a:gd name="T53" fmla="*/ 571 h 1279"/>
              <a:gd name="T54" fmla="*/ 1045 w 1045"/>
              <a:gd name="T55" fmla="*/ 321 h 1279"/>
              <a:gd name="T56" fmla="*/ 958 w 1045"/>
              <a:gd name="T57" fmla="*/ 545 h 1279"/>
              <a:gd name="T58" fmla="*/ 616 w 1045"/>
              <a:gd name="T59" fmla="*/ 966 h 1279"/>
              <a:gd name="T60" fmla="*/ 610 w 1045"/>
              <a:gd name="T61" fmla="*/ 1095 h 1279"/>
              <a:gd name="T62" fmla="*/ 939 w 1045"/>
              <a:gd name="T63" fmla="*/ 888 h 1279"/>
              <a:gd name="T64" fmla="*/ 610 w 1045"/>
              <a:gd name="T65" fmla="*/ 1140 h 1279"/>
              <a:gd name="T66" fmla="*/ 621 w 1045"/>
              <a:gd name="T67" fmla="*/ 1278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27" name="Freeform 6"/>
          <p:cNvSpPr/>
          <p:nvPr/>
        </p:nvSpPr>
        <p:spPr bwMode="auto">
          <a:xfrm>
            <a:off x="2919413" y="1591369"/>
            <a:ext cx="407987" cy="474663"/>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lnTo>
                  <a:pt x="128" y="0"/>
                </a:lnTo>
                <a:close/>
              </a:path>
            </a:pathLst>
          </a:cu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0800000" scaled="1"/>
            <a:tileRect/>
          </a:gradFill>
          <a:ln>
            <a:noFill/>
          </a:ln>
        </p:spPr>
        <p:txBody>
          <a:bodyPr/>
          <a:lstStyle/>
          <a:p>
            <a:endParaRPr lang="zh-CN" altLang="en-US" sz="1600"/>
          </a:p>
        </p:txBody>
      </p:sp>
      <p:sp>
        <p:nvSpPr>
          <p:cNvPr id="28" name="Freeform 7"/>
          <p:cNvSpPr/>
          <p:nvPr/>
        </p:nvSpPr>
        <p:spPr bwMode="auto">
          <a:xfrm>
            <a:off x="4414838" y="983356"/>
            <a:ext cx="411162" cy="474663"/>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lnTo>
                  <a:pt x="129" y="0"/>
                </a:lnTo>
                <a:close/>
              </a:path>
            </a:pathLst>
          </a:cu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0800000" scaled="1"/>
            <a:tileRect/>
          </a:gradFill>
          <a:ln>
            <a:noFill/>
          </a:ln>
        </p:spPr>
        <p:txBody>
          <a:bodyPr/>
          <a:lstStyle/>
          <a:p>
            <a:endParaRPr lang="zh-CN" altLang="en-US" sz="1600"/>
          </a:p>
        </p:txBody>
      </p:sp>
      <p:sp>
        <p:nvSpPr>
          <p:cNvPr id="29" name="Freeform 8"/>
          <p:cNvSpPr/>
          <p:nvPr/>
        </p:nvSpPr>
        <p:spPr bwMode="auto">
          <a:xfrm>
            <a:off x="5875338" y="1891406"/>
            <a:ext cx="407987" cy="471488"/>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lnTo>
                  <a:pt x="128" y="0"/>
                </a:lnTo>
                <a:close/>
              </a:path>
            </a:pathLst>
          </a:custGeom>
          <a:solidFill>
            <a:schemeClr val="bg1"/>
          </a:solidFill>
          <a:ln>
            <a:noFill/>
          </a:ln>
        </p:spPr>
        <p:txBody>
          <a:bodyPr/>
          <a:lstStyle/>
          <a:p>
            <a:endParaRPr lang="zh-CN" altLang="en-US" sz="1600"/>
          </a:p>
        </p:txBody>
      </p:sp>
      <p:sp>
        <p:nvSpPr>
          <p:cNvPr id="30" name="Freeform 9"/>
          <p:cNvSpPr/>
          <p:nvPr/>
        </p:nvSpPr>
        <p:spPr bwMode="auto">
          <a:xfrm>
            <a:off x="5619750" y="3512244"/>
            <a:ext cx="412750" cy="474663"/>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lnTo>
                  <a:pt x="130" y="0"/>
                </a:lnTo>
                <a:close/>
              </a:path>
            </a:pathLst>
          </a:custGeom>
          <a:solidFill>
            <a:schemeClr val="bg1"/>
          </a:solidFill>
          <a:ln>
            <a:noFill/>
          </a:ln>
        </p:spPr>
        <p:txBody>
          <a:bodyPr/>
          <a:lstStyle/>
          <a:p>
            <a:endParaRPr lang="zh-CN" altLang="en-US" sz="1600"/>
          </a:p>
        </p:txBody>
      </p:sp>
      <p:sp>
        <p:nvSpPr>
          <p:cNvPr id="31" name="Freeform 10"/>
          <p:cNvSpPr/>
          <p:nvPr/>
        </p:nvSpPr>
        <p:spPr bwMode="auto">
          <a:xfrm>
            <a:off x="3759200" y="1723131"/>
            <a:ext cx="409575" cy="474663"/>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lnTo>
                  <a:pt x="128" y="0"/>
                </a:lnTo>
                <a:close/>
              </a:path>
            </a:pathLst>
          </a:custGeom>
          <a:solidFill>
            <a:schemeClr val="bg1"/>
          </a:solidFill>
          <a:ln>
            <a:noFill/>
          </a:ln>
        </p:spPr>
        <p:txBody>
          <a:bodyPr/>
          <a:lstStyle/>
          <a:p>
            <a:endParaRPr lang="zh-CN" altLang="en-US" sz="1600"/>
          </a:p>
        </p:txBody>
      </p:sp>
      <p:sp>
        <p:nvSpPr>
          <p:cNvPr id="32" name="Freeform 11"/>
          <p:cNvSpPr/>
          <p:nvPr/>
        </p:nvSpPr>
        <p:spPr bwMode="auto">
          <a:xfrm>
            <a:off x="2852738" y="3386831"/>
            <a:ext cx="409575" cy="471488"/>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lnTo>
                  <a:pt x="130" y="0"/>
                </a:lnTo>
                <a:close/>
              </a:path>
            </a:pathLst>
          </a:custGeom>
          <a:solidFill>
            <a:schemeClr val="bg1">
              <a:lumMod val="85000"/>
            </a:schemeClr>
          </a:solidFill>
          <a:ln>
            <a:noFill/>
          </a:ln>
        </p:spPr>
        <p:txBody>
          <a:bodyPr/>
          <a:lstStyle/>
          <a:p>
            <a:endParaRPr lang="zh-CN" altLang="en-US" sz="1600"/>
          </a:p>
        </p:txBody>
      </p:sp>
      <p:sp>
        <p:nvSpPr>
          <p:cNvPr id="33" name="Freeform 12"/>
          <p:cNvSpPr/>
          <p:nvPr/>
        </p:nvSpPr>
        <p:spPr bwMode="auto">
          <a:xfrm>
            <a:off x="5165725" y="2075556"/>
            <a:ext cx="409575" cy="471488"/>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lnTo>
                  <a:pt x="130" y="0"/>
                </a:lnTo>
                <a:close/>
              </a:path>
            </a:pathLst>
          </a:cu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0800000" scaled="1"/>
            <a:tileRect/>
          </a:gradFill>
          <a:ln>
            <a:noFill/>
          </a:ln>
        </p:spPr>
        <p:txBody>
          <a:bodyPr/>
          <a:lstStyle/>
          <a:p>
            <a:endParaRPr lang="zh-CN" altLang="en-US" sz="1600"/>
          </a:p>
        </p:txBody>
      </p:sp>
      <p:sp>
        <p:nvSpPr>
          <p:cNvPr id="34" name="Freeform 13"/>
          <p:cNvSpPr/>
          <p:nvPr/>
        </p:nvSpPr>
        <p:spPr bwMode="auto">
          <a:xfrm>
            <a:off x="5080000" y="4144069"/>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lnTo>
                  <a:pt x="72" y="0"/>
                </a:lnTo>
                <a:close/>
              </a:path>
            </a:pathLst>
          </a:cu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0800000" scaled="1"/>
            <a:tileRect/>
          </a:gradFill>
          <a:ln>
            <a:noFill/>
          </a:ln>
        </p:spPr>
        <p:txBody>
          <a:bodyPr/>
          <a:lstStyle/>
          <a:p>
            <a:endParaRPr lang="zh-CN" altLang="en-US" sz="1600"/>
          </a:p>
        </p:txBody>
      </p:sp>
      <p:sp>
        <p:nvSpPr>
          <p:cNvPr id="35" name="Freeform 14"/>
          <p:cNvSpPr/>
          <p:nvPr/>
        </p:nvSpPr>
        <p:spPr bwMode="auto">
          <a:xfrm>
            <a:off x="3536950" y="2548631"/>
            <a:ext cx="225425" cy="263525"/>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lnTo>
                  <a:pt x="70" y="0"/>
                </a:lnTo>
                <a:close/>
              </a:path>
            </a:pathLst>
          </a:custGeom>
          <a:solidFill>
            <a:schemeClr val="bg1">
              <a:lumMod val="85000"/>
            </a:schemeClr>
          </a:solidFill>
          <a:ln>
            <a:noFill/>
          </a:ln>
        </p:spPr>
        <p:txBody>
          <a:bodyPr/>
          <a:lstStyle/>
          <a:p>
            <a:endParaRPr lang="zh-CN" altLang="en-US" sz="1600"/>
          </a:p>
        </p:txBody>
      </p:sp>
      <p:sp>
        <p:nvSpPr>
          <p:cNvPr id="36" name="Freeform 15"/>
          <p:cNvSpPr/>
          <p:nvPr/>
        </p:nvSpPr>
        <p:spPr bwMode="auto">
          <a:xfrm>
            <a:off x="4305300" y="2148581"/>
            <a:ext cx="225425" cy="260350"/>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lnTo>
                  <a:pt x="70" y="0"/>
                </a:lnTo>
                <a:close/>
              </a:path>
            </a:pathLst>
          </a:custGeom>
          <a:solidFill>
            <a:schemeClr val="bg1">
              <a:lumMod val="85000"/>
            </a:schemeClr>
          </a:solidFill>
          <a:ln>
            <a:noFill/>
          </a:ln>
        </p:spPr>
        <p:txBody>
          <a:bodyPr/>
          <a:lstStyle/>
          <a:p>
            <a:endParaRPr lang="zh-CN" altLang="en-US" sz="1600"/>
          </a:p>
        </p:txBody>
      </p:sp>
      <p:sp>
        <p:nvSpPr>
          <p:cNvPr id="37" name="Freeform 16"/>
          <p:cNvSpPr/>
          <p:nvPr/>
        </p:nvSpPr>
        <p:spPr bwMode="auto">
          <a:xfrm>
            <a:off x="4759325" y="3504306"/>
            <a:ext cx="227012" cy="260350"/>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lnTo>
                  <a:pt x="72" y="0"/>
                </a:lnTo>
                <a:close/>
              </a:path>
            </a:pathLst>
          </a:cu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0800000" scaled="1"/>
            <a:tileRect/>
          </a:gradFill>
          <a:ln>
            <a:noFill/>
          </a:ln>
        </p:spPr>
        <p:txBody>
          <a:bodyPr/>
          <a:lstStyle/>
          <a:p>
            <a:endParaRPr lang="zh-CN" altLang="en-US" sz="1600"/>
          </a:p>
        </p:txBody>
      </p:sp>
      <p:sp>
        <p:nvSpPr>
          <p:cNvPr id="38" name="Freeform 17"/>
          <p:cNvSpPr/>
          <p:nvPr/>
        </p:nvSpPr>
        <p:spPr bwMode="auto">
          <a:xfrm>
            <a:off x="3413125" y="3258244"/>
            <a:ext cx="225425" cy="263525"/>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lnTo>
                  <a:pt x="70" y="0"/>
                </a:lnTo>
                <a:close/>
              </a:path>
            </a:pathLst>
          </a:custGeom>
          <a:solidFill>
            <a:schemeClr val="bg1"/>
          </a:solidFill>
          <a:ln>
            <a:noFill/>
          </a:ln>
        </p:spPr>
        <p:txBody>
          <a:bodyPr/>
          <a:lstStyle/>
          <a:p>
            <a:endParaRPr lang="zh-CN" altLang="en-US" sz="1600"/>
          </a:p>
        </p:txBody>
      </p:sp>
      <p:sp>
        <p:nvSpPr>
          <p:cNvPr id="39" name="Freeform 18"/>
          <p:cNvSpPr/>
          <p:nvPr/>
        </p:nvSpPr>
        <p:spPr bwMode="auto">
          <a:xfrm>
            <a:off x="5561013" y="2651819"/>
            <a:ext cx="228600" cy="263525"/>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lnTo>
                  <a:pt x="72" y="0"/>
                </a:lnTo>
                <a:close/>
              </a:path>
            </a:pathLst>
          </a:cu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0800000" scaled="1"/>
            <a:tileRect/>
          </a:gradFill>
          <a:ln>
            <a:noFill/>
          </a:ln>
        </p:spPr>
        <p:txBody>
          <a:bodyPr/>
          <a:lstStyle/>
          <a:p>
            <a:endParaRPr lang="zh-CN" altLang="en-US" sz="1600"/>
          </a:p>
        </p:txBody>
      </p:sp>
      <p:sp>
        <p:nvSpPr>
          <p:cNvPr id="40" name="Freeform 19"/>
          <p:cNvSpPr/>
          <p:nvPr/>
        </p:nvSpPr>
        <p:spPr bwMode="auto">
          <a:xfrm>
            <a:off x="4008438" y="3766244"/>
            <a:ext cx="225425" cy="263525"/>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lnTo>
                  <a:pt x="72" y="0"/>
                </a:lnTo>
                <a:close/>
              </a:path>
            </a:pathLst>
          </a:custGeo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lin ang="10800000" scaled="1"/>
            <a:tileRect/>
          </a:gradFill>
          <a:ln>
            <a:noFill/>
          </a:ln>
        </p:spPr>
        <p:txBody>
          <a:bodyPr/>
          <a:lstStyle/>
          <a:p>
            <a:endParaRPr lang="zh-CN" altLang="en-US" sz="1600"/>
          </a:p>
        </p:txBody>
      </p:sp>
      <p:sp>
        <p:nvSpPr>
          <p:cNvPr id="41" name="Freeform 20"/>
          <p:cNvSpPr/>
          <p:nvPr/>
        </p:nvSpPr>
        <p:spPr bwMode="auto">
          <a:xfrm>
            <a:off x="4657725" y="2718494"/>
            <a:ext cx="225425" cy="261938"/>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lnTo>
                  <a:pt x="72" y="0"/>
                </a:lnTo>
                <a:close/>
              </a:path>
            </a:pathLst>
          </a:custGeom>
          <a:solidFill>
            <a:schemeClr val="bg1"/>
          </a:solidFill>
          <a:ln>
            <a:noFill/>
          </a:ln>
        </p:spPr>
        <p:txBody>
          <a:bodyPr/>
          <a:lstStyle/>
          <a:p>
            <a:endParaRPr lang="zh-CN" altLang="en-US" sz="1600"/>
          </a:p>
        </p:txBody>
      </p:sp>
      <p:sp>
        <p:nvSpPr>
          <p:cNvPr id="42" name="TextBox 41"/>
          <p:cNvSpPr txBox="1"/>
          <p:nvPr/>
        </p:nvSpPr>
        <p:spPr bwMode="auto">
          <a:xfrm>
            <a:off x="1502599" y="345358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lumMod val="95000"/>
                  </a:schemeClr>
                </a:solidFill>
              </a:rPr>
              <a:t>添加标题</a:t>
            </a:r>
          </a:p>
        </p:txBody>
      </p:sp>
      <p:sp>
        <p:nvSpPr>
          <p:cNvPr id="43" name="TextBox 42"/>
          <p:cNvSpPr txBox="1"/>
          <p:nvPr/>
        </p:nvSpPr>
        <p:spPr bwMode="auto">
          <a:xfrm>
            <a:off x="6402705" y="1957489"/>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lumMod val="95000"/>
                  </a:schemeClr>
                </a:solidFill>
              </a:rPr>
              <a:t>添加标题</a:t>
            </a:r>
          </a:p>
        </p:txBody>
      </p:sp>
      <p:sp>
        <p:nvSpPr>
          <p:cNvPr id="44" name="TextBox 43"/>
          <p:cNvSpPr txBox="1"/>
          <p:nvPr/>
        </p:nvSpPr>
        <p:spPr bwMode="auto">
          <a:xfrm>
            <a:off x="6149012" y="3589932"/>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lumMod val="95000"/>
                  </a:schemeClr>
                </a:solidFill>
              </a:rPr>
              <a:t>添加标题</a:t>
            </a:r>
          </a:p>
        </p:txBody>
      </p:sp>
      <p:sp>
        <p:nvSpPr>
          <p:cNvPr id="45" name="TextBox 44"/>
          <p:cNvSpPr txBox="1"/>
          <p:nvPr/>
        </p:nvSpPr>
        <p:spPr bwMode="auto">
          <a:xfrm>
            <a:off x="1502599" y="1765821"/>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lumMod val="95000"/>
                  </a:schemeClr>
                </a:solidFill>
              </a:rPr>
              <a:t>添加标题</a:t>
            </a:r>
          </a:p>
        </p:txBody>
      </p:sp>
      <p:sp>
        <p:nvSpPr>
          <p:cNvPr id="46" name="TextBox 45"/>
          <p:cNvSpPr txBox="1"/>
          <p:nvPr/>
        </p:nvSpPr>
        <p:spPr bwMode="auto">
          <a:xfrm>
            <a:off x="4795644" y="1452424"/>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dirty="0">
                <a:solidFill>
                  <a:schemeClr val="bg1">
                    <a:lumMod val="95000"/>
                  </a:schemeClr>
                </a:solidFill>
              </a:rPr>
              <a:t>添加标题</a:t>
            </a:r>
          </a:p>
        </p:txBody>
      </p:sp>
      <p:sp>
        <p:nvSpPr>
          <p:cNvPr id="47" name="任意多边形 46"/>
          <p:cNvSpPr/>
          <p:nvPr/>
        </p:nvSpPr>
        <p:spPr>
          <a:xfrm>
            <a:off x="6067425" y="2123181"/>
            <a:ext cx="361950" cy="0"/>
          </a:xfrm>
          <a:custGeom>
            <a:avLst/>
            <a:gdLst>
              <a:gd name="connsiteX0" fmla="*/ 0 w 361950"/>
              <a:gd name="connsiteY0" fmla="*/ 0 h 0"/>
              <a:gd name="connsiteX1" fmla="*/ 361950 w 361950"/>
              <a:gd name="connsiteY1" fmla="*/ 0 h 0"/>
            </a:gdLst>
            <a:ahLst/>
            <a:cxnLst>
              <a:cxn ang="0">
                <a:pos x="connsiteX0" y="connsiteY0"/>
              </a:cxn>
              <a:cxn ang="0">
                <a:pos x="connsiteX1" y="connsiteY1"/>
              </a:cxn>
            </a:cxnLst>
            <a:rect l="l" t="t" r="r" b="b"/>
            <a:pathLst>
              <a:path w="361950">
                <a:moveTo>
                  <a:pt x="0" y="0"/>
                </a:moveTo>
                <a:lnTo>
                  <a:pt x="361950" y="0"/>
                </a:lnTo>
              </a:path>
            </a:pathLst>
          </a:cu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a:off x="5829300" y="3750462"/>
            <a:ext cx="361950" cy="0"/>
          </a:xfrm>
          <a:custGeom>
            <a:avLst/>
            <a:gdLst>
              <a:gd name="connsiteX0" fmla="*/ 0 w 361950"/>
              <a:gd name="connsiteY0" fmla="*/ 0 h 0"/>
              <a:gd name="connsiteX1" fmla="*/ 361950 w 361950"/>
              <a:gd name="connsiteY1" fmla="*/ 0 h 0"/>
            </a:gdLst>
            <a:ahLst/>
            <a:cxnLst>
              <a:cxn ang="0">
                <a:pos x="connsiteX0" y="connsiteY0"/>
              </a:cxn>
              <a:cxn ang="0">
                <a:pos x="connsiteX1" y="connsiteY1"/>
              </a:cxn>
            </a:cxnLst>
            <a:rect l="l" t="t" r="r" b="b"/>
            <a:pathLst>
              <a:path w="361950">
                <a:moveTo>
                  <a:pt x="0" y="0"/>
                </a:moveTo>
                <a:lnTo>
                  <a:pt x="361950" y="0"/>
                </a:lnTo>
              </a:path>
            </a:pathLst>
          </a:cu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flipV="1">
            <a:off x="2555776" y="3575548"/>
            <a:ext cx="477937" cy="45719"/>
          </a:xfrm>
          <a:custGeom>
            <a:avLst/>
            <a:gdLst>
              <a:gd name="connsiteX0" fmla="*/ 0 w 361950"/>
              <a:gd name="connsiteY0" fmla="*/ 0 h 0"/>
              <a:gd name="connsiteX1" fmla="*/ 361950 w 361950"/>
              <a:gd name="connsiteY1" fmla="*/ 0 h 0"/>
            </a:gdLst>
            <a:ahLst/>
            <a:cxnLst>
              <a:cxn ang="0">
                <a:pos x="connsiteX0" y="connsiteY0"/>
              </a:cxn>
              <a:cxn ang="0">
                <a:pos x="connsiteX1" y="connsiteY1"/>
              </a:cxn>
            </a:cxnLst>
            <a:rect l="l" t="t" r="r" b="b"/>
            <a:pathLst>
              <a:path w="361950">
                <a:moveTo>
                  <a:pt x="0" y="0"/>
                </a:moveTo>
                <a:lnTo>
                  <a:pt x="361950" y="0"/>
                </a:lnTo>
              </a:path>
            </a:pathLst>
          </a:cu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a:off x="2555776" y="1939036"/>
            <a:ext cx="1452662" cy="74851"/>
          </a:xfrm>
          <a:custGeom>
            <a:avLst/>
            <a:gdLst>
              <a:gd name="connsiteX0" fmla="*/ 0 w 361950"/>
              <a:gd name="connsiteY0" fmla="*/ 0 h 0"/>
              <a:gd name="connsiteX1" fmla="*/ 361950 w 361950"/>
              <a:gd name="connsiteY1" fmla="*/ 0 h 0"/>
            </a:gdLst>
            <a:ahLst/>
            <a:cxnLst>
              <a:cxn ang="0">
                <a:pos x="connsiteX0" y="connsiteY0"/>
              </a:cxn>
              <a:cxn ang="0">
                <a:pos x="connsiteX1" y="connsiteY1"/>
              </a:cxn>
            </a:cxnLst>
            <a:rect l="l" t="t" r="r" b="b"/>
            <a:pathLst>
              <a:path w="361950">
                <a:moveTo>
                  <a:pt x="0" y="0"/>
                </a:moveTo>
                <a:lnTo>
                  <a:pt x="361950" y="0"/>
                </a:lnTo>
              </a:path>
            </a:pathLst>
          </a:cu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50"/>
          <p:cNvSpPr/>
          <p:nvPr/>
        </p:nvSpPr>
        <p:spPr>
          <a:xfrm rot="16200000">
            <a:off x="5127968" y="2041811"/>
            <a:ext cx="530806" cy="45719"/>
          </a:xfrm>
          <a:custGeom>
            <a:avLst/>
            <a:gdLst>
              <a:gd name="connsiteX0" fmla="*/ 0 w 361950"/>
              <a:gd name="connsiteY0" fmla="*/ 0 h 0"/>
              <a:gd name="connsiteX1" fmla="*/ 361950 w 361950"/>
              <a:gd name="connsiteY1" fmla="*/ 0 h 0"/>
            </a:gdLst>
            <a:ahLst/>
            <a:cxnLst>
              <a:cxn ang="0">
                <a:pos x="connsiteX0" y="connsiteY0"/>
              </a:cxn>
              <a:cxn ang="0">
                <a:pos x="connsiteX1" y="connsiteY1"/>
              </a:cxn>
            </a:cxnLst>
            <a:rect l="l" t="t" r="r" b="b"/>
            <a:pathLst>
              <a:path w="361950">
                <a:moveTo>
                  <a:pt x="0" y="0"/>
                </a:moveTo>
                <a:lnTo>
                  <a:pt x="361950" y="0"/>
                </a:lnTo>
              </a:path>
            </a:pathLst>
          </a:custGeom>
          <a:noFill/>
          <a:ln w="19050">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16135">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fltVal val="0"/>
                                          </p:val>
                                        </p:tav>
                                        <p:tav tm="100000">
                                          <p:val>
                                            <p:strVal val="#ppt_w"/>
                                          </p:val>
                                        </p:tav>
                                      </p:tavLst>
                                    </p:anim>
                                    <p:anim calcmode="lin" valueType="num">
                                      <p:cBhvr>
                                        <p:cTn id="36" dur="500" fill="hold"/>
                                        <p:tgtEl>
                                          <p:spTgt spid="29"/>
                                        </p:tgtEl>
                                        <p:attrNameLst>
                                          <p:attrName>ppt_h</p:attrName>
                                        </p:attrNameLst>
                                      </p:cBhvr>
                                      <p:tavLst>
                                        <p:tav tm="0">
                                          <p:val>
                                            <p:fltVal val="0"/>
                                          </p:val>
                                        </p:tav>
                                        <p:tav tm="100000">
                                          <p:val>
                                            <p:strVal val="#ppt_h"/>
                                          </p:val>
                                        </p:tav>
                                      </p:tavLst>
                                    </p:anim>
                                    <p:animEffect transition="in" filter="fade">
                                      <p:cBhvr>
                                        <p:cTn id="37" dur="500"/>
                                        <p:tgtEl>
                                          <p:spTgt spid="29"/>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 calcmode="lin" valueType="num">
                                      <p:cBhvr>
                                        <p:cTn id="41" dur="500" fill="hold"/>
                                        <p:tgtEl>
                                          <p:spTgt spid="33"/>
                                        </p:tgtEl>
                                        <p:attrNameLst>
                                          <p:attrName>ppt_w</p:attrName>
                                        </p:attrNameLst>
                                      </p:cBhvr>
                                      <p:tavLst>
                                        <p:tav tm="0">
                                          <p:val>
                                            <p:fltVal val="0"/>
                                          </p:val>
                                        </p:tav>
                                        <p:tav tm="100000">
                                          <p:val>
                                            <p:strVal val="#ppt_w"/>
                                          </p:val>
                                        </p:tav>
                                      </p:tavLst>
                                    </p:anim>
                                    <p:anim calcmode="lin" valueType="num">
                                      <p:cBhvr>
                                        <p:cTn id="42" dur="500" fill="hold"/>
                                        <p:tgtEl>
                                          <p:spTgt spid="33"/>
                                        </p:tgtEl>
                                        <p:attrNameLst>
                                          <p:attrName>ppt_h</p:attrName>
                                        </p:attrNameLst>
                                      </p:cBhvr>
                                      <p:tavLst>
                                        <p:tav tm="0">
                                          <p:val>
                                            <p:fltVal val="0"/>
                                          </p:val>
                                        </p:tav>
                                        <p:tav tm="100000">
                                          <p:val>
                                            <p:strVal val="#ppt_h"/>
                                          </p:val>
                                        </p:tav>
                                      </p:tavLst>
                                    </p:anim>
                                    <p:animEffect transition="in" filter="fade">
                                      <p:cBhvr>
                                        <p:cTn id="43" dur="500"/>
                                        <p:tgtEl>
                                          <p:spTgt spid="33"/>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p:cTn id="47" dur="500" fill="hold"/>
                                        <p:tgtEl>
                                          <p:spTgt spid="41"/>
                                        </p:tgtEl>
                                        <p:attrNameLst>
                                          <p:attrName>ppt_w</p:attrName>
                                        </p:attrNameLst>
                                      </p:cBhvr>
                                      <p:tavLst>
                                        <p:tav tm="0">
                                          <p:val>
                                            <p:fltVal val="0"/>
                                          </p:val>
                                        </p:tav>
                                        <p:tav tm="100000">
                                          <p:val>
                                            <p:strVal val="#ppt_w"/>
                                          </p:val>
                                        </p:tav>
                                      </p:tavLst>
                                    </p:anim>
                                    <p:anim calcmode="lin" valueType="num">
                                      <p:cBhvr>
                                        <p:cTn id="48" dur="500" fill="hold"/>
                                        <p:tgtEl>
                                          <p:spTgt spid="41"/>
                                        </p:tgtEl>
                                        <p:attrNameLst>
                                          <p:attrName>ppt_h</p:attrName>
                                        </p:attrNameLst>
                                      </p:cBhvr>
                                      <p:tavLst>
                                        <p:tav tm="0">
                                          <p:val>
                                            <p:fltVal val="0"/>
                                          </p:val>
                                        </p:tav>
                                        <p:tav tm="100000">
                                          <p:val>
                                            <p:strVal val="#ppt_h"/>
                                          </p:val>
                                        </p:tav>
                                      </p:tavLst>
                                    </p:anim>
                                    <p:animEffect transition="in" filter="fade">
                                      <p:cBhvr>
                                        <p:cTn id="49" dur="500"/>
                                        <p:tgtEl>
                                          <p:spTgt spid="41"/>
                                        </p:tgtEl>
                                      </p:cBhvr>
                                    </p:animEffect>
                                  </p:childTnLst>
                                </p:cTn>
                              </p:par>
                            </p:childTnLst>
                          </p:cTn>
                        </p:par>
                        <p:par>
                          <p:cTn id="50" fill="hold">
                            <p:stCondLst>
                              <p:cond delay="4000"/>
                            </p:stCondLst>
                            <p:childTnLst>
                              <p:par>
                                <p:cTn id="51" presetID="53" presetClass="entr" presetSubtype="16"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animEffect transition="in" filter="fade">
                                      <p:cBhvr>
                                        <p:cTn id="55" dur="500"/>
                                        <p:tgtEl>
                                          <p:spTgt spid="36"/>
                                        </p:tgtEl>
                                      </p:cBhvr>
                                    </p:animEffect>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ppt_w</p:attrName>
                                        </p:attrNameLst>
                                      </p:cBhvr>
                                      <p:tavLst>
                                        <p:tav tm="0">
                                          <p:val>
                                            <p:fltVal val="0"/>
                                          </p:val>
                                        </p:tav>
                                        <p:tav tm="100000">
                                          <p:val>
                                            <p:strVal val="#ppt_w"/>
                                          </p:val>
                                        </p:tav>
                                      </p:tavLst>
                                    </p:anim>
                                    <p:anim calcmode="lin" valueType="num">
                                      <p:cBhvr>
                                        <p:cTn id="60" dur="500" fill="hold"/>
                                        <p:tgtEl>
                                          <p:spTgt spid="28"/>
                                        </p:tgtEl>
                                        <p:attrNameLst>
                                          <p:attrName>ppt_h</p:attrName>
                                        </p:attrNameLst>
                                      </p:cBhvr>
                                      <p:tavLst>
                                        <p:tav tm="0">
                                          <p:val>
                                            <p:fltVal val="0"/>
                                          </p:val>
                                        </p:tav>
                                        <p:tav tm="100000">
                                          <p:val>
                                            <p:strVal val="#ppt_h"/>
                                          </p:val>
                                        </p:tav>
                                      </p:tavLst>
                                    </p:anim>
                                    <p:animEffect transition="in" filter="fade">
                                      <p:cBhvr>
                                        <p:cTn id="61" dur="500"/>
                                        <p:tgtEl>
                                          <p:spTgt spid="28"/>
                                        </p:tgtEl>
                                      </p:cBhvr>
                                    </p:animEffect>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p:cTn id="65" dur="500" fill="hold"/>
                                        <p:tgtEl>
                                          <p:spTgt spid="31"/>
                                        </p:tgtEl>
                                        <p:attrNameLst>
                                          <p:attrName>ppt_w</p:attrName>
                                        </p:attrNameLst>
                                      </p:cBhvr>
                                      <p:tavLst>
                                        <p:tav tm="0">
                                          <p:val>
                                            <p:fltVal val="0"/>
                                          </p:val>
                                        </p:tav>
                                        <p:tav tm="100000">
                                          <p:val>
                                            <p:strVal val="#ppt_w"/>
                                          </p:val>
                                        </p:tav>
                                      </p:tavLst>
                                    </p:anim>
                                    <p:anim calcmode="lin" valueType="num">
                                      <p:cBhvr>
                                        <p:cTn id="66" dur="500" fill="hold"/>
                                        <p:tgtEl>
                                          <p:spTgt spid="31"/>
                                        </p:tgtEl>
                                        <p:attrNameLst>
                                          <p:attrName>ppt_h</p:attrName>
                                        </p:attrNameLst>
                                      </p:cBhvr>
                                      <p:tavLst>
                                        <p:tav tm="0">
                                          <p:val>
                                            <p:fltVal val="0"/>
                                          </p:val>
                                        </p:tav>
                                        <p:tav tm="100000">
                                          <p:val>
                                            <p:strVal val="#ppt_h"/>
                                          </p:val>
                                        </p:tav>
                                      </p:tavLst>
                                    </p:anim>
                                    <p:animEffect transition="in" filter="fade">
                                      <p:cBhvr>
                                        <p:cTn id="67" dur="500"/>
                                        <p:tgtEl>
                                          <p:spTgt spid="31"/>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p:cTn id="71" dur="500" fill="hold"/>
                                        <p:tgtEl>
                                          <p:spTgt spid="35"/>
                                        </p:tgtEl>
                                        <p:attrNameLst>
                                          <p:attrName>ppt_w</p:attrName>
                                        </p:attrNameLst>
                                      </p:cBhvr>
                                      <p:tavLst>
                                        <p:tav tm="0">
                                          <p:val>
                                            <p:fltVal val="0"/>
                                          </p:val>
                                        </p:tav>
                                        <p:tav tm="100000">
                                          <p:val>
                                            <p:strVal val="#ppt_w"/>
                                          </p:val>
                                        </p:tav>
                                      </p:tavLst>
                                    </p:anim>
                                    <p:anim calcmode="lin" valueType="num">
                                      <p:cBhvr>
                                        <p:cTn id="72" dur="500" fill="hold"/>
                                        <p:tgtEl>
                                          <p:spTgt spid="35"/>
                                        </p:tgtEl>
                                        <p:attrNameLst>
                                          <p:attrName>ppt_h</p:attrName>
                                        </p:attrNameLst>
                                      </p:cBhvr>
                                      <p:tavLst>
                                        <p:tav tm="0">
                                          <p:val>
                                            <p:fltVal val="0"/>
                                          </p:val>
                                        </p:tav>
                                        <p:tav tm="100000">
                                          <p:val>
                                            <p:strVal val="#ppt_h"/>
                                          </p:val>
                                        </p:tav>
                                      </p:tavLst>
                                    </p:anim>
                                    <p:animEffect transition="in" filter="fade">
                                      <p:cBhvr>
                                        <p:cTn id="73" dur="500"/>
                                        <p:tgtEl>
                                          <p:spTgt spid="35"/>
                                        </p:tgtEl>
                                      </p:cBhvr>
                                    </p:animEffect>
                                  </p:childTnLst>
                                </p:cTn>
                              </p:par>
                            </p:childTnLst>
                          </p:cTn>
                        </p:par>
                        <p:par>
                          <p:cTn id="74" fill="hold">
                            <p:stCondLst>
                              <p:cond delay="6000"/>
                            </p:stCondLst>
                            <p:childTnLst>
                              <p:par>
                                <p:cTn id="75" presetID="53" presetClass="entr" presetSubtype="16"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fltVal val="0"/>
                                          </p:val>
                                        </p:tav>
                                        <p:tav tm="100000">
                                          <p:val>
                                            <p:strVal val="#ppt_w"/>
                                          </p:val>
                                        </p:tav>
                                      </p:tavLst>
                                    </p:anim>
                                    <p:anim calcmode="lin" valueType="num">
                                      <p:cBhvr>
                                        <p:cTn id="78" dur="500" fill="hold"/>
                                        <p:tgtEl>
                                          <p:spTgt spid="38"/>
                                        </p:tgtEl>
                                        <p:attrNameLst>
                                          <p:attrName>ppt_h</p:attrName>
                                        </p:attrNameLst>
                                      </p:cBhvr>
                                      <p:tavLst>
                                        <p:tav tm="0">
                                          <p:val>
                                            <p:fltVal val="0"/>
                                          </p:val>
                                        </p:tav>
                                        <p:tav tm="100000">
                                          <p:val>
                                            <p:strVal val="#ppt_h"/>
                                          </p:val>
                                        </p:tav>
                                      </p:tavLst>
                                    </p:anim>
                                    <p:animEffect transition="in" filter="fade">
                                      <p:cBhvr>
                                        <p:cTn id="79" dur="500"/>
                                        <p:tgtEl>
                                          <p:spTgt spid="38"/>
                                        </p:tgtEl>
                                      </p:cBhvr>
                                    </p:animEffect>
                                  </p:childTnLst>
                                </p:cTn>
                              </p:par>
                            </p:childTnLst>
                          </p:cTn>
                        </p:par>
                        <p:par>
                          <p:cTn id="80" fill="hold">
                            <p:stCondLst>
                              <p:cond delay="6500"/>
                            </p:stCondLst>
                            <p:childTnLst>
                              <p:par>
                                <p:cTn id="81" presetID="53" presetClass="entr" presetSubtype="16"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p:cTn id="83" dur="500" fill="hold"/>
                                        <p:tgtEl>
                                          <p:spTgt spid="40"/>
                                        </p:tgtEl>
                                        <p:attrNameLst>
                                          <p:attrName>ppt_w</p:attrName>
                                        </p:attrNameLst>
                                      </p:cBhvr>
                                      <p:tavLst>
                                        <p:tav tm="0">
                                          <p:val>
                                            <p:fltVal val="0"/>
                                          </p:val>
                                        </p:tav>
                                        <p:tav tm="100000">
                                          <p:val>
                                            <p:strVal val="#ppt_w"/>
                                          </p:val>
                                        </p:tav>
                                      </p:tavLst>
                                    </p:anim>
                                    <p:anim calcmode="lin" valueType="num">
                                      <p:cBhvr>
                                        <p:cTn id="84" dur="500" fill="hold"/>
                                        <p:tgtEl>
                                          <p:spTgt spid="40"/>
                                        </p:tgtEl>
                                        <p:attrNameLst>
                                          <p:attrName>ppt_h</p:attrName>
                                        </p:attrNameLst>
                                      </p:cBhvr>
                                      <p:tavLst>
                                        <p:tav tm="0">
                                          <p:val>
                                            <p:fltVal val="0"/>
                                          </p:val>
                                        </p:tav>
                                        <p:tav tm="100000">
                                          <p:val>
                                            <p:strVal val="#ppt_h"/>
                                          </p:val>
                                        </p:tav>
                                      </p:tavLst>
                                    </p:anim>
                                    <p:animEffect transition="in" filter="fade">
                                      <p:cBhvr>
                                        <p:cTn id="85" dur="500"/>
                                        <p:tgtEl>
                                          <p:spTgt spid="40"/>
                                        </p:tgtEl>
                                      </p:cBhvr>
                                    </p:animEffect>
                                  </p:childTnLst>
                                </p:cTn>
                              </p:par>
                            </p:childTnLst>
                          </p:cTn>
                        </p:par>
                        <p:par>
                          <p:cTn id="86" fill="hold">
                            <p:stCondLst>
                              <p:cond delay="7000"/>
                            </p:stCondLst>
                            <p:childTnLst>
                              <p:par>
                                <p:cTn id="87" presetID="53" presetClass="entr" presetSubtype="16"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p:cTn id="89" dur="500" fill="hold"/>
                                        <p:tgtEl>
                                          <p:spTgt spid="27"/>
                                        </p:tgtEl>
                                        <p:attrNameLst>
                                          <p:attrName>ppt_w</p:attrName>
                                        </p:attrNameLst>
                                      </p:cBhvr>
                                      <p:tavLst>
                                        <p:tav tm="0">
                                          <p:val>
                                            <p:fltVal val="0"/>
                                          </p:val>
                                        </p:tav>
                                        <p:tav tm="100000">
                                          <p:val>
                                            <p:strVal val="#ppt_w"/>
                                          </p:val>
                                        </p:tav>
                                      </p:tavLst>
                                    </p:anim>
                                    <p:anim calcmode="lin" valueType="num">
                                      <p:cBhvr>
                                        <p:cTn id="90" dur="500" fill="hold"/>
                                        <p:tgtEl>
                                          <p:spTgt spid="27"/>
                                        </p:tgtEl>
                                        <p:attrNameLst>
                                          <p:attrName>ppt_h</p:attrName>
                                        </p:attrNameLst>
                                      </p:cBhvr>
                                      <p:tavLst>
                                        <p:tav tm="0">
                                          <p:val>
                                            <p:fltVal val="0"/>
                                          </p:val>
                                        </p:tav>
                                        <p:tav tm="100000">
                                          <p:val>
                                            <p:strVal val="#ppt_h"/>
                                          </p:val>
                                        </p:tav>
                                      </p:tavLst>
                                    </p:anim>
                                    <p:animEffect transition="in" filter="fade">
                                      <p:cBhvr>
                                        <p:cTn id="91" dur="500"/>
                                        <p:tgtEl>
                                          <p:spTgt spid="27"/>
                                        </p:tgtEl>
                                      </p:cBhvr>
                                    </p:animEffect>
                                  </p:childTnLst>
                                </p:cTn>
                              </p:par>
                            </p:childTnLst>
                          </p:cTn>
                        </p:par>
                        <p:par>
                          <p:cTn id="92" fill="hold">
                            <p:stCondLst>
                              <p:cond delay="7500"/>
                            </p:stCondLst>
                            <p:childTnLst>
                              <p:par>
                                <p:cTn id="93" presetID="53" presetClass="entr" presetSubtype="16" fill="hold" grpId="0" nodeType="afterEffect">
                                  <p:stCondLst>
                                    <p:cond delay="0"/>
                                  </p:stCondLst>
                                  <p:childTnLst>
                                    <p:set>
                                      <p:cBhvr>
                                        <p:cTn id="94" dur="1" fill="hold">
                                          <p:stCondLst>
                                            <p:cond delay="0"/>
                                          </p:stCondLst>
                                        </p:cTn>
                                        <p:tgtEl>
                                          <p:spTgt spid="32"/>
                                        </p:tgtEl>
                                        <p:attrNameLst>
                                          <p:attrName>style.visibility</p:attrName>
                                        </p:attrNameLst>
                                      </p:cBhvr>
                                      <p:to>
                                        <p:strVal val="visible"/>
                                      </p:to>
                                    </p:set>
                                    <p:anim calcmode="lin" valueType="num">
                                      <p:cBhvr>
                                        <p:cTn id="95" dur="500" fill="hold"/>
                                        <p:tgtEl>
                                          <p:spTgt spid="32"/>
                                        </p:tgtEl>
                                        <p:attrNameLst>
                                          <p:attrName>ppt_w</p:attrName>
                                        </p:attrNameLst>
                                      </p:cBhvr>
                                      <p:tavLst>
                                        <p:tav tm="0">
                                          <p:val>
                                            <p:fltVal val="0"/>
                                          </p:val>
                                        </p:tav>
                                        <p:tav tm="100000">
                                          <p:val>
                                            <p:strVal val="#ppt_w"/>
                                          </p:val>
                                        </p:tav>
                                      </p:tavLst>
                                    </p:anim>
                                    <p:anim calcmode="lin" valueType="num">
                                      <p:cBhvr>
                                        <p:cTn id="96" dur="500" fill="hold"/>
                                        <p:tgtEl>
                                          <p:spTgt spid="32"/>
                                        </p:tgtEl>
                                        <p:attrNameLst>
                                          <p:attrName>ppt_h</p:attrName>
                                        </p:attrNameLst>
                                      </p:cBhvr>
                                      <p:tavLst>
                                        <p:tav tm="0">
                                          <p:val>
                                            <p:fltVal val="0"/>
                                          </p:val>
                                        </p:tav>
                                        <p:tav tm="100000">
                                          <p:val>
                                            <p:strVal val="#ppt_h"/>
                                          </p:val>
                                        </p:tav>
                                      </p:tavLst>
                                    </p:anim>
                                    <p:animEffect transition="in" filter="fade">
                                      <p:cBhvr>
                                        <p:cTn id="97" dur="500"/>
                                        <p:tgtEl>
                                          <p:spTgt spid="32"/>
                                        </p:tgtEl>
                                      </p:cBhvr>
                                    </p:animEffect>
                                  </p:childTnLst>
                                </p:cTn>
                              </p:par>
                            </p:childTnLst>
                          </p:cTn>
                        </p:par>
                        <p:par>
                          <p:cTn id="98" fill="hold">
                            <p:stCondLst>
                              <p:cond delay="8000"/>
                            </p:stCondLst>
                            <p:childTnLst>
                              <p:par>
                                <p:cTn id="99" presetID="22" presetClass="entr" presetSubtype="2" fill="hold" grpId="0" nodeType="afterEffect">
                                  <p:stCondLst>
                                    <p:cond delay="0"/>
                                  </p:stCondLst>
                                  <p:childTnLst>
                                    <p:set>
                                      <p:cBhvr>
                                        <p:cTn id="100" dur="1" fill="hold">
                                          <p:stCondLst>
                                            <p:cond delay="0"/>
                                          </p:stCondLst>
                                        </p:cTn>
                                        <p:tgtEl>
                                          <p:spTgt spid="50"/>
                                        </p:tgtEl>
                                        <p:attrNameLst>
                                          <p:attrName>style.visibility</p:attrName>
                                        </p:attrNameLst>
                                      </p:cBhvr>
                                      <p:to>
                                        <p:strVal val="visible"/>
                                      </p:to>
                                    </p:set>
                                    <p:animEffect transition="in" filter="wipe(right)">
                                      <p:cBhvr>
                                        <p:cTn id="101" dur="500"/>
                                        <p:tgtEl>
                                          <p:spTgt spid="50"/>
                                        </p:tgtEl>
                                      </p:cBhvr>
                                    </p:animEffect>
                                  </p:childTnLst>
                                </p:cTn>
                              </p:par>
                            </p:childTnLst>
                          </p:cTn>
                        </p:par>
                        <p:par>
                          <p:cTn id="102" fill="hold">
                            <p:stCondLst>
                              <p:cond delay="8500"/>
                            </p:stCondLst>
                            <p:childTnLst>
                              <p:par>
                                <p:cTn id="103" presetID="25" presetClass="entr" presetSubtype="0" fill="hold" grpId="0" nodeType="afterEffect">
                                  <p:stCondLst>
                                    <p:cond delay="0"/>
                                  </p:stCondLst>
                                  <p:childTnLst>
                                    <p:set>
                                      <p:cBhvr>
                                        <p:cTn id="104" dur="1" fill="hold">
                                          <p:stCondLst>
                                            <p:cond delay="0"/>
                                          </p:stCondLst>
                                        </p:cTn>
                                        <p:tgtEl>
                                          <p:spTgt spid="45"/>
                                        </p:tgtEl>
                                        <p:attrNameLst>
                                          <p:attrName>style.visibility</p:attrName>
                                        </p:attrNameLst>
                                      </p:cBhvr>
                                      <p:to>
                                        <p:strVal val="visible"/>
                                      </p:to>
                                    </p:set>
                                    <p:anim calcmode="lin" valueType="num">
                                      <p:cBhvr>
                                        <p:cTn id="105" dur="500" decel="50000" fill="hold">
                                          <p:stCondLst>
                                            <p:cond delay="0"/>
                                          </p:stCondLst>
                                        </p:cTn>
                                        <p:tgtEl>
                                          <p:spTgt spid="45"/>
                                        </p:tgtEl>
                                        <p:attrNameLst>
                                          <p:attrName>style.rotation</p:attrName>
                                        </p:attrNameLst>
                                      </p:cBhvr>
                                      <p:tavLst>
                                        <p:tav tm="0">
                                          <p:val>
                                            <p:fltVal val="-90"/>
                                          </p:val>
                                        </p:tav>
                                        <p:tav tm="100000">
                                          <p:val>
                                            <p:fltVal val="0"/>
                                          </p:val>
                                        </p:tav>
                                      </p:tavLst>
                                    </p:anim>
                                    <p:anim calcmode="lin" valueType="num">
                                      <p:cBhvr>
                                        <p:cTn id="106" dur="500" decel="50000" fill="hold">
                                          <p:stCondLst>
                                            <p:cond delay="0"/>
                                          </p:stCondLst>
                                        </p:cTn>
                                        <p:tgtEl>
                                          <p:spTgt spid="45"/>
                                        </p:tgtEl>
                                        <p:attrNameLst>
                                          <p:attrName>ppt_w</p:attrName>
                                        </p:attrNameLst>
                                      </p:cBhvr>
                                      <p:tavLst>
                                        <p:tav tm="0">
                                          <p:val>
                                            <p:strVal val="#ppt_w"/>
                                          </p:val>
                                        </p:tav>
                                        <p:tav tm="100000">
                                          <p:val>
                                            <p:strVal val="#ppt_w*.05"/>
                                          </p:val>
                                        </p:tav>
                                      </p:tavLst>
                                    </p:anim>
                                    <p:anim calcmode="lin" valueType="num">
                                      <p:cBhvr>
                                        <p:cTn id="107" dur="500" accel="50000" fill="hold">
                                          <p:stCondLst>
                                            <p:cond delay="500"/>
                                          </p:stCondLst>
                                        </p:cTn>
                                        <p:tgtEl>
                                          <p:spTgt spid="45"/>
                                        </p:tgtEl>
                                        <p:attrNameLst>
                                          <p:attrName>ppt_w</p:attrName>
                                        </p:attrNameLst>
                                      </p:cBhvr>
                                      <p:tavLst>
                                        <p:tav tm="0">
                                          <p:val>
                                            <p:strVal val="#ppt_w*.05"/>
                                          </p:val>
                                        </p:tav>
                                        <p:tav tm="100000">
                                          <p:val>
                                            <p:strVal val="#ppt_w"/>
                                          </p:val>
                                        </p:tav>
                                      </p:tavLst>
                                    </p:anim>
                                    <p:anim calcmode="lin" valueType="num">
                                      <p:cBhvr>
                                        <p:cTn id="108" dur="1000" fill="hold"/>
                                        <p:tgtEl>
                                          <p:spTgt spid="45"/>
                                        </p:tgtEl>
                                        <p:attrNameLst>
                                          <p:attrName>ppt_h</p:attrName>
                                        </p:attrNameLst>
                                      </p:cBhvr>
                                      <p:tavLst>
                                        <p:tav tm="0">
                                          <p:val>
                                            <p:strVal val="#ppt_h"/>
                                          </p:val>
                                        </p:tav>
                                        <p:tav tm="100000">
                                          <p:val>
                                            <p:strVal val="#ppt_h"/>
                                          </p:val>
                                        </p:tav>
                                      </p:tavLst>
                                    </p:anim>
                                    <p:anim calcmode="lin" valueType="num">
                                      <p:cBhvr>
                                        <p:cTn id="109" dur="500" decel="50000" fill="hold">
                                          <p:stCondLst>
                                            <p:cond delay="0"/>
                                          </p:stCondLst>
                                        </p:cTn>
                                        <p:tgtEl>
                                          <p:spTgt spid="45"/>
                                        </p:tgtEl>
                                        <p:attrNameLst>
                                          <p:attrName>ppt_x</p:attrName>
                                        </p:attrNameLst>
                                      </p:cBhvr>
                                      <p:tavLst>
                                        <p:tav tm="0">
                                          <p:val>
                                            <p:strVal val="#ppt_x+.4"/>
                                          </p:val>
                                        </p:tav>
                                        <p:tav tm="100000">
                                          <p:val>
                                            <p:strVal val="#ppt_x"/>
                                          </p:val>
                                        </p:tav>
                                      </p:tavLst>
                                    </p:anim>
                                    <p:anim calcmode="lin" valueType="num">
                                      <p:cBhvr>
                                        <p:cTn id="110" dur="500" decel="50000" fill="hold">
                                          <p:stCondLst>
                                            <p:cond delay="0"/>
                                          </p:stCondLst>
                                        </p:cTn>
                                        <p:tgtEl>
                                          <p:spTgt spid="45"/>
                                        </p:tgtEl>
                                        <p:attrNameLst>
                                          <p:attrName>ppt_y</p:attrName>
                                        </p:attrNameLst>
                                      </p:cBhvr>
                                      <p:tavLst>
                                        <p:tav tm="0">
                                          <p:val>
                                            <p:strVal val="#ppt_y-.2"/>
                                          </p:val>
                                        </p:tav>
                                        <p:tav tm="100000">
                                          <p:val>
                                            <p:strVal val="#ppt_y+.1"/>
                                          </p:val>
                                        </p:tav>
                                      </p:tavLst>
                                    </p:anim>
                                    <p:anim calcmode="lin" valueType="num">
                                      <p:cBhvr>
                                        <p:cTn id="111" dur="500" accel="50000" fill="hold">
                                          <p:stCondLst>
                                            <p:cond delay="500"/>
                                          </p:stCondLst>
                                        </p:cTn>
                                        <p:tgtEl>
                                          <p:spTgt spid="45"/>
                                        </p:tgtEl>
                                        <p:attrNameLst>
                                          <p:attrName>ppt_y</p:attrName>
                                        </p:attrNameLst>
                                      </p:cBhvr>
                                      <p:tavLst>
                                        <p:tav tm="0">
                                          <p:val>
                                            <p:strVal val="#ppt_y+.1"/>
                                          </p:val>
                                        </p:tav>
                                        <p:tav tm="100000">
                                          <p:val>
                                            <p:strVal val="#ppt_y"/>
                                          </p:val>
                                        </p:tav>
                                      </p:tavLst>
                                    </p:anim>
                                    <p:animEffect transition="in" filter="fade">
                                      <p:cBhvr>
                                        <p:cTn id="112" dur="1000" decel="50000">
                                          <p:stCondLst>
                                            <p:cond delay="0"/>
                                          </p:stCondLst>
                                        </p:cTn>
                                        <p:tgtEl>
                                          <p:spTgt spid="45"/>
                                        </p:tgtEl>
                                      </p:cBhvr>
                                    </p:animEffect>
                                  </p:childTnLst>
                                </p:cTn>
                              </p:par>
                            </p:childTnLst>
                          </p:cTn>
                        </p:par>
                        <p:par>
                          <p:cTn id="113" fill="hold">
                            <p:stCondLst>
                              <p:cond delay="9500"/>
                            </p:stCondLst>
                            <p:childTnLst>
                              <p:par>
                                <p:cTn id="114" presetID="22" presetClass="entr" presetSubtype="2" fill="hold" grpId="0" nodeType="after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wipe(right)">
                                      <p:cBhvr>
                                        <p:cTn id="116" dur="500"/>
                                        <p:tgtEl>
                                          <p:spTgt spid="49"/>
                                        </p:tgtEl>
                                      </p:cBhvr>
                                    </p:animEffect>
                                  </p:childTnLst>
                                </p:cTn>
                              </p:par>
                            </p:childTnLst>
                          </p:cTn>
                        </p:par>
                        <p:par>
                          <p:cTn id="117" fill="hold">
                            <p:stCondLst>
                              <p:cond delay="10000"/>
                            </p:stCondLst>
                            <p:childTnLst>
                              <p:par>
                                <p:cTn id="118" presetID="25" presetClass="entr" presetSubtype="0" fill="hold" grpId="0" nodeType="afterEffect">
                                  <p:stCondLst>
                                    <p:cond delay="0"/>
                                  </p:stCondLst>
                                  <p:childTnLst>
                                    <p:set>
                                      <p:cBhvr>
                                        <p:cTn id="119" dur="1" fill="hold">
                                          <p:stCondLst>
                                            <p:cond delay="0"/>
                                          </p:stCondLst>
                                        </p:cTn>
                                        <p:tgtEl>
                                          <p:spTgt spid="42"/>
                                        </p:tgtEl>
                                        <p:attrNameLst>
                                          <p:attrName>style.visibility</p:attrName>
                                        </p:attrNameLst>
                                      </p:cBhvr>
                                      <p:to>
                                        <p:strVal val="visible"/>
                                      </p:to>
                                    </p:set>
                                    <p:anim calcmode="lin" valueType="num">
                                      <p:cBhvr>
                                        <p:cTn id="120" dur="50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121" dur="50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122" dur="500" accel="50000" fill="hold">
                                          <p:stCondLst>
                                            <p:cond delay="500"/>
                                          </p:stCondLst>
                                        </p:cTn>
                                        <p:tgtEl>
                                          <p:spTgt spid="42"/>
                                        </p:tgtEl>
                                        <p:attrNameLst>
                                          <p:attrName>ppt_w</p:attrName>
                                        </p:attrNameLst>
                                      </p:cBhvr>
                                      <p:tavLst>
                                        <p:tav tm="0">
                                          <p:val>
                                            <p:strVal val="#ppt_w*.05"/>
                                          </p:val>
                                        </p:tav>
                                        <p:tav tm="100000">
                                          <p:val>
                                            <p:strVal val="#ppt_w"/>
                                          </p:val>
                                        </p:tav>
                                      </p:tavLst>
                                    </p:anim>
                                    <p:anim calcmode="lin" valueType="num">
                                      <p:cBhvr>
                                        <p:cTn id="123" dur="1000" fill="hold"/>
                                        <p:tgtEl>
                                          <p:spTgt spid="42"/>
                                        </p:tgtEl>
                                        <p:attrNameLst>
                                          <p:attrName>ppt_h</p:attrName>
                                        </p:attrNameLst>
                                      </p:cBhvr>
                                      <p:tavLst>
                                        <p:tav tm="0">
                                          <p:val>
                                            <p:strVal val="#ppt_h"/>
                                          </p:val>
                                        </p:tav>
                                        <p:tav tm="100000">
                                          <p:val>
                                            <p:strVal val="#ppt_h"/>
                                          </p:val>
                                        </p:tav>
                                      </p:tavLst>
                                    </p:anim>
                                    <p:anim calcmode="lin" valueType="num">
                                      <p:cBhvr>
                                        <p:cTn id="124" dur="50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125" dur="50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126" dur="500" accel="50000" fill="hold">
                                          <p:stCondLst>
                                            <p:cond delay="500"/>
                                          </p:stCondLst>
                                        </p:cTn>
                                        <p:tgtEl>
                                          <p:spTgt spid="42"/>
                                        </p:tgtEl>
                                        <p:attrNameLst>
                                          <p:attrName>ppt_y</p:attrName>
                                        </p:attrNameLst>
                                      </p:cBhvr>
                                      <p:tavLst>
                                        <p:tav tm="0">
                                          <p:val>
                                            <p:strVal val="#ppt_y+.1"/>
                                          </p:val>
                                        </p:tav>
                                        <p:tav tm="100000">
                                          <p:val>
                                            <p:strVal val="#ppt_y"/>
                                          </p:val>
                                        </p:tav>
                                      </p:tavLst>
                                    </p:anim>
                                    <p:animEffect transition="in" filter="fade">
                                      <p:cBhvr>
                                        <p:cTn id="127" dur="1000" decel="50000">
                                          <p:stCondLst>
                                            <p:cond delay="0"/>
                                          </p:stCondLst>
                                        </p:cTn>
                                        <p:tgtEl>
                                          <p:spTgt spid="42"/>
                                        </p:tgtEl>
                                      </p:cBhvr>
                                    </p:animEffect>
                                  </p:childTnLst>
                                </p:cTn>
                              </p:par>
                            </p:childTnLst>
                          </p:cTn>
                        </p:par>
                        <p:par>
                          <p:cTn id="128" fill="hold">
                            <p:stCondLst>
                              <p:cond delay="11000"/>
                            </p:stCondLst>
                            <p:childTnLst>
                              <p:par>
                                <p:cTn id="129" presetID="22" presetClass="entr" presetSubtype="4" fill="hold" grpId="0" nodeType="afterEffect">
                                  <p:stCondLst>
                                    <p:cond delay="0"/>
                                  </p:stCondLst>
                                  <p:childTnLst>
                                    <p:set>
                                      <p:cBhvr>
                                        <p:cTn id="130" dur="1" fill="hold">
                                          <p:stCondLst>
                                            <p:cond delay="0"/>
                                          </p:stCondLst>
                                        </p:cTn>
                                        <p:tgtEl>
                                          <p:spTgt spid="51"/>
                                        </p:tgtEl>
                                        <p:attrNameLst>
                                          <p:attrName>style.visibility</p:attrName>
                                        </p:attrNameLst>
                                      </p:cBhvr>
                                      <p:to>
                                        <p:strVal val="visible"/>
                                      </p:to>
                                    </p:set>
                                    <p:animEffect transition="in" filter="wipe(down)">
                                      <p:cBhvr>
                                        <p:cTn id="131" dur="500"/>
                                        <p:tgtEl>
                                          <p:spTgt spid="51"/>
                                        </p:tgtEl>
                                      </p:cBhvr>
                                    </p:animEffect>
                                  </p:childTnLst>
                                </p:cTn>
                              </p:par>
                            </p:childTnLst>
                          </p:cTn>
                        </p:par>
                        <p:par>
                          <p:cTn id="132" fill="hold">
                            <p:stCondLst>
                              <p:cond delay="11500"/>
                            </p:stCondLst>
                            <p:childTnLst>
                              <p:par>
                                <p:cTn id="133" presetID="25" presetClass="entr" presetSubtype="0" fill="hold" grpId="0" nodeType="afterEffect">
                                  <p:stCondLst>
                                    <p:cond delay="0"/>
                                  </p:stCondLst>
                                  <p:childTnLst>
                                    <p:set>
                                      <p:cBhvr>
                                        <p:cTn id="134" dur="1" fill="hold">
                                          <p:stCondLst>
                                            <p:cond delay="0"/>
                                          </p:stCondLst>
                                        </p:cTn>
                                        <p:tgtEl>
                                          <p:spTgt spid="46"/>
                                        </p:tgtEl>
                                        <p:attrNameLst>
                                          <p:attrName>style.visibility</p:attrName>
                                        </p:attrNameLst>
                                      </p:cBhvr>
                                      <p:to>
                                        <p:strVal val="visible"/>
                                      </p:to>
                                    </p:set>
                                    <p:anim calcmode="lin" valueType="num">
                                      <p:cBhvr>
                                        <p:cTn id="135"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136"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137"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138" dur="1000" fill="hold"/>
                                        <p:tgtEl>
                                          <p:spTgt spid="46"/>
                                        </p:tgtEl>
                                        <p:attrNameLst>
                                          <p:attrName>ppt_h</p:attrName>
                                        </p:attrNameLst>
                                      </p:cBhvr>
                                      <p:tavLst>
                                        <p:tav tm="0">
                                          <p:val>
                                            <p:strVal val="#ppt_h"/>
                                          </p:val>
                                        </p:tav>
                                        <p:tav tm="100000">
                                          <p:val>
                                            <p:strVal val="#ppt_h"/>
                                          </p:val>
                                        </p:tav>
                                      </p:tavLst>
                                    </p:anim>
                                    <p:anim calcmode="lin" valueType="num">
                                      <p:cBhvr>
                                        <p:cTn id="139"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140"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141"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142" dur="1000" decel="50000">
                                          <p:stCondLst>
                                            <p:cond delay="0"/>
                                          </p:stCondLst>
                                        </p:cTn>
                                        <p:tgtEl>
                                          <p:spTgt spid="46"/>
                                        </p:tgtEl>
                                      </p:cBhvr>
                                    </p:animEffect>
                                  </p:childTnLst>
                                </p:cTn>
                              </p:par>
                            </p:childTnLst>
                          </p:cTn>
                        </p:par>
                        <p:par>
                          <p:cTn id="143" fill="hold">
                            <p:stCondLst>
                              <p:cond delay="12500"/>
                            </p:stCondLst>
                            <p:childTnLst>
                              <p:par>
                                <p:cTn id="144" presetID="22" presetClass="entr" presetSubtype="8" fill="hold" grpId="0" nodeType="afterEffect">
                                  <p:stCondLst>
                                    <p:cond delay="0"/>
                                  </p:stCondLst>
                                  <p:childTnLst>
                                    <p:set>
                                      <p:cBhvr>
                                        <p:cTn id="145" dur="1" fill="hold">
                                          <p:stCondLst>
                                            <p:cond delay="0"/>
                                          </p:stCondLst>
                                        </p:cTn>
                                        <p:tgtEl>
                                          <p:spTgt spid="47"/>
                                        </p:tgtEl>
                                        <p:attrNameLst>
                                          <p:attrName>style.visibility</p:attrName>
                                        </p:attrNameLst>
                                      </p:cBhvr>
                                      <p:to>
                                        <p:strVal val="visible"/>
                                      </p:to>
                                    </p:set>
                                    <p:animEffect transition="in" filter="wipe(left)">
                                      <p:cBhvr>
                                        <p:cTn id="146" dur="500"/>
                                        <p:tgtEl>
                                          <p:spTgt spid="47"/>
                                        </p:tgtEl>
                                      </p:cBhvr>
                                    </p:animEffect>
                                  </p:childTnLst>
                                </p:cTn>
                              </p:par>
                            </p:childTnLst>
                          </p:cTn>
                        </p:par>
                        <p:par>
                          <p:cTn id="147" fill="hold">
                            <p:stCondLst>
                              <p:cond delay="13000"/>
                            </p:stCondLst>
                            <p:childTnLst>
                              <p:par>
                                <p:cTn id="148" presetID="25" presetClass="entr" presetSubtype="0" fill="hold" grpId="0" nodeType="afterEffect">
                                  <p:stCondLst>
                                    <p:cond delay="0"/>
                                  </p:stCondLst>
                                  <p:childTnLst>
                                    <p:set>
                                      <p:cBhvr>
                                        <p:cTn id="149" dur="1" fill="hold">
                                          <p:stCondLst>
                                            <p:cond delay="0"/>
                                          </p:stCondLst>
                                        </p:cTn>
                                        <p:tgtEl>
                                          <p:spTgt spid="43"/>
                                        </p:tgtEl>
                                        <p:attrNameLst>
                                          <p:attrName>style.visibility</p:attrName>
                                        </p:attrNameLst>
                                      </p:cBhvr>
                                      <p:to>
                                        <p:strVal val="visible"/>
                                      </p:to>
                                    </p:set>
                                    <p:anim calcmode="lin" valueType="num">
                                      <p:cBhvr>
                                        <p:cTn id="150" dur="500" decel="50000" fill="hold">
                                          <p:stCondLst>
                                            <p:cond delay="0"/>
                                          </p:stCondLst>
                                        </p:cTn>
                                        <p:tgtEl>
                                          <p:spTgt spid="43"/>
                                        </p:tgtEl>
                                        <p:attrNameLst>
                                          <p:attrName>style.rotation</p:attrName>
                                        </p:attrNameLst>
                                      </p:cBhvr>
                                      <p:tavLst>
                                        <p:tav tm="0">
                                          <p:val>
                                            <p:fltVal val="-90"/>
                                          </p:val>
                                        </p:tav>
                                        <p:tav tm="100000">
                                          <p:val>
                                            <p:fltVal val="0"/>
                                          </p:val>
                                        </p:tav>
                                      </p:tavLst>
                                    </p:anim>
                                    <p:anim calcmode="lin" valueType="num">
                                      <p:cBhvr>
                                        <p:cTn id="151" dur="500" decel="50000" fill="hold">
                                          <p:stCondLst>
                                            <p:cond delay="0"/>
                                          </p:stCondLst>
                                        </p:cTn>
                                        <p:tgtEl>
                                          <p:spTgt spid="43"/>
                                        </p:tgtEl>
                                        <p:attrNameLst>
                                          <p:attrName>ppt_w</p:attrName>
                                        </p:attrNameLst>
                                      </p:cBhvr>
                                      <p:tavLst>
                                        <p:tav tm="0">
                                          <p:val>
                                            <p:strVal val="#ppt_w"/>
                                          </p:val>
                                        </p:tav>
                                        <p:tav tm="100000">
                                          <p:val>
                                            <p:strVal val="#ppt_w*.05"/>
                                          </p:val>
                                        </p:tav>
                                      </p:tavLst>
                                    </p:anim>
                                    <p:anim calcmode="lin" valueType="num">
                                      <p:cBhvr>
                                        <p:cTn id="152" dur="500" accel="50000" fill="hold">
                                          <p:stCondLst>
                                            <p:cond delay="500"/>
                                          </p:stCondLst>
                                        </p:cTn>
                                        <p:tgtEl>
                                          <p:spTgt spid="43"/>
                                        </p:tgtEl>
                                        <p:attrNameLst>
                                          <p:attrName>ppt_w</p:attrName>
                                        </p:attrNameLst>
                                      </p:cBhvr>
                                      <p:tavLst>
                                        <p:tav tm="0">
                                          <p:val>
                                            <p:strVal val="#ppt_w*.05"/>
                                          </p:val>
                                        </p:tav>
                                        <p:tav tm="100000">
                                          <p:val>
                                            <p:strVal val="#ppt_w"/>
                                          </p:val>
                                        </p:tav>
                                      </p:tavLst>
                                    </p:anim>
                                    <p:anim calcmode="lin" valueType="num">
                                      <p:cBhvr>
                                        <p:cTn id="153" dur="1000" fill="hold"/>
                                        <p:tgtEl>
                                          <p:spTgt spid="43"/>
                                        </p:tgtEl>
                                        <p:attrNameLst>
                                          <p:attrName>ppt_h</p:attrName>
                                        </p:attrNameLst>
                                      </p:cBhvr>
                                      <p:tavLst>
                                        <p:tav tm="0">
                                          <p:val>
                                            <p:strVal val="#ppt_h"/>
                                          </p:val>
                                        </p:tav>
                                        <p:tav tm="100000">
                                          <p:val>
                                            <p:strVal val="#ppt_h"/>
                                          </p:val>
                                        </p:tav>
                                      </p:tavLst>
                                    </p:anim>
                                    <p:anim calcmode="lin" valueType="num">
                                      <p:cBhvr>
                                        <p:cTn id="154" dur="500" decel="50000" fill="hold">
                                          <p:stCondLst>
                                            <p:cond delay="0"/>
                                          </p:stCondLst>
                                        </p:cTn>
                                        <p:tgtEl>
                                          <p:spTgt spid="43"/>
                                        </p:tgtEl>
                                        <p:attrNameLst>
                                          <p:attrName>ppt_x</p:attrName>
                                        </p:attrNameLst>
                                      </p:cBhvr>
                                      <p:tavLst>
                                        <p:tav tm="0">
                                          <p:val>
                                            <p:strVal val="#ppt_x+.4"/>
                                          </p:val>
                                        </p:tav>
                                        <p:tav tm="100000">
                                          <p:val>
                                            <p:strVal val="#ppt_x"/>
                                          </p:val>
                                        </p:tav>
                                      </p:tavLst>
                                    </p:anim>
                                    <p:anim calcmode="lin" valueType="num">
                                      <p:cBhvr>
                                        <p:cTn id="155" dur="500" decel="50000" fill="hold">
                                          <p:stCondLst>
                                            <p:cond delay="0"/>
                                          </p:stCondLst>
                                        </p:cTn>
                                        <p:tgtEl>
                                          <p:spTgt spid="43"/>
                                        </p:tgtEl>
                                        <p:attrNameLst>
                                          <p:attrName>ppt_y</p:attrName>
                                        </p:attrNameLst>
                                      </p:cBhvr>
                                      <p:tavLst>
                                        <p:tav tm="0">
                                          <p:val>
                                            <p:strVal val="#ppt_y-.2"/>
                                          </p:val>
                                        </p:tav>
                                        <p:tav tm="100000">
                                          <p:val>
                                            <p:strVal val="#ppt_y+.1"/>
                                          </p:val>
                                        </p:tav>
                                      </p:tavLst>
                                    </p:anim>
                                    <p:anim calcmode="lin" valueType="num">
                                      <p:cBhvr>
                                        <p:cTn id="156" dur="500" accel="50000" fill="hold">
                                          <p:stCondLst>
                                            <p:cond delay="500"/>
                                          </p:stCondLst>
                                        </p:cTn>
                                        <p:tgtEl>
                                          <p:spTgt spid="43"/>
                                        </p:tgtEl>
                                        <p:attrNameLst>
                                          <p:attrName>ppt_y</p:attrName>
                                        </p:attrNameLst>
                                      </p:cBhvr>
                                      <p:tavLst>
                                        <p:tav tm="0">
                                          <p:val>
                                            <p:strVal val="#ppt_y+.1"/>
                                          </p:val>
                                        </p:tav>
                                        <p:tav tm="100000">
                                          <p:val>
                                            <p:strVal val="#ppt_y"/>
                                          </p:val>
                                        </p:tav>
                                      </p:tavLst>
                                    </p:anim>
                                    <p:animEffect transition="in" filter="fade">
                                      <p:cBhvr>
                                        <p:cTn id="157" dur="1000" decel="50000">
                                          <p:stCondLst>
                                            <p:cond delay="0"/>
                                          </p:stCondLst>
                                        </p:cTn>
                                        <p:tgtEl>
                                          <p:spTgt spid="43"/>
                                        </p:tgtEl>
                                      </p:cBhvr>
                                    </p:animEffect>
                                  </p:childTnLst>
                                </p:cTn>
                              </p:par>
                            </p:childTnLst>
                          </p:cTn>
                        </p:par>
                        <p:par>
                          <p:cTn id="158" fill="hold">
                            <p:stCondLst>
                              <p:cond delay="14000"/>
                            </p:stCondLst>
                            <p:childTnLst>
                              <p:par>
                                <p:cTn id="159" presetID="22" presetClass="entr" presetSubtype="8" fill="hold" grpId="0" nodeType="afterEffect">
                                  <p:stCondLst>
                                    <p:cond delay="0"/>
                                  </p:stCondLst>
                                  <p:childTnLst>
                                    <p:set>
                                      <p:cBhvr>
                                        <p:cTn id="160" dur="1" fill="hold">
                                          <p:stCondLst>
                                            <p:cond delay="0"/>
                                          </p:stCondLst>
                                        </p:cTn>
                                        <p:tgtEl>
                                          <p:spTgt spid="48"/>
                                        </p:tgtEl>
                                        <p:attrNameLst>
                                          <p:attrName>style.visibility</p:attrName>
                                        </p:attrNameLst>
                                      </p:cBhvr>
                                      <p:to>
                                        <p:strVal val="visible"/>
                                      </p:to>
                                    </p:set>
                                    <p:animEffect transition="in" filter="wipe(left)">
                                      <p:cBhvr>
                                        <p:cTn id="161" dur="500"/>
                                        <p:tgtEl>
                                          <p:spTgt spid="48"/>
                                        </p:tgtEl>
                                      </p:cBhvr>
                                    </p:animEffect>
                                  </p:childTnLst>
                                </p:cTn>
                              </p:par>
                            </p:childTnLst>
                          </p:cTn>
                        </p:par>
                        <p:par>
                          <p:cTn id="162" fill="hold">
                            <p:stCondLst>
                              <p:cond delay="14500"/>
                            </p:stCondLst>
                            <p:childTnLst>
                              <p:par>
                                <p:cTn id="163" presetID="25" presetClass="entr" presetSubtype="0" fill="hold" grpId="0" nodeType="afterEffect">
                                  <p:stCondLst>
                                    <p:cond delay="0"/>
                                  </p:stCondLst>
                                  <p:childTnLst>
                                    <p:set>
                                      <p:cBhvr>
                                        <p:cTn id="164" dur="1" fill="hold">
                                          <p:stCondLst>
                                            <p:cond delay="0"/>
                                          </p:stCondLst>
                                        </p:cTn>
                                        <p:tgtEl>
                                          <p:spTgt spid="44"/>
                                        </p:tgtEl>
                                        <p:attrNameLst>
                                          <p:attrName>style.visibility</p:attrName>
                                        </p:attrNameLst>
                                      </p:cBhvr>
                                      <p:to>
                                        <p:strVal val="visible"/>
                                      </p:to>
                                    </p:set>
                                    <p:anim calcmode="lin" valueType="num">
                                      <p:cBhvr>
                                        <p:cTn id="165" dur="500" decel="50000" fill="hold">
                                          <p:stCondLst>
                                            <p:cond delay="0"/>
                                          </p:stCondLst>
                                        </p:cTn>
                                        <p:tgtEl>
                                          <p:spTgt spid="44"/>
                                        </p:tgtEl>
                                        <p:attrNameLst>
                                          <p:attrName>style.rotation</p:attrName>
                                        </p:attrNameLst>
                                      </p:cBhvr>
                                      <p:tavLst>
                                        <p:tav tm="0">
                                          <p:val>
                                            <p:fltVal val="-90"/>
                                          </p:val>
                                        </p:tav>
                                        <p:tav tm="100000">
                                          <p:val>
                                            <p:fltVal val="0"/>
                                          </p:val>
                                        </p:tav>
                                      </p:tavLst>
                                    </p:anim>
                                    <p:anim calcmode="lin" valueType="num">
                                      <p:cBhvr>
                                        <p:cTn id="166" dur="500" decel="50000" fill="hold">
                                          <p:stCondLst>
                                            <p:cond delay="0"/>
                                          </p:stCondLst>
                                        </p:cTn>
                                        <p:tgtEl>
                                          <p:spTgt spid="44"/>
                                        </p:tgtEl>
                                        <p:attrNameLst>
                                          <p:attrName>ppt_w</p:attrName>
                                        </p:attrNameLst>
                                      </p:cBhvr>
                                      <p:tavLst>
                                        <p:tav tm="0">
                                          <p:val>
                                            <p:strVal val="#ppt_w"/>
                                          </p:val>
                                        </p:tav>
                                        <p:tav tm="100000">
                                          <p:val>
                                            <p:strVal val="#ppt_w*.05"/>
                                          </p:val>
                                        </p:tav>
                                      </p:tavLst>
                                    </p:anim>
                                    <p:anim calcmode="lin" valueType="num">
                                      <p:cBhvr>
                                        <p:cTn id="167" dur="500" accel="50000" fill="hold">
                                          <p:stCondLst>
                                            <p:cond delay="500"/>
                                          </p:stCondLst>
                                        </p:cTn>
                                        <p:tgtEl>
                                          <p:spTgt spid="44"/>
                                        </p:tgtEl>
                                        <p:attrNameLst>
                                          <p:attrName>ppt_w</p:attrName>
                                        </p:attrNameLst>
                                      </p:cBhvr>
                                      <p:tavLst>
                                        <p:tav tm="0">
                                          <p:val>
                                            <p:strVal val="#ppt_w*.05"/>
                                          </p:val>
                                        </p:tav>
                                        <p:tav tm="100000">
                                          <p:val>
                                            <p:strVal val="#ppt_w"/>
                                          </p:val>
                                        </p:tav>
                                      </p:tavLst>
                                    </p:anim>
                                    <p:anim calcmode="lin" valueType="num">
                                      <p:cBhvr>
                                        <p:cTn id="168" dur="1000" fill="hold"/>
                                        <p:tgtEl>
                                          <p:spTgt spid="44"/>
                                        </p:tgtEl>
                                        <p:attrNameLst>
                                          <p:attrName>ppt_h</p:attrName>
                                        </p:attrNameLst>
                                      </p:cBhvr>
                                      <p:tavLst>
                                        <p:tav tm="0">
                                          <p:val>
                                            <p:strVal val="#ppt_h"/>
                                          </p:val>
                                        </p:tav>
                                        <p:tav tm="100000">
                                          <p:val>
                                            <p:strVal val="#ppt_h"/>
                                          </p:val>
                                        </p:tav>
                                      </p:tavLst>
                                    </p:anim>
                                    <p:anim calcmode="lin" valueType="num">
                                      <p:cBhvr>
                                        <p:cTn id="169" dur="500" decel="50000" fill="hold">
                                          <p:stCondLst>
                                            <p:cond delay="0"/>
                                          </p:stCondLst>
                                        </p:cTn>
                                        <p:tgtEl>
                                          <p:spTgt spid="44"/>
                                        </p:tgtEl>
                                        <p:attrNameLst>
                                          <p:attrName>ppt_x</p:attrName>
                                        </p:attrNameLst>
                                      </p:cBhvr>
                                      <p:tavLst>
                                        <p:tav tm="0">
                                          <p:val>
                                            <p:strVal val="#ppt_x+.4"/>
                                          </p:val>
                                        </p:tav>
                                        <p:tav tm="100000">
                                          <p:val>
                                            <p:strVal val="#ppt_x"/>
                                          </p:val>
                                        </p:tav>
                                      </p:tavLst>
                                    </p:anim>
                                    <p:anim calcmode="lin" valueType="num">
                                      <p:cBhvr>
                                        <p:cTn id="170" dur="500" decel="50000" fill="hold">
                                          <p:stCondLst>
                                            <p:cond delay="0"/>
                                          </p:stCondLst>
                                        </p:cTn>
                                        <p:tgtEl>
                                          <p:spTgt spid="44"/>
                                        </p:tgtEl>
                                        <p:attrNameLst>
                                          <p:attrName>ppt_y</p:attrName>
                                        </p:attrNameLst>
                                      </p:cBhvr>
                                      <p:tavLst>
                                        <p:tav tm="0">
                                          <p:val>
                                            <p:strVal val="#ppt_y-.2"/>
                                          </p:val>
                                        </p:tav>
                                        <p:tav tm="100000">
                                          <p:val>
                                            <p:strVal val="#ppt_y+.1"/>
                                          </p:val>
                                        </p:tav>
                                      </p:tavLst>
                                    </p:anim>
                                    <p:anim calcmode="lin" valueType="num">
                                      <p:cBhvr>
                                        <p:cTn id="171" dur="500" accel="50000" fill="hold">
                                          <p:stCondLst>
                                            <p:cond delay="500"/>
                                          </p:stCondLst>
                                        </p:cTn>
                                        <p:tgtEl>
                                          <p:spTgt spid="44"/>
                                        </p:tgtEl>
                                        <p:attrNameLst>
                                          <p:attrName>ppt_y</p:attrName>
                                        </p:attrNameLst>
                                      </p:cBhvr>
                                      <p:tavLst>
                                        <p:tav tm="0">
                                          <p:val>
                                            <p:strVal val="#ppt_y+.1"/>
                                          </p:val>
                                        </p:tav>
                                        <p:tav tm="100000">
                                          <p:val>
                                            <p:strVal val="#ppt_y"/>
                                          </p:val>
                                        </p:tav>
                                      </p:tavLst>
                                    </p:anim>
                                    <p:animEffect transition="in" filter="fade">
                                      <p:cBhvr>
                                        <p:cTn id="172" dur="1000" decel="50000">
                                          <p:stCondLst>
                                            <p:cond delay="0"/>
                                          </p:stCondLst>
                                        </p:cTn>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p:bldP spid="43" grpId="0"/>
      <p:bldP spid="44" grpId="0"/>
      <p:bldP spid="45" grpId="0"/>
      <p:bldP spid="46" grpId="0"/>
      <p:bldP spid="47" grpId="0" animBg="1"/>
      <p:bldP spid="48" grpId="0" animBg="1"/>
      <p:bldP spid="49" grpId="0" animBg="1"/>
      <p:bldP spid="50" grpId="0" animBg="1"/>
      <p:bldP spid="5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extBox 75"/>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实践运用</a:t>
            </a:r>
          </a:p>
        </p:txBody>
      </p:sp>
      <p:cxnSp>
        <p:nvCxnSpPr>
          <p:cNvPr id="77" name="直接连接符 76"/>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Freeform 37"/>
          <p:cNvSpPr/>
          <p:nvPr/>
        </p:nvSpPr>
        <p:spPr bwMode="auto">
          <a:xfrm>
            <a:off x="4167675" y="1852280"/>
            <a:ext cx="1943100" cy="817563"/>
          </a:xfrm>
          <a:custGeom>
            <a:avLst/>
            <a:gdLst>
              <a:gd name="T0" fmla="*/ 0 w 518"/>
              <a:gd name="T1" fmla="*/ 0 h 218"/>
              <a:gd name="T2" fmla="*/ 518 w 518"/>
              <a:gd name="T3" fmla="*/ 211 h 218"/>
            </a:gdLst>
            <a:ahLst/>
            <a:cxnLst>
              <a:cxn ang="0">
                <a:pos x="T0" y="T1"/>
              </a:cxn>
              <a:cxn ang="0">
                <a:pos x="T2" y="T3"/>
              </a:cxn>
            </a:cxnLst>
            <a:rect l="0" t="0" r="r" b="b"/>
            <a:pathLst>
              <a:path w="518" h="218">
                <a:moveTo>
                  <a:pt x="0" y="0"/>
                </a:moveTo>
                <a:cubicBezTo>
                  <a:pt x="411" y="0"/>
                  <a:pt x="260" y="218"/>
                  <a:pt x="518" y="211"/>
                </a:cubicBezTo>
              </a:path>
            </a:pathLst>
          </a:custGeom>
          <a:noFill/>
          <a:ln w="14" cap="flat">
            <a:solidFill>
              <a:schemeClr val="bg1">
                <a:lumMod val="9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 name="Freeform 38"/>
          <p:cNvSpPr/>
          <p:nvPr/>
        </p:nvSpPr>
        <p:spPr bwMode="auto">
          <a:xfrm>
            <a:off x="4167675" y="2301542"/>
            <a:ext cx="1943100" cy="355600"/>
          </a:xfrm>
          <a:custGeom>
            <a:avLst/>
            <a:gdLst>
              <a:gd name="T0" fmla="*/ 0 w 518"/>
              <a:gd name="T1" fmla="*/ 0 h 95"/>
              <a:gd name="T2" fmla="*/ 518 w 518"/>
              <a:gd name="T3" fmla="*/ 92 h 95"/>
            </a:gdLst>
            <a:ahLst/>
            <a:cxnLst>
              <a:cxn ang="0">
                <a:pos x="T0" y="T1"/>
              </a:cxn>
              <a:cxn ang="0">
                <a:pos x="T2" y="T3"/>
              </a:cxn>
            </a:cxnLst>
            <a:rect l="0" t="0" r="r" b="b"/>
            <a:pathLst>
              <a:path w="518" h="95">
                <a:moveTo>
                  <a:pt x="0" y="0"/>
                </a:moveTo>
                <a:cubicBezTo>
                  <a:pt x="411" y="0"/>
                  <a:pt x="260" y="95"/>
                  <a:pt x="518" y="92"/>
                </a:cubicBezTo>
              </a:path>
            </a:pathLst>
          </a:custGeom>
          <a:noFill/>
          <a:ln w="14" cap="flat">
            <a:solidFill>
              <a:schemeClr val="bg1">
                <a:lumMod val="9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 name="Freeform 39"/>
          <p:cNvSpPr/>
          <p:nvPr/>
        </p:nvSpPr>
        <p:spPr bwMode="auto">
          <a:xfrm>
            <a:off x="4167675" y="1368092"/>
            <a:ext cx="1943100" cy="1316038"/>
          </a:xfrm>
          <a:custGeom>
            <a:avLst/>
            <a:gdLst>
              <a:gd name="T0" fmla="*/ 0 w 518"/>
              <a:gd name="T1" fmla="*/ 0 h 351"/>
              <a:gd name="T2" fmla="*/ 518 w 518"/>
              <a:gd name="T3" fmla="*/ 340 h 351"/>
            </a:gdLst>
            <a:ahLst/>
            <a:cxnLst>
              <a:cxn ang="0">
                <a:pos x="T0" y="T1"/>
              </a:cxn>
              <a:cxn ang="0">
                <a:pos x="T2" y="T3"/>
              </a:cxn>
            </a:cxnLst>
            <a:rect l="0" t="0" r="r" b="b"/>
            <a:pathLst>
              <a:path w="518" h="351">
                <a:moveTo>
                  <a:pt x="0" y="0"/>
                </a:moveTo>
                <a:cubicBezTo>
                  <a:pt x="411" y="0"/>
                  <a:pt x="260" y="351"/>
                  <a:pt x="518" y="340"/>
                </a:cubicBezTo>
              </a:path>
            </a:pathLst>
          </a:custGeom>
          <a:noFill/>
          <a:ln w="14" cap="flat">
            <a:solidFill>
              <a:schemeClr val="bg1">
                <a:lumMod val="9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 name="Freeform 40"/>
          <p:cNvSpPr/>
          <p:nvPr/>
        </p:nvSpPr>
        <p:spPr bwMode="auto">
          <a:xfrm>
            <a:off x="4167675" y="2631742"/>
            <a:ext cx="1943100" cy="877888"/>
          </a:xfrm>
          <a:custGeom>
            <a:avLst/>
            <a:gdLst>
              <a:gd name="T0" fmla="*/ 0 w 518"/>
              <a:gd name="T1" fmla="*/ 234 h 234"/>
              <a:gd name="T2" fmla="*/ 518 w 518"/>
              <a:gd name="T3" fmla="*/ 7 h 234"/>
            </a:gdLst>
            <a:ahLst/>
            <a:cxnLst>
              <a:cxn ang="0">
                <a:pos x="T0" y="T1"/>
              </a:cxn>
              <a:cxn ang="0">
                <a:pos x="T2" y="T3"/>
              </a:cxn>
            </a:cxnLst>
            <a:rect l="0" t="0" r="r" b="b"/>
            <a:pathLst>
              <a:path w="518" h="234">
                <a:moveTo>
                  <a:pt x="0" y="234"/>
                </a:moveTo>
                <a:cubicBezTo>
                  <a:pt x="411" y="234"/>
                  <a:pt x="260" y="0"/>
                  <a:pt x="518" y="7"/>
                </a:cubicBezTo>
              </a:path>
            </a:pathLst>
          </a:custGeom>
          <a:noFill/>
          <a:ln w="14" cap="flat">
            <a:solidFill>
              <a:schemeClr val="bg1">
                <a:lumMod val="9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Freeform 41"/>
          <p:cNvSpPr/>
          <p:nvPr/>
        </p:nvSpPr>
        <p:spPr bwMode="auto">
          <a:xfrm>
            <a:off x="4167675" y="2642855"/>
            <a:ext cx="1943100" cy="438150"/>
          </a:xfrm>
          <a:custGeom>
            <a:avLst/>
            <a:gdLst>
              <a:gd name="T0" fmla="*/ 0 w 518"/>
              <a:gd name="T1" fmla="*/ 117 h 117"/>
              <a:gd name="T2" fmla="*/ 518 w 518"/>
              <a:gd name="T3" fmla="*/ 4 h 117"/>
            </a:gdLst>
            <a:ahLst/>
            <a:cxnLst>
              <a:cxn ang="0">
                <a:pos x="T0" y="T1"/>
              </a:cxn>
              <a:cxn ang="0">
                <a:pos x="T2" y="T3"/>
              </a:cxn>
            </a:cxnLst>
            <a:rect l="0" t="0" r="r" b="b"/>
            <a:pathLst>
              <a:path w="518" h="117">
                <a:moveTo>
                  <a:pt x="0" y="117"/>
                </a:moveTo>
                <a:cubicBezTo>
                  <a:pt x="411" y="117"/>
                  <a:pt x="260" y="0"/>
                  <a:pt x="518" y="4"/>
                </a:cubicBezTo>
              </a:path>
            </a:pathLst>
          </a:custGeom>
          <a:noFill/>
          <a:ln w="14" cap="flat">
            <a:solidFill>
              <a:schemeClr val="bg1">
                <a:lumMod val="9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 name="Freeform 42"/>
          <p:cNvSpPr/>
          <p:nvPr/>
        </p:nvSpPr>
        <p:spPr bwMode="auto">
          <a:xfrm>
            <a:off x="4167675" y="2623805"/>
            <a:ext cx="1943100" cy="1225550"/>
          </a:xfrm>
          <a:custGeom>
            <a:avLst/>
            <a:gdLst>
              <a:gd name="T0" fmla="*/ 0 w 518"/>
              <a:gd name="T1" fmla="*/ 327 h 327"/>
              <a:gd name="T2" fmla="*/ 518 w 518"/>
              <a:gd name="T3" fmla="*/ 10 h 327"/>
            </a:gdLst>
            <a:ahLst/>
            <a:cxnLst>
              <a:cxn ang="0">
                <a:pos x="T0" y="T1"/>
              </a:cxn>
              <a:cxn ang="0">
                <a:pos x="T2" y="T3"/>
              </a:cxn>
            </a:cxnLst>
            <a:rect l="0" t="0" r="r" b="b"/>
            <a:pathLst>
              <a:path w="518" h="327">
                <a:moveTo>
                  <a:pt x="0" y="327"/>
                </a:moveTo>
                <a:cubicBezTo>
                  <a:pt x="411" y="327"/>
                  <a:pt x="260" y="0"/>
                  <a:pt x="518" y="10"/>
                </a:cubicBezTo>
              </a:path>
            </a:pathLst>
          </a:custGeom>
          <a:noFill/>
          <a:ln w="14" cap="flat">
            <a:solidFill>
              <a:schemeClr val="bg1">
                <a:lumMod val="9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 name="Line 43"/>
          <p:cNvSpPr>
            <a:spLocks noChangeShapeType="1"/>
          </p:cNvSpPr>
          <p:nvPr/>
        </p:nvSpPr>
        <p:spPr bwMode="auto">
          <a:xfrm>
            <a:off x="4123225" y="2657142"/>
            <a:ext cx="1987550" cy="0"/>
          </a:xfrm>
          <a:prstGeom prst="line">
            <a:avLst/>
          </a:prstGeom>
          <a:noFill/>
          <a:ln w="14" cap="flat">
            <a:solidFill>
              <a:schemeClr val="bg1">
                <a:lumMod val="9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 name="Freeform 227"/>
          <p:cNvSpPr/>
          <p:nvPr/>
        </p:nvSpPr>
        <p:spPr bwMode="auto">
          <a:xfrm>
            <a:off x="5990125" y="2563480"/>
            <a:ext cx="244475" cy="187325"/>
          </a:xfrm>
          <a:custGeom>
            <a:avLst/>
            <a:gdLst>
              <a:gd name="T0" fmla="*/ 0 w 154"/>
              <a:gd name="T1" fmla="*/ 0 h 118"/>
              <a:gd name="T2" fmla="*/ 154 w 154"/>
              <a:gd name="T3" fmla="*/ 59 h 118"/>
              <a:gd name="T4" fmla="*/ 0 w 154"/>
              <a:gd name="T5" fmla="*/ 118 h 118"/>
              <a:gd name="T6" fmla="*/ 0 w 154"/>
              <a:gd name="T7" fmla="*/ 0 h 118"/>
            </a:gdLst>
            <a:ahLst/>
            <a:cxnLst>
              <a:cxn ang="0">
                <a:pos x="T0" y="T1"/>
              </a:cxn>
              <a:cxn ang="0">
                <a:pos x="T2" y="T3"/>
              </a:cxn>
              <a:cxn ang="0">
                <a:pos x="T4" y="T5"/>
              </a:cxn>
              <a:cxn ang="0">
                <a:pos x="T6" y="T7"/>
              </a:cxn>
            </a:cxnLst>
            <a:rect l="0" t="0" r="r" b="b"/>
            <a:pathLst>
              <a:path w="154" h="118">
                <a:moveTo>
                  <a:pt x="0" y="0"/>
                </a:moveTo>
                <a:lnTo>
                  <a:pt x="154" y="59"/>
                </a:lnTo>
                <a:lnTo>
                  <a:pt x="0" y="118"/>
                </a:lnTo>
                <a:lnTo>
                  <a:pt x="0" y="0"/>
                </a:lnTo>
                <a:close/>
              </a:path>
            </a:pathLst>
          </a:custGeom>
          <a:solidFill>
            <a:schemeClr val="bg1"/>
          </a:solidFill>
          <a:ln>
            <a:solidFill>
              <a:schemeClr val="tx1"/>
            </a:solidFill>
          </a:ln>
        </p:spPr>
        <p:txBody>
          <a:bodyPr vert="horz" wrap="square" lIns="91440" tIns="45720" rIns="91440" bIns="45720" numCol="1" anchor="t" anchorCtr="0" compatLnSpc="1"/>
          <a:lstStyle/>
          <a:p>
            <a:endParaRPr lang="zh-CN" altLang="en-US"/>
          </a:p>
        </p:txBody>
      </p:sp>
      <p:grpSp>
        <p:nvGrpSpPr>
          <p:cNvPr id="10" name="组合 9"/>
          <p:cNvGrpSpPr/>
          <p:nvPr/>
        </p:nvGrpSpPr>
        <p:grpSpPr>
          <a:xfrm>
            <a:off x="2411900" y="1215308"/>
            <a:ext cx="1774825" cy="317500"/>
            <a:chOff x="2411900" y="1295884"/>
            <a:chExt cx="1774825" cy="317500"/>
          </a:xfrm>
          <a:solidFill>
            <a:schemeClr val="bg1">
              <a:alpha val="20000"/>
            </a:schemeClr>
          </a:solidFill>
        </p:grpSpPr>
        <p:sp>
          <p:nvSpPr>
            <p:cNvPr id="11" name="Rectangle 5"/>
            <p:cNvSpPr>
              <a:spLocks noChangeArrowheads="1"/>
            </p:cNvSpPr>
            <p:nvPr/>
          </p:nvSpPr>
          <p:spPr bwMode="auto">
            <a:xfrm>
              <a:off x="2411900" y="1295884"/>
              <a:ext cx="1774825" cy="317500"/>
            </a:xfrm>
            <a:prstGeom prst="rect">
              <a:avLst/>
            </a:prstGeom>
            <a:grpFill/>
            <a:ln>
              <a:noFill/>
            </a:ln>
          </p:spPr>
          <p:txBody>
            <a:bodyPr/>
            <a:lstStyle/>
            <a:p>
              <a:endParaRPr lang="zh-CN" altLang="en-US" sz="1600"/>
            </a:p>
          </p:txBody>
        </p:sp>
        <p:grpSp>
          <p:nvGrpSpPr>
            <p:cNvPr id="12" name="组合 11"/>
            <p:cNvGrpSpPr/>
            <p:nvPr/>
          </p:nvGrpSpPr>
          <p:grpSpPr>
            <a:xfrm>
              <a:off x="2743744" y="1385578"/>
              <a:ext cx="138113" cy="138113"/>
              <a:chOff x="2345655" y="1404218"/>
              <a:chExt cx="138113" cy="138113"/>
            </a:xfrm>
            <a:grpFill/>
          </p:grpSpPr>
          <p:sp>
            <p:nvSpPr>
              <p:cNvPr id="14" name="Freeform 100"/>
              <p:cNvSpPr/>
              <p:nvPr/>
            </p:nvSpPr>
            <p:spPr bwMode="auto">
              <a:xfrm>
                <a:off x="2386930" y="1404218"/>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5" name="Freeform 101"/>
              <p:cNvSpPr/>
              <p:nvPr/>
            </p:nvSpPr>
            <p:spPr bwMode="auto">
              <a:xfrm>
                <a:off x="2431380"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6" name="Freeform 102"/>
              <p:cNvSpPr/>
              <p:nvPr/>
            </p:nvSpPr>
            <p:spPr bwMode="auto">
              <a:xfrm>
                <a:off x="2345655"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7" name="Freeform 103"/>
              <p:cNvSpPr/>
              <p:nvPr/>
            </p:nvSpPr>
            <p:spPr bwMode="auto">
              <a:xfrm>
                <a:off x="2386930" y="1489943"/>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13" name="TextBox 12"/>
            <p:cNvSpPr txBox="1"/>
            <p:nvPr/>
          </p:nvSpPr>
          <p:spPr bwMode="auto">
            <a:xfrm>
              <a:off x="2881857" y="1300746"/>
              <a:ext cx="1056700" cy="307777"/>
            </a:xfrm>
            <a:prstGeom prst="rect">
              <a:avLst/>
            </a:prstGeom>
            <a:noFill/>
          </p:spPr>
          <p:txBody>
            <a:bodyPr wrap="none" anchor="ctr">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添加标题</a:t>
              </a:r>
            </a:p>
          </p:txBody>
        </p:sp>
      </p:grpSp>
      <p:grpSp>
        <p:nvGrpSpPr>
          <p:cNvPr id="18" name="组合 17"/>
          <p:cNvGrpSpPr/>
          <p:nvPr/>
        </p:nvGrpSpPr>
        <p:grpSpPr>
          <a:xfrm>
            <a:off x="2411900" y="1577642"/>
            <a:ext cx="1774825" cy="525463"/>
            <a:chOff x="2411900" y="1658218"/>
            <a:chExt cx="1774825" cy="525463"/>
          </a:xfrm>
        </p:grpSpPr>
        <p:sp>
          <p:nvSpPr>
            <p:cNvPr id="19" name="Rectangle 6"/>
            <p:cNvSpPr>
              <a:spLocks noChangeArrowheads="1"/>
            </p:cNvSpPr>
            <p:nvPr/>
          </p:nvSpPr>
          <p:spPr bwMode="auto">
            <a:xfrm>
              <a:off x="2411900" y="1658218"/>
              <a:ext cx="1774825" cy="525463"/>
            </a:xfrm>
            <a:prstGeom prst="rect">
              <a:avLst/>
            </a:prstGeom>
            <a:solidFill>
              <a:schemeClr val="bg1">
                <a:alpha val="20000"/>
              </a:schemeClr>
            </a:solidFill>
            <a:ln>
              <a:noFill/>
            </a:ln>
          </p:spPr>
          <p:txBody>
            <a:bodyPr/>
            <a:lstStyle/>
            <a:p>
              <a:endParaRPr lang="zh-CN" altLang="en-US" sz="1600"/>
            </a:p>
          </p:txBody>
        </p:sp>
        <p:grpSp>
          <p:nvGrpSpPr>
            <p:cNvPr id="20" name="组合 19"/>
            <p:cNvGrpSpPr/>
            <p:nvPr/>
          </p:nvGrpSpPr>
          <p:grpSpPr>
            <a:xfrm>
              <a:off x="2743744" y="1844079"/>
              <a:ext cx="138113" cy="138113"/>
              <a:chOff x="2345655" y="1404218"/>
              <a:chExt cx="138113" cy="138113"/>
            </a:xfrm>
          </p:grpSpPr>
          <p:sp>
            <p:nvSpPr>
              <p:cNvPr id="22" name="Freeform 100"/>
              <p:cNvSpPr/>
              <p:nvPr/>
            </p:nvSpPr>
            <p:spPr bwMode="auto">
              <a:xfrm>
                <a:off x="2386930" y="1404218"/>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3" name="Freeform 101"/>
              <p:cNvSpPr/>
              <p:nvPr/>
            </p:nvSpPr>
            <p:spPr bwMode="auto">
              <a:xfrm>
                <a:off x="2431380"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4" name="Freeform 102"/>
              <p:cNvSpPr/>
              <p:nvPr/>
            </p:nvSpPr>
            <p:spPr bwMode="auto">
              <a:xfrm>
                <a:off x="2345655"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5" name="Freeform 103"/>
              <p:cNvSpPr/>
              <p:nvPr/>
            </p:nvSpPr>
            <p:spPr bwMode="auto">
              <a:xfrm>
                <a:off x="2386930" y="1489943"/>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21" name="TextBox 20"/>
            <p:cNvSpPr txBox="1"/>
            <p:nvPr/>
          </p:nvSpPr>
          <p:spPr bwMode="auto">
            <a:xfrm>
              <a:off x="2881857" y="1759247"/>
              <a:ext cx="1056700" cy="307777"/>
            </a:xfrm>
            <a:prstGeom prst="rect">
              <a:avLst/>
            </a:prstGeom>
            <a:noFill/>
          </p:spPr>
          <p:txBody>
            <a:bodyPr wrap="none" anchor="ctr">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添加标题</a:t>
              </a:r>
            </a:p>
          </p:txBody>
        </p:sp>
      </p:grpSp>
      <p:grpSp>
        <p:nvGrpSpPr>
          <p:cNvPr id="26" name="组合 25"/>
          <p:cNvGrpSpPr/>
          <p:nvPr/>
        </p:nvGrpSpPr>
        <p:grpSpPr>
          <a:xfrm>
            <a:off x="2411900" y="2144380"/>
            <a:ext cx="1774825" cy="314325"/>
            <a:chOff x="2411900" y="2224956"/>
            <a:chExt cx="1774825" cy="314325"/>
          </a:xfrm>
        </p:grpSpPr>
        <p:sp>
          <p:nvSpPr>
            <p:cNvPr id="27" name="Rectangle 7"/>
            <p:cNvSpPr>
              <a:spLocks noChangeArrowheads="1"/>
            </p:cNvSpPr>
            <p:nvPr/>
          </p:nvSpPr>
          <p:spPr bwMode="auto">
            <a:xfrm>
              <a:off x="2411900" y="2224956"/>
              <a:ext cx="1774825" cy="314325"/>
            </a:xfrm>
            <a:prstGeom prst="rect">
              <a:avLst/>
            </a:prstGeom>
            <a:solidFill>
              <a:schemeClr val="bg1">
                <a:alpha val="20000"/>
              </a:schemeClr>
            </a:solidFill>
            <a:ln>
              <a:noFill/>
            </a:ln>
          </p:spPr>
          <p:txBody>
            <a:bodyPr/>
            <a:lstStyle/>
            <a:p>
              <a:endParaRPr lang="zh-CN" altLang="en-US" sz="1600"/>
            </a:p>
          </p:txBody>
        </p:sp>
        <p:grpSp>
          <p:nvGrpSpPr>
            <p:cNvPr id="28" name="组合 27"/>
            <p:cNvGrpSpPr/>
            <p:nvPr/>
          </p:nvGrpSpPr>
          <p:grpSpPr>
            <a:xfrm>
              <a:off x="2743744" y="2313235"/>
              <a:ext cx="138113" cy="138113"/>
              <a:chOff x="2345655" y="1404218"/>
              <a:chExt cx="138113" cy="138113"/>
            </a:xfrm>
          </p:grpSpPr>
          <p:sp>
            <p:nvSpPr>
              <p:cNvPr id="30" name="Freeform 100"/>
              <p:cNvSpPr/>
              <p:nvPr/>
            </p:nvSpPr>
            <p:spPr bwMode="auto">
              <a:xfrm>
                <a:off x="2386930" y="1404218"/>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1" name="Freeform 101"/>
              <p:cNvSpPr/>
              <p:nvPr/>
            </p:nvSpPr>
            <p:spPr bwMode="auto">
              <a:xfrm>
                <a:off x="2431380"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2" name="Freeform 102"/>
              <p:cNvSpPr/>
              <p:nvPr/>
            </p:nvSpPr>
            <p:spPr bwMode="auto">
              <a:xfrm>
                <a:off x="2345655"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3" name="Freeform 103"/>
              <p:cNvSpPr/>
              <p:nvPr/>
            </p:nvSpPr>
            <p:spPr bwMode="auto">
              <a:xfrm>
                <a:off x="2386930" y="1489943"/>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29" name="TextBox 28"/>
            <p:cNvSpPr txBox="1"/>
            <p:nvPr/>
          </p:nvSpPr>
          <p:spPr bwMode="auto">
            <a:xfrm>
              <a:off x="2881857" y="2228403"/>
              <a:ext cx="1056700" cy="307777"/>
            </a:xfrm>
            <a:prstGeom prst="rect">
              <a:avLst/>
            </a:prstGeom>
            <a:noFill/>
          </p:spPr>
          <p:txBody>
            <a:bodyPr wrap="none" anchor="ctr">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添加标题</a:t>
              </a:r>
            </a:p>
          </p:txBody>
        </p:sp>
      </p:grpSp>
      <p:grpSp>
        <p:nvGrpSpPr>
          <p:cNvPr id="34" name="组合 33"/>
          <p:cNvGrpSpPr/>
          <p:nvPr/>
        </p:nvGrpSpPr>
        <p:grpSpPr>
          <a:xfrm>
            <a:off x="2411900" y="2499980"/>
            <a:ext cx="1774825" cy="319088"/>
            <a:chOff x="2411900" y="2580556"/>
            <a:chExt cx="1774825" cy="319088"/>
          </a:xfrm>
        </p:grpSpPr>
        <p:sp>
          <p:nvSpPr>
            <p:cNvPr id="35" name="Rectangle 8"/>
            <p:cNvSpPr>
              <a:spLocks noChangeArrowheads="1"/>
            </p:cNvSpPr>
            <p:nvPr/>
          </p:nvSpPr>
          <p:spPr bwMode="auto">
            <a:xfrm>
              <a:off x="2411900" y="2580556"/>
              <a:ext cx="1774825" cy="319088"/>
            </a:xfrm>
            <a:prstGeom prst="rect">
              <a:avLst/>
            </a:prstGeom>
            <a:solidFill>
              <a:schemeClr val="bg1">
                <a:alpha val="2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grpSp>
          <p:nvGrpSpPr>
            <p:cNvPr id="36" name="组合 35"/>
            <p:cNvGrpSpPr/>
            <p:nvPr/>
          </p:nvGrpSpPr>
          <p:grpSpPr>
            <a:xfrm>
              <a:off x="2743744" y="2675522"/>
              <a:ext cx="138113" cy="138113"/>
              <a:chOff x="2345655" y="1404218"/>
              <a:chExt cx="138113" cy="138113"/>
            </a:xfrm>
          </p:grpSpPr>
          <p:sp>
            <p:nvSpPr>
              <p:cNvPr id="38" name="Freeform 100"/>
              <p:cNvSpPr/>
              <p:nvPr/>
            </p:nvSpPr>
            <p:spPr bwMode="auto">
              <a:xfrm>
                <a:off x="2386930" y="1404218"/>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9" name="Freeform 101"/>
              <p:cNvSpPr/>
              <p:nvPr/>
            </p:nvSpPr>
            <p:spPr bwMode="auto">
              <a:xfrm>
                <a:off x="2431380"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0" name="Freeform 102"/>
              <p:cNvSpPr/>
              <p:nvPr/>
            </p:nvSpPr>
            <p:spPr bwMode="auto">
              <a:xfrm>
                <a:off x="2345655"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1" name="Freeform 103"/>
              <p:cNvSpPr/>
              <p:nvPr/>
            </p:nvSpPr>
            <p:spPr bwMode="auto">
              <a:xfrm>
                <a:off x="2386930" y="1489943"/>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37" name="TextBox 36"/>
            <p:cNvSpPr txBox="1"/>
            <p:nvPr/>
          </p:nvSpPr>
          <p:spPr bwMode="auto">
            <a:xfrm>
              <a:off x="2881857" y="2590690"/>
              <a:ext cx="1056700" cy="307777"/>
            </a:xfrm>
            <a:prstGeom prst="rect">
              <a:avLst/>
            </a:prstGeom>
            <a:noFill/>
          </p:spPr>
          <p:txBody>
            <a:bodyPr wrap="none" anchor="ctr">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添加标题</a:t>
              </a:r>
            </a:p>
          </p:txBody>
        </p:sp>
      </p:grpSp>
      <p:grpSp>
        <p:nvGrpSpPr>
          <p:cNvPr id="42" name="组合 41"/>
          <p:cNvGrpSpPr/>
          <p:nvPr/>
        </p:nvGrpSpPr>
        <p:grpSpPr>
          <a:xfrm>
            <a:off x="2411900" y="2857167"/>
            <a:ext cx="1774825" cy="430213"/>
            <a:chOff x="2411900" y="2937743"/>
            <a:chExt cx="1774825" cy="430213"/>
          </a:xfrm>
        </p:grpSpPr>
        <p:sp>
          <p:nvSpPr>
            <p:cNvPr id="43" name="Rectangle 9"/>
            <p:cNvSpPr>
              <a:spLocks noChangeArrowheads="1"/>
            </p:cNvSpPr>
            <p:nvPr/>
          </p:nvSpPr>
          <p:spPr bwMode="auto">
            <a:xfrm>
              <a:off x="2411900" y="2937743"/>
              <a:ext cx="1774825" cy="430213"/>
            </a:xfrm>
            <a:prstGeom prst="rect">
              <a:avLst/>
            </a:prstGeom>
            <a:solidFill>
              <a:schemeClr val="bg1">
                <a:alpha val="20000"/>
              </a:schemeClr>
            </a:solidFill>
            <a:ln>
              <a:noFill/>
            </a:ln>
          </p:spPr>
          <p:txBody>
            <a:bodyPr/>
            <a:lstStyle/>
            <a:p>
              <a:endParaRPr lang="zh-CN" altLang="en-US" sz="1600"/>
            </a:p>
          </p:txBody>
        </p:sp>
        <p:grpSp>
          <p:nvGrpSpPr>
            <p:cNvPr id="44" name="组合 43"/>
            <p:cNvGrpSpPr/>
            <p:nvPr/>
          </p:nvGrpSpPr>
          <p:grpSpPr>
            <a:xfrm>
              <a:off x="2743744" y="3083792"/>
              <a:ext cx="138113" cy="138113"/>
              <a:chOff x="2345655" y="1404218"/>
              <a:chExt cx="138113" cy="138113"/>
            </a:xfrm>
          </p:grpSpPr>
          <p:sp>
            <p:nvSpPr>
              <p:cNvPr id="46" name="Freeform 100"/>
              <p:cNvSpPr/>
              <p:nvPr/>
            </p:nvSpPr>
            <p:spPr bwMode="auto">
              <a:xfrm>
                <a:off x="2386930" y="1404218"/>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7" name="Freeform 101"/>
              <p:cNvSpPr/>
              <p:nvPr/>
            </p:nvSpPr>
            <p:spPr bwMode="auto">
              <a:xfrm>
                <a:off x="2431380"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8" name="Freeform 102"/>
              <p:cNvSpPr/>
              <p:nvPr/>
            </p:nvSpPr>
            <p:spPr bwMode="auto">
              <a:xfrm>
                <a:off x="2345655"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9" name="Freeform 103"/>
              <p:cNvSpPr/>
              <p:nvPr/>
            </p:nvSpPr>
            <p:spPr bwMode="auto">
              <a:xfrm>
                <a:off x="2386930" y="1489943"/>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45" name="TextBox 44"/>
            <p:cNvSpPr txBox="1"/>
            <p:nvPr/>
          </p:nvSpPr>
          <p:spPr bwMode="auto">
            <a:xfrm>
              <a:off x="2881857" y="2998960"/>
              <a:ext cx="1056700" cy="307777"/>
            </a:xfrm>
            <a:prstGeom prst="rect">
              <a:avLst/>
            </a:prstGeom>
            <a:noFill/>
          </p:spPr>
          <p:txBody>
            <a:bodyPr wrap="none" anchor="ctr">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添加标题</a:t>
              </a:r>
            </a:p>
          </p:txBody>
        </p:sp>
      </p:grpSp>
      <p:grpSp>
        <p:nvGrpSpPr>
          <p:cNvPr id="50" name="组合 49"/>
          <p:cNvGrpSpPr/>
          <p:nvPr/>
        </p:nvGrpSpPr>
        <p:grpSpPr>
          <a:xfrm>
            <a:off x="2411900" y="3328655"/>
            <a:ext cx="1774825" cy="319088"/>
            <a:chOff x="2411900" y="3409231"/>
            <a:chExt cx="1774825" cy="319088"/>
          </a:xfrm>
        </p:grpSpPr>
        <p:sp>
          <p:nvSpPr>
            <p:cNvPr id="51" name="Rectangle 10"/>
            <p:cNvSpPr>
              <a:spLocks noChangeArrowheads="1"/>
            </p:cNvSpPr>
            <p:nvPr/>
          </p:nvSpPr>
          <p:spPr bwMode="auto">
            <a:xfrm>
              <a:off x="2411900" y="3409231"/>
              <a:ext cx="1774825" cy="319088"/>
            </a:xfrm>
            <a:prstGeom prst="rect">
              <a:avLst/>
            </a:prstGeom>
            <a:solidFill>
              <a:schemeClr val="bg1">
                <a:alpha val="20000"/>
              </a:schemeClr>
            </a:solidFill>
            <a:ln>
              <a:noFill/>
            </a:ln>
          </p:spPr>
          <p:txBody>
            <a:bodyPr/>
            <a:lstStyle/>
            <a:p>
              <a:endParaRPr lang="zh-CN" altLang="en-US" sz="1600"/>
            </a:p>
          </p:txBody>
        </p:sp>
        <p:grpSp>
          <p:nvGrpSpPr>
            <p:cNvPr id="52" name="组合 51"/>
            <p:cNvGrpSpPr/>
            <p:nvPr/>
          </p:nvGrpSpPr>
          <p:grpSpPr>
            <a:xfrm>
              <a:off x="2743744" y="3499718"/>
              <a:ext cx="138113" cy="138113"/>
              <a:chOff x="2345655" y="1404218"/>
              <a:chExt cx="138113" cy="138113"/>
            </a:xfrm>
          </p:grpSpPr>
          <p:sp>
            <p:nvSpPr>
              <p:cNvPr id="54" name="Freeform 100"/>
              <p:cNvSpPr/>
              <p:nvPr/>
            </p:nvSpPr>
            <p:spPr bwMode="auto">
              <a:xfrm>
                <a:off x="2386930" y="1404218"/>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55" name="Freeform 101"/>
              <p:cNvSpPr/>
              <p:nvPr/>
            </p:nvSpPr>
            <p:spPr bwMode="auto">
              <a:xfrm>
                <a:off x="2431380"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56" name="Freeform 102"/>
              <p:cNvSpPr/>
              <p:nvPr/>
            </p:nvSpPr>
            <p:spPr bwMode="auto">
              <a:xfrm>
                <a:off x="2345655"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57" name="Freeform 103"/>
              <p:cNvSpPr/>
              <p:nvPr/>
            </p:nvSpPr>
            <p:spPr bwMode="auto">
              <a:xfrm>
                <a:off x="2386930" y="1489943"/>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53" name="TextBox 52"/>
            <p:cNvSpPr txBox="1"/>
            <p:nvPr/>
          </p:nvSpPr>
          <p:spPr bwMode="auto">
            <a:xfrm>
              <a:off x="2881857" y="3414886"/>
              <a:ext cx="1056700" cy="307777"/>
            </a:xfrm>
            <a:prstGeom prst="rect">
              <a:avLst/>
            </a:prstGeom>
            <a:noFill/>
          </p:spPr>
          <p:txBody>
            <a:bodyPr wrap="none" anchor="ctr">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添加标题</a:t>
              </a:r>
            </a:p>
          </p:txBody>
        </p:sp>
      </p:grpSp>
      <p:grpSp>
        <p:nvGrpSpPr>
          <p:cNvPr id="58" name="组合 57"/>
          <p:cNvGrpSpPr/>
          <p:nvPr/>
        </p:nvGrpSpPr>
        <p:grpSpPr>
          <a:xfrm>
            <a:off x="2411900" y="3685842"/>
            <a:ext cx="1774825" cy="317500"/>
            <a:chOff x="2411900" y="3766418"/>
            <a:chExt cx="1774825" cy="317500"/>
          </a:xfrm>
        </p:grpSpPr>
        <p:sp>
          <p:nvSpPr>
            <p:cNvPr id="59" name="Rectangle 11"/>
            <p:cNvSpPr>
              <a:spLocks noChangeArrowheads="1"/>
            </p:cNvSpPr>
            <p:nvPr/>
          </p:nvSpPr>
          <p:spPr bwMode="auto">
            <a:xfrm>
              <a:off x="2411900" y="3766418"/>
              <a:ext cx="1774825" cy="317500"/>
            </a:xfrm>
            <a:prstGeom prst="rect">
              <a:avLst/>
            </a:prstGeom>
            <a:solidFill>
              <a:schemeClr val="bg1">
                <a:alpha val="20000"/>
              </a:schemeClr>
            </a:solidFill>
            <a:ln>
              <a:noFill/>
            </a:ln>
          </p:spPr>
          <p:txBody>
            <a:bodyPr/>
            <a:lstStyle/>
            <a:p>
              <a:endParaRPr lang="zh-CN" altLang="en-US" sz="1600"/>
            </a:p>
          </p:txBody>
        </p:sp>
        <p:grpSp>
          <p:nvGrpSpPr>
            <p:cNvPr id="60" name="组合 59"/>
            <p:cNvGrpSpPr/>
            <p:nvPr/>
          </p:nvGrpSpPr>
          <p:grpSpPr>
            <a:xfrm>
              <a:off x="2743744" y="3851250"/>
              <a:ext cx="138113" cy="138113"/>
              <a:chOff x="2345655" y="1404218"/>
              <a:chExt cx="138113" cy="138113"/>
            </a:xfrm>
          </p:grpSpPr>
          <p:sp>
            <p:nvSpPr>
              <p:cNvPr id="62" name="Freeform 100"/>
              <p:cNvSpPr/>
              <p:nvPr/>
            </p:nvSpPr>
            <p:spPr bwMode="auto">
              <a:xfrm>
                <a:off x="2386930" y="1404218"/>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63" name="Freeform 101"/>
              <p:cNvSpPr/>
              <p:nvPr/>
            </p:nvSpPr>
            <p:spPr bwMode="auto">
              <a:xfrm>
                <a:off x="2431380"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64" name="Freeform 102"/>
              <p:cNvSpPr/>
              <p:nvPr/>
            </p:nvSpPr>
            <p:spPr bwMode="auto">
              <a:xfrm>
                <a:off x="2345655" y="1445493"/>
                <a:ext cx="52388" cy="52388"/>
              </a:xfrm>
              <a:custGeom>
                <a:avLst/>
                <a:gdLst>
                  <a:gd name="T0" fmla="*/ 11 w 14"/>
                  <a:gd name="T1" fmla="*/ 12 h 14"/>
                  <a:gd name="T2" fmla="*/ 2 w 14"/>
                  <a:gd name="T3" fmla="*/ 12 h 14"/>
                  <a:gd name="T4" fmla="*/ 2 w 14"/>
                  <a:gd name="T5" fmla="*/ 3 h 14"/>
                  <a:gd name="T6" fmla="*/ 11 w 14"/>
                  <a:gd name="T7" fmla="*/ 3 h 14"/>
                  <a:gd name="T8" fmla="*/ 11 w 14"/>
                  <a:gd name="T9" fmla="*/ 12 h 14"/>
                </a:gdLst>
                <a:ahLst/>
                <a:cxnLst>
                  <a:cxn ang="0">
                    <a:pos x="T0" y="T1"/>
                  </a:cxn>
                  <a:cxn ang="0">
                    <a:pos x="T2" y="T3"/>
                  </a:cxn>
                  <a:cxn ang="0">
                    <a:pos x="T4" y="T5"/>
                  </a:cxn>
                  <a:cxn ang="0">
                    <a:pos x="T6" y="T7"/>
                  </a:cxn>
                  <a:cxn ang="0">
                    <a:pos x="T8" y="T9"/>
                  </a:cxn>
                </a:cxnLst>
                <a:rect l="0" t="0" r="r" b="b"/>
                <a:pathLst>
                  <a:path w="14" h="14">
                    <a:moveTo>
                      <a:pt x="11" y="12"/>
                    </a:moveTo>
                    <a:cubicBezTo>
                      <a:pt x="9" y="14"/>
                      <a:pt x="5" y="14"/>
                      <a:pt x="2" y="12"/>
                    </a:cubicBezTo>
                    <a:cubicBezTo>
                      <a:pt x="0" y="9"/>
                      <a:pt x="0" y="5"/>
                      <a:pt x="2" y="3"/>
                    </a:cubicBezTo>
                    <a:cubicBezTo>
                      <a:pt x="5" y="0"/>
                      <a:pt x="9" y="0"/>
                      <a:pt x="11" y="3"/>
                    </a:cubicBezTo>
                    <a:cubicBezTo>
                      <a:pt x="14" y="5"/>
                      <a:pt x="14" y="9"/>
                      <a:pt x="11" y="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65" name="Freeform 103"/>
              <p:cNvSpPr/>
              <p:nvPr/>
            </p:nvSpPr>
            <p:spPr bwMode="auto">
              <a:xfrm>
                <a:off x="2386930" y="1489943"/>
                <a:ext cx="52388" cy="52388"/>
              </a:xfrm>
              <a:custGeom>
                <a:avLst/>
                <a:gdLst>
                  <a:gd name="T0" fmla="*/ 12 w 14"/>
                  <a:gd name="T1" fmla="*/ 11 h 14"/>
                  <a:gd name="T2" fmla="*/ 3 w 14"/>
                  <a:gd name="T3" fmla="*/ 11 h 14"/>
                  <a:gd name="T4" fmla="*/ 3 w 14"/>
                  <a:gd name="T5" fmla="*/ 2 h 14"/>
                  <a:gd name="T6" fmla="*/ 12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9" y="14"/>
                      <a:pt x="5" y="14"/>
                      <a:pt x="3" y="11"/>
                    </a:cubicBezTo>
                    <a:cubicBezTo>
                      <a:pt x="0" y="9"/>
                      <a:pt x="0" y="5"/>
                      <a:pt x="3" y="2"/>
                    </a:cubicBezTo>
                    <a:cubicBezTo>
                      <a:pt x="5" y="0"/>
                      <a:pt x="9" y="0"/>
                      <a:pt x="12" y="2"/>
                    </a:cubicBezTo>
                    <a:cubicBezTo>
                      <a:pt x="14" y="5"/>
                      <a:pt x="14" y="9"/>
                      <a:pt x="12"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61" name="TextBox 60"/>
            <p:cNvSpPr txBox="1"/>
            <p:nvPr/>
          </p:nvSpPr>
          <p:spPr bwMode="auto">
            <a:xfrm>
              <a:off x="2881857" y="3766418"/>
              <a:ext cx="1056700" cy="307777"/>
            </a:xfrm>
            <a:prstGeom prst="rect">
              <a:avLst/>
            </a:prstGeom>
            <a:noFill/>
          </p:spPr>
          <p:txBody>
            <a:bodyPr wrap="none" anchor="ctr">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dirty="0">
                  <a:solidFill>
                    <a:schemeClr val="bg1"/>
                  </a:solidFill>
                </a:rPr>
                <a:t>添加标题</a:t>
              </a:r>
            </a:p>
          </p:txBody>
        </p:sp>
      </p:grpSp>
      <p:sp>
        <p:nvSpPr>
          <p:cNvPr id="66" name="TextBox 65"/>
          <p:cNvSpPr txBox="1"/>
          <p:nvPr/>
        </p:nvSpPr>
        <p:spPr bwMode="auto">
          <a:xfrm>
            <a:off x="6503150" y="1315605"/>
            <a:ext cx="1774845" cy="523220"/>
          </a:xfrm>
          <a:prstGeom prst="rect">
            <a:avLst/>
          </a:prstGeom>
          <a:noFill/>
        </p:spPr>
        <p:txBody>
          <a:bodyPr wrap="none">
            <a:spAutoFit/>
          </a:bodyPr>
          <a:lstStyle>
            <a:defPPr>
              <a:defRPr lang="zh-CN"/>
            </a:defPPr>
            <a:lvl1pPr fontAlgn="auto">
              <a:spcBef>
                <a:spcPts val="0"/>
              </a:spcBef>
              <a:spcAft>
                <a:spcPts val="0"/>
              </a:spcAft>
              <a:defRPr sz="1200" spc="300">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2800" dirty="0">
                <a:solidFill>
                  <a:schemeClr val="bg1">
                    <a:lumMod val="95000"/>
                  </a:schemeClr>
                </a:solidFill>
              </a:rPr>
              <a:t>添加标题</a:t>
            </a:r>
          </a:p>
        </p:txBody>
      </p:sp>
      <p:sp>
        <p:nvSpPr>
          <p:cNvPr id="67" name="矩形 1"/>
          <p:cNvSpPr>
            <a:spLocks noChangeArrowheads="1"/>
          </p:cNvSpPr>
          <p:nvPr/>
        </p:nvSpPr>
        <p:spPr bwMode="auto">
          <a:xfrm>
            <a:off x="6181458" y="1856329"/>
            <a:ext cx="2363682"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800" dirty="0">
                <a:solidFill>
                  <a:schemeClr val="bg1">
                    <a:lumMod val="95000"/>
                  </a:schemeClr>
                </a:solidFill>
                <a:latin typeface="微软雅黑" panose="020B0503020204020204" pitchFamily="34" charset="-122"/>
                <a:ea typeface="微软雅黑" panose="020B0503020204020204" pitchFamily="34" charset="-122"/>
              </a:rPr>
              <a:t>点击添加文字信息内容点击添加文字信息内容</a:t>
            </a:r>
            <a:endParaRPr lang="en-US" altLang="zh-CN" sz="800" dirty="0">
              <a:solidFill>
                <a:schemeClr val="bg1">
                  <a:lumMod val="95000"/>
                </a:schemeClr>
              </a:solidFill>
              <a:latin typeface="微软雅黑" panose="020B0503020204020204" pitchFamily="34" charset="-122"/>
              <a:ea typeface="微软雅黑" panose="020B0503020204020204" pitchFamily="34" charset="-122"/>
            </a:endParaRPr>
          </a:p>
          <a:p>
            <a:pPr algn="just"/>
            <a:r>
              <a:rPr lang="zh-CN" altLang="en-US" sz="800" dirty="0">
                <a:solidFill>
                  <a:schemeClr val="bg1">
                    <a:lumMod val="95000"/>
                  </a:schemeClr>
                </a:solidFill>
                <a:latin typeface="微软雅黑" panose="020B0503020204020204" pitchFamily="34" charset="-122"/>
                <a:ea typeface="微软雅黑" panose="020B0503020204020204" pitchFamily="34" charset="-122"/>
              </a:rPr>
              <a:t>点击添加文字信息内容点击添加文字信息内容</a:t>
            </a:r>
            <a:endParaRPr lang="zh-CN" altLang="zh-CN" sz="800" dirty="0">
              <a:solidFill>
                <a:schemeClr val="bg1">
                  <a:lumMod val="95000"/>
                </a:schemeClr>
              </a:solidFill>
              <a:latin typeface="微软雅黑" panose="020B0503020204020204" pitchFamily="34" charset="-122"/>
              <a:ea typeface="微软雅黑" panose="020B0503020204020204" pitchFamily="34" charset="-122"/>
            </a:endParaRPr>
          </a:p>
          <a:p>
            <a:pPr algn="just"/>
            <a:r>
              <a:rPr lang="zh-CN" altLang="en-US" sz="800" dirty="0">
                <a:solidFill>
                  <a:schemeClr val="bg1">
                    <a:lumMod val="95000"/>
                  </a:schemeClr>
                </a:solidFill>
                <a:latin typeface="微软雅黑" panose="020B0503020204020204" pitchFamily="34" charset="-122"/>
                <a:ea typeface="微软雅黑" panose="020B0503020204020204" pitchFamily="34" charset="-122"/>
              </a:rPr>
              <a:t>点击添加文字信息内容点击添加文字信息内容</a:t>
            </a:r>
            <a:endParaRPr lang="zh-CN" altLang="zh-CN" sz="800" dirty="0">
              <a:solidFill>
                <a:schemeClr val="bg1">
                  <a:lumMod val="95000"/>
                </a:schemeClr>
              </a:solidFill>
              <a:latin typeface="微软雅黑" panose="020B0503020204020204" pitchFamily="34" charset="-122"/>
              <a:ea typeface="微软雅黑" panose="020B0503020204020204" pitchFamily="34" charset="-122"/>
            </a:endParaRPr>
          </a:p>
          <a:p>
            <a:pPr algn="just"/>
            <a:r>
              <a:rPr lang="zh-CN" altLang="en-US" sz="800" dirty="0">
                <a:solidFill>
                  <a:schemeClr val="bg1">
                    <a:lumMod val="95000"/>
                  </a:schemeClr>
                </a:solidFill>
                <a:latin typeface="微软雅黑" panose="020B0503020204020204" pitchFamily="34" charset="-122"/>
                <a:ea typeface="微软雅黑" panose="020B0503020204020204" pitchFamily="34" charset="-122"/>
              </a:rPr>
              <a:t>点击添加文字信息内容点击添加文字信息内容</a:t>
            </a:r>
            <a:endParaRPr lang="zh-CN" altLang="zh-CN" sz="800" dirty="0">
              <a:solidFill>
                <a:schemeClr val="bg1">
                  <a:lumMod val="95000"/>
                </a:schemeClr>
              </a:solidFill>
              <a:latin typeface="微软雅黑" panose="020B0503020204020204" pitchFamily="34" charset="-122"/>
              <a:ea typeface="微软雅黑" panose="020B0503020204020204" pitchFamily="34" charset="-122"/>
            </a:endParaRPr>
          </a:p>
          <a:p>
            <a:pPr algn="just"/>
            <a:r>
              <a:rPr lang="zh-CN" altLang="en-US" sz="800" dirty="0">
                <a:solidFill>
                  <a:schemeClr val="bg1">
                    <a:lumMod val="95000"/>
                  </a:schemeClr>
                </a:solidFill>
                <a:latin typeface="微软雅黑" panose="020B0503020204020204" pitchFamily="34" charset="-122"/>
                <a:ea typeface="微软雅黑" panose="020B0503020204020204" pitchFamily="34" charset="-122"/>
              </a:rPr>
              <a:t>点击添加文字信息内容点击添加文字信息内容</a:t>
            </a:r>
            <a:endParaRPr lang="zh-CN" altLang="zh-CN" sz="800" dirty="0">
              <a:solidFill>
                <a:schemeClr val="bg1">
                  <a:lumMod val="95000"/>
                </a:schemeClr>
              </a:solidFill>
              <a:latin typeface="微软雅黑" panose="020B0503020204020204" pitchFamily="34" charset="-122"/>
              <a:ea typeface="微软雅黑" panose="020B0503020204020204" pitchFamily="34" charset="-122"/>
            </a:endParaRPr>
          </a:p>
          <a:p>
            <a:pPr algn="just"/>
            <a:r>
              <a:rPr lang="zh-CN" altLang="en-US" sz="800" dirty="0">
                <a:solidFill>
                  <a:schemeClr val="bg1">
                    <a:lumMod val="95000"/>
                  </a:schemeClr>
                </a:solidFill>
                <a:latin typeface="微软雅黑" panose="020B0503020204020204" pitchFamily="34" charset="-122"/>
                <a:ea typeface="微软雅黑" panose="020B0503020204020204" pitchFamily="34" charset="-122"/>
              </a:rPr>
              <a:t>点击添加文字信息内容点击添加文字</a:t>
            </a:r>
            <a:r>
              <a:rPr lang="zh-CN" altLang="en-US" sz="800" dirty="0" smtClean="0">
                <a:solidFill>
                  <a:schemeClr val="bg1">
                    <a:lumMod val="95000"/>
                  </a:schemeClr>
                </a:solidFill>
                <a:latin typeface="微软雅黑" panose="020B0503020204020204" pitchFamily="34" charset="-122"/>
                <a:ea typeface="微软雅黑" panose="020B0503020204020204" pitchFamily="34" charset="-122"/>
              </a:rPr>
              <a:t>信息内容</a:t>
            </a:r>
            <a:endParaRPr lang="en-US" altLang="zh-CN" sz="800" dirty="0" smtClean="0">
              <a:solidFill>
                <a:schemeClr val="bg1">
                  <a:lumMod val="95000"/>
                </a:schemeClr>
              </a:solidFill>
              <a:latin typeface="微软雅黑" panose="020B0503020204020204" pitchFamily="34" charset="-122"/>
              <a:ea typeface="微软雅黑" panose="020B0503020204020204" pitchFamily="34" charset="-122"/>
            </a:endParaRPr>
          </a:p>
          <a:p>
            <a:pPr algn="just"/>
            <a:r>
              <a:rPr lang="zh-CN" altLang="en-US" sz="800" dirty="0" smtClean="0">
                <a:solidFill>
                  <a:schemeClr val="bg1">
                    <a:lumMod val="95000"/>
                  </a:schemeClr>
                </a:solidFill>
                <a:latin typeface="微软雅黑" panose="020B0503020204020204" pitchFamily="34" charset="-122"/>
                <a:ea typeface="微软雅黑" panose="020B0503020204020204" pitchFamily="34" charset="-122"/>
              </a:rPr>
              <a:t>点击</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添加文字信息内容点击添加文字信息内容</a:t>
            </a:r>
            <a:endParaRPr lang="en-US" altLang="zh-CN" sz="800" dirty="0">
              <a:solidFill>
                <a:schemeClr val="bg1">
                  <a:lumMod val="95000"/>
                </a:schemeClr>
              </a:solidFill>
              <a:latin typeface="微软雅黑" panose="020B0503020204020204" pitchFamily="34" charset="-122"/>
              <a:ea typeface="微软雅黑" panose="020B0503020204020204" pitchFamily="34" charset="-122"/>
            </a:endParaRPr>
          </a:p>
          <a:p>
            <a:pPr algn="just"/>
            <a:r>
              <a:rPr lang="zh-CN" altLang="en-US" sz="800" dirty="0">
                <a:solidFill>
                  <a:schemeClr val="bg1">
                    <a:lumMod val="95000"/>
                  </a:schemeClr>
                </a:solidFill>
                <a:latin typeface="微软雅黑" panose="020B0503020204020204" pitchFamily="34" charset="-122"/>
                <a:ea typeface="微软雅黑" panose="020B0503020204020204" pitchFamily="34" charset="-122"/>
              </a:rPr>
              <a:t>点击添加文字信息内容点击添加文字信息内容</a:t>
            </a:r>
            <a:endParaRPr lang="zh-CN" altLang="zh-CN" sz="800" dirty="0">
              <a:solidFill>
                <a:schemeClr val="bg1">
                  <a:lumMod val="95000"/>
                </a:schemeClr>
              </a:solidFill>
              <a:latin typeface="微软雅黑" panose="020B0503020204020204" pitchFamily="34" charset="-122"/>
              <a:ea typeface="微软雅黑" panose="020B0503020204020204" pitchFamily="34" charset="-122"/>
            </a:endParaRPr>
          </a:p>
          <a:p>
            <a:pPr algn="just"/>
            <a:r>
              <a:rPr lang="zh-CN" altLang="en-US" sz="800" dirty="0">
                <a:solidFill>
                  <a:schemeClr val="bg1">
                    <a:lumMod val="95000"/>
                  </a:schemeClr>
                </a:solidFill>
                <a:latin typeface="微软雅黑" panose="020B0503020204020204" pitchFamily="34" charset="-122"/>
                <a:ea typeface="微软雅黑" panose="020B0503020204020204" pitchFamily="34" charset="-122"/>
              </a:rPr>
              <a:t>点击添加文字信息内容点击添加文字信息内容</a:t>
            </a:r>
            <a:endParaRPr lang="zh-CN" altLang="zh-CN" sz="800" dirty="0">
              <a:solidFill>
                <a:schemeClr val="bg1">
                  <a:lumMod val="95000"/>
                </a:schemeClr>
              </a:solidFill>
              <a:latin typeface="微软雅黑" panose="020B0503020204020204" pitchFamily="34" charset="-122"/>
              <a:ea typeface="微软雅黑" panose="020B0503020204020204" pitchFamily="34" charset="-122"/>
            </a:endParaRPr>
          </a:p>
          <a:p>
            <a:pPr algn="just"/>
            <a:r>
              <a:rPr lang="zh-CN" altLang="en-US" sz="800" dirty="0">
                <a:solidFill>
                  <a:schemeClr val="bg1">
                    <a:lumMod val="95000"/>
                  </a:schemeClr>
                </a:solidFill>
                <a:latin typeface="微软雅黑" panose="020B0503020204020204" pitchFamily="34" charset="-122"/>
                <a:ea typeface="微软雅黑" panose="020B0503020204020204" pitchFamily="34" charset="-122"/>
              </a:rPr>
              <a:t>点击添加文字信息内容点击添加文字信息内容</a:t>
            </a:r>
            <a:endParaRPr lang="zh-CN" altLang="zh-CN" sz="800" dirty="0">
              <a:solidFill>
                <a:schemeClr val="bg1">
                  <a:lumMod val="95000"/>
                </a:schemeClr>
              </a:solidFill>
              <a:latin typeface="微软雅黑" panose="020B0503020204020204" pitchFamily="34" charset="-122"/>
              <a:ea typeface="微软雅黑" panose="020B0503020204020204" pitchFamily="34" charset="-122"/>
            </a:endParaRPr>
          </a:p>
          <a:p>
            <a:pPr algn="just"/>
            <a:r>
              <a:rPr lang="zh-CN" altLang="en-US" sz="800" dirty="0">
                <a:solidFill>
                  <a:schemeClr val="bg1">
                    <a:lumMod val="95000"/>
                  </a:schemeClr>
                </a:solidFill>
                <a:latin typeface="微软雅黑" panose="020B0503020204020204" pitchFamily="34" charset="-122"/>
                <a:ea typeface="微软雅黑" panose="020B0503020204020204" pitchFamily="34" charset="-122"/>
              </a:rPr>
              <a:t>点击添加文字信息内容点击添加文字信息内容</a:t>
            </a:r>
            <a:endParaRPr lang="zh-CN" altLang="zh-CN" sz="800" dirty="0">
              <a:solidFill>
                <a:schemeClr val="bg1">
                  <a:lumMod val="95000"/>
                </a:schemeClr>
              </a:solidFill>
              <a:latin typeface="微软雅黑" panose="020B0503020204020204" pitchFamily="34" charset="-122"/>
              <a:ea typeface="微软雅黑" panose="020B0503020204020204" pitchFamily="34" charset="-122"/>
            </a:endParaRPr>
          </a:p>
          <a:p>
            <a:pPr algn="just"/>
            <a:r>
              <a:rPr lang="zh-CN" altLang="en-US" sz="800" dirty="0">
                <a:solidFill>
                  <a:schemeClr val="bg1">
                    <a:lumMod val="95000"/>
                  </a:schemeClr>
                </a:solidFill>
                <a:latin typeface="微软雅黑" panose="020B0503020204020204" pitchFamily="34" charset="-122"/>
                <a:ea typeface="微软雅黑" panose="020B0503020204020204" pitchFamily="34" charset="-122"/>
              </a:rPr>
              <a:t>点击添加文字信息内容点击添加文字信息内容</a:t>
            </a:r>
            <a:endParaRPr lang="zh-CN" altLang="zh-CN" sz="800" dirty="0">
              <a:solidFill>
                <a:schemeClr val="bg1">
                  <a:lumMod val="95000"/>
                </a:schemeClr>
              </a:solidFill>
              <a:latin typeface="微软雅黑" panose="020B0503020204020204" pitchFamily="34" charset="-122"/>
              <a:ea typeface="微软雅黑" panose="020B0503020204020204" pitchFamily="34" charset="-122"/>
            </a:endParaRPr>
          </a:p>
          <a:p>
            <a:pPr algn="just"/>
            <a:endParaRPr lang="zh-CN" altLang="zh-CN" sz="8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8" name="矩形 1"/>
          <p:cNvSpPr>
            <a:spLocks noChangeArrowheads="1"/>
          </p:cNvSpPr>
          <p:nvPr/>
        </p:nvSpPr>
        <p:spPr bwMode="auto">
          <a:xfrm>
            <a:off x="834539" y="1204392"/>
            <a:ext cx="15687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800" dirty="0">
                <a:solidFill>
                  <a:schemeClr val="bg1">
                    <a:lumMod val="95000"/>
                  </a:schemeClr>
                </a:solidFill>
                <a:latin typeface="微软雅黑" panose="020B0503020204020204" pitchFamily="34" charset="-122"/>
                <a:ea typeface="微软雅黑" panose="020B0503020204020204" pitchFamily="34" charset="-122"/>
              </a:rPr>
              <a:t> ，中国专业</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设计领跑者，用卓越</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为您创造价值。</a:t>
            </a:r>
          </a:p>
        </p:txBody>
      </p:sp>
      <p:sp>
        <p:nvSpPr>
          <p:cNvPr id="69" name="矩形 1"/>
          <p:cNvSpPr>
            <a:spLocks noChangeArrowheads="1"/>
          </p:cNvSpPr>
          <p:nvPr/>
        </p:nvSpPr>
        <p:spPr bwMode="auto">
          <a:xfrm>
            <a:off x="834539" y="1642542"/>
            <a:ext cx="15687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800" dirty="0">
                <a:solidFill>
                  <a:schemeClr val="bg1">
                    <a:lumMod val="95000"/>
                  </a:schemeClr>
                </a:solidFill>
                <a:latin typeface="微软雅黑" panose="020B0503020204020204" pitchFamily="34" charset="-122"/>
                <a:ea typeface="微软雅黑" panose="020B0503020204020204" pitchFamily="34" charset="-122"/>
              </a:rPr>
              <a:t> ，中国专业</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设计领跑者，用卓越</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为您创造价值。</a:t>
            </a:r>
          </a:p>
        </p:txBody>
      </p:sp>
      <p:sp>
        <p:nvSpPr>
          <p:cNvPr id="70" name="矩形 1"/>
          <p:cNvSpPr>
            <a:spLocks noChangeArrowheads="1"/>
          </p:cNvSpPr>
          <p:nvPr/>
        </p:nvSpPr>
        <p:spPr bwMode="auto">
          <a:xfrm>
            <a:off x="834539" y="2137842"/>
            <a:ext cx="15687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800" dirty="0">
                <a:solidFill>
                  <a:schemeClr val="bg1">
                    <a:lumMod val="95000"/>
                  </a:schemeClr>
                </a:solidFill>
                <a:latin typeface="微软雅黑" panose="020B0503020204020204" pitchFamily="34" charset="-122"/>
                <a:ea typeface="微软雅黑" panose="020B0503020204020204" pitchFamily="34" charset="-122"/>
              </a:rPr>
              <a:t> ，中国专业</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设计领跑者，用卓越</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为您创造价值。</a:t>
            </a:r>
          </a:p>
        </p:txBody>
      </p:sp>
      <p:sp>
        <p:nvSpPr>
          <p:cNvPr id="71" name="矩形 1"/>
          <p:cNvSpPr>
            <a:spLocks noChangeArrowheads="1"/>
          </p:cNvSpPr>
          <p:nvPr/>
        </p:nvSpPr>
        <p:spPr bwMode="auto">
          <a:xfrm>
            <a:off x="834539" y="2480742"/>
            <a:ext cx="15687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800" dirty="0">
                <a:solidFill>
                  <a:schemeClr val="bg1">
                    <a:lumMod val="95000"/>
                  </a:schemeClr>
                </a:solidFill>
                <a:latin typeface="微软雅黑" panose="020B0503020204020204" pitchFamily="34" charset="-122"/>
                <a:ea typeface="微软雅黑" panose="020B0503020204020204" pitchFamily="34" charset="-122"/>
              </a:rPr>
              <a:t> ，中国专业</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设计领跑者，用卓越</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为您创造价值。</a:t>
            </a:r>
          </a:p>
        </p:txBody>
      </p:sp>
      <p:sp>
        <p:nvSpPr>
          <p:cNvPr id="72" name="矩形 1"/>
          <p:cNvSpPr>
            <a:spLocks noChangeArrowheads="1"/>
          </p:cNvSpPr>
          <p:nvPr/>
        </p:nvSpPr>
        <p:spPr bwMode="auto">
          <a:xfrm>
            <a:off x="834539" y="2890317"/>
            <a:ext cx="15687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800" dirty="0">
                <a:solidFill>
                  <a:schemeClr val="bg1">
                    <a:lumMod val="95000"/>
                  </a:schemeClr>
                </a:solidFill>
                <a:latin typeface="微软雅黑" panose="020B0503020204020204" pitchFamily="34" charset="-122"/>
                <a:ea typeface="微软雅黑" panose="020B0503020204020204" pitchFamily="34" charset="-122"/>
              </a:rPr>
              <a:t> ，中国专业</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设计领跑者，用卓越</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为您创造价值。</a:t>
            </a:r>
          </a:p>
        </p:txBody>
      </p:sp>
      <p:sp>
        <p:nvSpPr>
          <p:cNvPr id="73" name="矩形 1"/>
          <p:cNvSpPr>
            <a:spLocks noChangeArrowheads="1"/>
          </p:cNvSpPr>
          <p:nvPr/>
        </p:nvSpPr>
        <p:spPr bwMode="auto">
          <a:xfrm>
            <a:off x="834539" y="3299892"/>
            <a:ext cx="15687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800" dirty="0">
                <a:solidFill>
                  <a:schemeClr val="bg1">
                    <a:lumMod val="95000"/>
                  </a:schemeClr>
                </a:solidFill>
                <a:latin typeface="微软雅黑" panose="020B0503020204020204" pitchFamily="34" charset="-122"/>
                <a:ea typeface="微软雅黑" panose="020B0503020204020204" pitchFamily="34" charset="-122"/>
              </a:rPr>
              <a:t> ，中国专业</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设计领跑者，用卓越</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为您创造价值。</a:t>
            </a:r>
          </a:p>
        </p:txBody>
      </p:sp>
      <p:sp>
        <p:nvSpPr>
          <p:cNvPr id="74" name="矩形 1"/>
          <p:cNvSpPr>
            <a:spLocks noChangeArrowheads="1"/>
          </p:cNvSpPr>
          <p:nvPr/>
        </p:nvSpPr>
        <p:spPr bwMode="auto">
          <a:xfrm>
            <a:off x="834539" y="3671367"/>
            <a:ext cx="15687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800" dirty="0">
                <a:solidFill>
                  <a:schemeClr val="bg1">
                    <a:lumMod val="95000"/>
                  </a:schemeClr>
                </a:solidFill>
                <a:latin typeface="微软雅黑" panose="020B0503020204020204" pitchFamily="34" charset="-122"/>
                <a:ea typeface="微软雅黑" panose="020B0503020204020204" pitchFamily="34" charset="-122"/>
              </a:rPr>
              <a:t> ，中国专业</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设计领跑者，用卓越</a:t>
            </a:r>
            <a:r>
              <a:rPr lang="en-US" altLang="zh-CN" sz="800" dirty="0">
                <a:solidFill>
                  <a:schemeClr val="bg1">
                    <a:lumMod val="9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95000"/>
                  </a:schemeClr>
                </a:solidFill>
                <a:latin typeface="微软雅黑" panose="020B0503020204020204" pitchFamily="34" charset="-122"/>
                <a:ea typeface="微软雅黑" panose="020B0503020204020204" pitchFamily="34" charset="-122"/>
              </a:rPr>
              <a:t>为您创造价值。</a:t>
            </a:r>
          </a:p>
        </p:txBody>
      </p:sp>
      <p:cxnSp>
        <p:nvCxnSpPr>
          <p:cNvPr id="75" name="直接连接符 74"/>
          <p:cNvCxnSpPr/>
          <p:nvPr/>
        </p:nvCxnSpPr>
        <p:spPr>
          <a:xfrm>
            <a:off x="6207213" y="1836067"/>
            <a:ext cx="234315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506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1000" fill="hold"/>
                                        <p:tgtEl>
                                          <p:spTgt spid="18"/>
                                        </p:tgtEl>
                                        <p:attrNameLst>
                                          <p:attrName>ppt_w</p:attrName>
                                        </p:attrNameLst>
                                      </p:cBhvr>
                                      <p:tavLst>
                                        <p:tav tm="0">
                                          <p:val>
                                            <p:fltVal val="0"/>
                                          </p:val>
                                        </p:tav>
                                        <p:tav tm="100000">
                                          <p:val>
                                            <p:strVal val="#ppt_w"/>
                                          </p:val>
                                        </p:tav>
                                      </p:tavLst>
                                    </p:anim>
                                    <p:anim calcmode="lin" valueType="num">
                                      <p:cBhvr>
                                        <p:cTn id="14" dur="1000" fill="hold"/>
                                        <p:tgtEl>
                                          <p:spTgt spid="18"/>
                                        </p:tgtEl>
                                        <p:attrNameLst>
                                          <p:attrName>ppt_h</p:attrName>
                                        </p:attrNameLst>
                                      </p:cBhvr>
                                      <p:tavLst>
                                        <p:tav tm="0">
                                          <p:val>
                                            <p:fltVal val="0"/>
                                          </p:val>
                                        </p:tav>
                                        <p:tav tm="100000">
                                          <p:val>
                                            <p:strVal val="#ppt_h"/>
                                          </p:val>
                                        </p:tav>
                                      </p:tavLst>
                                    </p:anim>
                                    <p:anim calcmode="lin" valueType="num">
                                      <p:cBhvr>
                                        <p:cTn id="15" dur="1000" fill="hold"/>
                                        <p:tgtEl>
                                          <p:spTgt spid="18"/>
                                        </p:tgtEl>
                                        <p:attrNameLst>
                                          <p:attrName>style.rotation</p:attrName>
                                        </p:attrNameLst>
                                      </p:cBhvr>
                                      <p:tavLst>
                                        <p:tav tm="0">
                                          <p:val>
                                            <p:fltVal val="90"/>
                                          </p:val>
                                        </p:tav>
                                        <p:tav tm="100000">
                                          <p:val>
                                            <p:fltVal val="0"/>
                                          </p:val>
                                        </p:tav>
                                      </p:tavLst>
                                    </p:anim>
                                    <p:animEffect transition="in" filter="fade">
                                      <p:cBhvr>
                                        <p:cTn id="16" dur="1000"/>
                                        <p:tgtEl>
                                          <p:spTgt spid="18"/>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style.rotation</p:attrName>
                                        </p:attrNameLst>
                                      </p:cBhvr>
                                      <p:tavLst>
                                        <p:tav tm="0">
                                          <p:val>
                                            <p:fltVal val="90"/>
                                          </p:val>
                                        </p:tav>
                                        <p:tav tm="100000">
                                          <p:val>
                                            <p:fltVal val="0"/>
                                          </p:val>
                                        </p:tav>
                                      </p:tavLst>
                                    </p:anim>
                                    <p:animEffect transition="in" filter="fade">
                                      <p:cBhvr>
                                        <p:cTn id="22" dur="10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1000" fill="hold"/>
                                        <p:tgtEl>
                                          <p:spTgt spid="34"/>
                                        </p:tgtEl>
                                        <p:attrNameLst>
                                          <p:attrName>ppt_w</p:attrName>
                                        </p:attrNameLst>
                                      </p:cBhvr>
                                      <p:tavLst>
                                        <p:tav tm="0">
                                          <p:val>
                                            <p:fltVal val="0"/>
                                          </p:val>
                                        </p:tav>
                                        <p:tav tm="100000">
                                          <p:val>
                                            <p:strVal val="#ppt_w"/>
                                          </p:val>
                                        </p:tav>
                                      </p:tavLst>
                                    </p:anim>
                                    <p:anim calcmode="lin" valueType="num">
                                      <p:cBhvr>
                                        <p:cTn id="26" dur="1000" fill="hold"/>
                                        <p:tgtEl>
                                          <p:spTgt spid="34"/>
                                        </p:tgtEl>
                                        <p:attrNameLst>
                                          <p:attrName>ppt_h</p:attrName>
                                        </p:attrNameLst>
                                      </p:cBhvr>
                                      <p:tavLst>
                                        <p:tav tm="0">
                                          <p:val>
                                            <p:fltVal val="0"/>
                                          </p:val>
                                        </p:tav>
                                        <p:tav tm="100000">
                                          <p:val>
                                            <p:strVal val="#ppt_h"/>
                                          </p:val>
                                        </p:tav>
                                      </p:tavLst>
                                    </p:anim>
                                    <p:anim calcmode="lin" valueType="num">
                                      <p:cBhvr>
                                        <p:cTn id="27" dur="1000" fill="hold"/>
                                        <p:tgtEl>
                                          <p:spTgt spid="34"/>
                                        </p:tgtEl>
                                        <p:attrNameLst>
                                          <p:attrName>style.rotation</p:attrName>
                                        </p:attrNameLst>
                                      </p:cBhvr>
                                      <p:tavLst>
                                        <p:tav tm="0">
                                          <p:val>
                                            <p:fltVal val="90"/>
                                          </p:val>
                                        </p:tav>
                                        <p:tav tm="100000">
                                          <p:val>
                                            <p:fltVal val="0"/>
                                          </p:val>
                                        </p:tav>
                                      </p:tavLst>
                                    </p:anim>
                                    <p:animEffect transition="in" filter="fade">
                                      <p:cBhvr>
                                        <p:cTn id="28" dur="1000"/>
                                        <p:tgtEl>
                                          <p:spTgt spid="34"/>
                                        </p:tgtEl>
                                      </p:cBhvr>
                                    </p:animEffect>
                                  </p:childTnLst>
                                </p:cTn>
                              </p:par>
                              <p:par>
                                <p:cTn id="29" presetID="31"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1000" fill="hold"/>
                                        <p:tgtEl>
                                          <p:spTgt spid="42"/>
                                        </p:tgtEl>
                                        <p:attrNameLst>
                                          <p:attrName>ppt_w</p:attrName>
                                        </p:attrNameLst>
                                      </p:cBhvr>
                                      <p:tavLst>
                                        <p:tav tm="0">
                                          <p:val>
                                            <p:fltVal val="0"/>
                                          </p:val>
                                        </p:tav>
                                        <p:tav tm="100000">
                                          <p:val>
                                            <p:strVal val="#ppt_w"/>
                                          </p:val>
                                        </p:tav>
                                      </p:tavLst>
                                    </p:anim>
                                    <p:anim calcmode="lin" valueType="num">
                                      <p:cBhvr>
                                        <p:cTn id="32" dur="1000" fill="hold"/>
                                        <p:tgtEl>
                                          <p:spTgt spid="42"/>
                                        </p:tgtEl>
                                        <p:attrNameLst>
                                          <p:attrName>ppt_h</p:attrName>
                                        </p:attrNameLst>
                                      </p:cBhvr>
                                      <p:tavLst>
                                        <p:tav tm="0">
                                          <p:val>
                                            <p:fltVal val="0"/>
                                          </p:val>
                                        </p:tav>
                                        <p:tav tm="100000">
                                          <p:val>
                                            <p:strVal val="#ppt_h"/>
                                          </p:val>
                                        </p:tav>
                                      </p:tavLst>
                                    </p:anim>
                                    <p:anim calcmode="lin" valueType="num">
                                      <p:cBhvr>
                                        <p:cTn id="33" dur="1000" fill="hold"/>
                                        <p:tgtEl>
                                          <p:spTgt spid="42"/>
                                        </p:tgtEl>
                                        <p:attrNameLst>
                                          <p:attrName>style.rotation</p:attrName>
                                        </p:attrNameLst>
                                      </p:cBhvr>
                                      <p:tavLst>
                                        <p:tav tm="0">
                                          <p:val>
                                            <p:fltVal val="90"/>
                                          </p:val>
                                        </p:tav>
                                        <p:tav tm="100000">
                                          <p:val>
                                            <p:fltVal val="0"/>
                                          </p:val>
                                        </p:tav>
                                      </p:tavLst>
                                    </p:anim>
                                    <p:animEffect transition="in" filter="fade">
                                      <p:cBhvr>
                                        <p:cTn id="34" dur="1000"/>
                                        <p:tgtEl>
                                          <p:spTgt spid="42"/>
                                        </p:tgtEl>
                                      </p:cBhvr>
                                    </p:animEffect>
                                  </p:childTnLst>
                                </p:cTn>
                              </p:par>
                              <p:par>
                                <p:cTn id="35" presetID="31" presetClass="entr" presetSubtype="0" fill="hold"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1000" fill="hold"/>
                                        <p:tgtEl>
                                          <p:spTgt spid="50"/>
                                        </p:tgtEl>
                                        <p:attrNameLst>
                                          <p:attrName>ppt_w</p:attrName>
                                        </p:attrNameLst>
                                      </p:cBhvr>
                                      <p:tavLst>
                                        <p:tav tm="0">
                                          <p:val>
                                            <p:fltVal val="0"/>
                                          </p:val>
                                        </p:tav>
                                        <p:tav tm="100000">
                                          <p:val>
                                            <p:strVal val="#ppt_w"/>
                                          </p:val>
                                        </p:tav>
                                      </p:tavLst>
                                    </p:anim>
                                    <p:anim calcmode="lin" valueType="num">
                                      <p:cBhvr>
                                        <p:cTn id="38" dur="1000" fill="hold"/>
                                        <p:tgtEl>
                                          <p:spTgt spid="50"/>
                                        </p:tgtEl>
                                        <p:attrNameLst>
                                          <p:attrName>ppt_h</p:attrName>
                                        </p:attrNameLst>
                                      </p:cBhvr>
                                      <p:tavLst>
                                        <p:tav tm="0">
                                          <p:val>
                                            <p:fltVal val="0"/>
                                          </p:val>
                                        </p:tav>
                                        <p:tav tm="100000">
                                          <p:val>
                                            <p:strVal val="#ppt_h"/>
                                          </p:val>
                                        </p:tav>
                                      </p:tavLst>
                                    </p:anim>
                                    <p:anim calcmode="lin" valueType="num">
                                      <p:cBhvr>
                                        <p:cTn id="39" dur="1000" fill="hold"/>
                                        <p:tgtEl>
                                          <p:spTgt spid="50"/>
                                        </p:tgtEl>
                                        <p:attrNameLst>
                                          <p:attrName>style.rotation</p:attrName>
                                        </p:attrNameLst>
                                      </p:cBhvr>
                                      <p:tavLst>
                                        <p:tav tm="0">
                                          <p:val>
                                            <p:fltVal val="90"/>
                                          </p:val>
                                        </p:tav>
                                        <p:tav tm="100000">
                                          <p:val>
                                            <p:fltVal val="0"/>
                                          </p:val>
                                        </p:tav>
                                      </p:tavLst>
                                    </p:anim>
                                    <p:animEffect transition="in" filter="fade">
                                      <p:cBhvr>
                                        <p:cTn id="40" dur="1000"/>
                                        <p:tgtEl>
                                          <p:spTgt spid="50"/>
                                        </p:tgtEl>
                                      </p:cBhvr>
                                    </p:animEffect>
                                  </p:childTnLst>
                                </p:cTn>
                              </p:par>
                              <p:par>
                                <p:cTn id="41" presetID="31" presetClass="entr" presetSubtype="0" fill="hold" nodeType="with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1000" fill="hold"/>
                                        <p:tgtEl>
                                          <p:spTgt spid="58"/>
                                        </p:tgtEl>
                                        <p:attrNameLst>
                                          <p:attrName>ppt_w</p:attrName>
                                        </p:attrNameLst>
                                      </p:cBhvr>
                                      <p:tavLst>
                                        <p:tav tm="0">
                                          <p:val>
                                            <p:fltVal val="0"/>
                                          </p:val>
                                        </p:tav>
                                        <p:tav tm="100000">
                                          <p:val>
                                            <p:strVal val="#ppt_w"/>
                                          </p:val>
                                        </p:tav>
                                      </p:tavLst>
                                    </p:anim>
                                    <p:anim calcmode="lin" valueType="num">
                                      <p:cBhvr>
                                        <p:cTn id="44" dur="1000" fill="hold"/>
                                        <p:tgtEl>
                                          <p:spTgt spid="58"/>
                                        </p:tgtEl>
                                        <p:attrNameLst>
                                          <p:attrName>ppt_h</p:attrName>
                                        </p:attrNameLst>
                                      </p:cBhvr>
                                      <p:tavLst>
                                        <p:tav tm="0">
                                          <p:val>
                                            <p:fltVal val="0"/>
                                          </p:val>
                                        </p:tav>
                                        <p:tav tm="100000">
                                          <p:val>
                                            <p:strVal val="#ppt_h"/>
                                          </p:val>
                                        </p:tav>
                                      </p:tavLst>
                                    </p:anim>
                                    <p:anim calcmode="lin" valueType="num">
                                      <p:cBhvr>
                                        <p:cTn id="45" dur="1000" fill="hold"/>
                                        <p:tgtEl>
                                          <p:spTgt spid="58"/>
                                        </p:tgtEl>
                                        <p:attrNameLst>
                                          <p:attrName>style.rotation</p:attrName>
                                        </p:attrNameLst>
                                      </p:cBhvr>
                                      <p:tavLst>
                                        <p:tav tm="0">
                                          <p:val>
                                            <p:fltVal val="90"/>
                                          </p:val>
                                        </p:tav>
                                        <p:tav tm="100000">
                                          <p:val>
                                            <p:fltVal val="0"/>
                                          </p:val>
                                        </p:tav>
                                      </p:tavLst>
                                    </p:anim>
                                    <p:animEffect transition="in" filter="fade">
                                      <p:cBhvr>
                                        <p:cTn id="46" dur="1000"/>
                                        <p:tgtEl>
                                          <p:spTgt spid="58"/>
                                        </p:tgtEl>
                                      </p:cBhvr>
                                    </p:animEffect>
                                  </p:childTnLst>
                                </p:cTn>
                              </p:par>
                            </p:childTnLst>
                          </p:cTn>
                        </p:par>
                        <p:par>
                          <p:cTn id="47" fill="hold">
                            <p:stCondLst>
                              <p:cond delay="1000"/>
                            </p:stCondLst>
                            <p:childTnLst>
                              <p:par>
                                <p:cTn id="48" presetID="22" presetClass="entr" presetSubtype="8" fill="hold" grpId="0"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wipe(left)">
                                      <p:cBhvr>
                                        <p:cTn id="50" dur="500"/>
                                        <p:tgtEl>
                                          <p:spTgt spid="2"/>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left)">
                                      <p:cBhvr>
                                        <p:cTn id="53" dur="500"/>
                                        <p:tgtEl>
                                          <p:spTgt spid="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wipe(left)">
                                      <p:cBhvr>
                                        <p:cTn id="56" dur="500"/>
                                        <p:tgtEl>
                                          <p:spTgt spid="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wipe(left)">
                                      <p:cBhvr>
                                        <p:cTn id="59" dur="500"/>
                                        <p:tgtEl>
                                          <p:spTgt spid="5"/>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wipe(left)">
                                      <p:cBhvr>
                                        <p:cTn id="62" dur="500"/>
                                        <p:tgtEl>
                                          <p:spTgt spid="6"/>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ipe(left)">
                                      <p:cBhvr>
                                        <p:cTn id="68" dur="500"/>
                                        <p:tgtEl>
                                          <p:spTgt spid="8"/>
                                        </p:tgtEl>
                                      </p:cBhvr>
                                    </p:animEffect>
                                  </p:childTnLst>
                                </p:cTn>
                              </p:par>
                            </p:childTnLst>
                          </p:cTn>
                        </p:par>
                        <p:par>
                          <p:cTn id="69" fill="hold">
                            <p:stCondLst>
                              <p:cond delay="1500"/>
                            </p:stCondLst>
                            <p:childTnLst>
                              <p:par>
                                <p:cTn id="70" presetID="22" presetClass="entr" presetSubtype="8" fill="hold" grpId="0" nodeType="after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wipe(left)">
                                      <p:cBhvr>
                                        <p:cTn id="72" dur="500"/>
                                        <p:tgtEl>
                                          <p:spTgt spid="9"/>
                                        </p:tgtEl>
                                      </p:cBhvr>
                                    </p:animEffect>
                                  </p:childTnLst>
                                </p:cTn>
                              </p:par>
                            </p:childTnLst>
                          </p:cTn>
                        </p:par>
                        <p:par>
                          <p:cTn id="73" fill="hold">
                            <p:stCondLst>
                              <p:cond delay="2000"/>
                            </p:stCondLst>
                            <p:childTnLst>
                              <p:par>
                                <p:cTn id="74" presetID="25" presetClass="entr" presetSubtype="0" fill="hold" grpId="0" nodeType="afterEffect">
                                  <p:stCondLst>
                                    <p:cond delay="0"/>
                                  </p:stCondLst>
                                  <p:childTnLst>
                                    <p:set>
                                      <p:cBhvr>
                                        <p:cTn id="75" dur="1" fill="hold">
                                          <p:stCondLst>
                                            <p:cond delay="0"/>
                                          </p:stCondLst>
                                        </p:cTn>
                                        <p:tgtEl>
                                          <p:spTgt spid="68"/>
                                        </p:tgtEl>
                                        <p:attrNameLst>
                                          <p:attrName>style.visibility</p:attrName>
                                        </p:attrNameLst>
                                      </p:cBhvr>
                                      <p:to>
                                        <p:strVal val="visible"/>
                                      </p:to>
                                    </p:set>
                                    <p:anim calcmode="lin" valueType="num">
                                      <p:cBhvr>
                                        <p:cTn id="76" dur="500" decel="50000" fill="hold">
                                          <p:stCondLst>
                                            <p:cond delay="0"/>
                                          </p:stCondLst>
                                        </p:cTn>
                                        <p:tgtEl>
                                          <p:spTgt spid="68"/>
                                        </p:tgtEl>
                                        <p:attrNameLst>
                                          <p:attrName>style.rotation</p:attrName>
                                        </p:attrNameLst>
                                      </p:cBhvr>
                                      <p:tavLst>
                                        <p:tav tm="0">
                                          <p:val>
                                            <p:fltVal val="-90"/>
                                          </p:val>
                                        </p:tav>
                                        <p:tav tm="100000">
                                          <p:val>
                                            <p:fltVal val="0"/>
                                          </p:val>
                                        </p:tav>
                                      </p:tavLst>
                                    </p:anim>
                                    <p:anim calcmode="lin" valueType="num">
                                      <p:cBhvr>
                                        <p:cTn id="77" dur="500" decel="50000" fill="hold">
                                          <p:stCondLst>
                                            <p:cond delay="0"/>
                                          </p:stCondLst>
                                        </p:cTn>
                                        <p:tgtEl>
                                          <p:spTgt spid="68"/>
                                        </p:tgtEl>
                                        <p:attrNameLst>
                                          <p:attrName>ppt_w</p:attrName>
                                        </p:attrNameLst>
                                      </p:cBhvr>
                                      <p:tavLst>
                                        <p:tav tm="0">
                                          <p:val>
                                            <p:strVal val="#ppt_w"/>
                                          </p:val>
                                        </p:tav>
                                        <p:tav tm="100000">
                                          <p:val>
                                            <p:strVal val="#ppt_w*.05"/>
                                          </p:val>
                                        </p:tav>
                                      </p:tavLst>
                                    </p:anim>
                                    <p:anim calcmode="lin" valueType="num">
                                      <p:cBhvr>
                                        <p:cTn id="78" dur="500" accel="50000" fill="hold">
                                          <p:stCondLst>
                                            <p:cond delay="500"/>
                                          </p:stCondLst>
                                        </p:cTn>
                                        <p:tgtEl>
                                          <p:spTgt spid="68"/>
                                        </p:tgtEl>
                                        <p:attrNameLst>
                                          <p:attrName>ppt_w</p:attrName>
                                        </p:attrNameLst>
                                      </p:cBhvr>
                                      <p:tavLst>
                                        <p:tav tm="0">
                                          <p:val>
                                            <p:strVal val="#ppt_w*.05"/>
                                          </p:val>
                                        </p:tav>
                                        <p:tav tm="100000">
                                          <p:val>
                                            <p:strVal val="#ppt_w"/>
                                          </p:val>
                                        </p:tav>
                                      </p:tavLst>
                                    </p:anim>
                                    <p:anim calcmode="lin" valueType="num">
                                      <p:cBhvr>
                                        <p:cTn id="79" dur="1000" fill="hold"/>
                                        <p:tgtEl>
                                          <p:spTgt spid="68"/>
                                        </p:tgtEl>
                                        <p:attrNameLst>
                                          <p:attrName>ppt_h</p:attrName>
                                        </p:attrNameLst>
                                      </p:cBhvr>
                                      <p:tavLst>
                                        <p:tav tm="0">
                                          <p:val>
                                            <p:strVal val="#ppt_h"/>
                                          </p:val>
                                        </p:tav>
                                        <p:tav tm="100000">
                                          <p:val>
                                            <p:strVal val="#ppt_h"/>
                                          </p:val>
                                        </p:tav>
                                      </p:tavLst>
                                    </p:anim>
                                    <p:anim calcmode="lin" valueType="num">
                                      <p:cBhvr>
                                        <p:cTn id="80" dur="500" decel="50000" fill="hold">
                                          <p:stCondLst>
                                            <p:cond delay="0"/>
                                          </p:stCondLst>
                                        </p:cTn>
                                        <p:tgtEl>
                                          <p:spTgt spid="68"/>
                                        </p:tgtEl>
                                        <p:attrNameLst>
                                          <p:attrName>ppt_x</p:attrName>
                                        </p:attrNameLst>
                                      </p:cBhvr>
                                      <p:tavLst>
                                        <p:tav tm="0">
                                          <p:val>
                                            <p:strVal val="#ppt_x+.4"/>
                                          </p:val>
                                        </p:tav>
                                        <p:tav tm="100000">
                                          <p:val>
                                            <p:strVal val="#ppt_x"/>
                                          </p:val>
                                        </p:tav>
                                      </p:tavLst>
                                    </p:anim>
                                    <p:anim calcmode="lin" valueType="num">
                                      <p:cBhvr>
                                        <p:cTn id="81" dur="500" decel="50000" fill="hold">
                                          <p:stCondLst>
                                            <p:cond delay="0"/>
                                          </p:stCondLst>
                                        </p:cTn>
                                        <p:tgtEl>
                                          <p:spTgt spid="68"/>
                                        </p:tgtEl>
                                        <p:attrNameLst>
                                          <p:attrName>ppt_y</p:attrName>
                                        </p:attrNameLst>
                                      </p:cBhvr>
                                      <p:tavLst>
                                        <p:tav tm="0">
                                          <p:val>
                                            <p:strVal val="#ppt_y-.2"/>
                                          </p:val>
                                        </p:tav>
                                        <p:tav tm="100000">
                                          <p:val>
                                            <p:strVal val="#ppt_y+.1"/>
                                          </p:val>
                                        </p:tav>
                                      </p:tavLst>
                                    </p:anim>
                                    <p:anim calcmode="lin" valueType="num">
                                      <p:cBhvr>
                                        <p:cTn id="82" dur="500" accel="50000" fill="hold">
                                          <p:stCondLst>
                                            <p:cond delay="500"/>
                                          </p:stCondLst>
                                        </p:cTn>
                                        <p:tgtEl>
                                          <p:spTgt spid="68"/>
                                        </p:tgtEl>
                                        <p:attrNameLst>
                                          <p:attrName>ppt_y</p:attrName>
                                        </p:attrNameLst>
                                      </p:cBhvr>
                                      <p:tavLst>
                                        <p:tav tm="0">
                                          <p:val>
                                            <p:strVal val="#ppt_y+.1"/>
                                          </p:val>
                                        </p:tav>
                                        <p:tav tm="100000">
                                          <p:val>
                                            <p:strVal val="#ppt_y"/>
                                          </p:val>
                                        </p:tav>
                                      </p:tavLst>
                                    </p:anim>
                                    <p:animEffect transition="in" filter="fade">
                                      <p:cBhvr>
                                        <p:cTn id="83" dur="1000" decel="50000">
                                          <p:stCondLst>
                                            <p:cond delay="0"/>
                                          </p:stCondLst>
                                        </p:cTn>
                                        <p:tgtEl>
                                          <p:spTgt spid="68"/>
                                        </p:tgtEl>
                                      </p:cBhvr>
                                    </p:animEffect>
                                  </p:childTnLst>
                                </p:cTn>
                              </p:par>
                              <p:par>
                                <p:cTn id="84" presetID="25" presetClass="entr" presetSubtype="0" fill="hold" grpId="0" nodeType="withEffect">
                                  <p:stCondLst>
                                    <p:cond delay="0"/>
                                  </p:stCondLst>
                                  <p:childTnLst>
                                    <p:set>
                                      <p:cBhvr>
                                        <p:cTn id="85" dur="1" fill="hold">
                                          <p:stCondLst>
                                            <p:cond delay="0"/>
                                          </p:stCondLst>
                                        </p:cTn>
                                        <p:tgtEl>
                                          <p:spTgt spid="69"/>
                                        </p:tgtEl>
                                        <p:attrNameLst>
                                          <p:attrName>style.visibility</p:attrName>
                                        </p:attrNameLst>
                                      </p:cBhvr>
                                      <p:to>
                                        <p:strVal val="visible"/>
                                      </p:to>
                                    </p:set>
                                    <p:anim calcmode="lin" valueType="num">
                                      <p:cBhvr>
                                        <p:cTn id="86" dur="500" decel="50000" fill="hold">
                                          <p:stCondLst>
                                            <p:cond delay="0"/>
                                          </p:stCondLst>
                                        </p:cTn>
                                        <p:tgtEl>
                                          <p:spTgt spid="69"/>
                                        </p:tgtEl>
                                        <p:attrNameLst>
                                          <p:attrName>style.rotation</p:attrName>
                                        </p:attrNameLst>
                                      </p:cBhvr>
                                      <p:tavLst>
                                        <p:tav tm="0">
                                          <p:val>
                                            <p:fltVal val="-90"/>
                                          </p:val>
                                        </p:tav>
                                        <p:tav tm="100000">
                                          <p:val>
                                            <p:fltVal val="0"/>
                                          </p:val>
                                        </p:tav>
                                      </p:tavLst>
                                    </p:anim>
                                    <p:anim calcmode="lin" valueType="num">
                                      <p:cBhvr>
                                        <p:cTn id="87" dur="500" decel="50000" fill="hold">
                                          <p:stCondLst>
                                            <p:cond delay="0"/>
                                          </p:stCondLst>
                                        </p:cTn>
                                        <p:tgtEl>
                                          <p:spTgt spid="69"/>
                                        </p:tgtEl>
                                        <p:attrNameLst>
                                          <p:attrName>ppt_w</p:attrName>
                                        </p:attrNameLst>
                                      </p:cBhvr>
                                      <p:tavLst>
                                        <p:tav tm="0">
                                          <p:val>
                                            <p:strVal val="#ppt_w"/>
                                          </p:val>
                                        </p:tav>
                                        <p:tav tm="100000">
                                          <p:val>
                                            <p:strVal val="#ppt_w*.05"/>
                                          </p:val>
                                        </p:tav>
                                      </p:tavLst>
                                    </p:anim>
                                    <p:anim calcmode="lin" valueType="num">
                                      <p:cBhvr>
                                        <p:cTn id="88" dur="500" accel="50000" fill="hold">
                                          <p:stCondLst>
                                            <p:cond delay="500"/>
                                          </p:stCondLst>
                                        </p:cTn>
                                        <p:tgtEl>
                                          <p:spTgt spid="69"/>
                                        </p:tgtEl>
                                        <p:attrNameLst>
                                          <p:attrName>ppt_w</p:attrName>
                                        </p:attrNameLst>
                                      </p:cBhvr>
                                      <p:tavLst>
                                        <p:tav tm="0">
                                          <p:val>
                                            <p:strVal val="#ppt_w*.05"/>
                                          </p:val>
                                        </p:tav>
                                        <p:tav tm="100000">
                                          <p:val>
                                            <p:strVal val="#ppt_w"/>
                                          </p:val>
                                        </p:tav>
                                      </p:tavLst>
                                    </p:anim>
                                    <p:anim calcmode="lin" valueType="num">
                                      <p:cBhvr>
                                        <p:cTn id="89" dur="1000" fill="hold"/>
                                        <p:tgtEl>
                                          <p:spTgt spid="69"/>
                                        </p:tgtEl>
                                        <p:attrNameLst>
                                          <p:attrName>ppt_h</p:attrName>
                                        </p:attrNameLst>
                                      </p:cBhvr>
                                      <p:tavLst>
                                        <p:tav tm="0">
                                          <p:val>
                                            <p:strVal val="#ppt_h"/>
                                          </p:val>
                                        </p:tav>
                                        <p:tav tm="100000">
                                          <p:val>
                                            <p:strVal val="#ppt_h"/>
                                          </p:val>
                                        </p:tav>
                                      </p:tavLst>
                                    </p:anim>
                                    <p:anim calcmode="lin" valueType="num">
                                      <p:cBhvr>
                                        <p:cTn id="90" dur="500" decel="50000" fill="hold">
                                          <p:stCondLst>
                                            <p:cond delay="0"/>
                                          </p:stCondLst>
                                        </p:cTn>
                                        <p:tgtEl>
                                          <p:spTgt spid="69"/>
                                        </p:tgtEl>
                                        <p:attrNameLst>
                                          <p:attrName>ppt_x</p:attrName>
                                        </p:attrNameLst>
                                      </p:cBhvr>
                                      <p:tavLst>
                                        <p:tav tm="0">
                                          <p:val>
                                            <p:strVal val="#ppt_x+.4"/>
                                          </p:val>
                                        </p:tav>
                                        <p:tav tm="100000">
                                          <p:val>
                                            <p:strVal val="#ppt_x"/>
                                          </p:val>
                                        </p:tav>
                                      </p:tavLst>
                                    </p:anim>
                                    <p:anim calcmode="lin" valueType="num">
                                      <p:cBhvr>
                                        <p:cTn id="91" dur="500" decel="50000" fill="hold">
                                          <p:stCondLst>
                                            <p:cond delay="0"/>
                                          </p:stCondLst>
                                        </p:cTn>
                                        <p:tgtEl>
                                          <p:spTgt spid="69"/>
                                        </p:tgtEl>
                                        <p:attrNameLst>
                                          <p:attrName>ppt_y</p:attrName>
                                        </p:attrNameLst>
                                      </p:cBhvr>
                                      <p:tavLst>
                                        <p:tav tm="0">
                                          <p:val>
                                            <p:strVal val="#ppt_y-.2"/>
                                          </p:val>
                                        </p:tav>
                                        <p:tav tm="100000">
                                          <p:val>
                                            <p:strVal val="#ppt_y+.1"/>
                                          </p:val>
                                        </p:tav>
                                      </p:tavLst>
                                    </p:anim>
                                    <p:anim calcmode="lin" valueType="num">
                                      <p:cBhvr>
                                        <p:cTn id="92" dur="500" accel="50000" fill="hold">
                                          <p:stCondLst>
                                            <p:cond delay="500"/>
                                          </p:stCondLst>
                                        </p:cTn>
                                        <p:tgtEl>
                                          <p:spTgt spid="69"/>
                                        </p:tgtEl>
                                        <p:attrNameLst>
                                          <p:attrName>ppt_y</p:attrName>
                                        </p:attrNameLst>
                                      </p:cBhvr>
                                      <p:tavLst>
                                        <p:tav tm="0">
                                          <p:val>
                                            <p:strVal val="#ppt_y+.1"/>
                                          </p:val>
                                        </p:tav>
                                        <p:tav tm="100000">
                                          <p:val>
                                            <p:strVal val="#ppt_y"/>
                                          </p:val>
                                        </p:tav>
                                      </p:tavLst>
                                    </p:anim>
                                    <p:animEffect transition="in" filter="fade">
                                      <p:cBhvr>
                                        <p:cTn id="93" dur="1000" decel="50000">
                                          <p:stCondLst>
                                            <p:cond delay="0"/>
                                          </p:stCondLst>
                                        </p:cTn>
                                        <p:tgtEl>
                                          <p:spTgt spid="69"/>
                                        </p:tgtEl>
                                      </p:cBhvr>
                                    </p:animEffect>
                                  </p:childTnLst>
                                </p:cTn>
                              </p:par>
                              <p:par>
                                <p:cTn id="94" presetID="25" presetClass="entr" presetSubtype="0" fill="hold" grpId="0" nodeType="withEffect">
                                  <p:stCondLst>
                                    <p:cond delay="0"/>
                                  </p:stCondLst>
                                  <p:childTnLst>
                                    <p:set>
                                      <p:cBhvr>
                                        <p:cTn id="95" dur="1" fill="hold">
                                          <p:stCondLst>
                                            <p:cond delay="0"/>
                                          </p:stCondLst>
                                        </p:cTn>
                                        <p:tgtEl>
                                          <p:spTgt spid="70"/>
                                        </p:tgtEl>
                                        <p:attrNameLst>
                                          <p:attrName>style.visibility</p:attrName>
                                        </p:attrNameLst>
                                      </p:cBhvr>
                                      <p:to>
                                        <p:strVal val="visible"/>
                                      </p:to>
                                    </p:set>
                                    <p:anim calcmode="lin" valueType="num">
                                      <p:cBhvr>
                                        <p:cTn id="96" dur="500" decel="50000" fill="hold">
                                          <p:stCondLst>
                                            <p:cond delay="0"/>
                                          </p:stCondLst>
                                        </p:cTn>
                                        <p:tgtEl>
                                          <p:spTgt spid="70"/>
                                        </p:tgtEl>
                                        <p:attrNameLst>
                                          <p:attrName>style.rotation</p:attrName>
                                        </p:attrNameLst>
                                      </p:cBhvr>
                                      <p:tavLst>
                                        <p:tav tm="0">
                                          <p:val>
                                            <p:fltVal val="-90"/>
                                          </p:val>
                                        </p:tav>
                                        <p:tav tm="100000">
                                          <p:val>
                                            <p:fltVal val="0"/>
                                          </p:val>
                                        </p:tav>
                                      </p:tavLst>
                                    </p:anim>
                                    <p:anim calcmode="lin" valueType="num">
                                      <p:cBhvr>
                                        <p:cTn id="97" dur="500" decel="50000" fill="hold">
                                          <p:stCondLst>
                                            <p:cond delay="0"/>
                                          </p:stCondLst>
                                        </p:cTn>
                                        <p:tgtEl>
                                          <p:spTgt spid="70"/>
                                        </p:tgtEl>
                                        <p:attrNameLst>
                                          <p:attrName>ppt_w</p:attrName>
                                        </p:attrNameLst>
                                      </p:cBhvr>
                                      <p:tavLst>
                                        <p:tav tm="0">
                                          <p:val>
                                            <p:strVal val="#ppt_w"/>
                                          </p:val>
                                        </p:tav>
                                        <p:tav tm="100000">
                                          <p:val>
                                            <p:strVal val="#ppt_w*.05"/>
                                          </p:val>
                                        </p:tav>
                                      </p:tavLst>
                                    </p:anim>
                                    <p:anim calcmode="lin" valueType="num">
                                      <p:cBhvr>
                                        <p:cTn id="98" dur="500" accel="50000" fill="hold">
                                          <p:stCondLst>
                                            <p:cond delay="500"/>
                                          </p:stCondLst>
                                        </p:cTn>
                                        <p:tgtEl>
                                          <p:spTgt spid="70"/>
                                        </p:tgtEl>
                                        <p:attrNameLst>
                                          <p:attrName>ppt_w</p:attrName>
                                        </p:attrNameLst>
                                      </p:cBhvr>
                                      <p:tavLst>
                                        <p:tav tm="0">
                                          <p:val>
                                            <p:strVal val="#ppt_w*.05"/>
                                          </p:val>
                                        </p:tav>
                                        <p:tav tm="100000">
                                          <p:val>
                                            <p:strVal val="#ppt_w"/>
                                          </p:val>
                                        </p:tav>
                                      </p:tavLst>
                                    </p:anim>
                                    <p:anim calcmode="lin" valueType="num">
                                      <p:cBhvr>
                                        <p:cTn id="99" dur="1000" fill="hold"/>
                                        <p:tgtEl>
                                          <p:spTgt spid="70"/>
                                        </p:tgtEl>
                                        <p:attrNameLst>
                                          <p:attrName>ppt_h</p:attrName>
                                        </p:attrNameLst>
                                      </p:cBhvr>
                                      <p:tavLst>
                                        <p:tav tm="0">
                                          <p:val>
                                            <p:strVal val="#ppt_h"/>
                                          </p:val>
                                        </p:tav>
                                        <p:tav tm="100000">
                                          <p:val>
                                            <p:strVal val="#ppt_h"/>
                                          </p:val>
                                        </p:tav>
                                      </p:tavLst>
                                    </p:anim>
                                    <p:anim calcmode="lin" valueType="num">
                                      <p:cBhvr>
                                        <p:cTn id="100" dur="500" decel="50000" fill="hold">
                                          <p:stCondLst>
                                            <p:cond delay="0"/>
                                          </p:stCondLst>
                                        </p:cTn>
                                        <p:tgtEl>
                                          <p:spTgt spid="70"/>
                                        </p:tgtEl>
                                        <p:attrNameLst>
                                          <p:attrName>ppt_x</p:attrName>
                                        </p:attrNameLst>
                                      </p:cBhvr>
                                      <p:tavLst>
                                        <p:tav tm="0">
                                          <p:val>
                                            <p:strVal val="#ppt_x+.4"/>
                                          </p:val>
                                        </p:tav>
                                        <p:tav tm="100000">
                                          <p:val>
                                            <p:strVal val="#ppt_x"/>
                                          </p:val>
                                        </p:tav>
                                      </p:tavLst>
                                    </p:anim>
                                    <p:anim calcmode="lin" valueType="num">
                                      <p:cBhvr>
                                        <p:cTn id="101" dur="500" decel="50000" fill="hold">
                                          <p:stCondLst>
                                            <p:cond delay="0"/>
                                          </p:stCondLst>
                                        </p:cTn>
                                        <p:tgtEl>
                                          <p:spTgt spid="70"/>
                                        </p:tgtEl>
                                        <p:attrNameLst>
                                          <p:attrName>ppt_y</p:attrName>
                                        </p:attrNameLst>
                                      </p:cBhvr>
                                      <p:tavLst>
                                        <p:tav tm="0">
                                          <p:val>
                                            <p:strVal val="#ppt_y-.2"/>
                                          </p:val>
                                        </p:tav>
                                        <p:tav tm="100000">
                                          <p:val>
                                            <p:strVal val="#ppt_y+.1"/>
                                          </p:val>
                                        </p:tav>
                                      </p:tavLst>
                                    </p:anim>
                                    <p:anim calcmode="lin" valueType="num">
                                      <p:cBhvr>
                                        <p:cTn id="102" dur="500" accel="50000" fill="hold">
                                          <p:stCondLst>
                                            <p:cond delay="500"/>
                                          </p:stCondLst>
                                        </p:cTn>
                                        <p:tgtEl>
                                          <p:spTgt spid="70"/>
                                        </p:tgtEl>
                                        <p:attrNameLst>
                                          <p:attrName>ppt_y</p:attrName>
                                        </p:attrNameLst>
                                      </p:cBhvr>
                                      <p:tavLst>
                                        <p:tav tm="0">
                                          <p:val>
                                            <p:strVal val="#ppt_y+.1"/>
                                          </p:val>
                                        </p:tav>
                                        <p:tav tm="100000">
                                          <p:val>
                                            <p:strVal val="#ppt_y"/>
                                          </p:val>
                                        </p:tav>
                                      </p:tavLst>
                                    </p:anim>
                                    <p:animEffect transition="in" filter="fade">
                                      <p:cBhvr>
                                        <p:cTn id="103" dur="1000" decel="50000">
                                          <p:stCondLst>
                                            <p:cond delay="0"/>
                                          </p:stCondLst>
                                        </p:cTn>
                                        <p:tgtEl>
                                          <p:spTgt spid="70"/>
                                        </p:tgtEl>
                                      </p:cBhvr>
                                    </p:animEffect>
                                  </p:childTnLst>
                                </p:cTn>
                              </p:par>
                              <p:par>
                                <p:cTn id="104" presetID="25" presetClass="entr" presetSubtype="0"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anim calcmode="lin" valueType="num">
                                      <p:cBhvr>
                                        <p:cTn id="106" dur="500" decel="50000" fill="hold">
                                          <p:stCondLst>
                                            <p:cond delay="0"/>
                                          </p:stCondLst>
                                        </p:cTn>
                                        <p:tgtEl>
                                          <p:spTgt spid="71"/>
                                        </p:tgtEl>
                                        <p:attrNameLst>
                                          <p:attrName>style.rotation</p:attrName>
                                        </p:attrNameLst>
                                      </p:cBhvr>
                                      <p:tavLst>
                                        <p:tav tm="0">
                                          <p:val>
                                            <p:fltVal val="-90"/>
                                          </p:val>
                                        </p:tav>
                                        <p:tav tm="100000">
                                          <p:val>
                                            <p:fltVal val="0"/>
                                          </p:val>
                                        </p:tav>
                                      </p:tavLst>
                                    </p:anim>
                                    <p:anim calcmode="lin" valueType="num">
                                      <p:cBhvr>
                                        <p:cTn id="107" dur="500" decel="50000" fill="hold">
                                          <p:stCondLst>
                                            <p:cond delay="0"/>
                                          </p:stCondLst>
                                        </p:cTn>
                                        <p:tgtEl>
                                          <p:spTgt spid="71"/>
                                        </p:tgtEl>
                                        <p:attrNameLst>
                                          <p:attrName>ppt_w</p:attrName>
                                        </p:attrNameLst>
                                      </p:cBhvr>
                                      <p:tavLst>
                                        <p:tav tm="0">
                                          <p:val>
                                            <p:strVal val="#ppt_w"/>
                                          </p:val>
                                        </p:tav>
                                        <p:tav tm="100000">
                                          <p:val>
                                            <p:strVal val="#ppt_w*.05"/>
                                          </p:val>
                                        </p:tav>
                                      </p:tavLst>
                                    </p:anim>
                                    <p:anim calcmode="lin" valueType="num">
                                      <p:cBhvr>
                                        <p:cTn id="108" dur="500" accel="50000" fill="hold">
                                          <p:stCondLst>
                                            <p:cond delay="500"/>
                                          </p:stCondLst>
                                        </p:cTn>
                                        <p:tgtEl>
                                          <p:spTgt spid="71"/>
                                        </p:tgtEl>
                                        <p:attrNameLst>
                                          <p:attrName>ppt_w</p:attrName>
                                        </p:attrNameLst>
                                      </p:cBhvr>
                                      <p:tavLst>
                                        <p:tav tm="0">
                                          <p:val>
                                            <p:strVal val="#ppt_w*.05"/>
                                          </p:val>
                                        </p:tav>
                                        <p:tav tm="100000">
                                          <p:val>
                                            <p:strVal val="#ppt_w"/>
                                          </p:val>
                                        </p:tav>
                                      </p:tavLst>
                                    </p:anim>
                                    <p:anim calcmode="lin" valueType="num">
                                      <p:cBhvr>
                                        <p:cTn id="109" dur="1000" fill="hold"/>
                                        <p:tgtEl>
                                          <p:spTgt spid="71"/>
                                        </p:tgtEl>
                                        <p:attrNameLst>
                                          <p:attrName>ppt_h</p:attrName>
                                        </p:attrNameLst>
                                      </p:cBhvr>
                                      <p:tavLst>
                                        <p:tav tm="0">
                                          <p:val>
                                            <p:strVal val="#ppt_h"/>
                                          </p:val>
                                        </p:tav>
                                        <p:tav tm="100000">
                                          <p:val>
                                            <p:strVal val="#ppt_h"/>
                                          </p:val>
                                        </p:tav>
                                      </p:tavLst>
                                    </p:anim>
                                    <p:anim calcmode="lin" valueType="num">
                                      <p:cBhvr>
                                        <p:cTn id="110" dur="500" decel="50000" fill="hold">
                                          <p:stCondLst>
                                            <p:cond delay="0"/>
                                          </p:stCondLst>
                                        </p:cTn>
                                        <p:tgtEl>
                                          <p:spTgt spid="71"/>
                                        </p:tgtEl>
                                        <p:attrNameLst>
                                          <p:attrName>ppt_x</p:attrName>
                                        </p:attrNameLst>
                                      </p:cBhvr>
                                      <p:tavLst>
                                        <p:tav tm="0">
                                          <p:val>
                                            <p:strVal val="#ppt_x+.4"/>
                                          </p:val>
                                        </p:tav>
                                        <p:tav tm="100000">
                                          <p:val>
                                            <p:strVal val="#ppt_x"/>
                                          </p:val>
                                        </p:tav>
                                      </p:tavLst>
                                    </p:anim>
                                    <p:anim calcmode="lin" valueType="num">
                                      <p:cBhvr>
                                        <p:cTn id="111" dur="500" decel="50000" fill="hold">
                                          <p:stCondLst>
                                            <p:cond delay="0"/>
                                          </p:stCondLst>
                                        </p:cTn>
                                        <p:tgtEl>
                                          <p:spTgt spid="71"/>
                                        </p:tgtEl>
                                        <p:attrNameLst>
                                          <p:attrName>ppt_y</p:attrName>
                                        </p:attrNameLst>
                                      </p:cBhvr>
                                      <p:tavLst>
                                        <p:tav tm="0">
                                          <p:val>
                                            <p:strVal val="#ppt_y-.2"/>
                                          </p:val>
                                        </p:tav>
                                        <p:tav tm="100000">
                                          <p:val>
                                            <p:strVal val="#ppt_y+.1"/>
                                          </p:val>
                                        </p:tav>
                                      </p:tavLst>
                                    </p:anim>
                                    <p:anim calcmode="lin" valueType="num">
                                      <p:cBhvr>
                                        <p:cTn id="112" dur="500" accel="50000" fill="hold">
                                          <p:stCondLst>
                                            <p:cond delay="500"/>
                                          </p:stCondLst>
                                        </p:cTn>
                                        <p:tgtEl>
                                          <p:spTgt spid="71"/>
                                        </p:tgtEl>
                                        <p:attrNameLst>
                                          <p:attrName>ppt_y</p:attrName>
                                        </p:attrNameLst>
                                      </p:cBhvr>
                                      <p:tavLst>
                                        <p:tav tm="0">
                                          <p:val>
                                            <p:strVal val="#ppt_y+.1"/>
                                          </p:val>
                                        </p:tav>
                                        <p:tav tm="100000">
                                          <p:val>
                                            <p:strVal val="#ppt_y"/>
                                          </p:val>
                                        </p:tav>
                                      </p:tavLst>
                                    </p:anim>
                                    <p:animEffect transition="in" filter="fade">
                                      <p:cBhvr>
                                        <p:cTn id="113" dur="1000" decel="50000">
                                          <p:stCondLst>
                                            <p:cond delay="0"/>
                                          </p:stCondLst>
                                        </p:cTn>
                                        <p:tgtEl>
                                          <p:spTgt spid="71"/>
                                        </p:tgtEl>
                                      </p:cBhvr>
                                    </p:animEffect>
                                  </p:childTnLst>
                                </p:cTn>
                              </p:par>
                              <p:par>
                                <p:cTn id="114" presetID="25" presetClass="entr" presetSubtype="0" fill="hold" grpId="0" nodeType="withEffect">
                                  <p:stCondLst>
                                    <p:cond delay="0"/>
                                  </p:stCondLst>
                                  <p:childTnLst>
                                    <p:set>
                                      <p:cBhvr>
                                        <p:cTn id="115" dur="1" fill="hold">
                                          <p:stCondLst>
                                            <p:cond delay="0"/>
                                          </p:stCondLst>
                                        </p:cTn>
                                        <p:tgtEl>
                                          <p:spTgt spid="72"/>
                                        </p:tgtEl>
                                        <p:attrNameLst>
                                          <p:attrName>style.visibility</p:attrName>
                                        </p:attrNameLst>
                                      </p:cBhvr>
                                      <p:to>
                                        <p:strVal val="visible"/>
                                      </p:to>
                                    </p:set>
                                    <p:anim calcmode="lin" valueType="num">
                                      <p:cBhvr>
                                        <p:cTn id="116" dur="500" decel="50000" fill="hold">
                                          <p:stCondLst>
                                            <p:cond delay="0"/>
                                          </p:stCondLst>
                                        </p:cTn>
                                        <p:tgtEl>
                                          <p:spTgt spid="72"/>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72"/>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72"/>
                                        </p:tgtEl>
                                        <p:attrNameLst>
                                          <p:attrName>ppt_w</p:attrName>
                                        </p:attrNameLst>
                                      </p:cBhvr>
                                      <p:tavLst>
                                        <p:tav tm="0">
                                          <p:val>
                                            <p:strVal val="#ppt_w*.05"/>
                                          </p:val>
                                        </p:tav>
                                        <p:tav tm="100000">
                                          <p:val>
                                            <p:strVal val="#ppt_w"/>
                                          </p:val>
                                        </p:tav>
                                      </p:tavLst>
                                    </p:anim>
                                    <p:anim calcmode="lin" valueType="num">
                                      <p:cBhvr>
                                        <p:cTn id="119" dur="1000" fill="hold"/>
                                        <p:tgtEl>
                                          <p:spTgt spid="72"/>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72"/>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72"/>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72"/>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72"/>
                                        </p:tgtEl>
                                      </p:cBhvr>
                                    </p:animEffect>
                                  </p:childTnLst>
                                </p:cTn>
                              </p:par>
                              <p:par>
                                <p:cTn id="124" presetID="25" presetClass="entr" presetSubtype="0" fill="hold" grpId="0" nodeType="withEffect">
                                  <p:stCondLst>
                                    <p:cond delay="0"/>
                                  </p:stCondLst>
                                  <p:childTnLst>
                                    <p:set>
                                      <p:cBhvr>
                                        <p:cTn id="125" dur="1" fill="hold">
                                          <p:stCondLst>
                                            <p:cond delay="0"/>
                                          </p:stCondLst>
                                        </p:cTn>
                                        <p:tgtEl>
                                          <p:spTgt spid="73"/>
                                        </p:tgtEl>
                                        <p:attrNameLst>
                                          <p:attrName>style.visibility</p:attrName>
                                        </p:attrNameLst>
                                      </p:cBhvr>
                                      <p:to>
                                        <p:strVal val="visible"/>
                                      </p:to>
                                    </p:set>
                                    <p:anim calcmode="lin" valueType="num">
                                      <p:cBhvr>
                                        <p:cTn id="126" dur="500" decel="50000" fill="hold">
                                          <p:stCondLst>
                                            <p:cond delay="0"/>
                                          </p:stCondLst>
                                        </p:cTn>
                                        <p:tgtEl>
                                          <p:spTgt spid="73"/>
                                        </p:tgtEl>
                                        <p:attrNameLst>
                                          <p:attrName>style.rotation</p:attrName>
                                        </p:attrNameLst>
                                      </p:cBhvr>
                                      <p:tavLst>
                                        <p:tav tm="0">
                                          <p:val>
                                            <p:fltVal val="-90"/>
                                          </p:val>
                                        </p:tav>
                                        <p:tav tm="100000">
                                          <p:val>
                                            <p:fltVal val="0"/>
                                          </p:val>
                                        </p:tav>
                                      </p:tavLst>
                                    </p:anim>
                                    <p:anim calcmode="lin" valueType="num">
                                      <p:cBhvr>
                                        <p:cTn id="127" dur="500" decel="50000" fill="hold">
                                          <p:stCondLst>
                                            <p:cond delay="0"/>
                                          </p:stCondLst>
                                        </p:cTn>
                                        <p:tgtEl>
                                          <p:spTgt spid="73"/>
                                        </p:tgtEl>
                                        <p:attrNameLst>
                                          <p:attrName>ppt_w</p:attrName>
                                        </p:attrNameLst>
                                      </p:cBhvr>
                                      <p:tavLst>
                                        <p:tav tm="0">
                                          <p:val>
                                            <p:strVal val="#ppt_w"/>
                                          </p:val>
                                        </p:tav>
                                        <p:tav tm="100000">
                                          <p:val>
                                            <p:strVal val="#ppt_w*.05"/>
                                          </p:val>
                                        </p:tav>
                                      </p:tavLst>
                                    </p:anim>
                                    <p:anim calcmode="lin" valueType="num">
                                      <p:cBhvr>
                                        <p:cTn id="128" dur="500" accel="50000" fill="hold">
                                          <p:stCondLst>
                                            <p:cond delay="500"/>
                                          </p:stCondLst>
                                        </p:cTn>
                                        <p:tgtEl>
                                          <p:spTgt spid="73"/>
                                        </p:tgtEl>
                                        <p:attrNameLst>
                                          <p:attrName>ppt_w</p:attrName>
                                        </p:attrNameLst>
                                      </p:cBhvr>
                                      <p:tavLst>
                                        <p:tav tm="0">
                                          <p:val>
                                            <p:strVal val="#ppt_w*.05"/>
                                          </p:val>
                                        </p:tav>
                                        <p:tav tm="100000">
                                          <p:val>
                                            <p:strVal val="#ppt_w"/>
                                          </p:val>
                                        </p:tav>
                                      </p:tavLst>
                                    </p:anim>
                                    <p:anim calcmode="lin" valueType="num">
                                      <p:cBhvr>
                                        <p:cTn id="129" dur="1000" fill="hold"/>
                                        <p:tgtEl>
                                          <p:spTgt spid="73"/>
                                        </p:tgtEl>
                                        <p:attrNameLst>
                                          <p:attrName>ppt_h</p:attrName>
                                        </p:attrNameLst>
                                      </p:cBhvr>
                                      <p:tavLst>
                                        <p:tav tm="0">
                                          <p:val>
                                            <p:strVal val="#ppt_h"/>
                                          </p:val>
                                        </p:tav>
                                        <p:tav tm="100000">
                                          <p:val>
                                            <p:strVal val="#ppt_h"/>
                                          </p:val>
                                        </p:tav>
                                      </p:tavLst>
                                    </p:anim>
                                    <p:anim calcmode="lin" valueType="num">
                                      <p:cBhvr>
                                        <p:cTn id="130" dur="500" decel="50000" fill="hold">
                                          <p:stCondLst>
                                            <p:cond delay="0"/>
                                          </p:stCondLst>
                                        </p:cTn>
                                        <p:tgtEl>
                                          <p:spTgt spid="73"/>
                                        </p:tgtEl>
                                        <p:attrNameLst>
                                          <p:attrName>ppt_x</p:attrName>
                                        </p:attrNameLst>
                                      </p:cBhvr>
                                      <p:tavLst>
                                        <p:tav tm="0">
                                          <p:val>
                                            <p:strVal val="#ppt_x+.4"/>
                                          </p:val>
                                        </p:tav>
                                        <p:tav tm="100000">
                                          <p:val>
                                            <p:strVal val="#ppt_x"/>
                                          </p:val>
                                        </p:tav>
                                      </p:tavLst>
                                    </p:anim>
                                    <p:anim calcmode="lin" valueType="num">
                                      <p:cBhvr>
                                        <p:cTn id="131" dur="500" decel="50000" fill="hold">
                                          <p:stCondLst>
                                            <p:cond delay="0"/>
                                          </p:stCondLst>
                                        </p:cTn>
                                        <p:tgtEl>
                                          <p:spTgt spid="73"/>
                                        </p:tgtEl>
                                        <p:attrNameLst>
                                          <p:attrName>ppt_y</p:attrName>
                                        </p:attrNameLst>
                                      </p:cBhvr>
                                      <p:tavLst>
                                        <p:tav tm="0">
                                          <p:val>
                                            <p:strVal val="#ppt_y-.2"/>
                                          </p:val>
                                        </p:tav>
                                        <p:tav tm="100000">
                                          <p:val>
                                            <p:strVal val="#ppt_y+.1"/>
                                          </p:val>
                                        </p:tav>
                                      </p:tavLst>
                                    </p:anim>
                                    <p:anim calcmode="lin" valueType="num">
                                      <p:cBhvr>
                                        <p:cTn id="132" dur="500" accel="50000" fill="hold">
                                          <p:stCondLst>
                                            <p:cond delay="500"/>
                                          </p:stCondLst>
                                        </p:cTn>
                                        <p:tgtEl>
                                          <p:spTgt spid="73"/>
                                        </p:tgtEl>
                                        <p:attrNameLst>
                                          <p:attrName>ppt_y</p:attrName>
                                        </p:attrNameLst>
                                      </p:cBhvr>
                                      <p:tavLst>
                                        <p:tav tm="0">
                                          <p:val>
                                            <p:strVal val="#ppt_y+.1"/>
                                          </p:val>
                                        </p:tav>
                                        <p:tav tm="100000">
                                          <p:val>
                                            <p:strVal val="#ppt_y"/>
                                          </p:val>
                                        </p:tav>
                                      </p:tavLst>
                                    </p:anim>
                                    <p:animEffect transition="in" filter="fade">
                                      <p:cBhvr>
                                        <p:cTn id="133" dur="1000" decel="50000">
                                          <p:stCondLst>
                                            <p:cond delay="0"/>
                                          </p:stCondLst>
                                        </p:cTn>
                                        <p:tgtEl>
                                          <p:spTgt spid="73"/>
                                        </p:tgtEl>
                                      </p:cBhvr>
                                    </p:animEffect>
                                  </p:childTnLst>
                                </p:cTn>
                              </p:par>
                              <p:par>
                                <p:cTn id="134" presetID="25" presetClass="entr" presetSubtype="0" fill="hold" grpId="0" nodeType="withEffect">
                                  <p:stCondLst>
                                    <p:cond delay="0"/>
                                  </p:stCondLst>
                                  <p:childTnLst>
                                    <p:set>
                                      <p:cBhvr>
                                        <p:cTn id="135" dur="1" fill="hold">
                                          <p:stCondLst>
                                            <p:cond delay="0"/>
                                          </p:stCondLst>
                                        </p:cTn>
                                        <p:tgtEl>
                                          <p:spTgt spid="74"/>
                                        </p:tgtEl>
                                        <p:attrNameLst>
                                          <p:attrName>style.visibility</p:attrName>
                                        </p:attrNameLst>
                                      </p:cBhvr>
                                      <p:to>
                                        <p:strVal val="visible"/>
                                      </p:to>
                                    </p:set>
                                    <p:anim calcmode="lin" valueType="num">
                                      <p:cBhvr>
                                        <p:cTn id="136" dur="500" decel="50000" fill="hold">
                                          <p:stCondLst>
                                            <p:cond delay="0"/>
                                          </p:stCondLst>
                                        </p:cTn>
                                        <p:tgtEl>
                                          <p:spTgt spid="74"/>
                                        </p:tgtEl>
                                        <p:attrNameLst>
                                          <p:attrName>style.rotation</p:attrName>
                                        </p:attrNameLst>
                                      </p:cBhvr>
                                      <p:tavLst>
                                        <p:tav tm="0">
                                          <p:val>
                                            <p:fltVal val="-90"/>
                                          </p:val>
                                        </p:tav>
                                        <p:tav tm="100000">
                                          <p:val>
                                            <p:fltVal val="0"/>
                                          </p:val>
                                        </p:tav>
                                      </p:tavLst>
                                    </p:anim>
                                    <p:anim calcmode="lin" valueType="num">
                                      <p:cBhvr>
                                        <p:cTn id="137" dur="500" decel="50000" fill="hold">
                                          <p:stCondLst>
                                            <p:cond delay="0"/>
                                          </p:stCondLst>
                                        </p:cTn>
                                        <p:tgtEl>
                                          <p:spTgt spid="74"/>
                                        </p:tgtEl>
                                        <p:attrNameLst>
                                          <p:attrName>ppt_w</p:attrName>
                                        </p:attrNameLst>
                                      </p:cBhvr>
                                      <p:tavLst>
                                        <p:tav tm="0">
                                          <p:val>
                                            <p:strVal val="#ppt_w"/>
                                          </p:val>
                                        </p:tav>
                                        <p:tav tm="100000">
                                          <p:val>
                                            <p:strVal val="#ppt_w*.05"/>
                                          </p:val>
                                        </p:tav>
                                      </p:tavLst>
                                    </p:anim>
                                    <p:anim calcmode="lin" valueType="num">
                                      <p:cBhvr>
                                        <p:cTn id="138" dur="500" accel="50000" fill="hold">
                                          <p:stCondLst>
                                            <p:cond delay="500"/>
                                          </p:stCondLst>
                                        </p:cTn>
                                        <p:tgtEl>
                                          <p:spTgt spid="74"/>
                                        </p:tgtEl>
                                        <p:attrNameLst>
                                          <p:attrName>ppt_w</p:attrName>
                                        </p:attrNameLst>
                                      </p:cBhvr>
                                      <p:tavLst>
                                        <p:tav tm="0">
                                          <p:val>
                                            <p:strVal val="#ppt_w*.05"/>
                                          </p:val>
                                        </p:tav>
                                        <p:tav tm="100000">
                                          <p:val>
                                            <p:strVal val="#ppt_w"/>
                                          </p:val>
                                        </p:tav>
                                      </p:tavLst>
                                    </p:anim>
                                    <p:anim calcmode="lin" valueType="num">
                                      <p:cBhvr>
                                        <p:cTn id="139" dur="1000" fill="hold"/>
                                        <p:tgtEl>
                                          <p:spTgt spid="74"/>
                                        </p:tgtEl>
                                        <p:attrNameLst>
                                          <p:attrName>ppt_h</p:attrName>
                                        </p:attrNameLst>
                                      </p:cBhvr>
                                      <p:tavLst>
                                        <p:tav tm="0">
                                          <p:val>
                                            <p:strVal val="#ppt_h"/>
                                          </p:val>
                                        </p:tav>
                                        <p:tav tm="100000">
                                          <p:val>
                                            <p:strVal val="#ppt_h"/>
                                          </p:val>
                                        </p:tav>
                                      </p:tavLst>
                                    </p:anim>
                                    <p:anim calcmode="lin" valueType="num">
                                      <p:cBhvr>
                                        <p:cTn id="140" dur="500" decel="50000" fill="hold">
                                          <p:stCondLst>
                                            <p:cond delay="0"/>
                                          </p:stCondLst>
                                        </p:cTn>
                                        <p:tgtEl>
                                          <p:spTgt spid="74"/>
                                        </p:tgtEl>
                                        <p:attrNameLst>
                                          <p:attrName>ppt_x</p:attrName>
                                        </p:attrNameLst>
                                      </p:cBhvr>
                                      <p:tavLst>
                                        <p:tav tm="0">
                                          <p:val>
                                            <p:strVal val="#ppt_x+.4"/>
                                          </p:val>
                                        </p:tav>
                                        <p:tav tm="100000">
                                          <p:val>
                                            <p:strVal val="#ppt_x"/>
                                          </p:val>
                                        </p:tav>
                                      </p:tavLst>
                                    </p:anim>
                                    <p:anim calcmode="lin" valueType="num">
                                      <p:cBhvr>
                                        <p:cTn id="141" dur="500" decel="50000" fill="hold">
                                          <p:stCondLst>
                                            <p:cond delay="0"/>
                                          </p:stCondLst>
                                        </p:cTn>
                                        <p:tgtEl>
                                          <p:spTgt spid="74"/>
                                        </p:tgtEl>
                                        <p:attrNameLst>
                                          <p:attrName>ppt_y</p:attrName>
                                        </p:attrNameLst>
                                      </p:cBhvr>
                                      <p:tavLst>
                                        <p:tav tm="0">
                                          <p:val>
                                            <p:strVal val="#ppt_y-.2"/>
                                          </p:val>
                                        </p:tav>
                                        <p:tav tm="100000">
                                          <p:val>
                                            <p:strVal val="#ppt_y+.1"/>
                                          </p:val>
                                        </p:tav>
                                      </p:tavLst>
                                    </p:anim>
                                    <p:anim calcmode="lin" valueType="num">
                                      <p:cBhvr>
                                        <p:cTn id="142" dur="500" accel="50000" fill="hold">
                                          <p:stCondLst>
                                            <p:cond delay="500"/>
                                          </p:stCondLst>
                                        </p:cTn>
                                        <p:tgtEl>
                                          <p:spTgt spid="74"/>
                                        </p:tgtEl>
                                        <p:attrNameLst>
                                          <p:attrName>ppt_y</p:attrName>
                                        </p:attrNameLst>
                                      </p:cBhvr>
                                      <p:tavLst>
                                        <p:tav tm="0">
                                          <p:val>
                                            <p:strVal val="#ppt_y+.1"/>
                                          </p:val>
                                        </p:tav>
                                        <p:tav tm="100000">
                                          <p:val>
                                            <p:strVal val="#ppt_y"/>
                                          </p:val>
                                        </p:tav>
                                      </p:tavLst>
                                    </p:anim>
                                    <p:animEffect transition="in" filter="fade">
                                      <p:cBhvr>
                                        <p:cTn id="143" dur="1000" decel="50000">
                                          <p:stCondLst>
                                            <p:cond delay="0"/>
                                          </p:stCondLst>
                                        </p:cTn>
                                        <p:tgtEl>
                                          <p:spTgt spid="74"/>
                                        </p:tgtEl>
                                      </p:cBhvr>
                                    </p:animEffect>
                                  </p:childTnLst>
                                </p:cTn>
                              </p:par>
                            </p:childTnLst>
                          </p:cTn>
                        </p:par>
                        <p:par>
                          <p:cTn id="144" fill="hold">
                            <p:stCondLst>
                              <p:cond delay="3000"/>
                            </p:stCondLst>
                            <p:childTnLst>
                              <p:par>
                                <p:cTn id="145" presetID="42" presetClass="entr" presetSubtype="0" fill="hold" grpId="0" nodeType="afterEffect">
                                  <p:stCondLst>
                                    <p:cond delay="0"/>
                                  </p:stCondLst>
                                  <p:childTnLst>
                                    <p:set>
                                      <p:cBhvr>
                                        <p:cTn id="146" dur="1" fill="hold">
                                          <p:stCondLst>
                                            <p:cond delay="0"/>
                                          </p:stCondLst>
                                        </p:cTn>
                                        <p:tgtEl>
                                          <p:spTgt spid="66"/>
                                        </p:tgtEl>
                                        <p:attrNameLst>
                                          <p:attrName>style.visibility</p:attrName>
                                        </p:attrNameLst>
                                      </p:cBhvr>
                                      <p:to>
                                        <p:strVal val="visible"/>
                                      </p:to>
                                    </p:set>
                                    <p:animEffect transition="in" filter="fade">
                                      <p:cBhvr>
                                        <p:cTn id="147" dur="1000"/>
                                        <p:tgtEl>
                                          <p:spTgt spid="66"/>
                                        </p:tgtEl>
                                      </p:cBhvr>
                                    </p:animEffect>
                                    <p:anim calcmode="lin" valueType="num">
                                      <p:cBhvr>
                                        <p:cTn id="148" dur="1000" fill="hold"/>
                                        <p:tgtEl>
                                          <p:spTgt spid="66"/>
                                        </p:tgtEl>
                                        <p:attrNameLst>
                                          <p:attrName>ppt_x</p:attrName>
                                        </p:attrNameLst>
                                      </p:cBhvr>
                                      <p:tavLst>
                                        <p:tav tm="0">
                                          <p:val>
                                            <p:strVal val="#ppt_x"/>
                                          </p:val>
                                        </p:tav>
                                        <p:tav tm="100000">
                                          <p:val>
                                            <p:strVal val="#ppt_x"/>
                                          </p:val>
                                        </p:tav>
                                      </p:tavLst>
                                    </p:anim>
                                    <p:anim calcmode="lin" valueType="num">
                                      <p:cBhvr>
                                        <p:cTn id="149" dur="1000" fill="hold"/>
                                        <p:tgtEl>
                                          <p:spTgt spid="66"/>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67"/>
                                        </p:tgtEl>
                                        <p:attrNameLst>
                                          <p:attrName>style.visibility</p:attrName>
                                        </p:attrNameLst>
                                      </p:cBhvr>
                                      <p:to>
                                        <p:strVal val="visible"/>
                                      </p:to>
                                    </p:set>
                                    <p:animEffect transition="in" filter="fade">
                                      <p:cBhvr>
                                        <p:cTn id="152" dur="1000"/>
                                        <p:tgtEl>
                                          <p:spTgt spid="67"/>
                                        </p:tgtEl>
                                      </p:cBhvr>
                                    </p:animEffect>
                                    <p:anim calcmode="lin" valueType="num">
                                      <p:cBhvr>
                                        <p:cTn id="153" dur="1000" fill="hold"/>
                                        <p:tgtEl>
                                          <p:spTgt spid="67"/>
                                        </p:tgtEl>
                                        <p:attrNameLst>
                                          <p:attrName>ppt_x</p:attrName>
                                        </p:attrNameLst>
                                      </p:cBhvr>
                                      <p:tavLst>
                                        <p:tav tm="0">
                                          <p:val>
                                            <p:strVal val="#ppt_x"/>
                                          </p:val>
                                        </p:tav>
                                        <p:tav tm="100000">
                                          <p:val>
                                            <p:strVal val="#ppt_x"/>
                                          </p:val>
                                        </p:tav>
                                      </p:tavLst>
                                    </p:anim>
                                    <p:anim calcmode="lin" valueType="num">
                                      <p:cBhvr>
                                        <p:cTn id="154" dur="1000" fill="hold"/>
                                        <p:tgtEl>
                                          <p:spTgt spid="67"/>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75"/>
                                        </p:tgtEl>
                                        <p:attrNameLst>
                                          <p:attrName>style.visibility</p:attrName>
                                        </p:attrNameLst>
                                      </p:cBhvr>
                                      <p:to>
                                        <p:strVal val="visible"/>
                                      </p:to>
                                    </p:set>
                                    <p:animEffect transition="in" filter="fade">
                                      <p:cBhvr>
                                        <p:cTn id="157" dur="1000"/>
                                        <p:tgtEl>
                                          <p:spTgt spid="75"/>
                                        </p:tgtEl>
                                      </p:cBhvr>
                                    </p:animEffect>
                                    <p:anim calcmode="lin" valueType="num">
                                      <p:cBhvr>
                                        <p:cTn id="158" dur="1000" fill="hold"/>
                                        <p:tgtEl>
                                          <p:spTgt spid="75"/>
                                        </p:tgtEl>
                                        <p:attrNameLst>
                                          <p:attrName>ppt_x</p:attrName>
                                        </p:attrNameLst>
                                      </p:cBhvr>
                                      <p:tavLst>
                                        <p:tav tm="0">
                                          <p:val>
                                            <p:strVal val="#ppt_x"/>
                                          </p:val>
                                        </p:tav>
                                        <p:tav tm="100000">
                                          <p:val>
                                            <p:strVal val="#ppt_x"/>
                                          </p:val>
                                        </p:tav>
                                      </p:tavLst>
                                    </p:anim>
                                    <p:anim calcmode="lin" valueType="num">
                                      <p:cBhvr>
                                        <p:cTn id="159"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66" grpId="0"/>
      <p:bldP spid="67" grpId="0"/>
      <p:bldP spid="68" grpId="0"/>
      <p:bldP spid="69" grpId="0"/>
      <p:bldP spid="70" grpId="0"/>
      <p:bldP spid="71" grpId="0"/>
      <p:bldP spid="72" grpId="0"/>
      <p:bldP spid="73" grpId="0"/>
      <p:bldP spid="7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实践运用</a:t>
            </a:r>
          </a:p>
        </p:txBody>
      </p:sp>
      <p:cxnSp>
        <p:nvCxnSpPr>
          <p:cNvPr id="22" name="直接连接符 21"/>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椭圆 1"/>
          <p:cNvSpPr>
            <a:spLocks noChangeAspect="1"/>
          </p:cNvSpPr>
          <p:nvPr/>
        </p:nvSpPr>
        <p:spPr>
          <a:xfrm>
            <a:off x="5835290" y="3203817"/>
            <a:ext cx="1296000" cy="1296000"/>
          </a:xfrm>
          <a:prstGeom prst="ellipse">
            <a:avLst/>
          </a:prstGeom>
          <a:gradFill flip="none" rotWithShape="1">
            <a:gsLst>
              <a:gs pos="0">
                <a:schemeClr val="bg1"/>
              </a:gs>
              <a:gs pos="100000">
                <a:schemeClr val="bg1">
                  <a:lumMod val="50000"/>
                </a:schemeClr>
              </a:gs>
            </a:gsLst>
            <a:lin ang="13500000" scaled="1"/>
            <a:tileRect/>
          </a:gradFill>
          <a:ln w="19050">
            <a:gradFill flip="none" rotWithShape="1">
              <a:gsLst>
                <a:gs pos="0">
                  <a:schemeClr val="accent1">
                    <a:lumMod val="5000"/>
                    <a:lumOff val="95000"/>
                  </a:schemeClr>
                </a:gs>
                <a:gs pos="100000">
                  <a:schemeClr val="bg2">
                    <a:lumMod val="75000"/>
                  </a:schemeClr>
                </a:gs>
              </a:gsLst>
              <a:lin ang="2700000" scaled="1"/>
              <a:tileRect/>
            </a:gradFill>
          </a:ln>
          <a:effectLst>
            <a:outerShdw blurRad="889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 name="椭圆 2"/>
          <p:cNvSpPr>
            <a:spLocks noChangeAspect="1"/>
          </p:cNvSpPr>
          <p:nvPr/>
        </p:nvSpPr>
        <p:spPr>
          <a:xfrm>
            <a:off x="4552466" y="2479198"/>
            <a:ext cx="1584000" cy="1584000"/>
          </a:xfrm>
          <a:prstGeom prst="ellipse">
            <a:avLst/>
          </a:prstGeom>
          <a:gradFill flip="none" rotWithShape="1">
            <a:gsLst>
              <a:gs pos="0">
                <a:schemeClr val="bg1"/>
              </a:gs>
              <a:gs pos="100000">
                <a:schemeClr val="bg1">
                  <a:lumMod val="50000"/>
                </a:schemeClr>
              </a:gs>
            </a:gsLst>
            <a:lin ang="13500000" scaled="1"/>
            <a:tileRect/>
          </a:gradFill>
          <a:ln w="19050">
            <a:gradFill flip="none" rotWithShape="1">
              <a:gsLst>
                <a:gs pos="0">
                  <a:schemeClr val="accent1">
                    <a:lumMod val="5000"/>
                    <a:lumOff val="95000"/>
                  </a:schemeClr>
                </a:gs>
                <a:gs pos="100000">
                  <a:schemeClr val="bg2">
                    <a:lumMod val="75000"/>
                  </a:schemeClr>
                </a:gs>
              </a:gsLst>
              <a:lin ang="2700000" scaled="1"/>
              <a:tileRect/>
            </a:gradFill>
          </a:ln>
          <a:effectLst>
            <a:outerShdw blurRad="889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 name="椭圆 3"/>
          <p:cNvSpPr>
            <a:spLocks noChangeAspect="1"/>
          </p:cNvSpPr>
          <p:nvPr/>
        </p:nvSpPr>
        <p:spPr>
          <a:xfrm>
            <a:off x="3007791" y="1721150"/>
            <a:ext cx="1872000" cy="1872000"/>
          </a:xfrm>
          <a:prstGeom prst="ellipse">
            <a:avLst/>
          </a:prstGeom>
          <a:gradFill flip="none" rotWithShape="1">
            <a:gsLst>
              <a:gs pos="0">
                <a:schemeClr val="bg1"/>
              </a:gs>
              <a:gs pos="100000">
                <a:schemeClr val="bg1">
                  <a:lumMod val="50000"/>
                </a:schemeClr>
              </a:gs>
            </a:gsLst>
            <a:lin ang="13500000" scaled="1"/>
            <a:tileRect/>
          </a:gradFill>
          <a:ln w="19050">
            <a:gradFill flip="none" rotWithShape="1">
              <a:gsLst>
                <a:gs pos="0">
                  <a:schemeClr val="accent1">
                    <a:lumMod val="5000"/>
                    <a:lumOff val="95000"/>
                  </a:schemeClr>
                </a:gs>
                <a:gs pos="100000">
                  <a:schemeClr val="bg2">
                    <a:lumMod val="75000"/>
                  </a:schemeClr>
                </a:gs>
              </a:gsLst>
              <a:lin ang="2700000" scaled="1"/>
              <a:tileRect/>
            </a:gradFill>
          </a:ln>
          <a:effectLst>
            <a:outerShdw blurRad="889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 name="椭圆 4"/>
          <p:cNvSpPr/>
          <p:nvPr/>
        </p:nvSpPr>
        <p:spPr>
          <a:xfrm>
            <a:off x="1261812" y="804054"/>
            <a:ext cx="2087592" cy="2087592"/>
          </a:xfrm>
          <a:prstGeom prst="ellipse">
            <a:avLst/>
          </a:prstGeom>
          <a:gradFill flip="none" rotWithShape="1">
            <a:gsLst>
              <a:gs pos="0">
                <a:schemeClr val="bg1"/>
              </a:gs>
              <a:gs pos="100000">
                <a:schemeClr val="bg1">
                  <a:lumMod val="50000"/>
                </a:schemeClr>
              </a:gs>
            </a:gsLst>
            <a:lin ang="13500000" scaled="1"/>
            <a:tileRect/>
          </a:gradFill>
          <a:ln w="19050">
            <a:gradFill flip="none" rotWithShape="1">
              <a:gsLst>
                <a:gs pos="0">
                  <a:schemeClr val="accent1">
                    <a:lumMod val="5000"/>
                    <a:lumOff val="95000"/>
                  </a:schemeClr>
                </a:gs>
                <a:gs pos="100000">
                  <a:schemeClr val="bg2">
                    <a:lumMod val="75000"/>
                  </a:schemeClr>
                </a:gs>
              </a:gsLst>
              <a:lin ang="2700000" scaled="1"/>
              <a:tileRect/>
            </a:gradFill>
          </a:ln>
          <a:effectLst>
            <a:outerShdw blurRad="889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6" name="椭圆 5"/>
          <p:cNvSpPr/>
          <p:nvPr/>
        </p:nvSpPr>
        <p:spPr>
          <a:xfrm>
            <a:off x="1446907" y="989149"/>
            <a:ext cx="1717403" cy="1717403"/>
          </a:xfrm>
          <a:prstGeom prst="ellipse">
            <a:avLst/>
          </a:prstGeom>
          <a:solidFill>
            <a:srgbClr val="002060"/>
          </a:solidFill>
          <a:ln>
            <a:noFill/>
          </a:ln>
          <a:effectLst>
            <a:innerShdw blurRad="114300" dist="177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 name="椭圆 6"/>
          <p:cNvSpPr>
            <a:spLocks noChangeAspect="1"/>
          </p:cNvSpPr>
          <p:nvPr/>
        </p:nvSpPr>
        <p:spPr>
          <a:xfrm>
            <a:off x="3187791" y="1901150"/>
            <a:ext cx="1512000" cy="1512000"/>
          </a:xfrm>
          <a:prstGeom prst="ellipse">
            <a:avLst/>
          </a:prstGeom>
          <a:solidFill>
            <a:schemeClr val="bg1"/>
          </a:solidFill>
          <a:ln>
            <a:noFill/>
          </a:ln>
          <a:effectLst>
            <a:innerShdw blurRad="114300" dist="177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 name="椭圆 7"/>
          <p:cNvSpPr>
            <a:spLocks noChangeAspect="1"/>
          </p:cNvSpPr>
          <p:nvPr/>
        </p:nvSpPr>
        <p:spPr>
          <a:xfrm>
            <a:off x="4768466" y="2695198"/>
            <a:ext cx="1152000" cy="1152000"/>
          </a:xfrm>
          <a:prstGeom prst="ellipse">
            <a:avLst/>
          </a:prstGeom>
          <a:solidFill>
            <a:srgbClr val="002060"/>
          </a:solidFill>
          <a:ln>
            <a:noFill/>
          </a:ln>
          <a:effectLst>
            <a:innerShdw blurRad="114300" dist="177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 name="椭圆 8"/>
          <p:cNvSpPr>
            <a:spLocks noChangeAspect="1"/>
          </p:cNvSpPr>
          <p:nvPr/>
        </p:nvSpPr>
        <p:spPr>
          <a:xfrm>
            <a:off x="6015290" y="3383817"/>
            <a:ext cx="936000" cy="936000"/>
          </a:xfrm>
          <a:prstGeom prst="ellipse">
            <a:avLst/>
          </a:prstGeom>
          <a:solidFill>
            <a:schemeClr val="bg1"/>
          </a:solidFill>
          <a:ln>
            <a:noFill/>
          </a:ln>
          <a:effectLst>
            <a:innerShdw blurRad="114300" dist="177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0" name="Freeform 27"/>
          <p:cNvSpPr>
            <a:spLocks noChangeAspect="1" noEditPoints="1"/>
          </p:cNvSpPr>
          <p:nvPr/>
        </p:nvSpPr>
        <p:spPr bwMode="auto">
          <a:xfrm>
            <a:off x="6234314" y="3599817"/>
            <a:ext cx="497953" cy="504000"/>
          </a:xfrm>
          <a:custGeom>
            <a:avLst/>
            <a:gdLst>
              <a:gd name="T0" fmla="*/ 59 w 104"/>
              <a:gd name="T1" fmla="*/ 46 h 105"/>
              <a:gd name="T2" fmla="*/ 59 w 104"/>
              <a:gd name="T3" fmla="*/ 23 h 105"/>
              <a:gd name="T4" fmla="*/ 46 w 104"/>
              <a:gd name="T5" fmla="*/ 23 h 105"/>
              <a:gd name="T6" fmla="*/ 46 w 104"/>
              <a:gd name="T7" fmla="*/ 46 h 105"/>
              <a:gd name="T8" fmla="*/ 24 w 104"/>
              <a:gd name="T9" fmla="*/ 46 h 105"/>
              <a:gd name="T10" fmla="*/ 24 w 104"/>
              <a:gd name="T11" fmla="*/ 59 h 105"/>
              <a:gd name="T12" fmla="*/ 46 w 104"/>
              <a:gd name="T13" fmla="*/ 59 h 105"/>
              <a:gd name="T14" fmla="*/ 46 w 104"/>
              <a:gd name="T15" fmla="*/ 82 h 105"/>
              <a:gd name="T16" fmla="*/ 59 w 104"/>
              <a:gd name="T17" fmla="*/ 82 h 105"/>
              <a:gd name="T18" fmla="*/ 59 w 104"/>
              <a:gd name="T19" fmla="*/ 59 h 105"/>
              <a:gd name="T20" fmla="*/ 81 w 104"/>
              <a:gd name="T21" fmla="*/ 59 h 105"/>
              <a:gd name="T22" fmla="*/ 81 w 104"/>
              <a:gd name="T23" fmla="*/ 46 h 105"/>
              <a:gd name="T24" fmla="*/ 59 w 104"/>
              <a:gd name="T25" fmla="*/ 46 h 105"/>
              <a:gd name="T26" fmla="*/ 52 w 104"/>
              <a:gd name="T27" fmla="*/ 0 h 105"/>
              <a:gd name="T28" fmla="*/ 0 w 104"/>
              <a:gd name="T29" fmla="*/ 53 h 105"/>
              <a:gd name="T30" fmla="*/ 52 w 104"/>
              <a:gd name="T31" fmla="*/ 105 h 105"/>
              <a:gd name="T32" fmla="*/ 104 w 104"/>
              <a:gd name="T33" fmla="*/ 53 h 105"/>
              <a:gd name="T34" fmla="*/ 52 w 104"/>
              <a:gd name="T35" fmla="*/ 0 h 105"/>
              <a:gd name="T36" fmla="*/ 52 w 104"/>
              <a:gd name="T37" fmla="*/ 93 h 105"/>
              <a:gd name="T38" fmla="*/ 12 w 104"/>
              <a:gd name="T39" fmla="*/ 53 h 105"/>
              <a:gd name="T40" fmla="*/ 52 w 104"/>
              <a:gd name="T41" fmla="*/ 12 h 105"/>
              <a:gd name="T42" fmla="*/ 93 w 104"/>
              <a:gd name="T43" fmla="*/ 53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9" y="46"/>
                </a:moveTo>
                <a:cubicBezTo>
                  <a:pt x="59" y="23"/>
                  <a:pt x="59" y="23"/>
                  <a:pt x="59" y="23"/>
                </a:cubicBezTo>
                <a:cubicBezTo>
                  <a:pt x="46" y="23"/>
                  <a:pt x="46" y="23"/>
                  <a:pt x="46" y="23"/>
                </a:cubicBezTo>
                <a:cubicBezTo>
                  <a:pt x="46" y="46"/>
                  <a:pt x="46" y="46"/>
                  <a:pt x="46" y="46"/>
                </a:cubicBezTo>
                <a:cubicBezTo>
                  <a:pt x="24" y="46"/>
                  <a:pt x="24" y="46"/>
                  <a:pt x="24" y="46"/>
                </a:cubicBezTo>
                <a:cubicBezTo>
                  <a:pt x="24" y="59"/>
                  <a:pt x="24" y="59"/>
                  <a:pt x="24" y="59"/>
                </a:cubicBezTo>
                <a:cubicBezTo>
                  <a:pt x="46" y="59"/>
                  <a:pt x="46" y="59"/>
                  <a:pt x="46" y="59"/>
                </a:cubicBezTo>
                <a:cubicBezTo>
                  <a:pt x="46" y="82"/>
                  <a:pt x="46" y="82"/>
                  <a:pt x="46" y="82"/>
                </a:cubicBezTo>
                <a:cubicBezTo>
                  <a:pt x="59" y="82"/>
                  <a:pt x="59" y="82"/>
                  <a:pt x="59" y="82"/>
                </a:cubicBezTo>
                <a:cubicBezTo>
                  <a:pt x="59" y="59"/>
                  <a:pt x="59" y="59"/>
                  <a:pt x="59" y="59"/>
                </a:cubicBezTo>
                <a:cubicBezTo>
                  <a:pt x="81" y="59"/>
                  <a:pt x="81" y="59"/>
                  <a:pt x="81" y="59"/>
                </a:cubicBezTo>
                <a:cubicBezTo>
                  <a:pt x="81" y="46"/>
                  <a:pt x="81" y="46"/>
                  <a:pt x="81" y="46"/>
                </a:cubicBezTo>
                <a:lnTo>
                  <a:pt x="59" y="46"/>
                </a:lnTo>
                <a:close/>
                <a:moveTo>
                  <a:pt x="52" y="0"/>
                </a:moveTo>
                <a:cubicBezTo>
                  <a:pt x="23" y="0"/>
                  <a:pt x="0" y="24"/>
                  <a:pt x="0" y="53"/>
                </a:cubicBezTo>
                <a:cubicBezTo>
                  <a:pt x="0" y="81"/>
                  <a:pt x="23" y="105"/>
                  <a:pt x="52" y="105"/>
                </a:cubicBezTo>
                <a:cubicBezTo>
                  <a:pt x="81" y="105"/>
                  <a:pt x="104" y="81"/>
                  <a:pt x="104" y="53"/>
                </a:cubicBezTo>
                <a:cubicBezTo>
                  <a:pt x="104" y="24"/>
                  <a:pt x="81" y="0"/>
                  <a:pt x="52" y="0"/>
                </a:cubicBezTo>
                <a:close/>
                <a:moveTo>
                  <a:pt x="52" y="93"/>
                </a:moveTo>
                <a:cubicBezTo>
                  <a:pt x="30" y="93"/>
                  <a:pt x="12" y="75"/>
                  <a:pt x="12" y="53"/>
                </a:cubicBezTo>
                <a:cubicBezTo>
                  <a:pt x="12" y="30"/>
                  <a:pt x="30" y="12"/>
                  <a:pt x="52" y="12"/>
                </a:cubicBezTo>
                <a:cubicBezTo>
                  <a:pt x="74" y="12"/>
                  <a:pt x="93" y="30"/>
                  <a:pt x="93" y="53"/>
                </a:cubicBezTo>
                <a:cubicBezTo>
                  <a:pt x="93" y="75"/>
                  <a:pt x="74" y="93"/>
                  <a:pt x="52" y="93"/>
                </a:cubicBezTo>
                <a:close/>
              </a:path>
            </a:pathLst>
          </a:custGeom>
          <a:solidFill>
            <a:srgbClr val="002060">
              <a:alpha val="88000"/>
            </a:srgbClr>
          </a:solidFill>
          <a:ln>
            <a:noFill/>
          </a:ln>
        </p:spPr>
        <p:txBody>
          <a:bodyPr vert="horz" wrap="square" lIns="91440" tIns="45720" rIns="91440" bIns="45720" numCol="1" anchor="t" anchorCtr="0" compatLnSpc="1"/>
          <a:lstStyle/>
          <a:p>
            <a:endParaRPr lang="zh-CN" altLang="en-US" sz="1200"/>
          </a:p>
        </p:txBody>
      </p:sp>
      <p:sp>
        <p:nvSpPr>
          <p:cNvPr id="11" name="Freeform 13"/>
          <p:cNvSpPr>
            <a:spLocks noChangeAspect="1" noEditPoints="1"/>
          </p:cNvSpPr>
          <p:nvPr/>
        </p:nvSpPr>
        <p:spPr bwMode="auto">
          <a:xfrm>
            <a:off x="5065311" y="3019198"/>
            <a:ext cx="558310" cy="504000"/>
          </a:xfrm>
          <a:custGeom>
            <a:avLst/>
            <a:gdLst>
              <a:gd name="T0" fmla="*/ 52 w 106"/>
              <a:gd name="T1" fmla="*/ 61 h 95"/>
              <a:gd name="T2" fmla="*/ 37 w 106"/>
              <a:gd name="T3" fmla="*/ 72 h 95"/>
              <a:gd name="T4" fmla="*/ 37 w 106"/>
              <a:gd name="T5" fmla="*/ 56 h 95"/>
              <a:gd name="T6" fmla="*/ 20 w 106"/>
              <a:gd name="T7" fmla="*/ 31 h 95"/>
              <a:gd name="T8" fmla="*/ 0 w 106"/>
              <a:gd name="T9" fmla="*/ 55 h 95"/>
              <a:gd name="T10" fmla="*/ 40 w 106"/>
              <a:gd name="T11" fmla="*/ 82 h 95"/>
              <a:gd name="T12" fmla="*/ 53 w 106"/>
              <a:gd name="T13" fmla="*/ 81 h 95"/>
              <a:gd name="T14" fmla="*/ 67 w 106"/>
              <a:gd name="T15" fmla="*/ 95 h 95"/>
              <a:gd name="T16" fmla="*/ 63 w 106"/>
              <a:gd name="T17" fmla="*/ 78 h 95"/>
              <a:gd name="T18" fmla="*/ 80 w 106"/>
              <a:gd name="T19" fmla="*/ 60 h 95"/>
              <a:gd name="T20" fmla="*/ 64 w 106"/>
              <a:gd name="T21" fmla="*/ 62 h 95"/>
              <a:gd name="T22" fmla="*/ 52 w 106"/>
              <a:gd name="T23" fmla="*/ 61 h 95"/>
              <a:gd name="T24" fmla="*/ 66 w 106"/>
              <a:gd name="T25" fmla="*/ 0 h 95"/>
              <a:gd name="T26" fmla="*/ 26 w 106"/>
              <a:gd name="T27" fmla="*/ 27 h 95"/>
              <a:gd name="T28" fmla="*/ 43 w 106"/>
              <a:gd name="T29" fmla="*/ 50 h 95"/>
              <a:gd name="T30" fmla="*/ 43 w 106"/>
              <a:gd name="T31" fmla="*/ 61 h 95"/>
              <a:gd name="T32" fmla="*/ 54 w 106"/>
              <a:gd name="T33" fmla="*/ 53 h 95"/>
              <a:gd name="T34" fmla="*/ 66 w 106"/>
              <a:gd name="T35" fmla="*/ 55 h 95"/>
              <a:gd name="T36" fmla="*/ 106 w 106"/>
              <a:gd name="T37" fmla="*/ 27 h 95"/>
              <a:gd name="T38" fmla="*/ 66 w 106"/>
              <a:gd name="T3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chemeClr val="bg1">
              <a:alpha val="89000"/>
            </a:schemeClr>
          </a:solidFill>
          <a:ln>
            <a:noFill/>
          </a:ln>
        </p:spPr>
        <p:txBody>
          <a:bodyPr vert="horz" wrap="square" lIns="91440" tIns="45720" rIns="91440" bIns="45720" numCol="1" anchor="t" anchorCtr="0" compatLnSpc="1"/>
          <a:lstStyle/>
          <a:p>
            <a:endParaRPr lang="zh-CN" altLang="en-US" sz="1200"/>
          </a:p>
        </p:txBody>
      </p:sp>
      <p:sp>
        <p:nvSpPr>
          <p:cNvPr id="12" name="Freeform 9"/>
          <p:cNvSpPr>
            <a:spLocks noChangeAspect="1" noEditPoints="1"/>
          </p:cNvSpPr>
          <p:nvPr/>
        </p:nvSpPr>
        <p:spPr bwMode="auto">
          <a:xfrm>
            <a:off x="3526192" y="2414939"/>
            <a:ext cx="835199" cy="484422"/>
          </a:xfrm>
          <a:custGeom>
            <a:avLst/>
            <a:gdLst>
              <a:gd name="T0" fmla="*/ 114 w 132"/>
              <a:gd name="T1" fmla="*/ 26 h 67"/>
              <a:gd name="T2" fmla="*/ 108 w 132"/>
              <a:gd name="T3" fmla="*/ 32 h 67"/>
              <a:gd name="T4" fmla="*/ 110 w 132"/>
              <a:gd name="T5" fmla="*/ 37 h 67"/>
              <a:gd name="T6" fmla="*/ 99 w 132"/>
              <a:gd name="T7" fmla="*/ 55 h 67"/>
              <a:gd name="T8" fmla="*/ 100 w 132"/>
              <a:gd name="T9" fmla="*/ 55 h 67"/>
              <a:gd name="T10" fmla="*/ 107 w 132"/>
              <a:gd name="T11" fmla="*/ 49 h 67"/>
              <a:gd name="T12" fmla="*/ 104 w 132"/>
              <a:gd name="T13" fmla="*/ 67 h 67"/>
              <a:gd name="T14" fmla="*/ 110 w 132"/>
              <a:gd name="T15" fmla="*/ 67 h 67"/>
              <a:gd name="T16" fmla="*/ 114 w 132"/>
              <a:gd name="T17" fmla="*/ 60 h 67"/>
              <a:gd name="T18" fmla="*/ 119 w 132"/>
              <a:gd name="T19" fmla="*/ 67 h 67"/>
              <a:gd name="T20" fmla="*/ 124 w 132"/>
              <a:gd name="T21" fmla="*/ 67 h 67"/>
              <a:gd name="T22" fmla="*/ 121 w 132"/>
              <a:gd name="T23" fmla="*/ 49 h 67"/>
              <a:gd name="T24" fmla="*/ 128 w 132"/>
              <a:gd name="T25" fmla="*/ 55 h 67"/>
              <a:gd name="T26" fmla="*/ 130 w 132"/>
              <a:gd name="T27" fmla="*/ 55 h 67"/>
              <a:gd name="T28" fmla="*/ 118 w 132"/>
              <a:gd name="T29" fmla="*/ 37 h 67"/>
              <a:gd name="T30" fmla="*/ 121 w 132"/>
              <a:gd name="T31" fmla="*/ 32 h 67"/>
              <a:gd name="T32" fmla="*/ 114 w 132"/>
              <a:gd name="T33" fmla="*/ 26 h 67"/>
              <a:gd name="T34" fmla="*/ 18 w 132"/>
              <a:gd name="T35" fmla="*/ 26 h 67"/>
              <a:gd name="T36" fmla="*/ 11 w 132"/>
              <a:gd name="T37" fmla="*/ 32 h 67"/>
              <a:gd name="T38" fmla="*/ 13 w 132"/>
              <a:gd name="T39" fmla="*/ 37 h 67"/>
              <a:gd name="T40" fmla="*/ 2 w 132"/>
              <a:gd name="T41" fmla="*/ 55 h 67"/>
              <a:gd name="T42" fmla="*/ 3 w 132"/>
              <a:gd name="T43" fmla="*/ 55 h 67"/>
              <a:gd name="T44" fmla="*/ 11 w 132"/>
              <a:gd name="T45" fmla="*/ 49 h 67"/>
              <a:gd name="T46" fmla="*/ 7 w 132"/>
              <a:gd name="T47" fmla="*/ 67 h 67"/>
              <a:gd name="T48" fmla="*/ 13 w 132"/>
              <a:gd name="T49" fmla="*/ 67 h 67"/>
              <a:gd name="T50" fmla="*/ 18 w 132"/>
              <a:gd name="T51" fmla="*/ 60 h 67"/>
              <a:gd name="T52" fmla="*/ 22 w 132"/>
              <a:gd name="T53" fmla="*/ 67 h 67"/>
              <a:gd name="T54" fmla="*/ 28 w 132"/>
              <a:gd name="T55" fmla="*/ 67 h 67"/>
              <a:gd name="T56" fmla="*/ 24 w 132"/>
              <a:gd name="T57" fmla="*/ 49 h 67"/>
              <a:gd name="T58" fmla="*/ 32 w 132"/>
              <a:gd name="T59" fmla="*/ 55 h 67"/>
              <a:gd name="T60" fmla="*/ 33 w 132"/>
              <a:gd name="T61" fmla="*/ 55 h 67"/>
              <a:gd name="T62" fmla="*/ 22 w 132"/>
              <a:gd name="T63" fmla="*/ 37 h 67"/>
              <a:gd name="T64" fmla="*/ 24 w 132"/>
              <a:gd name="T65" fmla="*/ 32 h 67"/>
              <a:gd name="T66" fmla="*/ 18 w 132"/>
              <a:gd name="T67" fmla="*/ 26 h 67"/>
              <a:gd name="T68" fmla="*/ 67 w 132"/>
              <a:gd name="T69" fmla="*/ 0 h 67"/>
              <a:gd name="T70" fmla="*/ 57 w 132"/>
              <a:gd name="T71" fmla="*/ 10 h 67"/>
              <a:gd name="T72" fmla="*/ 60 w 132"/>
              <a:gd name="T73" fmla="*/ 18 h 67"/>
              <a:gd name="T74" fmla="*/ 42 w 132"/>
              <a:gd name="T75" fmla="*/ 47 h 67"/>
              <a:gd name="T76" fmla="*/ 44 w 132"/>
              <a:gd name="T77" fmla="*/ 48 h 67"/>
              <a:gd name="T78" fmla="*/ 56 w 132"/>
              <a:gd name="T79" fmla="*/ 38 h 67"/>
              <a:gd name="T80" fmla="*/ 50 w 132"/>
              <a:gd name="T81" fmla="*/ 67 h 67"/>
              <a:gd name="T82" fmla="*/ 60 w 132"/>
              <a:gd name="T83" fmla="*/ 67 h 67"/>
              <a:gd name="T84" fmla="*/ 67 w 132"/>
              <a:gd name="T85" fmla="*/ 55 h 67"/>
              <a:gd name="T86" fmla="*/ 74 w 132"/>
              <a:gd name="T87" fmla="*/ 67 h 67"/>
              <a:gd name="T88" fmla="*/ 84 w 132"/>
              <a:gd name="T89" fmla="*/ 67 h 67"/>
              <a:gd name="T90" fmla="*/ 78 w 132"/>
              <a:gd name="T91" fmla="*/ 38 h 67"/>
              <a:gd name="T92" fmla="*/ 90 w 132"/>
              <a:gd name="T93" fmla="*/ 48 h 67"/>
              <a:gd name="T94" fmla="*/ 92 w 132"/>
              <a:gd name="T95" fmla="*/ 47 h 67"/>
              <a:gd name="T96" fmla="*/ 74 w 132"/>
              <a:gd name="T97" fmla="*/ 18 h 67"/>
              <a:gd name="T98" fmla="*/ 77 w 132"/>
              <a:gd name="T99" fmla="*/ 10 h 67"/>
              <a:gd name="T100" fmla="*/ 67 w 132"/>
              <a:gd name="T101"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2" h="67">
                <a:moveTo>
                  <a:pt x="114" y="26"/>
                </a:moveTo>
                <a:cubicBezTo>
                  <a:pt x="111" y="26"/>
                  <a:pt x="108" y="29"/>
                  <a:pt x="108" y="32"/>
                </a:cubicBezTo>
                <a:cubicBezTo>
                  <a:pt x="108" y="34"/>
                  <a:pt x="109" y="36"/>
                  <a:pt x="110" y="37"/>
                </a:cubicBezTo>
                <a:cubicBezTo>
                  <a:pt x="104" y="40"/>
                  <a:pt x="96" y="53"/>
                  <a:pt x="99" y="55"/>
                </a:cubicBezTo>
                <a:cubicBezTo>
                  <a:pt x="99" y="55"/>
                  <a:pt x="100" y="55"/>
                  <a:pt x="100" y="55"/>
                </a:cubicBezTo>
                <a:cubicBezTo>
                  <a:pt x="102" y="55"/>
                  <a:pt x="105" y="52"/>
                  <a:pt x="107" y="49"/>
                </a:cubicBezTo>
                <a:cubicBezTo>
                  <a:pt x="106" y="55"/>
                  <a:pt x="105" y="62"/>
                  <a:pt x="104" y="67"/>
                </a:cubicBezTo>
                <a:cubicBezTo>
                  <a:pt x="110" y="67"/>
                  <a:pt x="110" y="67"/>
                  <a:pt x="110" y="67"/>
                </a:cubicBezTo>
                <a:cubicBezTo>
                  <a:pt x="110" y="64"/>
                  <a:pt x="112" y="60"/>
                  <a:pt x="114" y="60"/>
                </a:cubicBezTo>
                <a:cubicBezTo>
                  <a:pt x="116" y="60"/>
                  <a:pt x="119" y="64"/>
                  <a:pt x="119" y="67"/>
                </a:cubicBezTo>
                <a:cubicBezTo>
                  <a:pt x="124" y="67"/>
                  <a:pt x="124" y="67"/>
                  <a:pt x="124" y="67"/>
                </a:cubicBezTo>
                <a:cubicBezTo>
                  <a:pt x="124" y="62"/>
                  <a:pt x="123" y="55"/>
                  <a:pt x="121" y="49"/>
                </a:cubicBezTo>
                <a:cubicBezTo>
                  <a:pt x="123" y="52"/>
                  <a:pt x="126" y="55"/>
                  <a:pt x="128" y="55"/>
                </a:cubicBezTo>
                <a:cubicBezTo>
                  <a:pt x="129" y="55"/>
                  <a:pt x="129" y="55"/>
                  <a:pt x="130" y="55"/>
                </a:cubicBezTo>
                <a:cubicBezTo>
                  <a:pt x="132" y="53"/>
                  <a:pt x="125" y="40"/>
                  <a:pt x="118" y="37"/>
                </a:cubicBezTo>
                <a:cubicBezTo>
                  <a:pt x="120" y="36"/>
                  <a:pt x="121" y="34"/>
                  <a:pt x="121" y="32"/>
                </a:cubicBezTo>
                <a:cubicBezTo>
                  <a:pt x="121" y="29"/>
                  <a:pt x="118" y="26"/>
                  <a:pt x="114" y="26"/>
                </a:cubicBezTo>
                <a:moveTo>
                  <a:pt x="18" y="26"/>
                </a:moveTo>
                <a:cubicBezTo>
                  <a:pt x="14" y="26"/>
                  <a:pt x="11" y="29"/>
                  <a:pt x="11" y="32"/>
                </a:cubicBezTo>
                <a:cubicBezTo>
                  <a:pt x="11" y="34"/>
                  <a:pt x="12" y="36"/>
                  <a:pt x="13" y="37"/>
                </a:cubicBezTo>
                <a:cubicBezTo>
                  <a:pt x="7" y="40"/>
                  <a:pt x="0" y="53"/>
                  <a:pt x="2" y="55"/>
                </a:cubicBezTo>
                <a:cubicBezTo>
                  <a:pt x="3" y="55"/>
                  <a:pt x="3" y="55"/>
                  <a:pt x="3" y="55"/>
                </a:cubicBezTo>
                <a:cubicBezTo>
                  <a:pt x="6" y="55"/>
                  <a:pt x="8" y="52"/>
                  <a:pt x="11" y="49"/>
                </a:cubicBezTo>
                <a:cubicBezTo>
                  <a:pt x="9" y="55"/>
                  <a:pt x="8" y="62"/>
                  <a:pt x="7" y="67"/>
                </a:cubicBezTo>
                <a:cubicBezTo>
                  <a:pt x="13" y="67"/>
                  <a:pt x="13" y="67"/>
                  <a:pt x="13" y="67"/>
                </a:cubicBezTo>
                <a:cubicBezTo>
                  <a:pt x="13" y="64"/>
                  <a:pt x="15" y="60"/>
                  <a:pt x="18" y="60"/>
                </a:cubicBezTo>
                <a:cubicBezTo>
                  <a:pt x="20" y="60"/>
                  <a:pt x="22" y="64"/>
                  <a:pt x="22" y="67"/>
                </a:cubicBezTo>
                <a:cubicBezTo>
                  <a:pt x="28" y="67"/>
                  <a:pt x="28" y="67"/>
                  <a:pt x="28" y="67"/>
                </a:cubicBezTo>
                <a:cubicBezTo>
                  <a:pt x="27" y="62"/>
                  <a:pt x="26" y="55"/>
                  <a:pt x="24" y="49"/>
                </a:cubicBezTo>
                <a:cubicBezTo>
                  <a:pt x="27" y="52"/>
                  <a:pt x="29" y="55"/>
                  <a:pt x="32" y="55"/>
                </a:cubicBezTo>
                <a:cubicBezTo>
                  <a:pt x="32" y="55"/>
                  <a:pt x="33" y="55"/>
                  <a:pt x="33" y="55"/>
                </a:cubicBezTo>
                <a:cubicBezTo>
                  <a:pt x="35" y="53"/>
                  <a:pt x="28" y="40"/>
                  <a:pt x="22" y="37"/>
                </a:cubicBezTo>
                <a:cubicBezTo>
                  <a:pt x="23" y="36"/>
                  <a:pt x="24" y="34"/>
                  <a:pt x="24" y="32"/>
                </a:cubicBezTo>
                <a:cubicBezTo>
                  <a:pt x="24" y="29"/>
                  <a:pt x="21" y="26"/>
                  <a:pt x="18" y="26"/>
                </a:cubicBezTo>
                <a:moveTo>
                  <a:pt x="67" y="0"/>
                </a:moveTo>
                <a:cubicBezTo>
                  <a:pt x="61" y="0"/>
                  <a:pt x="57" y="5"/>
                  <a:pt x="57" y="10"/>
                </a:cubicBezTo>
                <a:cubicBezTo>
                  <a:pt x="57" y="14"/>
                  <a:pt x="58" y="17"/>
                  <a:pt x="60" y="18"/>
                </a:cubicBezTo>
                <a:cubicBezTo>
                  <a:pt x="50" y="22"/>
                  <a:pt x="38" y="43"/>
                  <a:pt x="42" y="47"/>
                </a:cubicBezTo>
                <a:cubicBezTo>
                  <a:pt x="43" y="48"/>
                  <a:pt x="43" y="48"/>
                  <a:pt x="44" y="48"/>
                </a:cubicBezTo>
                <a:cubicBezTo>
                  <a:pt x="48" y="48"/>
                  <a:pt x="52" y="43"/>
                  <a:pt x="56" y="38"/>
                </a:cubicBezTo>
                <a:cubicBezTo>
                  <a:pt x="53" y="47"/>
                  <a:pt x="51" y="58"/>
                  <a:pt x="50" y="67"/>
                </a:cubicBezTo>
                <a:cubicBezTo>
                  <a:pt x="60" y="67"/>
                  <a:pt x="60" y="67"/>
                  <a:pt x="60" y="67"/>
                </a:cubicBezTo>
                <a:cubicBezTo>
                  <a:pt x="60" y="62"/>
                  <a:pt x="63" y="55"/>
                  <a:pt x="67" y="55"/>
                </a:cubicBezTo>
                <a:cubicBezTo>
                  <a:pt x="71" y="55"/>
                  <a:pt x="74" y="62"/>
                  <a:pt x="74" y="67"/>
                </a:cubicBezTo>
                <a:cubicBezTo>
                  <a:pt x="84" y="67"/>
                  <a:pt x="84" y="67"/>
                  <a:pt x="84" y="67"/>
                </a:cubicBezTo>
                <a:cubicBezTo>
                  <a:pt x="83" y="58"/>
                  <a:pt x="81" y="47"/>
                  <a:pt x="78" y="38"/>
                </a:cubicBezTo>
                <a:cubicBezTo>
                  <a:pt x="82" y="43"/>
                  <a:pt x="87" y="48"/>
                  <a:pt x="90" y="48"/>
                </a:cubicBezTo>
                <a:cubicBezTo>
                  <a:pt x="91" y="48"/>
                  <a:pt x="91" y="48"/>
                  <a:pt x="92" y="47"/>
                </a:cubicBezTo>
                <a:cubicBezTo>
                  <a:pt x="96" y="43"/>
                  <a:pt x="84" y="22"/>
                  <a:pt x="74" y="18"/>
                </a:cubicBezTo>
                <a:cubicBezTo>
                  <a:pt x="76" y="17"/>
                  <a:pt x="77" y="14"/>
                  <a:pt x="77" y="10"/>
                </a:cubicBezTo>
                <a:cubicBezTo>
                  <a:pt x="77" y="5"/>
                  <a:pt x="73" y="0"/>
                  <a:pt x="67" y="0"/>
                </a:cubicBezTo>
              </a:path>
            </a:pathLst>
          </a:custGeom>
          <a:solidFill>
            <a:srgbClr val="002060">
              <a:alpha val="88000"/>
            </a:srgbClr>
          </a:solidFill>
          <a:ln>
            <a:noFill/>
          </a:ln>
        </p:spPr>
        <p:txBody>
          <a:bodyPr vert="horz" wrap="square" lIns="91440" tIns="45720" rIns="91440" bIns="45720" numCol="1" anchor="t" anchorCtr="0" compatLnSpc="1"/>
          <a:lstStyle/>
          <a:p>
            <a:endParaRPr lang="zh-CN" altLang="en-US" sz="1200"/>
          </a:p>
        </p:txBody>
      </p:sp>
      <p:sp>
        <p:nvSpPr>
          <p:cNvPr id="13" name="Freeform 29"/>
          <p:cNvSpPr>
            <a:spLocks noChangeAspect="1" noEditPoints="1"/>
          </p:cNvSpPr>
          <p:nvPr/>
        </p:nvSpPr>
        <p:spPr bwMode="auto">
          <a:xfrm>
            <a:off x="2024872" y="1595850"/>
            <a:ext cx="561473" cy="504000"/>
          </a:xfrm>
          <a:custGeom>
            <a:avLst/>
            <a:gdLst>
              <a:gd name="T0" fmla="*/ 124 w 254"/>
              <a:gd name="T1" fmla="*/ 162 h 228"/>
              <a:gd name="T2" fmla="*/ 105 w 254"/>
              <a:gd name="T3" fmla="*/ 162 h 228"/>
              <a:gd name="T4" fmla="*/ 105 w 254"/>
              <a:gd name="T5" fmla="*/ 178 h 228"/>
              <a:gd name="T6" fmla="*/ 124 w 254"/>
              <a:gd name="T7" fmla="*/ 178 h 228"/>
              <a:gd name="T8" fmla="*/ 124 w 254"/>
              <a:gd name="T9" fmla="*/ 162 h 228"/>
              <a:gd name="T10" fmla="*/ 43 w 254"/>
              <a:gd name="T11" fmla="*/ 109 h 228"/>
              <a:gd name="T12" fmla="*/ 129 w 254"/>
              <a:gd name="T13" fmla="*/ 26 h 228"/>
              <a:gd name="T14" fmla="*/ 212 w 254"/>
              <a:gd name="T15" fmla="*/ 109 h 228"/>
              <a:gd name="T16" fmla="*/ 55 w 254"/>
              <a:gd name="T17" fmla="*/ 109 h 228"/>
              <a:gd name="T18" fmla="*/ 43 w 254"/>
              <a:gd name="T19" fmla="*/ 109 h 228"/>
              <a:gd name="T20" fmla="*/ 129 w 254"/>
              <a:gd name="T21" fmla="*/ 0 h 228"/>
              <a:gd name="T22" fmla="*/ 121 w 254"/>
              <a:gd name="T23" fmla="*/ 7 h 228"/>
              <a:gd name="T24" fmla="*/ 15 w 254"/>
              <a:gd name="T25" fmla="*/ 112 h 228"/>
              <a:gd name="T26" fmla="*/ 0 w 254"/>
              <a:gd name="T27" fmla="*/ 128 h 228"/>
              <a:gd name="T28" fmla="*/ 53 w 254"/>
              <a:gd name="T29" fmla="*/ 128 h 228"/>
              <a:gd name="T30" fmla="*/ 53 w 254"/>
              <a:gd name="T31" fmla="*/ 228 h 228"/>
              <a:gd name="T32" fmla="*/ 69 w 254"/>
              <a:gd name="T33" fmla="*/ 228 h 228"/>
              <a:gd name="T34" fmla="*/ 69 w 254"/>
              <a:gd name="T35" fmla="*/ 128 h 228"/>
              <a:gd name="T36" fmla="*/ 181 w 254"/>
              <a:gd name="T37" fmla="*/ 128 h 228"/>
              <a:gd name="T38" fmla="*/ 181 w 254"/>
              <a:gd name="T39" fmla="*/ 228 h 228"/>
              <a:gd name="T40" fmla="*/ 197 w 254"/>
              <a:gd name="T41" fmla="*/ 228 h 228"/>
              <a:gd name="T42" fmla="*/ 197 w 254"/>
              <a:gd name="T43" fmla="*/ 128 h 228"/>
              <a:gd name="T44" fmla="*/ 254 w 254"/>
              <a:gd name="T45" fmla="*/ 128 h 228"/>
              <a:gd name="T46" fmla="*/ 240 w 254"/>
              <a:gd name="T47" fmla="*/ 112 h 228"/>
              <a:gd name="T48" fmla="*/ 242 w 254"/>
              <a:gd name="T49" fmla="*/ 109 h 228"/>
              <a:gd name="T50" fmla="*/ 240 w 254"/>
              <a:gd name="T51" fmla="*/ 112 h 228"/>
              <a:gd name="T52" fmla="*/ 133 w 254"/>
              <a:gd name="T53" fmla="*/ 7 h 228"/>
              <a:gd name="T54" fmla="*/ 129 w 254"/>
              <a:gd name="T55"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4" h="228">
                <a:moveTo>
                  <a:pt x="124" y="162"/>
                </a:moveTo>
                <a:lnTo>
                  <a:pt x="105" y="162"/>
                </a:lnTo>
                <a:lnTo>
                  <a:pt x="105" y="178"/>
                </a:lnTo>
                <a:lnTo>
                  <a:pt x="124" y="178"/>
                </a:lnTo>
                <a:lnTo>
                  <a:pt x="124" y="162"/>
                </a:lnTo>
                <a:close/>
                <a:moveTo>
                  <a:pt x="43" y="109"/>
                </a:moveTo>
                <a:lnTo>
                  <a:pt x="129" y="26"/>
                </a:lnTo>
                <a:lnTo>
                  <a:pt x="212" y="109"/>
                </a:lnTo>
                <a:lnTo>
                  <a:pt x="55" y="109"/>
                </a:lnTo>
                <a:lnTo>
                  <a:pt x="43" y="109"/>
                </a:lnTo>
                <a:close/>
                <a:moveTo>
                  <a:pt x="129" y="0"/>
                </a:moveTo>
                <a:lnTo>
                  <a:pt x="121" y="7"/>
                </a:lnTo>
                <a:lnTo>
                  <a:pt x="15" y="112"/>
                </a:lnTo>
                <a:lnTo>
                  <a:pt x="0" y="128"/>
                </a:lnTo>
                <a:lnTo>
                  <a:pt x="53" y="128"/>
                </a:lnTo>
                <a:lnTo>
                  <a:pt x="53" y="228"/>
                </a:lnTo>
                <a:lnTo>
                  <a:pt x="69" y="228"/>
                </a:lnTo>
                <a:lnTo>
                  <a:pt x="69" y="128"/>
                </a:lnTo>
                <a:lnTo>
                  <a:pt x="181" y="128"/>
                </a:lnTo>
                <a:lnTo>
                  <a:pt x="181" y="228"/>
                </a:lnTo>
                <a:lnTo>
                  <a:pt x="197" y="228"/>
                </a:lnTo>
                <a:lnTo>
                  <a:pt x="197" y="128"/>
                </a:lnTo>
                <a:lnTo>
                  <a:pt x="254" y="128"/>
                </a:lnTo>
                <a:lnTo>
                  <a:pt x="240" y="112"/>
                </a:lnTo>
                <a:lnTo>
                  <a:pt x="242" y="109"/>
                </a:lnTo>
                <a:lnTo>
                  <a:pt x="240" y="112"/>
                </a:lnTo>
                <a:lnTo>
                  <a:pt x="133" y="7"/>
                </a:lnTo>
                <a:lnTo>
                  <a:pt x="129" y="0"/>
                </a:lnTo>
                <a:close/>
              </a:path>
            </a:pathLst>
          </a:custGeom>
          <a:solidFill>
            <a:schemeClr val="bg1"/>
          </a:solidFill>
          <a:ln>
            <a:solidFill>
              <a:schemeClr val="bg1"/>
            </a:solidFill>
          </a:ln>
        </p:spPr>
        <p:txBody>
          <a:bodyPr vert="horz" wrap="square" lIns="91440" tIns="45720" rIns="91440" bIns="45720" numCol="1" anchor="t" anchorCtr="0" compatLnSpc="1"/>
          <a:lstStyle/>
          <a:p>
            <a:endParaRPr lang="zh-CN" altLang="en-US" sz="1200"/>
          </a:p>
        </p:txBody>
      </p:sp>
      <p:sp>
        <p:nvSpPr>
          <p:cNvPr id="14" name="文本框 13"/>
          <p:cNvSpPr txBox="1"/>
          <p:nvPr/>
        </p:nvSpPr>
        <p:spPr>
          <a:xfrm>
            <a:off x="3660284" y="731114"/>
            <a:ext cx="1415772" cy="461665"/>
          </a:xfrm>
          <a:prstGeom prst="rect">
            <a:avLst/>
          </a:prstGeom>
          <a:noFill/>
        </p:spPr>
        <p:txBody>
          <a:bodyPr wrap="none" rtlCol="0">
            <a:spAutoFit/>
          </a:bodyPr>
          <a:lstStyle/>
          <a:p>
            <a:r>
              <a:rPr lang="zh-CN" altLang="en-US" sz="1200" dirty="0" smtClean="0">
                <a:solidFill>
                  <a:schemeClr val="bg1">
                    <a:lumMod val="95000"/>
                  </a:schemeClr>
                </a:solidFill>
                <a:latin typeface="时尚中黑简体" panose="01010104010101010101" pitchFamily="2" charset="-122"/>
                <a:ea typeface="时尚中黑简体" panose="01010104010101010101" pitchFamily="2" charset="-122"/>
              </a:rPr>
              <a:t>点击添加标题文字</a:t>
            </a:r>
            <a:endParaRPr lang="en-US" altLang="zh-CN" sz="1200" dirty="0" smtClean="0">
              <a:solidFill>
                <a:schemeClr val="bg1">
                  <a:lumMod val="95000"/>
                </a:schemeClr>
              </a:solidFill>
              <a:latin typeface="时尚中黑简体" panose="01010104010101010101" pitchFamily="2" charset="-122"/>
              <a:ea typeface="时尚中黑简体" panose="01010104010101010101" pitchFamily="2" charset="-122"/>
            </a:endParaRPr>
          </a:p>
          <a:p>
            <a:r>
              <a:rPr lang="zh-CN" altLang="en-US" sz="1200" dirty="0">
                <a:solidFill>
                  <a:schemeClr val="bg1">
                    <a:lumMod val="95000"/>
                  </a:schemeClr>
                </a:solidFill>
                <a:latin typeface="时尚中黑简体" panose="01010104010101010101" pitchFamily="2" charset="-122"/>
                <a:ea typeface="时尚中黑简体" panose="01010104010101010101" pitchFamily="2" charset="-122"/>
              </a:rPr>
              <a:t>点击</a:t>
            </a:r>
            <a:r>
              <a:rPr lang="zh-CN" altLang="en-US" sz="1200" dirty="0" smtClean="0">
                <a:solidFill>
                  <a:schemeClr val="bg1">
                    <a:lumMod val="95000"/>
                  </a:schemeClr>
                </a:solidFill>
                <a:latin typeface="时尚中黑简体" panose="01010104010101010101" pitchFamily="2" charset="-122"/>
                <a:ea typeface="时尚中黑简体" panose="01010104010101010101" pitchFamily="2" charset="-122"/>
              </a:rPr>
              <a:t>添加标题文字</a:t>
            </a:r>
            <a:endParaRPr lang="zh-CN" altLang="en-US" sz="1200" dirty="0">
              <a:solidFill>
                <a:schemeClr val="bg1">
                  <a:lumMod val="95000"/>
                </a:schemeClr>
              </a:solidFill>
              <a:latin typeface="时尚中黑简体" panose="01010104010101010101" pitchFamily="2" charset="-122"/>
              <a:ea typeface="时尚中黑简体" panose="01010104010101010101" pitchFamily="2" charset="-122"/>
            </a:endParaRPr>
          </a:p>
        </p:txBody>
      </p:sp>
      <p:sp>
        <p:nvSpPr>
          <p:cNvPr id="15" name="文本框 14"/>
          <p:cNvSpPr txBox="1"/>
          <p:nvPr/>
        </p:nvSpPr>
        <p:spPr>
          <a:xfrm>
            <a:off x="3249738" y="700336"/>
            <a:ext cx="550151" cy="523220"/>
          </a:xfrm>
          <a:prstGeom prst="rect">
            <a:avLst/>
          </a:prstGeom>
          <a:noFill/>
        </p:spPr>
        <p:txBody>
          <a:bodyPr wrap="none" rtlCol="0">
            <a:spAutoFit/>
          </a:bodyPr>
          <a:lstStyle/>
          <a:p>
            <a:r>
              <a:rPr lang="en-US" altLang="zh-CN" sz="2800" dirty="0" smtClean="0">
                <a:solidFill>
                  <a:schemeClr val="bg1">
                    <a:lumMod val="95000"/>
                  </a:schemeClr>
                </a:solidFill>
              </a:rPr>
              <a:t>01</a:t>
            </a:r>
            <a:endParaRPr lang="zh-CN" altLang="en-US" sz="2800" dirty="0">
              <a:solidFill>
                <a:schemeClr val="bg1">
                  <a:lumMod val="95000"/>
                </a:schemeClr>
              </a:solidFill>
            </a:endParaRPr>
          </a:p>
        </p:txBody>
      </p:sp>
      <p:sp>
        <p:nvSpPr>
          <p:cNvPr id="16" name="文本框 15"/>
          <p:cNvSpPr txBox="1"/>
          <p:nvPr/>
        </p:nvSpPr>
        <p:spPr>
          <a:xfrm>
            <a:off x="1104962" y="3018663"/>
            <a:ext cx="1415772" cy="461665"/>
          </a:xfrm>
          <a:prstGeom prst="rect">
            <a:avLst/>
          </a:prstGeom>
          <a:noFill/>
        </p:spPr>
        <p:txBody>
          <a:bodyPr wrap="none" rtlCol="0">
            <a:spAutoFit/>
          </a:bodyPr>
          <a:lstStyle/>
          <a:p>
            <a:r>
              <a:rPr lang="zh-CN" altLang="en-US" sz="1200" dirty="0" smtClean="0">
                <a:solidFill>
                  <a:schemeClr val="bg1">
                    <a:lumMod val="95000"/>
                  </a:schemeClr>
                </a:solidFill>
                <a:latin typeface="时尚中黑简体" panose="01010104010101010101" pitchFamily="2" charset="-122"/>
                <a:ea typeface="时尚中黑简体" panose="01010104010101010101" pitchFamily="2" charset="-122"/>
              </a:rPr>
              <a:t>点击添加标题文字</a:t>
            </a:r>
            <a:endParaRPr lang="en-US" altLang="zh-CN" sz="1200" dirty="0" smtClean="0">
              <a:solidFill>
                <a:schemeClr val="bg1">
                  <a:lumMod val="95000"/>
                </a:schemeClr>
              </a:solidFill>
              <a:latin typeface="时尚中黑简体" panose="01010104010101010101" pitchFamily="2" charset="-122"/>
              <a:ea typeface="时尚中黑简体" panose="01010104010101010101" pitchFamily="2" charset="-122"/>
            </a:endParaRPr>
          </a:p>
          <a:p>
            <a:r>
              <a:rPr lang="zh-CN" altLang="en-US" sz="1200" dirty="0">
                <a:solidFill>
                  <a:schemeClr val="bg1">
                    <a:lumMod val="95000"/>
                  </a:schemeClr>
                </a:solidFill>
                <a:latin typeface="时尚中黑简体" panose="01010104010101010101" pitchFamily="2" charset="-122"/>
                <a:ea typeface="时尚中黑简体" panose="01010104010101010101" pitchFamily="2" charset="-122"/>
              </a:rPr>
              <a:t>点击</a:t>
            </a:r>
            <a:r>
              <a:rPr lang="zh-CN" altLang="en-US" sz="1200" dirty="0" smtClean="0">
                <a:solidFill>
                  <a:schemeClr val="bg1">
                    <a:lumMod val="95000"/>
                  </a:schemeClr>
                </a:solidFill>
                <a:latin typeface="时尚中黑简体" panose="01010104010101010101" pitchFamily="2" charset="-122"/>
                <a:ea typeface="时尚中黑简体" panose="01010104010101010101" pitchFamily="2" charset="-122"/>
              </a:rPr>
              <a:t>添加标题文字</a:t>
            </a:r>
            <a:endParaRPr lang="zh-CN" altLang="en-US" sz="1200" dirty="0">
              <a:solidFill>
                <a:schemeClr val="bg1">
                  <a:lumMod val="95000"/>
                </a:schemeClr>
              </a:solidFill>
              <a:latin typeface="时尚中黑简体" panose="01010104010101010101" pitchFamily="2" charset="-122"/>
              <a:ea typeface="时尚中黑简体" panose="01010104010101010101" pitchFamily="2" charset="-122"/>
            </a:endParaRPr>
          </a:p>
        </p:txBody>
      </p:sp>
      <p:sp>
        <p:nvSpPr>
          <p:cNvPr id="17" name="文本框 16"/>
          <p:cNvSpPr txBox="1"/>
          <p:nvPr/>
        </p:nvSpPr>
        <p:spPr>
          <a:xfrm>
            <a:off x="598982" y="2987885"/>
            <a:ext cx="757046" cy="523220"/>
          </a:xfrm>
          <a:prstGeom prst="rect">
            <a:avLst/>
          </a:prstGeom>
          <a:noFill/>
        </p:spPr>
        <p:txBody>
          <a:bodyPr wrap="square" rtlCol="0">
            <a:spAutoFit/>
          </a:bodyPr>
          <a:lstStyle/>
          <a:p>
            <a:r>
              <a:rPr lang="en-US" altLang="zh-CN" sz="2800" dirty="0" smtClean="0">
                <a:solidFill>
                  <a:schemeClr val="bg1">
                    <a:lumMod val="95000"/>
                  </a:schemeClr>
                </a:solidFill>
              </a:rPr>
              <a:t>02</a:t>
            </a:r>
            <a:endParaRPr lang="zh-CN" altLang="en-US" sz="2800" dirty="0">
              <a:solidFill>
                <a:schemeClr val="bg1">
                  <a:lumMod val="95000"/>
                </a:schemeClr>
              </a:solidFill>
            </a:endParaRPr>
          </a:p>
        </p:txBody>
      </p:sp>
      <p:sp>
        <p:nvSpPr>
          <p:cNvPr id="18" name="文本框 17"/>
          <p:cNvSpPr txBox="1"/>
          <p:nvPr/>
        </p:nvSpPr>
        <p:spPr>
          <a:xfrm>
            <a:off x="6468596" y="2543198"/>
            <a:ext cx="1415772" cy="461665"/>
          </a:xfrm>
          <a:prstGeom prst="rect">
            <a:avLst/>
          </a:prstGeom>
          <a:noFill/>
        </p:spPr>
        <p:txBody>
          <a:bodyPr wrap="none" rtlCol="0">
            <a:spAutoFit/>
          </a:bodyPr>
          <a:lstStyle/>
          <a:p>
            <a:r>
              <a:rPr lang="zh-CN" altLang="en-US" sz="1200" dirty="0" smtClean="0">
                <a:solidFill>
                  <a:schemeClr val="bg1">
                    <a:lumMod val="95000"/>
                  </a:schemeClr>
                </a:solidFill>
                <a:latin typeface="时尚中黑简体" panose="01010104010101010101" pitchFamily="2" charset="-122"/>
                <a:ea typeface="时尚中黑简体" panose="01010104010101010101" pitchFamily="2" charset="-122"/>
              </a:rPr>
              <a:t>点击添加标题文字</a:t>
            </a:r>
            <a:endParaRPr lang="en-US" altLang="zh-CN" sz="1200" dirty="0" smtClean="0">
              <a:solidFill>
                <a:schemeClr val="bg1">
                  <a:lumMod val="95000"/>
                </a:schemeClr>
              </a:solidFill>
              <a:latin typeface="时尚中黑简体" panose="01010104010101010101" pitchFamily="2" charset="-122"/>
              <a:ea typeface="时尚中黑简体" panose="01010104010101010101" pitchFamily="2" charset="-122"/>
            </a:endParaRPr>
          </a:p>
          <a:p>
            <a:r>
              <a:rPr lang="zh-CN" altLang="en-US" sz="1200" dirty="0">
                <a:solidFill>
                  <a:schemeClr val="bg1">
                    <a:lumMod val="95000"/>
                  </a:schemeClr>
                </a:solidFill>
                <a:latin typeface="时尚中黑简体" panose="01010104010101010101" pitchFamily="2" charset="-122"/>
                <a:ea typeface="时尚中黑简体" panose="01010104010101010101" pitchFamily="2" charset="-122"/>
              </a:rPr>
              <a:t>点击</a:t>
            </a:r>
            <a:r>
              <a:rPr lang="zh-CN" altLang="en-US" sz="1200" dirty="0" smtClean="0">
                <a:solidFill>
                  <a:schemeClr val="bg1">
                    <a:lumMod val="95000"/>
                  </a:schemeClr>
                </a:solidFill>
                <a:latin typeface="时尚中黑简体" panose="01010104010101010101" pitchFamily="2" charset="-122"/>
                <a:ea typeface="时尚中黑简体" panose="01010104010101010101" pitchFamily="2" charset="-122"/>
              </a:rPr>
              <a:t>添加标题文字</a:t>
            </a:r>
            <a:endParaRPr lang="zh-CN" altLang="en-US" sz="1200" dirty="0">
              <a:solidFill>
                <a:schemeClr val="bg1">
                  <a:lumMod val="95000"/>
                </a:schemeClr>
              </a:solidFill>
              <a:latin typeface="时尚中黑简体" panose="01010104010101010101" pitchFamily="2" charset="-122"/>
              <a:ea typeface="时尚中黑简体" panose="01010104010101010101" pitchFamily="2" charset="-122"/>
            </a:endParaRPr>
          </a:p>
        </p:txBody>
      </p:sp>
      <p:sp>
        <p:nvSpPr>
          <p:cNvPr id="19" name="文本框 18"/>
          <p:cNvSpPr txBox="1"/>
          <p:nvPr/>
        </p:nvSpPr>
        <p:spPr>
          <a:xfrm>
            <a:off x="6106535" y="2512420"/>
            <a:ext cx="550151" cy="523220"/>
          </a:xfrm>
          <a:prstGeom prst="rect">
            <a:avLst/>
          </a:prstGeom>
          <a:noFill/>
        </p:spPr>
        <p:txBody>
          <a:bodyPr wrap="none" rtlCol="0">
            <a:spAutoFit/>
          </a:bodyPr>
          <a:lstStyle/>
          <a:p>
            <a:r>
              <a:rPr lang="en-US" altLang="zh-CN" sz="2800" dirty="0" smtClean="0">
                <a:solidFill>
                  <a:schemeClr val="bg1">
                    <a:lumMod val="95000"/>
                  </a:schemeClr>
                </a:solidFill>
              </a:rPr>
              <a:t>03</a:t>
            </a:r>
            <a:endParaRPr lang="zh-CN" altLang="en-US" sz="2800" dirty="0">
              <a:solidFill>
                <a:schemeClr val="bg1">
                  <a:lumMod val="95000"/>
                </a:schemeClr>
              </a:solidFill>
            </a:endParaRPr>
          </a:p>
        </p:txBody>
      </p:sp>
      <p:sp>
        <p:nvSpPr>
          <p:cNvPr id="20" name="文本框 19"/>
          <p:cNvSpPr txBox="1"/>
          <p:nvPr/>
        </p:nvSpPr>
        <p:spPr>
          <a:xfrm>
            <a:off x="3828688" y="4206549"/>
            <a:ext cx="1415772" cy="461665"/>
          </a:xfrm>
          <a:prstGeom prst="rect">
            <a:avLst/>
          </a:prstGeom>
          <a:noFill/>
        </p:spPr>
        <p:txBody>
          <a:bodyPr wrap="none" rtlCol="0">
            <a:spAutoFit/>
          </a:bodyPr>
          <a:lstStyle/>
          <a:p>
            <a:r>
              <a:rPr lang="zh-CN" altLang="en-US" sz="1200" dirty="0" smtClean="0">
                <a:solidFill>
                  <a:schemeClr val="bg1">
                    <a:lumMod val="95000"/>
                  </a:schemeClr>
                </a:solidFill>
                <a:latin typeface="时尚中黑简体" panose="01010104010101010101" pitchFamily="2" charset="-122"/>
                <a:ea typeface="时尚中黑简体" panose="01010104010101010101" pitchFamily="2" charset="-122"/>
              </a:rPr>
              <a:t>点击添加标题文字</a:t>
            </a:r>
            <a:endParaRPr lang="en-US" altLang="zh-CN" sz="1200" dirty="0" smtClean="0">
              <a:solidFill>
                <a:schemeClr val="bg1">
                  <a:lumMod val="95000"/>
                </a:schemeClr>
              </a:solidFill>
              <a:latin typeface="时尚中黑简体" panose="01010104010101010101" pitchFamily="2" charset="-122"/>
              <a:ea typeface="时尚中黑简体" panose="01010104010101010101" pitchFamily="2" charset="-122"/>
            </a:endParaRPr>
          </a:p>
          <a:p>
            <a:r>
              <a:rPr lang="zh-CN" altLang="en-US" sz="1200" dirty="0">
                <a:solidFill>
                  <a:schemeClr val="bg1">
                    <a:lumMod val="95000"/>
                  </a:schemeClr>
                </a:solidFill>
                <a:latin typeface="时尚中黑简体" panose="01010104010101010101" pitchFamily="2" charset="-122"/>
                <a:ea typeface="时尚中黑简体" panose="01010104010101010101" pitchFamily="2" charset="-122"/>
              </a:rPr>
              <a:t>点击</a:t>
            </a:r>
            <a:r>
              <a:rPr lang="zh-CN" altLang="en-US" sz="1200" dirty="0" smtClean="0">
                <a:solidFill>
                  <a:schemeClr val="bg1">
                    <a:lumMod val="95000"/>
                  </a:schemeClr>
                </a:solidFill>
                <a:latin typeface="时尚中黑简体" panose="01010104010101010101" pitchFamily="2" charset="-122"/>
                <a:ea typeface="时尚中黑简体" panose="01010104010101010101" pitchFamily="2" charset="-122"/>
              </a:rPr>
              <a:t>添加标题文字</a:t>
            </a:r>
            <a:endParaRPr lang="zh-CN" altLang="en-US" sz="1200" dirty="0">
              <a:solidFill>
                <a:schemeClr val="bg1">
                  <a:lumMod val="95000"/>
                </a:schemeClr>
              </a:solidFill>
              <a:latin typeface="时尚中黑简体" panose="01010104010101010101" pitchFamily="2" charset="-122"/>
              <a:ea typeface="时尚中黑简体" panose="01010104010101010101" pitchFamily="2" charset="-122"/>
            </a:endParaRPr>
          </a:p>
        </p:txBody>
      </p:sp>
      <p:sp>
        <p:nvSpPr>
          <p:cNvPr id="23" name="文本框 16"/>
          <p:cNvSpPr txBox="1"/>
          <p:nvPr/>
        </p:nvSpPr>
        <p:spPr>
          <a:xfrm>
            <a:off x="3187791" y="4144994"/>
            <a:ext cx="757046" cy="523220"/>
          </a:xfrm>
          <a:prstGeom prst="rect">
            <a:avLst/>
          </a:prstGeom>
          <a:noFill/>
        </p:spPr>
        <p:txBody>
          <a:bodyPr wrap="square" rtlCol="0">
            <a:spAutoFit/>
          </a:bodyPr>
          <a:lstStyle/>
          <a:p>
            <a:r>
              <a:rPr lang="en-US" altLang="zh-CN" sz="2800" dirty="0" smtClean="0">
                <a:solidFill>
                  <a:schemeClr val="bg1">
                    <a:lumMod val="95000"/>
                  </a:schemeClr>
                </a:solidFill>
              </a:rPr>
              <a:t>04</a:t>
            </a:r>
            <a:endParaRPr lang="zh-CN" altLang="en-US" sz="2800" dirty="0">
              <a:solidFill>
                <a:schemeClr val="bg1">
                  <a:lumMod val="95000"/>
                </a:schemeClr>
              </a:solidFill>
            </a:endParaRPr>
          </a:p>
        </p:txBody>
      </p:sp>
    </p:spTree>
  </p:cSld>
  <p:clrMapOvr>
    <a:masterClrMapping/>
  </p:clrMapOvr>
  <p:transition spd="slow" advClick="0" advTm="4227">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ppt_x"/>
                                          </p:val>
                                        </p:tav>
                                        <p:tav tm="100000">
                                          <p:val>
                                            <p:strVal val="#ppt_x"/>
                                          </p:val>
                                        </p:tav>
                                      </p:tavLst>
                                    </p:anim>
                                    <p:anim calcmode="lin" valueType="num">
                                      <p:cBhvr additive="base">
                                        <p:cTn id="42" dur="500" fill="hold"/>
                                        <p:tgtEl>
                                          <p:spTgt spid="3"/>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2" presetClass="entr" presetSubtype="4"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ppt_x"/>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additive="base">
                                        <p:cTn id="54" dur="500" fill="hold"/>
                                        <p:tgtEl>
                                          <p:spTgt spid="2"/>
                                        </p:tgtEl>
                                        <p:attrNameLst>
                                          <p:attrName>ppt_x</p:attrName>
                                        </p:attrNameLst>
                                      </p:cBhvr>
                                      <p:tavLst>
                                        <p:tav tm="0">
                                          <p:val>
                                            <p:strVal val="#ppt_x"/>
                                          </p:val>
                                        </p:tav>
                                        <p:tav tm="100000">
                                          <p:val>
                                            <p:strVal val="#ppt_x"/>
                                          </p:val>
                                        </p:tav>
                                      </p:tavLst>
                                    </p:anim>
                                    <p:anim calcmode="lin" valueType="num">
                                      <p:cBhvr additive="base">
                                        <p:cTn id="55" dur="500" fill="hold"/>
                                        <p:tgtEl>
                                          <p:spTgt spid="2"/>
                                        </p:tgtEl>
                                        <p:attrNameLst>
                                          <p:attrName>ppt_y</p:attrName>
                                        </p:attrNameLst>
                                      </p:cBhvr>
                                      <p:tavLst>
                                        <p:tav tm="0">
                                          <p:val>
                                            <p:strVal val="1+#ppt_h/2"/>
                                          </p:val>
                                        </p:tav>
                                        <p:tav tm="100000">
                                          <p:val>
                                            <p:strVal val="#ppt_y"/>
                                          </p:val>
                                        </p:tav>
                                      </p:tavLst>
                                    </p:anim>
                                  </p:childTnLst>
                                </p:cTn>
                              </p:par>
                            </p:childTnLst>
                          </p:cTn>
                        </p:par>
                        <p:par>
                          <p:cTn id="56" fill="hold">
                            <p:stCondLst>
                              <p:cond delay="20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16"/>
                                        </p:tgtEl>
                                        <p:attrNameLst>
                                          <p:attrName>ppt_y</p:attrName>
                                        </p:attrNameLst>
                                      </p:cBhvr>
                                      <p:tavLst>
                                        <p:tav tm="0">
                                          <p:val>
                                            <p:strVal val="#ppt_y"/>
                                          </p:val>
                                        </p:tav>
                                        <p:tav tm="100000">
                                          <p:val>
                                            <p:strVal val="#ppt_y"/>
                                          </p:val>
                                        </p:tav>
                                      </p:tavLst>
                                    </p:anim>
                                    <p:anim calcmode="lin" valueType="num">
                                      <p:cBhvr>
                                        <p:cTn id="61"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16"/>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7"/>
                                        </p:tgtEl>
                                        <p:attrNameLst>
                                          <p:attrName>ppt_y</p:attrName>
                                        </p:attrNameLst>
                                      </p:cBhvr>
                                      <p:tavLst>
                                        <p:tav tm="0">
                                          <p:val>
                                            <p:strVal val="#ppt_y"/>
                                          </p:val>
                                        </p:tav>
                                        <p:tav tm="100000">
                                          <p:val>
                                            <p:strVal val="#ppt_y"/>
                                          </p:val>
                                        </p:tav>
                                      </p:tavLst>
                                    </p:anim>
                                    <p:anim calcmode="lin" valueType="num">
                                      <p:cBhvr>
                                        <p:cTn id="6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17"/>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14"/>
                                        </p:tgtEl>
                                        <p:attrNameLst>
                                          <p:attrName>style.visibility</p:attrName>
                                        </p:attrNameLst>
                                      </p:cBhvr>
                                      <p:to>
                                        <p:strVal val="visible"/>
                                      </p:to>
                                    </p:set>
                                    <p:anim calcmode="lin" valueType="num">
                                      <p:cBhvr>
                                        <p:cTn id="73"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14"/>
                                        </p:tgtEl>
                                        <p:attrNameLst>
                                          <p:attrName>ppt_y</p:attrName>
                                        </p:attrNameLst>
                                      </p:cBhvr>
                                      <p:tavLst>
                                        <p:tav tm="0">
                                          <p:val>
                                            <p:strVal val="#ppt_y"/>
                                          </p:val>
                                        </p:tav>
                                        <p:tav tm="100000">
                                          <p:val>
                                            <p:strVal val="#ppt_y"/>
                                          </p:val>
                                        </p:tav>
                                      </p:tavLst>
                                    </p:anim>
                                    <p:anim calcmode="lin" valueType="num">
                                      <p:cBhvr>
                                        <p:cTn id="75"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14"/>
                                        </p:tgtEl>
                                      </p:cBhvr>
                                    </p:animEffect>
                                  </p:childTnLst>
                                </p:cTn>
                              </p:par>
                              <p:par>
                                <p:cTn id="78" presetID="41" presetClass="entr" presetSubtype="0" fill="hold" grpId="0" nodeType="withEffect">
                                  <p:stCondLst>
                                    <p:cond delay="0"/>
                                  </p:stCondLst>
                                  <p:iterate type="lt">
                                    <p:tmPct val="10000"/>
                                  </p:iterate>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23"/>
                                        </p:tgtEl>
                                        <p:attrNameLst>
                                          <p:attrName>ppt_y</p:attrName>
                                        </p:attrNameLst>
                                      </p:cBhvr>
                                      <p:tavLst>
                                        <p:tav tm="0">
                                          <p:val>
                                            <p:strVal val="#ppt_y"/>
                                          </p:val>
                                        </p:tav>
                                        <p:tav tm="100000">
                                          <p:val>
                                            <p:strVal val="#ppt_y"/>
                                          </p:val>
                                        </p:tav>
                                      </p:tavLst>
                                    </p:anim>
                                    <p:anim calcmode="lin" valueType="num">
                                      <p:cBhvr>
                                        <p:cTn id="82"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84" dur="500" tmFilter="0,0; .5, 1; 1, 1"/>
                                        <p:tgtEl>
                                          <p:spTgt spid="23"/>
                                        </p:tgtEl>
                                      </p:cBhvr>
                                    </p:animEffect>
                                  </p:childTnLst>
                                </p:cTn>
                              </p:par>
                              <p:par>
                                <p:cTn id="85" presetID="41" presetClass="entr" presetSubtype="0" fill="hold" grpId="0" nodeType="withEffect">
                                  <p:stCondLst>
                                    <p:cond delay="0"/>
                                  </p:stCondLst>
                                  <p:iterate type="lt">
                                    <p:tmPct val="10000"/>
                                  </p:iterate>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20"/>
                                        </p:tgtEl>
                                        <p:attrNameLst>
                                          <p:attrName>ppt_y</p:attrName>
                                        </p:attrNameLst>
                                      </p:cBhvr>
                                      <p:tavLst>
                                        <p:tav tm="0">
                                          <p:val>
                                            <p:strVal val="#ppt_y"/>
                                          </p:val>
                                        </p:tav>
                                        <p:tav tm="100000">
                                          <p:val>
                                            <p:strVal val="#ppt_y"/>
                                          </p:val>
                                        </p:tav>
                                      </p:tavLst>
                                    </p:anim>
                                    <p:anim calcmode="lin" valueType="num">
                                      <p:cBhvr>
                                        <p:cTn id="8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20"/>
                                        </p:tgtEl>
                                      </p:cBhvr>
                                    </p:animEffect>
                                  </p:childTnLst>
                                </p:cTn>
                              </p:par>
                              <p:par>
                                <p:cTn id="92" presetID="41" presetClass="entr" presetSubtype="0" fill="hold" grpId="0" nodeType="withEffect">
                                  <p:stCondLst>
                                    <p:cond delay="0"/>
                                  </p:stCondLst>
                                  <p:iterate type="lt">
                                    <p:tmPct val="10000"/>
                                  </p:iterate>
                                  <p:childTnLst>
                                    <p:set>
                                      <p:cBhvr>
                                        <p:cTn id="93" dur="1" fill="hold">
                                          <p:stCondLst>
                                            <p:cond delay="0"/>
                                          </p:stCondLst>
                                        </p:cTn>
                                        <p:tgtEl>
                                          <p:spTgt spid="18"/>
                                        </p:tgtEl>
                                        <p:attrNameLst>
                                          <p:attrName>style.visibility</p:attrName>
                                        </p:attrNameLst>
                                      </p:cBhvr>
                                      <p:to>
                                        <p:strVal val="visible"/>
                                      </p:to>
                                    </p:set>
                                    <p:anim calcmode="lin" valueType="num">
                                      <p:cBhvr>
                                        <p:cTn id="94"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18"/>
                                        </p:tgtEl>
                                        <p:attrNameLst>
                                          <p:attrName>ppt_y</p:attrName>
                                        </p:attrNameLst>
                                      </p:cBhvr>
                                      <p:tavLst>
                                        <p:tav tm="0">
                                          <p:val>
                                            <p:strVal val="#ppt_y"/>
                                          </p:val>
                                        </p:tav>
                                        <p:tav tm="100000">
                                          <p:val>
                                            <p:strVal val="#ppt_y"/>
                                          </p:val>
                                        </p:tav>
                                      </p:tavLst>
                                    </p:anim>
                                    <p:anim calcmode="lin" valueType="num">
                                      <p:cBhvr>
                                        <p:cTn id="96"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18"/>
                                        </p:tgtEl>
                                      </p:cBhvr>
                                    </p:animEffect>
                                  </p:childTnLst>
                                </p:cTn>
                              </p:par>
                              <p:par>
                                <p:cTn id="99" presetID="41" presetClass="entr" presetSubtype="0" fill="hold" grpId="0" nodeType="withEffect">
                                  <p:stCondLst>
                                    <p:cond delay="0"/>
                                  </p:stCondLst>
                                  <p:iterate type="lt">
                                    <p:tmPct val="10000"/>
                                  </p:iterate>
                                  <p:childTnLst>
                                    <p:set>
                                      <p:cBhvr>
                                        <p:cTn id="100" dur="1" fill="hold">
                                          <p:stCondLst>
                                            <p:cond delay="0"/>
                                          </p:stCondLst>
                                        </p:cTn>
                                        <p:tgtEl>
                                          <p:spTgt spid="19"/>
                                        </p:tgtEl>
                                        <p:attrNameLst>
                                          <p:attrName>style.visibility</p:attrName>
                                        </p:attrNameLst>
                                      </p:cBhvr>
                                      <p:to>
                                        <p:strVal val="visible"/>
                                      </p:to>
                                    </p:set>
                                    <p:anim calcmode="lin" valueType="num">
                                      <p:cBhvr>
                                        <p:cTn id="10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02" dur="500" fill="hold"/>
                                        <p:tgtEl>
                                          <p:spTgt spid="19"/>
                                        </p:tgtEl>
                                        <p:attrNameLst>
                                          <p:attrName>ppt_y</p:attrName>
                                        </p:attrNameLst>
                                      </p:cBhvr>
                                      <p:tavLst>
                                        <p:tav tm="0">
                                          <p:val>
                                            <p:strVal val="#ppt_y"/>
                                          </p:val>
                                        </p:tav>
                                        <p:tav tm="100000">
                                          <p:val>
                                            <p:strVal val="#ppt_y"/>
                                          </p:val>
                                        </p:tav>
                                      </p:tavLst>
                                    </p:anim>
                                    <p:anim calcmode="lin" valueType="num">
                                      <p:cBhvr>
                                        <p:cTn id="10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05" dur="500" tmFilter="0,0; .5, 1; 1, 1"/>
                                        <p:tgtEl>
                                          <p:spTgt spid="19"/>
                                        </p:tgtEl>
                                      </p:cBhvr>
                                    </p:animEffect>
                                  </p:childTnLst>
                                </p:cTn>
                              </p:par>
                              <p:par>
                                <p:cTn id="106" presetID="41" presetClass="entr" presetSubtype="0" fill="hold" grpId="0" nodeType="withEffect">
                                  <p:stCondLst>
                                    <p:cond delay="0"/>
                                  </p:stCondLst>
                                  <p:iterate type="lt">
                                    <p:tmPct val="10000"/>
                                  </p:iterate>
                                  <p:childTnLst>
                                    <p:set>
                                      <p:cBhvr>
                                        <p:cTn id="107" dur="1" fill="hold">
                                          <p:stCondLst>
                                            <p:cond delay="0"/>
                                          </p:stCondLst>
                                        </p:cTn>
                                        <p:tgtEl>
                                          <p:spTgt spid="15"/>
                                        </p:tgtEl>
                                        <p:attrNameLst>
                                          <p:attrName>style.visibility</p:attrName>
                                        </p:attrNameLst>
                                      </p:cBhvr>
                                      <p:to>
                                        <p:strVal val="visible"/>
                                      </p:to>
                                    </p:set>
                                    <p:anim calcmode="lin" valueType="num">
                                      <p:cBhvr>
                                        <p:cTn id="108"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09" dur="500" fill="hold"/>
                                        <p:tgtEl>
                                          <p:spTgt spid="15"/>
                                        </p:tgtEl>
                                        <p:attrNameLst>
                                          <p:attrName>ppt_y</p:attrName>
                                        </p:attrNameLst>
                                      </p:cBhvr>
                                      <p:tavLst>
                                        <p:tav tm="0">
                                          <p:val>
                                            <p:strVal val="#ppt_y"/>
                                          </p:val>
                                        </p:tav>
                                        <p:tav tm="100000">
                                          <p:val>
                                            <p:strVal val="#ppt_y"/>
                                          </p:val>
                                        </p:tav>
                                      </p:tavLst>
                                    </p:anim>
                                    <p:anim calcmode="lin" valueType="num">
                                      <p:cBhvr>
                                        <p:cTn id="110"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11"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12"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实践运用</a:t>
            </a:r>
          </a:p>
        </p:txBody>
      </p:sp>
      <p:cxnSp>
        <p:nvCxnSpPr>
          <p:cNvPr id="37" name="直接连接符 36"/>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6084168" y="1975362"/>
            <a:ext cx="2130192" cy="665310"/>
          </a:xfrm>
          <a:prstGeom prst="rect">
            <a:avLst/>
          </a:prstGeom>
          <a:noFill/>
        </p:spPr>
        <p:txBody>
          <a:bodyPr wrap="square" lIns="0" tIns="0" rIns="0" bIns="0" rtlCol="0">
            <a:spAutoFit/>
          </a:bodyPr>
          <a:lstStyle/>
          <a:p>
            <a:pPr>
              <a:lnSpc>
                <a:spcPct val="150000"/>
              </a:lnSpc>
            </a:pP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a:t>
            </a:r>
            <a:r>
              <a:rPr lang="zh-CN" altLang="en-US" sz="1000" dirty="0" smtClean="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2"/>
          <p:cNvSpPr txBox="1"/>
          <p:nvPr/>
        </p:nvSpPr>
        <p:spPr>
          <a:xfrm>
            <a:off x="6084168" y="1679501"/>
            <a:ext cx="2322652" cy="215444"/>
          </a:xfrm>
          <a:prstGeom prst="rect">
            <a:avLst/>
          </a:prstGeom>
          <a:noFill/>
        </p:spPr>
        <p:txBody>
          <a:bodyPr wrap="square" lIns="0" tIns="0" rIns="0" bIns="0" rtlCol="0">
            <a:spAutoFit/>
          </a:bodyPr>
          <a:lstStyle/>
          <a:p>
            <a:r>
              <a:rPr lang="en-US" altLang="zh-CN" sz="1400" dirty="0" smtClean="0">
                <a:solidFill>
                  <a:schemeClr val="bg1">
                    <a:lumMod val="95000"/>
                  </a:schemeClr>
                </a:solidFill>
                <a:latin typeface="微软雅黑" panose="020B0503020204020204" pitchFamily="34" charset="-122"/>
                <a:ea typeface="微软雅黑" panose="020B0503020204020204" pitchFamily="34" charset="-122"/>
              </a:rPr>
              <a:t>QQ</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rPr>
              <a:t>空间推广</a:t>
            </a:r>
            <a:endParaRPr lang="zh-CN" altLang="en-US" sz="1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6095236" y="3372044"/>
            <a:ext cx="2344788" cy="665310"/>
          </a:xfrm>
          <a:prstGeom prst="rect">
            <a:avLst/>
          </a:prstGeom>
          <a:noFill/>
        </p:spPr>
        <p:txBody>
          <a:bodyPr wrap="square" lIns="0" tIns="0" rIns="0" bIns="0" rtlCol="0">
            <a:spAutoFit/>
          </a:bodyPr>
          <a:lstStyle/>
          <a:p>
            <a:pPr>
              <a:lnSpc>
                <a:spcPct val="150000"/>
              </a:lnSpc>
            </a:pP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p>
          <a:p>
            <a:pPr>
              <a:lnSpc>
                <a:spcPct val="150000"/>
              </a:lnSpc>
            </a:pPr>
            <a:endPar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4"/>
          <p:cNvSpPr txBox="1"/>
          <p:nvPr/>
        </p:nvSpPr>
        <p:spPr>
          <a:xfrm>
            <a:off x="6095236" y="3076183"/>
            <a:ext cx="2322652" cy="215444"/>
          </a:xfrm>
          <a:prstGeom prst="rect">
            <a:avLst/>
          </a:prstGeom>
          <a:noFill/>
        </p:spPr>
        <p:txBody>
          <a:bodyPr wrap="square" lIns="0" tIns="0" rIns="0" bIns="0" rtlCol="0">
            <a:spAutoFit/>
          </a:bodyPr>
          <a:lstStyle/>
          <a:p>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rPr>
              <a:t>本地论坛推广</a:t>
            </a:r>
            <a:endParaRPr lang="zh-CN" altLang="en-US" sz="1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736691" y="3461282"/>
            <a:ext cx="2344788" cy="665310"/>
          </a:xfrm>
          <a:prstGeom prst="rect">
            <a:avLst/>
          </a:prstGeom>
          <a:noFill/>
        </p:spPr>
        <p:txBody>
          <a:bodyPr wrap="square" lIns="0" tIns="0" rIns="0" bIns="0" rtlCol="0">
            <a:spAutoFit/>
          </a:bodyPr>
          <a:lstStyle/>
          <a:p>
            <a:pPr algn="r">
              <a:lnSpc>
                <a:spcPct val="150000"/>
              </a:lnSpc>
            </a:pP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p>
          <a:p>
            <a:pPr algn="r">
              <a:lnSpc>
                <a:spcPct val="150000"/>
              </a:lnSpc>
            </a:pPr>
            <a:endPar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736691" y="3165421"/>
            <a:ext cx="2322652" cy="215444"/>
          </a:xfrm>
          <a:prstGeom prst="rect">
            <a:avLst/>
          </a:prstGeom>
          <a:noFill/>
        </p:spPr>
        <p:txBody>
          <a:bodyPr wrap="square" lIns="0" tIns="0" rIns="0" bIns="0" rtlCol="0">
            <a:spAutoFit/>
          </a:bodyPr>
          <a:lstStyle/>
          <a:p>
            <a:pPr algn="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rPr>
              <a:t>微博推广</a:t>
            </a:r>
            <a:endParaRPr lang="zh-CN" altLang="en-US" sz="1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725623" y="1992316"/>
            <a:ext cx="2344788" cy="692497"/>
          </a:xfrm>
          <a:prstGeom prst="rect">
            <a:avLst/>
          </a:prstGeom>
          <a:noFill/>
        </p:spPr>
        <p:txBody>
          <a:bodyPr wrap="square" lIns="0" tIns="0" rIns="0" bIns="0" rtlCol="0">
            <a:spAutoFit/>
          </a:bodyPr>
          <a:lstStyle/>
          <a:p>
            <a:pPr algn="r">
              <a:lnSpc>
                <a:spcPct val="150000"/>
              </a:lnSpc>
            </a:pP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p>
          <a:p>
            <a:pPr algn="r">
              <a:lnSpc>
                <a:spcPct val="150000"/>
              </a:lnSpc>
            </a:pPr>
            <a:endPar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725623" y="1696455"/>
            <a:ext cx="2322652" cy="215444"/>
          </a:xfrm>
          <a:prstGeom prst="rect">
            <a:avLst/>
          </a:prstGeom>
          <a:noFill/>
        </p:spPr>
        <p:txBody>
          <a:bodyPr wrap="square" lIns="0" tIns="0" rIns="0" bIns="0" rtlCol="0">
            <a:spAutoFit/>
          </a:bodyPr>
          <a:lstStyle/>
          <a:p>
            <a:pPr algn="r"/>
            <a:r>
              <a:rPr lang="zh-CN" altLang="en-US" sz="1400" dirty="0">
                <a:solidFill>
                  <a:schemeClr val="bg1">
                    <a:lumMod val="95000"/>
                  </a:schemeClr>
                </a:solidFill>
                <a:latin typeface="微软雅黑" panose="020B0503020204020204" pitchFamily="34" charset="-122"/>
                <a:ea typeface="微软雅黑" panose="020B0503020204020204" pitchFamily="34" charset="-122"/>
              </a:rPr>
              <a:t>微信</a:t>
            </a:r>
            <a:r>
              <a:rPr lang="zh-CN" altLang="en-US" sz="1400" dirty="0" smtClean="0">
                <a:solidFill>
                  <a:schemeClr val="bg1">
                    <a:lumMod val="95000"/>
                  </a:schemeClr>
                </a:solidFill>
                <a:latin typeface="微软雅黑" panose="020B0503020204020204" pitchFamily="34" charset="-122"/>
                <a:ea typeface="微软雅黑" panose="020B0503020204020204" pitchFamily="34" charset="-122"/>
              </a:rPr>
              <a:t>推广</a:t>
            </a:r>
            <a:endParaRPr lang="zh-CN" altLang="en-US" sz="1400" dirty="0">
              <a:solidFill>
                <a:schemeClr val="bg1">
                  <a:lumMod val="9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3232913" y="1449118"/>
            <a:ext cx="1077642" cy="1385911"/>
            <a:chOff x="5321145" y="126048"/>
            <a:chExt cx="1077642" cy="1385911"/>
          </a:xfrm>
        </p:grpSpPr>
        <p:grpSp>
          <p:nvGrpSpPr>
            <p:cNvPr id="11" name="组合 10"/>
            <p:cNvGrpSpPr/>
            <p:nvPr/>
          </p:nvGrpSpPr>
          <p:grpSpPr>
            <a:xfrm>
              <a:off x="5321145" y="126048"/>
              <a:ext cx="1077642" cy="1385911"/>
              <a:chOff x="5321145" y="126048"/>
              <a:chExt cx="1077642" cy="1385911"/>
            </a:xfrm>
          </p:grpSpPr>
          <p:sp>
            <p:nvSpPr>
              <p:cNvPr id="15"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2060"/>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endParaRPr>
              </a:p>
            </p:txBody>
          </p:sp>
        </p:grpSp>
        <p:grpSp>
          <p:nvGrpSpPr>
            <p:cNvPr id="12" name="组合 11"/>
            <p:cNvGrpSpPr/>
            <p:nvPr/>
          </p:nvGrpSpPr>
          <p:grpSpPr>
            <a:xfrm>
              <a:off x="5563468" y="455191"/>
              <a:ext cx="558800" cy="460375"/>
              <a:chOff x="3376613" y="2879725"/>
              <a:chExt cx="558800" cy="460375"/>
            </a:xfrm>
            <a:solidFill>
              <a:schemeClr val="bg1"/>
            </a:solidFill>
          </p:grpSpPr>
          <p:sp>
            <p:nvSpPr>
              <p:cNvPr id="13"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7" name="组合 16"/>
          <p:cNvGrpSpPr/>
          <p:nvPr/>
        </p:nvGrpSpPr>
        <p:grpSpPr>
          <a:xfrm>
            <a:off x="4452762" y="1420416"/>
            <a:ext cx="1385911" cy="1077642"/>
            <a:chOff x="6540994" y="97346"/>
            <a:chExt cx="1385911" cy="1077642"/>
          </a:xfrm>
        </p:grpSpPr>
        <p:grpSp>
          <p:nvGrpSpPr>
            <p:cNvPr id="18" name="组合 17"/>
            <p:cNvGrpSpPr/>
            <p:nvPr/>
          </p:nvGrpSpPr>
          <p:grpSpPr>
            <a:xfrm rot="5400000">
              <a:off x="6695129" y="-56789"/>
              <a:ext cx="1077642" cy="1385911"/>
              <a:chOff x="5321145" y="126048"/>
              <a:chExt cx="1077642" cy="1385911"/>
            </a:xfrm>
          </p:grpSpPr>
          <p:sp>
            <p:nvSpPr>
              <p:cNvPr id="20"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2060"/>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000" kern="0">
                  <a:solidFill>
                    <a:srgbClr val="FFFFFF"/>
                  </a:solidFill>
                  <a:latin typeface="Arial" panose="020B0604020202020204" pitchFamily="34" charset="0"/>
                  <a:ea typeface="宋体" panose="02010600030101010101" pitchFamily="2" charset="-122"/>
                </a:endParaRPr>
              </a:p>
            </p:txBody>
          </p:sp>
        </p:grpSp>
        <p:sp>
          <p:nvSpPr>
            <p:cNvPr id="19" name="Freeform 12"/>
            <p:cNvSpPr/>
            <p:nvPr/>
          </p:nvSpPr>
          <p:spPr bwMode="auto">
            <a:xfrm>
              <a:off x="7092280" y="351598"/>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91440" tIns="45720" rIns="91440" bIns="45720" numCol="1" anchor="t" anchorCtr="0" compatLnSpc="1"/>
            <a:lstStyle/>
            <a:p>
              <a:endParaRPr lang="zh-CN" altLang="en-US" sz="2000"/>
            </a:p>
          </p:txBody>
        </p:sp>
      </p:grpSp>
      <p:grpSp>
        <p:nvGrpSpPr>
          <p:cNvPr id="22" name="组合 21"/>
          <p:cNvGrpSpPr/>
          <p:nvPr/>
        </p:nvGrpSpPr>
        <p:grpSpPr>
          <a:xfrm>
            <a:off x="3197829" y="2882409"/>
            <a:ext cx="1385911" cy="1077642"/>
            <a:chOff x="5286061" y="1559339"/>
            <a:chExt cx="1385911" cy="1077642"/>
          </a:xfrm>
        </p:grpSpPr>
        <p:grpSp>
          <p:nvGrpSpPr>
            <p:cNvPr id="23" name="组合 22"/>
            <p:cNvGrpSpPr/>
            <p:nvPr/>
          </p:nvGrpSpPr>
          <p:grpSpPr>
            <a:xfrm rot="16200000">
              <a:off x="5440196" y="1405204"/>
              <a:ext cx="1077642" cy="1385911"/>
              <a:chOff x="5321145" y="126048"/>
              <a:chExt cx="1077642" cy="1385911"/>
            </a:xfrm>
          </p:grpSpPr>
          <p:sp>
            <p:nvSpPr>
              <p:cNvPr id="29"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30"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2060"/>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000" kern="0">
                  <a:solidFill>
                    <a:srgbClr val="FFFFFF"/>
                  </a:solidFill>
                  <a:latin typeface="Arial" panose="020B0604020202020204" pitchFamily="34" charset="0"/>
                  <a:ea typeface="宋体" panose="02010600030101010101" pitchFamily="2" charset="-122"/>
                </a:endParaRPr>
              </a:p>
            </p:txBody>
          </p:sp>
        </p:grpSp>
        <p:grpSp>
          <p:nvGrpSpPr>
            <p:cNvPr id="24" name="组合 23"/>
            <p:cNvGrpSpPr/>
            <p:nvPr/>
          </p:nvGrpSpPr>
          <p:grpSpPr>
            <a:xfrm>
              <a:off x="5569774" y="1888055"/>
              <a:ext cx="525462" cy="452437"/>
              <a:chOff x="3379788" y="4325938"/>
              <a:chExt cx="525462" cy="452437"/>
            </a:xfrm>
            <a:solidFill>
              <a:schemeClr val="bg1"/>
            </a:solidFill>
          </p:grpSpPr>
          <p:sp>
            <p:nvSpPr>
              <p:cNvPr id="25"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1" name="组合 30"/>
          <p:cNvGrpSpPr/>
          <p:nvPr/>
        </p:nvGrpSpPr>
        <p:grpSpPr>
          <a:xfrm>
            <a:off x="4790502" y="2598676"/>
            <a:ext cx="1077642" cy="1385911"/>
            <a:chOff x="6830695" y="1295111"/>
            <a:chExt cx="1077642" cy="1385911"/>
          </a:xfrm>
        </p:grpSpPr>
        <p:grpSp>
          <p:nvGrpSpPr>
            <p:cNvPr id="32" name="组合 31"/>
            <p:cNvGrpSpPr/>
            <p:nvPr/>
          </p:nvGrpSpPr>
          <p:grpSpPr>
            <a:xfrm rot="10800000">
              <a:off x="6830695" y="1295111"/>
              <a:ext cx="1077642" cy="1385911"/>
              <a:chOff x="5321145" y="126048"/>
              <a:chExt cx="1077642" cy="1385911"/>
            </a:xfrm>
          </p:grpSpPr>
          <p:sp>
            <p:nvSpPr>
              <p:cNvPr id="34"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2060"/>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kern="0">
                  <a:solidFill>
                    <a:srgbClr val="FFFFFF"/>
                  </a:solidFill>
                  <a:latin typeface="Arial" panose="020B0604020202020204" pitchFamily="34" charset="0"/>
                  <a:ea typeface="宋体" panose="02010600030101010101" pitchFamily="2" charset="-122"/>
                </a:endParaRPr>
              </a:p>
            </p:txBody>
          </p:sp>
        </p:grpSp>
        <p:sp>
          <p:nvSpPr>
            <p:cNvPr id="33" name="Freeform 18"/>
            <p:cNvSpPr>
              <a:spLocks noEditPoints="1"/>
            </p:cNvSpPr>
            <p:nvPr/>
          </p:nvSpPr>
          <p:spPr bwMode="auto">
            <a:xfrm>
              <a:off x="7097166" y="1879206"/>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spd="slow" advClick="0" advTm="4315">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0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40000">
                                          <p:cBhvr additive="base">
                                            <p:cTn id="7"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14:presetBounceEnd="40000">
                                      <p:stCondLst>
                                        <p:cond delay="300"/>
                                      </p:stCondLst>
                                      <p:childTnLst>
                                        <p:set>
                                          <p:cBhvr>
                                            <p:cTn id="10" dur="1" fill="hold">
                                              <p:stCondLst>
                                                <p:cond delay="0"/>
                                              </p:stCondLst>
                                            </p:cTn>
                                            <p:tgtEl>
                                              <p:spTgt spid="22"/>
                                            </p:tgtEl>
                                            <p:attrNameLst>
                                              <p:attrName>style.visibility</p:attrName>
                                            </p:attrNameLst>
                                          </p:cBhvr>
                                          <p:to>
                                            <p:strVal val="visible"/>
                                          </p:to>
                                        </p:set>
                                        <p:anim calcmode="lin" valueType="num" p14:bounceEnd="40000">
                                          <p:cBhvr additive="base">
                                            <p:cTn id="11" dur="5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40000">
                                      <p:stCondLst>
                                        <p:cond delay="600"/>
                                      </p:stCondLst>
                                      <p:childTnLst>
                                        <p:set>
                                          <p:cBhvr>
                                            <p:cTn id="14" dur="1" fill="hold">
                                              <p:stCondLst>
                                                <p:cond delay="0"/>
                                              </p:stCondLst>
                                            </p:cTn>
                                            <p:tgtEl>
                                              <p:spTgt spid="31"/>
                                            </p:tgtEl>
                                            <p:attrNameLst>
                                              <p:attrName>style.visibility</p:attrName>
                                            </p:attrNameLst>
                                          </p:cBhvr>
                                          <p:to>
                                            <p:strVal val="visible"/>
                                          </p:to>
                                        </p:set>
                                        <p:anim calcmode="lin" valueType="num" p14:bounceEnd="40000">
                                          <p:cBhvr additive="base">
                                            <p:cTn id="15" dur="500" fill="hold"/>
                                            <p:tgtEl>
                                              <p:spTgt spid="31"/>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17"/>
                                            </p:tgtEl>
                                            <p:attrNameLst>
                                              <p:attrName>style.visibility</p:attrName>
                                            </p:attrNameLst>
                                          </p:cBhvr>
                                          <p:to>
                                            <p:strVal val="visible"/>
                                          </p:to>
                                        </p:set>
                                        <p:anim calcmode="lin" valueType="num" p14:bounceEnd="40000">
                                          <p:cBhvr additive="base">
                                            <p:cTn id="19"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left)">
                                          <p:cBhvr>
                                            <p:cTn id="34" dur="500"/>
                                            <p:tgtEl>
                                              <p:spTgt spid="4"/>
                                            </p:tgtEl>
                                          </p:cBhvr>
                                        </p:animEffect>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2000"/>
                                </p:stCondLst>
                                <p:childTnLst>
                                  <p:par>
                                    <p:cTn id="43" presetID="2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6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ppt_x"/>
                                              </p:val>
                                            </p:tav>
                                            <p:tav tm="100000">
                                              <p:val>
                                                <p:strVal val="#ppt_x"/>
                                              </p:val>
                                            </p:tav>
                                          </p:tavLst>
                                        </p:anim>
                                        <p:anim calcmode="lin" valueType="num">
                                          <p:cBhvr additive="base">
                                            <p:cTn id="16" dur="500" fill="hold"/>
                                            <p:tgtEl>
                                              <p:spTgt spid="31"/>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1+#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left)">
                                          <p:cBhvr>
                                            <p:cTn id="34" dur="500"/>
                                            <p:tgtEl>
                                              <p:spTgt spid="4"/>
                                            </p:tgtEl>
                                          </p:cBhvr>
                                        </p:animEffect>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2000"/>
                                </p:stCondLst>
                                <p:childTnLst>
                                  <p:par>
                                    <p:cTn id="43" presetID="2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3815147" y="1071537"/>
            <a:ext cx="1426074" cy="1426074"/>
            <a:chOff x="304800" y="673100"/>
            <a:chExt cx="4000500" cy="4000500"/>
          </a:xfrm>
          <a:effectLst>
            <a:outerShdw blurRad="381000" dist="152400" dir="8100000" algn="tr" rotWithShape="0">
              <a:prstClr val="black">
                <a:alpha val="7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3" name="椭圆 52"/>
            <p:cNvSpPr/>
            <p:nvPr/>
          </p:nvSpPr>
          <p:spPr>
            <a:xfrm>
              <a:off x="479425" y="847725"/>
              <a:ext cx="3651250" cy="3651250"/>
            </a:xfrm>
            <a:prstGeom prst="ellipse">
              <a:avLst/>
            </a:prstGeom>
            <a:solidFill>
              <a:schemeClr val="bg1">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54" name="矩形 53"/>
          <p:cNvSpPr/>
          <p:nvPr/>
        </p:nvSpPr>
        <p:spPr>
          <a:xfrm>
            <a:off x="4104666" y="1014045"/>
            <a:ext cx="790601" cy="1477328"/>
          </a:xfrm>
          <a:prstGeom prst="rect">
            <a:avLst/>
          </a:prstGeom>
        </p:spPr>
        <p:txBody>
          <a:bodyPr wrap="none">
            <a:spAutoFit/>
          </a:bodyPr>
          <a:lstStyle/>
          <a:p>
            <a:r>
              <a:rPr lang="en-US" altLang="zh-CN" sz="9000" b="1" spc="-300" dirty="0" smtClean="0">
                <a:solidFill>
                  <a:schemeClr val="bg1">
                    <a:lumMod val="95000"/>
                  </a:schemeClr>
                </a:solidFill>
                <a:latin typeface="方正黑体简体" pitchFamily="65" charset="-122"/>
                <a:ea typeface="方正黑体简体" pitchFamily="65" charset="-122"/>
              </a:rPr>
              <a:t>5</a:t>
            </a:r>
            <a:endParaRPr lang="zh-CN" altLang="en-US" sz="9000" b="1" spc="-300" dirty="0">
              <a:solidFill>
                <a:schemeClr val="bg1">
                  <a:lumMod val="95000"/>
                </a:schemeClr>
              </a:solidFill>
              <a:latin typeface="方正黑体简体" pitchFamily="65" charset="-122"/>
              <a:ea typeface="方正黑体简体" pitchFamily="65" charset="-122"/>
            </a:endParaRPr>
          </a:p>
        </p:txBody>
      </p:sp>
      <p:sp>
        <p:nvSpPr>
          <p:cNvPr id="55" name="矩形 54"/>
          <p:cNvSpPr/>
          <p:nvPr/>
        </p:nvSpPr>
        <p:spPr>
          <a:xfrm>
            <a:off x="3308031" y="2883223"/>
            <a:ext cx="2416046" cy="646331"/>
          </a:xfrm>
          <a:prstGeom prst="rect">
            <a:avLst/>
          </a:prstGeom>
        </p:spPr>
        <p:txBody>
          <a:bodyPr wrap="none">
            <a:spAutoFit/>
          </a:bodyPr>
          <a:lstStyle/>
          <a:p>
            <a:r>
              <a:rPr lang="zh-CN" altLang="en-US" sz="3600" spc="-300" dirty="0" smtClean="0">
                <a:solidFill>
                  <a:schemeClr val="bg1"/>
                </a:solidFill>
                <a:latin typeface="方正黑体简体" pitchFamily="65" charset="-122"/>
                <a:ea typeface="方正黑体简体" pitchFamily="65" charset="-122"/>
              </a:rPr>
              <a:t>总  结  建  议</a:t>
            </a:r>
            <a:endParaRPr lang="zh-CN" altLang="en-US" sz="3600" spc="-300" dirty="0">
              <a:solidFill>
                <a:schemeClr val="bg1"/>
              </a:solidFill>
              <a:latin typeface="方正黑体简体" pitchFamily="65" charset="-122"/>
              <a:ea typeface="方正黑体简体" pitchFamily="65" charset="-122"/>
            </a:endParaRPr>
          </a:p>
        </p:txBody>
      </p:sp>
      <p:grpSp>
        <p:nvGrpSpPr>
          <p:cNvPr id="56" name="组合 55"/>
          <p:cNvGrpSpPr/>
          <p:nvPr/>
        </p:nvGrpSpPr>
        <p:grpSpPr>
          <a:xfrm>
            <a:off x="3928996" y="2323223"/>
            <a:ext cx="112138" cy="112138"/>
            <a:chOff x="304800" y="673100"/>
            <a:chExt cx="4000500" cy="4000500"/>
          </a:xfrm>
          <a:effectLst>
            <a:outerShdw blurRad="381000" dist="152400" dir="8100000" algn="tr" rotWithShape="0">
              <a:prstClr val="black">
                <a:alpha val="7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8" name="椭圆 5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9" name="组合 58"/>
          <p:cNvGrpSpPr/>
          <p:nvPr/>
        </p:nvGrpSpPr>
        <p:grpSpPr>
          <a:xfrm>
            <a:off x="3694158" y="2140427"/>
            <a:ext cx="112138" cy="112138"/>
            <a:chOff x="304800" y="673100"/>
            <a:chExt cx="4000500" cy="4000500"/>
          </a:xfrm>
          <a:effectLst>
            <a:outerShdw blurRad="381000" dist="152400" dir="8100000" algn="tr" rotWithShape="0">
              <a:prstClr val="black">
                <a:alpha val="7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1" name="椭圆 60"/>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2" name="组合 61"/>
          <p:cNvGrpSpPr/>
          <p:nvPr/>
        </p:nvGrpSpPr>
        <p:grpSpPr>
          <a:xfrm>
            <a:off x="3563888" y="2328118"/>
            <a:ext cx="234512" cy="234512"/>
            <a:chOff x="304800" y="673100"/>
            <a:chExt cx="4000500" cy="4000500"/>
          </a:xfrm>
          <a:effectLst>
            <a:outerShdw blurRad="381000" dist="152400" dir="8100000" algn="tr" rotWithShape="0">
              <a:prstClr val="black">
                <a:alpha val="7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4" name="椭圆 6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5" name="组合 64"/>
          <p:cNvGrpSpPr/>
          <p:nvPr/>
        </p:nvGrpSpPr>
        <p:grpSpPr>
          <a:xfrm>
            <a:off x="4951307" y="2390127"/>
            <a:ext cx="112138" cy="112138"/>
            <a:chOff x="304800" y="673100"/>
            <a:chExt cx="4000500" cy="4000500"/>
          </a:xfrm>
          <a:effectLst>
            <a:outerShdw blurRad="381000" dist="152400" dir="8100000" algn="tr" rotWithShape="0">
              <a:prstClr val="black">
                <a:alpha val="7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7" name="椭圆 6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8" name="组合 67"/>
          <p:cNvGrpSpPr/>
          <p:nvPr/>
        </p:nvGrpSpPr>
        <p:grpSpPr>
          <a:xfrm>
            <a:off x="5134202" y="2058932"/>
            <a:ext cx="112138" cy="112138"/>
            <a:chOff x="304800" y="673100"/>
            <a:chExt cx="4000500" cy="4000500"/>
          </a:xfrm>
          <a:effectLst>
            <a:outerShdw blurRad="381000" dist="152400" dir="8100000" algn="tr" rotWithShape="0">
              <a:prstClr val="black">
                <a:alpha val="7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0" name="椭圆 6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1" name="组合 70"/>
          <p:cNvGrpSpPr/>
          <p:nvPr/>
        </p:nvGrpSpPr>
        <p:grpSpPr>
          <a:xfrm>
            <a:off x="5123965" y="2338355"/>
            <a:ext cx="234512" cy="234512"/>
            <a:chOff x="304800" y="673100"/>
            <a:chExt cx="4000500" cy="4000500"/>
          </a:xfrm>
          <a:effectLst>
            <a:outerShdw blurRad="381000" dist="152400" dir="8100000" algn="tr" rotWithShape="0">
              <a:prstClr val="black">
                <a:alpha val="70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3" name="椭圆 7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cxnSp>
        <p:nvCxnSpPr>
          <p:cNvPr id="74" name="直接连接符 73"/>
          <p:cNvCxnSpPr/>
          <p:nvPr/>
        </p:nvCxnSpPr>
        <p:spPr>
          <a:xfrm>
            <a:off x="-180528" y="3206388"/>
            <a:ext cx="348855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5655441" y="3193326"/>
            <a:ext cx="3488559"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600" advClick="0" advTm="4535">
        <p:blinds dir="vert"/>
      </p:transition>
    </mc:Choice>
    <mc:Fallback xmlns="">
      <p:transition spd="slow" advClick="0" advTm="4535">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 presetClass="entr" presetSubtype="12" fill="hold" nodeType="afterEffect">
                                  <p:stCondLst>
                                    <p:cond delay="0"/>
                                  </p:stCondLst>
                                  <p:childTnLst>
                                    <p:set>
                                      <p:cBhvr>
                                        <p:cTn id="12" dur="1" fill="hold">
                                          <p:stCondLst>
                                            <p:cond delay="0"/>
                                          </p:stCondLst>
                                        </p:cTn>
                                        <p:tgtEl>
                                          <p:spTgt spid="56"/>
                                        </p:tgtEl>
                                        <p:attrNameLst>
                                          <p:attrName>style.visibility</p:attrName>
                                        </p:attrNameLst>
                                      </p:cBhvr>
                                      <p:to>
                                        <p:strVal val="visible"/>
                                      </p:to>
                                    </p:set>
                                    <p:anim calcmode="lin" valueType="num">
                                      <p:cBhvr additive="base">
                                        <p:cTn id="13" dur="500" fill="hold"/>
                                        <p:tgtEl>
                                          <p:spTgt spid="56"/>
                                        </p:tgtEl>
                                        <p:attrNameLst>
                                          <p:attrName>ppt_x</p:attrName>
                                        </p:attrNameLst>
                                      </p:cBhvr>
                                      <p:tavLst>
                                        <p:tav tm="0">
                                          <p:val>
                                            <p:strVal val="0-#ppt_w/2"/>
                                          </p:val>
                                        </p:tav>
                                        <p:tav tm="100000">
                                          <p:val>
                                            <p:strVal val="#ppt_x"/>
                                          </p:val>
                                        </p:tav>
                                      </p:tavLst>
                                    </p:anim>
                                    <p:anim calcmode="lin" valueType="num">
                                      <p:cBhvr additive="base">
                                        <p:cTn id="14" dur="500" fill="hold"/>
                                        <p:tgtEl>
                                          <p:spTgt spid="56"/>
                                        </p:tgtEl>
                                        <p:attrNameLst>
                                          <p:attrName>ppt_y</p:attrName>
                                        </p:attrNameLst>
                                      </p:cBhvr>
                                      <p:tavLst>
                                        <p:tav tm="0">
                                          <p:val>
                                            <p:strVal val="1+#ppt_h/2"/>
                                          </p:val>
                                        </p:tav>
                                        <p:tav tm="100000">
                                          <p:val>
                                            <p:strVal val="#ppt_y"/>
                                          </p:val>
                                        </p:tav>
                                      </p:tavLst>
                                    </p:anim>
                                  </p:childTnLst>
                                </p:cTn>
                              </p:par>
                              <p:par>
                                <p:cTn id="15" presetID="2" presetClass="entr" presetSubtype="12" fill="hold" nodeType="withEffect">
                                  <p:stCondLst>
                                    <p:cond delay="40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0-#ppt_w/2"/>
                                          </p:val>
                                        </p:tav>
                                        <p:tav tm="100000">
                                          <p:val>
                                            <p:strVal val="#ppt_x"/>
                                          </p:val>
                                        </p:tav>
                                      </p:tavLst>
                                    </p:anim>
                                    <p:anim calcmode="lin" valueType="num">
                                      <p:cBhvr additive="base">
                                        <p:cTn id="18" dur="500" fill="hold"/>
                                        <p:tgtEl>
                                          <p:spTgt spid="59"/>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0-#ppt_w/2"/>
                                          </p:val>
                                        </p:tav>
                                        <p:tav tm="100000">
                                          <p:val>
                                            <p:strVal val="#ppt_x"/>
                                          </p:val>
                                        </p:tav>
                                      </p:tavLst>
                                    </p:anim>
                                    <p:anim calcmode="lin" valueType="num">
                                      <p:cBhvr additive="base">
                                        <p:cTn id="22" dur="500" fill="hold"/>
                                        <p:tgtEl>
                                          <p:spTgt spid="62"/>
                                        </p:tgtEl>
                                        <p:attrNameLst>
                                          <p:attrName>ppt_y</p:attrName>
                                        </p:attrNameLst>
                                      </p:cBhvr>
                                      <p:tavLst>
                                        <p:tav tm="0">
                                          <p:val>
                                            <p:strVal val="1+#ppt_h/2"/>
                                          </p:val>
                                        </p:tav>
                                        <p:tav tm="100000">
                                          <p:val>
                                            <p:strVal val="#ppt_y"/>
                                          </p:val>
                                        </p:tav>
                                      </p:tavLst>
                                    </p:anim>
                                  </p:childTnLst>
                                </p:cTn>
                              </p:par>
                              <p:par>
                                <p:cTn id="23" presetID="2" presetClass="entr" presetSubtype="6" fill="hold" nodeType="withEffect">
                                  <p:stCondLst>
                                    <p:cond delay="40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1+#ppt_w/2"/>
                                          </p:val>
                                        </p:tav>
                                        <p:tav tm="100000">
                                          <p:val>
                                            <p:strVal val="#ppt_x"/>
                                          </p:val>
                                        </p:tav>
                                      </p:tavLst>
                                    </p:anim>
                                    <p:anim calcmode="lin" valueType="num">
                                      <p:cBhvr additive="base">
                                        <p:cTn id="26" dur="500" fill="hold"/>
                                        <p:tgtEl>
                                          <p:spTgt spid="65"/>
                                        </p:tgtEl>
                                        <p:attrNameLst>
                                          <p:attrName>ppt_y</p:attrName>
                                        </p:attrNameLst>
                                      </p:cBhvr>
                                      <p:tavLst>
                                        <p:tav tm="0">
                                          <p:val>
                                            <p:strVal val="1+#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additive="base">
                                        <p:cTn id="29" dur="500" fill="hold"/>
                                        <p:tgtEl>
                                          <p:spTgt spid="68"/>
                                        </p:tgtEl>
                                        <p:attrNameLst>
                                          <p:attrName>ppt_x</p:attrName>
                                        </p:attrNameLst>
                                      </p:cBhvr>
                                      <p:tavLst>
                                        <p:tav tm="0">
                                          <p:val>
                                            <p:strVal val="1+#ppt_w/2"/>
                                          </p:val>
                                        </p:tav>
                                        <p:tav tm="100000">
                                          <p:val>
                                            <p:strVal val="#ppt_x"/>
                                          </p:val>
                                        </p:tav>
                                      </p:tavLst>
                                    </p:anim>
                                    <p:anim calcmode="lin" valueType="num">
                                      <p:cBhvr additive="base">
                                        <p:cTn id="30" dur="500" fill="hold"/>
                                        <p:tgtEl>
                                          <p:spTgt spid="68"/>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20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500" fill="hold"/>
                                        <p:tgtEl>
                                          <p:spTgt spid="71"/>
                                        </p:tgtEl>
                                        <p:attrNameLst>
                                          <p:attrName>ppt_x</p:attrName>
                                        </p:attrNameLst>
                                      </p:cBhvr>
                                      <p:tavLst>
                                        <p:tav tm="0">
                                          <p:val>
                                            <p:strVal val="1+#ppt_w/2"/>
                                          </p:val>
                                        </p:tav>
                                        <p:tav tm="100000">
                                          <p:val>
                                            <p:strVal val="#ppt_x"/>
                                          </p:val>
                                        </p:tav>
                                      </p:tavLst>
                                    </p:anim>
                                    <p:anim calcmode="lin" valueType="num">
                                      <p:cBhvr additive="base">
                                        <p:cTn id="34" dur="500" fill="hold"/>
                                        <p:tgtEl>
                                          <p:spTgt spid="71"/>
                                        </p:tgtEl>
                                        <p:attrNameLst>
                                          <p:attrName>ppt_y</p:attrName>
                                        </p:attrNameLst>
                                      </p:cBhvr>
                                      <p:tavLst>
                                        <p:tav tm="0">
                                          <p:val>
                                            <p:strVal val="1+#ppt_h/2"/>
                                          </p:val>
                                        </p:tav>
                                        <p:tav tm="100000">
                                          <p:val>
                                            <p:strVal val="#ppt_y"/>
                                          </p:val>
                                        </p:tav>
                                      </p:tavLst>
                                    </p:anim>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500" fill="hold"/>
                                        <p:tgtEl>
                                          <p:spTgt spid="54"/>
                                        </p:tgtEl>
                                        <p:attrNameLst>
                                          <p:attrName>ppt_w</p:attrName>
                                        </p:attrNameLst>
                                      </p:cBhvr>
                                      <p:tavLst>
                                        <p:tav tm="0">
                                          <p:val>
                                            <p:fltVal val="0"/>
                                          </p:val>
                                        </p:tav>
                                        <p:tav tm="100000">
                                          <p:val>
                                            <p:strVal val="#ppt_w"/>
                                          </p:val>
                                        </p:tav>
                                      </p:tavLst>
                                    </p:anim>
                                    <p:anim calcmode="lin" valueType="num">
                                      <p:cBhvr>
                                        <p:cTn id="39" dur="500" fill="hold"/>
                                        <p:tgtEl>
                                          <p:spTgt spid="54"/>
                                        </p:tgtEl>
                                        <p:attrNameLst>
                                          <p:attrName>ppt_h</p:attrName>
                                        </p:attrNameLst>
                                      </p:cBhvr>
                                      <p:tavLst>
                                        <p:tav tm="0">
                                          <p:val>
                                            <p:fltVal val="0"/>
                                          </p:val>
                                        </p:tav>
                                        <p:tav tm="100000">
                                          <p:val>
                                            <p:strVal val="#ppt_h"/>
                                          </p:val>
                                        </p:tav>
                                      </p:tavLst>
                                    </p:anim>
                                    <p:animEffect transition="in" filter="fade">
                                      <p:cBhvr>
                                        <p:cTn id="40" dur="500"/>
                                        <p:tgtEl>
                                          <p:spTgt spid="54"/>
                                        </p:tgtEl>
                                      </p:cBhvr>
                                    </p:animEffect>
                                  </p:childTnLst>
                                </p:cTn>
                              </p:par>
                            </p:childTnLst>
                          </p:cTn>
                        </p:par>
                        <p:par>
                          <p:cTn id="41" fill="hold">
                            <p:stCondLst>
                              <p:cond delay="1500"/>
                            </p:stCondLst>
                            <p:childTnLst>
                              <p:par>
                                <p:cTn id="42" presetID="22" presetClass="entr" presetSubtype="8" fill="hold"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wipe(left)">
                                      <p:cBhvr>
                                        <p:cTn id="44" dur="500"/>
                                        <p:tgtEl>
                                          <p:spTgt spid="74"/>
                                        </p:tgtEl>
                                      </p:cBhvr>
                                    </p:animEffect>
                                  </p:childTnLst>
                                </p:cTn>
                              </p:par>
                            </p:childTnLst>
                          </p:cTn>
                        </p:par>
                        <p:par>
                          <p:cTn id="45" fill="hold">
                            <p:stCondLst>
                              <p:cond delay="20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55"/>
                                        </p:tgtEl>
                                        <p:attrNameLst>
                                          <p:attrName>style.visibility</p:attrName>
                                        </p:attrNameLst>
                                      </p:cBhvr>
                                      <p:to>
                                        <p:strVal val="visible"/>
                                      </p:to>
                                    </p:set>
                                    <p:anim calcmode="lin" valueType="num">
                                      <p:cBhvr>
                                        <p:cTn id="48"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55"/>
                                        </p:tgtEl>
                                        <p:attrNameLst>
                                          <p:attrName>ppt_y</p:attrName>
                                        </p:attrNameLst>
                                      </p:cBhvr>
                                      <p:tavLst>
                                        <p:tav tm="0">
                                          <p:val>
                                            <p:strVal val="#ppt_y"/>
                                          </p:val>
                                        </p:tav>
                                        <p:tav tm="100000">
                                          <p:val>
                                            <p:strVal val="#ppt_y"/>
                                          </p:val>
                                        </p:tav>
                                      </p:tavLst>
                                    </p:anim>
                                    <p:anim calcmode="lin" valueType="num">
                                      <p:cBhvr>
                                        <p:cTn id="50"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55"/>
                                        </p:tgtEl>
                                      </p:cBhvr>
                                    </p:animEffect>
                                  </p:childTnLst>
                                </p:cTn>
                              </p:par>
                            </p:childTnLst>
                          </p:cTn>
                        </p:par>
                        <p:par>
                          <p:cTn id="53" fill="hold">
                            <p:stCondLst>
                              <p:cond delay="2849"/>
                            </p:stCondLst>
                            <p:childTnLst>
                              <p:par>
                                <p:cTn id="54" presetID="22" presetClass="entr" presetSubtype="8" fill="hold" nodeType="after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wipe(left)">
                                      <p:cBhvr>
                                        <p:cTn id="5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TextBox 78"/>
          <p:cNvSpPr txBox="1"/>
          <p:nvPr/>
        </p:nvSpPr>
        <p:spPr>
          <a:xfrm>
            <a:off x="179512" y="193867"/>
            <a:ext cx="1107996" cy="369332"/>
          </a:xfrm>
          <a:prstGeom prst="rect">
            <a:avLst/>
          </a:prstGeom>
          <a:noFill/>
        </p:spPr>
        <p:txBody>
          <a:bodyPr wrap="none" rtlCol="0">
            <a:spAutoFit/>
          </a:bodyPr>
          <a:lstStyle/>
          <a:p>
            <a:r>
              <a:rPr lang="zh-CN" altLang="en-US" dirty="0" smtClean="0">
                <a:solidFill>
                  <a:schemeClr val="bg1"/>
                </a:solidFill>
                <a:latin typeface="Adobe 黑体 Std R" panose="020B0400000000000000" pitchFamily="34" charset="-122"/>
                <a:ea typeface="Adobe 黑体 Std R" panose="020B0400000000000000" pitchFamily="34" charset="-122"/>
              </a:rPr>
              <a:t>总结建议</a:t>
            </a:r>
            <a:endParaRPr lang="zh-CN" altLang="en-US" dirty="0">
              <a:solidFill>
                <a:schemeClr val="bg1"/>
              </a:solidFill>
              <a:latin typeface="Adobe 黑体 Std R" panose="020B0400000000000000" pitchFamily="34" charset="-122"/>
              <a:ea typeface="Adobe 黑体 Std R" panose="020B0400000000000000" pitchFamily="34" charset="-122"/>
            </a:endParaRPr>
          </a:p>
        </p:txBody>
      </p:sp>
      <p:cxnSp>
        <p:nvCxnSpPr>
          <p:cNvPr id="80" name="直接连接符 79"/>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955844" y="3915594"/>
            <a:ext cx="764793" cy="764793"/>
            <a:chOff x="3832873" y="2297208"/>
            <a:chExt cx="1516550" cy="1516550"/>
          </a:xfrm>
        </p:grpSpPr>
        <p:grpSp>
          <p:nvGrpSpPr>
            <p:cNvPr id="3" name="组合 2"/>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6" name="椭圆 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4" name="椭圆 3"/>
            <p:cNvSpPr/>
            <p:nvPr/>
          </p:nvSpPr>
          <p:spPr>
            <a:xfrm>
              <a:off x="3983164" y="2466913"/>
              <a:ext cx="1185736" cy="1185736"/>
            </a:xfrm>
            <a:prstGeom prst="ellipse">
              <a:avLst/>
            </a:prstGeom>
            <a:solidFill>
              <a:srgbClr val="00206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7" name="组合 6"/>
          <p:cNvGrpSpPr/>
          <p:nvPr/>
        </p:nvGrpSpPr>
        <p:grpSpPr>
          <a:xfrm>
            <a:off x="3198401" y="3099758"/>
            <a:ext cx="764793" cy="764793"/>
            <a:chOff x="3832873" y="2297208"/>
            <a:chExt cx="1516550" cy="1516550"/>
          </a:xfrm>
        </p:grpSpPr>
        <p:grpSp>
          <p:nvGrpSpPr>
            <p:cNvPr id="8" name="组合 7"/>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1" name="椭圆 1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9" name="椭圆 8"/>
            <p:cNvSpPr/>
            <p:nvPr/>
          </p:nvSpPr>
          <p:spPr>
            <a:xfrm>
              <a:off x="3983164" y="2466913"/>
              <a:ext cx="1185736" cy="1185736"/>
            </a:xfrm>
            <a:prstGeom prst="ellipse">
              <a:avLst/>
            </a:prstGeom>
            <a:solidFill>
              <a:srgbClr val="00206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2" name="组合 11"/>
          <p:cNvGrpSpPr/>
          <p:nvPr/>
        </p:nvGrpSpPr>
        <p:grpSpPr>
          <a:xfrm>
            <a:off x="4725194" y="2601144"/>
            <a:ext cx="764793" cy="764793"/>
            <a:chOff x="3832873" y="2297208"/>
            <a:chExt cx="1516550" cy="1516550"/>
          </a:xfrm>
        </p:grpSpPr>
        <p:grpSp>
          <p:nvGrpSpPr>
            <p:cNvPr id="13" name="组合 12"/>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16" name="椭圆 1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14" name="椭圆 13"/>
            <p:cNvSpPr/>
            <p:nvPr/>
          </p:nvSpPr>
          <p:spPr>
            <a:xfrm>
              <a:off x="3983164" y="2466913"/>
              <a:ext cx="1185736" cy="1185736"/>
            </a:xfrm>
            <a:prstGeom prst="ellipse">
              <a:avLst/>
            </a:prstGeom>
            <a:solidFill>
              <a:srgbClr val="00206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17" name="组合 16"/>
          <p:cNvGrpSpPr/>
          <p:nvPr/>
        </p:nvGrpSpPr>
        <p:grpSpPr>
          <a:xfrm>
            <a:off x="3198401" y="2128208"/>
            <a:ext cx="764793" cy="764793"/>
            <a:chOff x="3832873" y="2297208"/>
            <a:chExt cx="1516550" cy="1516550"/>
          </a:xfrm>
        </p:grpSpPr>
        <p:grpSp>
          <p:nvGrpSpPr>
            <p:cNvPr id="18" name="组合 17"/>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1" name="椭圆 2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19" name="椭圆 18"/>
            <p:cNvSpPr/>
            <p:nvPr/>
          </p:nvSpPr>
          <p:spPr>
            <a:xfrm>
              <a:off x="3983164" y="2466913"/>
              <a:ext cx="1185736" cy="1185736"/>
            </a:xfrm>
            <a:prstGeom prst="ellipse">
              <a:avLst/>
            </a:prstGeom>
            <a:solidFill>
              <a:srgbClr val="00206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2" name="组合 21"/>
          <p:cNvGrpSpPr/>
          <p:nvPr/>
        </p:nvGrpSpPr>
        <p:grpSpPr>
          <a:xfrm>
            <a:off x="4725194" y="1618164"/>
            <a:ext cx="764793" cy="764793"/>
            <a:chOff x="3832873" y="2297208"/>
            <a:chExt cx="1516550" cy="1516550"/>
          </a:xfrm>
        </p:grpSpPr>
        <p:grpSp>
          <p:nvGrpSpPr>
            <p:cNvPr id="23" name="组合 22"/>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26" name="椭圆 2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24" name="椭圆 23"/>
            <p:cNvSpPr/>
            <p:nvPr/>
          </p:nvSpPr>
          <p:spPr>
            <a:xfrm>
              <a:off x="3983164" y="2466913"/>
              <a:ext cx="1185736" cy="1185736"/>
            </a:xfrm>
            <a:prstGeom prst="ellipse">
              <a:avLst/>
            </a:prstGeom>
            <a:solidFill>
              <a:srgbClr val="00206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27" name="组合 26"/>
          <p:cNvGrpSpPr/>
          <p:nvPr/>
        </p:nvGrpSpPr>
        <p:grpSpPr>
          <a:xfrm>
            <a:off x="3955844" y="772344"/>
            <a:ext cx="764793" cy="764793"/>
            <a:chOff x="3832873" y="2297208"/>
            <a:chExt cx="1516550" cy="1516550"/>
          </a:xfrm>
        </p:grpSpPr>
        <p:grpSp>
          <p:nvGrpSpPr>
            <p:cNvPr id="28" name="组合 27"/>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mj-ea"/>
                  <a:ea typeface="+mj-ea"/>
                  <a:cs typeface="+mn-cs"/>
                </a:endParaRPr>
              </a:p>
            </p:txBody>
          </p:sp>
          <p:sp>
            <p:nvSpPr>
              <p:cNvPr id="31" name="椭圆 3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j-ea"/>
                  <a:ea typeface="+mj-ea"/>
                  <a:cs typeface="+mn-cs"/>
                </a:endParaRPr>
              </a:p>
            </p:txBody>
          </p:sp>
        </p:grpSp>
        <p:sp>
          <p:nvSpPr>
            <p:cNvPr id="29" name="椭圆 28"/>
            <p:cNvSpPr/>
            <p:nvPr/>
          </p:nvSpPr>
          <p:spPr>
            <a:xfrm>
              <a:off x="3983164" y="2466913"/>
              <a:ext cx="1185736" cy="1185736"/>
            </a:xfrm>
            <a:prstGeom prst="ellipse">
              <a:avLst/>
            </a:prstGeom>
            <a:solidFill>
              <a:srgbClr val="00206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grpSp>
        <p:nvGrpSpPr>
          <p:cNvPr id="32" name="Group 34"/>
          <p:cNvGrpSpPr/>
          <p:nvPr/>
        </p:nvGrpSpPr>
        <p:grpSpPr>
          <a:xfrm>
            <a:off x="4197100" y="985095"/>
            <a:ext cx="299494" cy="243706"/>
            <a:chOff x="1550139" y="1314466"/>
            <a:chExt cx="509139" cy="414300"/>
          </a:xfrm>
          <a:solidFill>
            <a:schemeClr val="bg1"/>
          </a:solidFill>
        </p:grpSpPr>
        <p:sp>
          <p:nvSpPr>
            <p:cNvPr id="33"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34"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35"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
        <p:nvSpPr>
          <p:cNvPr id="36" name="矩形 3"/>
          <p:cNvSpPr>
            <a:spLocks noChangeArrowheads="1"/>
          </p:cNvSpPr>
          <p:nvPr/>
        </p:nvSpPr>
        <p:spPr bwMode="auto">
          <a:xfrm>
            <a:off x="4864801" y="10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bg1">
                    <a:lumMod val="95000"/>
                  </a:schemeClr>
                </a:solidFill>
                <a:latin typeface="Adobe 黑体 Std R" panose="020B0400000000000000" pitchFamily="34" charset="-122"/>
                <a:ea typeface="Adobe 黑体 Std R" panose="020B0400000000000000" pitchFamily="34" charset="-122"/>
                <a:sym typeface="Arial" panose="020B0604020202020204" pitchFamily="34" charset="0"/>
              </a:rPr>
              <a:t>阶段一</a:t>
            </a:r>
            <a:endParaRPr lang="zh-CN" altLang="en-US" sz="1500" dirty="0">
              <a:solidFill>
                <a:schemeClr val="bg1">
                  <a:lumMod val="95000"/>
                </a:schemeClr>
              </a:solidFill>
              <a:latin typeface="Adobe 黑体 Std R" panose="020B0400000000000000" pitchFamily="34" charset="-122"/>
              <a:ea typeface="Adobe 黑体 Std R" panose="020B0400000000000000" pitchFamily="34" charset="-122"/>
              <a:sym typeface="Arial" panose="020B0604020202020204" pitchFamily="34" charset="0"/>
            </a:endParaRPr>
          </a:p>
        </p:txBody>
      </p:sp>
      <p:sp>
        <p:nvSpPr>
          <p:cNvPr id="37" name="文本框 13"/>
          <p:cNvSpPr txBox="1"/>
          <p:nvPr/>
        </p:nvSpPr>
        <p:spPr>
          <a:xfrm>
            <a:off x="5715795" y="857926"/>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说明。</a:t>
            </a:r>
            <a:endParaRPr lang="zh-CN" altLang="en-US" sz="900" b="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endParaRPr>
          </a:p>
        </p:txBody>
      </p:sp>
      <p:sp>
        <p:nvSpPr>
          <p:cNvPr id="38" name="矩形 3"/>
          <p:cNvSpPr>
            <a:spLocks noChangeArrowheads="1"/>
          </p:cNvSpPr>
          <p:nvPr/>
        </p:nvSpPr>
        <p:spPr bwMode="auto">
          <a:xfrm>
            <a:off x="5722249" y="16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bg1">
                    <a:lumMod val="95000"/>
                  </a:schemeClr>
                </a:solidFill>
                <a:latin typeface="Adobe 黑体 Std R" panose="020B0400000000000000" pitchFamily="34" charset="-122"/>
                <a:ea typeface="Adobe 黑体 Std R" panose="020B0400000000000000" pitchFamily="34" charset="-122"/>
                <a:sym typeface="Arial" panose="020B0604020202020204" pitchFamily="34" charset="0"/>
              </a:rPr>
              <a:t>阶段二</a:t>
            </a:r>
            <a:endParaRPr lang="zh-CN" altLang="en-US" sz="1500" dirty="0">
              <a:solidFill>
                <a:schemeClr val="bg1">
                  <a:lumMod val="95000"/>
                </a:schemeClr>
              </a:solidFill>
              <a:latin typeface="Adobe 黑体 Std R" panose="020B0400000000000000" pitchFamily="34" charset="-122"/>
              <a:ea typeface="Adobe 黑体 Std R" panose="020B0400000000000000" pitchFamily="34" charset="-122"/>
              <a:sym typeface="Arial" panose="020B0604020202020204" pitchFamily="34" charset="0"/>
            </a:endParaRPr>
          </a:p>
        </p:txBody>
      </p:sp>
      <p:sp>
        <p:nvSpPr>
          <p:cNvPr id="39" name="文本框 13"/>
          <p:cNvSpPr txBox="1"/>
          <p:nvPr/>
        </p:nvSpPr>
        <p:spPr>
          <a:xfrm>
            <a:off x="5715795" y="1915344"/>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说明。</a:t>
            </a:r>
            <a:endParaRPr lang="zh-CN" altLang="en-US" sz="900" b="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endParaRPr>
          </a:p>
        </p:txBody>
      </p:sp>
      <p:sp>
        <p:nvSpPr>
          <p:cNvPr id="40" name="Freeform 20"/>
          <p:cNvSpPr>
            <a:spLocks noEditPoints="1"/>
          </p:cNvSpPr>
          <p:nvPr/>
        </p:nvSpPr>
        <p:spPr bwMode="auto">
          <a:xfrm>
            <a:off x="4950770" y="18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lstStyle/>
          <a:p>
            <a:endParaRPr lang="en-US">
              <a:latin typeface="+mj-ea"/>
              <a:ea typeface="+mj-ea"/>
            </a:endParaRPr>
          </a:p>
        </p:txBody>
      </p:sp>
      <p:sp>
        <p:nvSpPr>
          <p:cNvPr id="41" name="矩形 3"/>
          <p:cNvSpPr>
            <a:spLocks noChangeArrowheads="1"/>
          </p:cNvSpPr>
          <p:nvPr/>
        </p:nvSpPr>
        <p:spPr bwMode="auto">
          <a:xfrm>
            <a:off x="2200231" y="19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bg1">
                    <a:lumMod val="95000"/>
                  </a:schemeClr>
                </a:solidFill>
                <a:latin typeface="Adobe 黑体 Std R" panose="020B0400000000000000" pitchFamily="34" charset="-122"/>
                <a:ea typeface="Adobe 黑体 Std R" panose="020B0400000000000000" pitchFamily="34" charset="-122"/>
                <a:sym typeface="Arial" panose="020B0604020202020204" pitchFamily="34" charset="0"/>
              </a:rPr>
              <a:t>阶段三</a:t>
            </a:r>
            <a:endParaRPr lang="zh-CN" altLang="en-US" sz="1500" dirty="0">
              <a:solidFill>
                <a:schemeClr val="bg1">
                  <a:lumMod val="95000"/>
                </a:schemeClr>
              </a:solidFill>
              <a:latin typeface="Adobe 黑体 Std R" panose="020B0400000000000000" pitchFamily="34" charset="-122"/>
              <a:ea typeface="Adobe 黑体 Std R" panose="020B0400000000000000" pitchFamily="34" charset="-122"/>
              <a:sym typeface="Arial" panose="020B0604020202020204" pitchFamily="34" charset="0"/>
            </a:endParaRPr>
          </a:p>
        </p:txBody>
      </p:sp>
      <p:sp>
        <p:nvSpPr>
          <p:cNvPr id="42" name="文本框 13"/>
          <p:cNvSpPr txBox="1"/>
          <p:nvPr/>
        </p:nvSpPr>
        <p:spPr>
          <a:xfrm>
            <a:off x="686593" y="2285481"/>
            <a:ext cx="2333658" cy="5650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900" b="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说明。</a:t>
            </a:r>
            <a:endParaRPr lang="zh-CN" altLang="en-US" sz="900" b="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endParaRPr>
          </a:p>
        </p:txBody>
      </p:sp>
      <p:grpSp>
        <p:nvGrpSpPr>
          <p:cNvPr id="43" name="Group 20"/>
          <p:cNvGrpSpPr/>
          <p:nvPr/>
        </p:nvGrpSpPr>
        <p:grpSpPr>
          <a:xfrm>
            <a:off x="3418467" y="2387291"/>
            <a:ext cx="309413" cy="214312"/>
            <a:chOff x="7416800" y="1122363"/>
            <a:chExt cx="366713" cy="254000"/>
          </a:xfrm>
          <a:solidFill>
            <a:schemeClr val="bg1"/>
          </a:solidFill>
        </p:grpSpPr>
        <p:sp>
          <p:nvSpPr>
            <p:cNvPr id="44"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45"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
        <p:nvSpPr>
          <p:cNvPr id="46" name="矩形 3"/>
          <p:cNvSpPr>
            <a:spLocks noChangeArrowheads="1"/>
          </p:cNvSpPr>
          <p:nvPr/>
        </p:nvSpPr>
        <p:spPr bwMode="auto">
          <a:xfrm>
            <a:off x="5715794" y="26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bg1">
                    <a:lumMod val="95000"/>
                  </a:schemeClr>
                </a:solidFill>
                <a:latin typeface="Adobe 黑体 Std R" panose="020B0400000000000000" pitchFamily="34" charset="-122"/>
                <a:ea typeface="Adobe 黑体 Std R" panose="020B0400000000000000" pitchFamily="34" charset="-122"/>
                <a:sym typeface="Arial" panose="020B0604020202020204" pitchFamily="34" charset="0"/>
              </a:rPr>
              <a:t>阶段四</a:t>
            </a:r>
            <a:endParaRPr lang="zh-CN" altLang="en-US" sz="1500" dirty="0">
              <a:solidFill>
                <a:schemeClr val="bg1">
                  <a:lumMod val="95000"/>
                </a:schemeClr>
              </a:solidFill>
              <a:latin typeface="Adobe 黑体 Std R" panose="020B0400000000000000" pitchFamily="34" charset="-122"/>
              <a:ea typeface="Adobe 黑体 Std R" panose="020B0400000000000000" pitchFamily="34" charset="-122"/>
              <a:sym typeface="Arial" panose="020B0604020202020204" pitchFamily="34" charset="0"/>
            </a:endParaRPr>
          </a:p>
        </p:txBody>
      </p:sp>
      <p:sp>
        <p:nvSpPr>
          <p:cNvPr id="47" name="文本框 13"/>
          <p:cNvSpPr txBox="1"/>
          <p:nvPr/>
        </p:nvSpPr>
        <p:spPr>
          <a:xfrm>
            <a:off x="5715795" y="2893244"/>
            <a:ext cx="2438400" cy="565063"/>
          </a:xfrm>
          <a:prstGeom prst="rect">
            <a:avLst/>
          </a:prstGeom>
          <a:noFill/>
        </p:spPr>
        <p:txBody>
          <a:bodyPr wrap="square" lIns="65824" tIns="32911" rIns="65824" bIns="32911" rtlCol="0">
            <a:spAutoFit/>
          </a:bodyPr>
          <a:lstStyle/>
          <a:p>
            <a:pPr>
              <a:lnSpc>
                <a:spcPct val="120000"/>
              </a:lnSpc>
              <a:spcBef>
                <a:spcPct val="0"/>
              </a:spcBef>
            </a:pPr>
            <a:r>
              <a:rPr lang="zh-CN" altLang="en-US" sz="900" b="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在此录入上述图表的综合描述说明，在此</a:t>
            </a:r>
            <a:r>
              <a:rPr lang="zh-CN" altLang="en-US" sz="900" b="0" dirty="0" smtClean="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录</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入</a:t>
            </a:r>
          </a:p>
          <a:p>
            <a:pPr>
              <a:lnSpc>
                <a:spcPct val="120000"/>
              </a:lnSpc>
              <a:spcBef>
                <a:spcPct val="0"/>
              </a:spcBef>
            </a:pP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endParaRPr>
          </a:p>
          <a:p>
            <a:pPr algn="l">
              <a:lnSpc>
                <a:spcPct val="120000"/>
              </a:lnSpc>
              <a:spcBef>
                <a:spcPct val="0"/>
              </a:spcBef>
              <a:buNone/>
            </a:pPr>
            <a:endParaRPr lang="zh-CN" altLang="en-US" sz="900" b="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endParaRPr>
          </a:p>
        </p:txBody>
      </p:sp>
      <p:grpSp>
        <p:nvGrpSpPr>
          <p:cNvPr id="48" name="组合 47"/>
          <p:cNvGrpSpPr/>
          <p:nvPr/>
        </p:nvGrpSpPr>
        <p:grpSpPr>
          <a:xfrm>
            <a:off x="4952251" y="2799765"/>
            <a:ext cx="316718" cy="302754"/>
            <a:chOff x="3294063" y="754063"/>
            <a:chExt cx="5600701" cy="5353051"/>
          </a:xfrm>
          <a:solidFill>
            <a:schemeClr val="bg1"/>
          </a:solidFill>
        </p:grpSpPr>
        <p:sp>
          <p:nvSpPr>
            <p:cNvPr id="49"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0"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1"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2"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3"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4"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5"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6"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7"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8"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sp>
          <p:nvSpPr>
            <p:cNvPr id="59"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4530" eaLnBrk="1" fontAlgn="auto" hangingPunct="1">
                <a:spcBef>
                  <a:spcPts val="0"/>
                </a:spcBef>
                <a:spcAft>
                  <a:spcPts val="0"/>
                </a:spcAft>
              </a:pPr>
              <a:endParaRPr lang="zh-CN" altLang="en-US" sz="1400">
                <a:solidFill>
                  <a:prstClr val="black"/>
                </a:solidFill>
                <a:latin typeface="+mj-ea"/>
                <a:ea typeface="+mj-ea"/>
              </a:endParaRPr>
            </a:p>
          </p:txBody>
        </p:sp>
      </p:grpSp>
      <p:sp>
        <p:nvSpPr>
          <p:cNvPr id="60" name="矩形 3"/>
          <p:cNvSpPr>
            <a:spLocks noChangeArrowheads="1"/>
          </p:cNvSpPr>
          <p:nvPr/>
        </p:nvSpPr>
        <p:spPr bwMode="auto">
          <a:xfrm>
            <a:off x="2200231" y="31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chemeClr val="bg1">
                    <a:lumMod val="95000"/>
                  </a:schemeClr>
                </a:solidFill>
                <a:latin typeface="Adobe 黑体 Std R" panose="020B0400000000000000" pitchFamily="34" charset="-122"/>
                <a:ea typeface="Adobe 黑体 Std R" panose="020B0400000000000000" pitchFamily="34" charset="-122"/>
                <a:sym typeface="Arial" panose="020B0604020202020204" pitchFamily="34" charset="0"/>
              </a:rPr>
              <a:t>阶段五</a:t>
            </a:r>
            <a:endParaRPr lang="zh-CN" altLang="en-US" sz="1500" dirty="0">
              <a:solidFill>
                <a:schemeClr val="bg1">
                  <a:lumMod val="95000"/>
                </a:schemeClr>
              </a:solidFill>
              <a:latin typeface="Adobe 黑体 Std R" panose="020B0400000000000000" pitchFamily="34" charset="-122"/>
              <a:ea typeface="Adobe 黑体 Std R" panose="020B0400000000000000" pitchFamily="34" charset="-122"/>
              <a:sym typeface="Arial" panose="020B0604020202020204" pitchFamily="34" charset="0"/>
            </a:endParaRPr>
          </a:p>
        </p:txBody>
      </p:sp>
      <p:sp>
        <p:nvSpPr>
          <p:cNvPr id="61" name="文本框 13"/>
          <p:cNvSpPr txBox="1"/>
          <p:nvPr/>
        </p:nvSpPr>
        <p:spPr>
          <a:xfrm>
            <a:off x="686593" y="3418956"/>
            <a:ext cx="2333658" cy="5650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900" b="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说明。</a:t>
            </a:r>
            <a:endParaRPr lang="zh-CN" altLang="en-US" sz="900" b="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endParaRPr>
          </a:p>
        </p:txBody>
      </p:sp>
      <p:grpSp>
        <p:nvGrpSpPr>
          <p:cNvPr id="62" name="Group 23"/>
          <p:cNvGrpSpPr/>
          <p:nvPr/>
        </p:nvGrpSpPr>
        <p:grpSpPr>
          <a:xfrm>
            <a:off x="3477649" y="3363144"/>
            <a:ext cx="256945" cy="224003"/>
            <a:chOff x="7540014" y="4306907"/>
            <a:chExt cx="389342" cy="339426"/>
          </a:xfrm>
          <a:solidFill>
            <a:schemeClr val="bg1"/>
          </a:solidFill>
        </p:grpSpPr>
        <p:sp>
          <p:nvSpPr>
            <p:cNvPr id="63"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4"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5"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6"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7"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8"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9"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70"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sp>
          <p:nvSpPr>
            <p:cNvPr id="71"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sp>
          <p:nvSpPr>
            <p:cNvPr id="72"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sp>
          <p:nvSpPr>
            <p:cNvPr id="73"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grpSp>
      <p:sp>
        <p:nvSpPr>
          <p:cNvPr id="74" name="矩形 3"/>
          <p:cNvSpPr>
            <a:spLocks noChangeArrowheads="1"/>
          </p:cNvSpPr>
          <p:nvPr/>
        </p:nvSpPr>
        <p:spPr bwMode="auto">
          <a:xfrm>
            <a:off x="4864801" y="41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b="0" dirty="0" smtClean="0">
                <a:solidFill>
                  <a:schemeClr val="bg1">
                    <a:lumMod val="95000"/>
                  </a:schemeClr>
                </a:solidFill>
                <a:latin typeface="Adobe 黑体 Std R" panose="020B0400000000000000" pitchFamily="34" charset="-122"/>
                <a:ea typeface="Adobe 黑体 Std R" panose="020B0400000000000000" pitchFamily="34" charset="-122"/>
                <a:sym typeface="Arial" panose="020B0604020202020204" pitchFamily="34" charset="0"/>
              </a:rPr>
              <a:t>阶段六</a:t>
            </a:r>
            <a:endParaRPr lang="zh-CN" altLang="en-US" sz="1500" b="0" dirty="0">
              <a:solidFill>
                <a:schemeClr val="bg1">
                  <a:lumMod val="95000"/>
                </a:schemeClr>
              </a:solidFill>
              <a:latin typeface="Adobe 黑体 Std R" panose="020B0400000000000000" pitchFamily="34" charset="-122"/>
              <a:ea typeface="Adobe 黑体 Std R" panose="020B0400000000000000" pitchFamily="34" charset="-122"/>
              <a:sym typeface="Arial" panose="020B0604020202020204" pitchFamily="34" charset="0"/>
            </a:endParaRPr>
          </a:p>
        </p:txBody>
      </p:sp>
      <p:sp>
        <p:nvSpPr>
          <p:cNvPr id="75" name="文本框 13"/>
          <p:cNvSpPr txBox="1"/>
          <p:nvPr/>
        </p:nvSpPr>
        <p:spPr>
          <a:xfrm>
            <a:off x="5715795" y="3974613"/>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rPr>
              <a:t>说明。</a:t>
            </a:r>
            <a:endParaRPr lang="zh-CN" altLang="en-US" sz="900" b="0" dirty="0">
              <a:solidFill>
                <a:schemeClr val="bg1">
                  <a:lumMod val="95000"/>
                </a:schemeClr>
              </a:solidFill>
              <a:latin typeface="Adobe 黑体 Std R" panose="020B0400000000000000" pitchFamily="34" charset="-122"/>
              <a:ea typeface="Adobe 黑体 Std R" panose="020B0400000000000000" pitchFamily="34" charset="-122"/>
              <a:sym typeface="微软雅黑" panose="020B0503020204020204" pitchFamily="34" charset="-122"/>
            </a:endParaRPr>
          </a:p>
        </p:txBody>
      </p:sp>
      <p:grpSp>
        <p:nvGrpSpPr>
          <p:cNvPr id="76" name="Group 9"/>
          <p:cNvGrpSpPr/>
          <p:nvPr/>
        </p:nvGrpSpPr>
        <p:grpSpPr>
          <a:xfrm>
            <a:off x="4193937" y="4208421"/>
            <a:ext cx="288608" cy="214010"/>
            <a:chOff x="4572000" y="3414713"/>
            <a:chExt cx="374651" cy="277813"/>
          </a:xfrm>
          <a:solidFill>
            <a:schemeClr val="bg1"/>
          </a:solidFill>
        </p:grpSpPr>
        <p:sp>
          <p:nvSpPr>
            <p:cNvPr id="77"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78"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Tree>
  </p:cSld>
  <p:clrMapOvr>
    <a:masterClrMapping/>
  </p:clrMapOvr>
  <p:transition spd="slow" advClick="0" advTm="936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61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400" fill="hold"/>
                                        <p:tgtEl>
                                          <p:spTgt spid="2"/>
                                        </p:tgtEl>
                                        <p:attrNameLst>
                                          <p:attrName>ppt_x</p:attrName>
                                        </p:attrNameLst>
                                      </p:cBhvr>
                                      <p:tavLst>
                                        <p:tav tm="0">
                                          <p:val>
                                            <p:strVal val="0-#ppt_w/2"/>
                                          </p:val>
                                        </p:tav>
                                        <p:tav tm="100000">
                                          <p:val>
                                            <p:strVal val="#ppt_x"/>
                                          </p:val>
                                        </p:tav>
                                      </p:tavLst>
                                    </p:anim>
                                    <p:anim calcmode="lin" valueType="num">
                                      <p:cBhvr additive="base">
                                        <p:cTn id="8" dur="14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3" accel="6100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400" fill="hold"/>
                                        <p:tgtEl>
                                          <p:spTgt spid="7"/>
                                        </p:tgtEl>
                                        <p:attrNameLst>
                                          <p:attrName>ppt_x</p:attrName>
                                        </p:attrNameLst>
                                      </p:cBhvr>
                                      <p:tavLst>
                                        <p:tav tm="0">
                                          <p:val>
                                            <p:strVal val="1+#ppt_w/2"/>
                                          </p:val>
                                        </p:tav>
                                        <p:tav tm="100000">
                                          <p:val>
                                            <p:strVal val="#ppt_x"/>
                                          </p:val>
                                        </p:tav>
                                      </p:tavLst>
                                    </p:anim>
                                    <p:anim calcmode="lin" valueType="num">
                                      <p:cBhvr additive="base">
                                        <p:cTn id="12" dur="14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400" fill="hold"/>
                                        <p:tgtEl>
                                          <p:spTgt spid="17"/>
                                        </p:tgtEl>
                                        <p:attrNameLst>
                                          <p:attrName>ppt_x</p:attrName>
                                        </p:attrNameLst>
                                      </p:cBhvr>
                                      <p:tavLst>
                                        <p:tav tm="0">
                                          <p:val>
                                            <p:strVal val="1+#ppt_w/2"/>
                                          </p:val>
                                        </p:tav>
                                        <p:tav tm="100000">
                                          <p:val>
                                            <p:strVal val="#ppt_x"/>
                                          </p:val>
                                        </p:tav>
                                      </p:tavLst>
                                    </p:anim>
                                    <p:anim calcmode="lin" valueType="num">
                                      <p:cBhvr additive="base">
                                        <p:cTn id="16" dur="1400" fill="hold"/>
                                        <p:tgtEl>
                                          <p:spTgt spid="17"/>
                                        </p:tgtEl>
                                        <p:attrNameLst>
                                          <p:attrName>ppt_y</p:attrName>
                                        </p:attrNameLst>
                                      </p:cBhvr>
                                      <p:tavLst>
                                        <p:tav tm="0">
                                          <p:val>
                                            <p:strVal val="0-#ppt_h/2"/>
                                          </p:val>
                                        </p:tav>
                                        <p:tav tm="100000">
                                          <p:val>
                                            <p:strVal val="#ppt_y"/>
                                          </p:val>
                                        </p:tav>
                                      </p:tavLst>
                                    </p:anim>
                                  </p:childTnLst>
                                </p:cTn>
                              </p:par>
                              <p:par>
                                <p:cTn id="17" presetID="2" presetClass="entr" presetSubtype="12" accel="6100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1400" fill="hold"/>
                                        <p:tgtEl>
                                          <p:spTgt spid="22"/>
                                        </p:tgtEl>
                                        <p:attrNameLst>
                                          <p:attrName>ppt_x</p:attrName>
                                        </p:attrNameLst>
                                      </p:cBhvr>
                                      <p:tavLst>
                                        <p:tav tm="0">
                                          <p:val>
                                            <p:strVal val="0-#ppt_w/2"/>
                                          </p:val>
                                        </p:tav>
                                        <p:tav tm="100000">
                                          <p:val>
                                            <p:strVal val="#ppt_x"/>
                                          </p:val>
                                        </p:tav>
                                      </p:tavLst>
                                    </p:anim>
                                    <p:anim calcmode="lin" valueType="num">
                                      <p:cBhvr additive="base">
                                        <p:cTn id="20" dur="14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3" accel="6100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1400" fill="hold"/>
                                        <p:tgtEl>
                                          <p:spTgt spid="27"/>
                                        </p:tgtEl>
                                        <p:attrNameLst>
                                          <p:attrName>ppt_x</p:attrName>
                                        </p:attrNameLst>
                                      </p:cBhvr>
                                      <p:tavLst>
                                        <p:tav tm="0">
                                          <p:val>
                                            <p:strVal val="1+#ppt_w/2"/>
                                          </p:val>
                                        </p:tav>
                                        <p:tav tm="100000">
                                          <p:val>
                                            <p:strVal val="#ppt_x"/>
                                          </p:val>
                                        </p:tav>
                                      </p:tavLst>
                                    </p:anim>
                                    <p:anim calcmode="lin" valueType="num">
                                      <p:cBhvr additive="base">
                                        <p:cTn id="24" dur="1400" fill="hold"/>
                                        <p:tgtEl>
                                          <p:spTgt spid="27"/>
                                        </p:tgtEl>
                                        <p:attrNameLst>
                                          <p:attrName>ppt_y</p:attrName>
                                        </p:attrNameLst>
                                      </p:cBhvr>
                                      <p:tavLst>
                                        <p:tav tm="0">
                                          <p:val>
                                            <p:strVal val="0-#ppt_h/2"/>
                                          </p:val>
                                        </p:tav>
                                        <p:tav tm="100000">
                                          <p:val>
                                            <p:strVal val="#ppt_y"/>
                                          </p:val>
                                        </p:tav>
                                      </p:tavLst>
                                    </p:anim>
                                  </p:childTnLst>
                                </p:cTn>
                              </p:par>
                              <p:par>
                                <p:cTn id="25" presetID="2" presetClass="entr" presetSubtype="12" accel="6100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400" fill="hold"/>
                                        <p:tgtEl>
                                          <p:spTgt spid="12"/>
                                        </p:tgtEl>
                                        <p:attrNameLst>
                                          <p:attrName>ppt_x</p:attrName>
                                        </p:attrNameLst>
                                      </p:cBhvr>
                                      <p:tavLst>
                                        <p:tav tm="0">
                                          <p:val>
                                            <p:strVal val="0-#ppt_w/2"/>
                                          </p:val>
                                        </p:tav>
                                        <p:tav tm="100000">
                                          <p:val>
                                            <p:strVal val="#ppt_x"/>
                                          </p:val>
                                        </p:tav>
                                      </p:tavLst>
                                    </p:anim>
                                    <p:anim calcmode="lin" valueType="num">
                                      <p:cBhvr additive="base">
                                        <p:cTn id="28" dur="1400" fill="hold"/>
                                        <p:tgtEl>
                                          <p:spTgt spid="12"/>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31" presetClass="entr" presetSubtype="0"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 calcmode="lin" valueType="num">
                                      <p:cBhvr>
                                        <p:cTn id="34" dur="500" fill="hold"/>
                                        <p:tgtEl>
                                          <p:spTgt spid="32"/>
                                        </p:tgtEl>
                                        <p:attrNameLst>
                                          <p:attrName>style.rotation</p:attrName>
                                        </p:attrNameLst>
                                      </p:cBhvr>
                                      <p:tavLst>
                                        <p:tav tm="0">
                                          <p:val>
                                            <p:fltVal val="90"/>
                                          </p:val>
                                        </p:tav>
                                        <p:tav tm="100000">
                                          <p:val>
                                            <p:fltVal val="0"/>
                                          </p:val>
                                        </p:tav>
                                      </p:tavLst>
                                    </p:anim>
                                    <p:animEffect transition="in" filter="fade">
                                      <p:cBhvr>
                                        <p:cTn id="35" dur="500"/>
                                        <p:tgtEl>
                                          <p:spTgt spid="32"/>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wipe(left)">
                                      <p:cBhvr>
                                        <p:cTn id="39" dur="500"/>
                                        <p:tgtEl>
                                          <p:spTgt spid="36"/>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wipe(right)">
                                      <p:cBhvr>
                                        <p:cTn id="42" dur="750"/>
                                        <p:tgtEl>
                                          <p:spTgt spid="37"/>
                                        </p:tgtEl>
                                      </p:cBhvr>
                                    </p:animEffect>
                                  </p:childTnLst>
                                </p:cTn>
                              </p:par>
                            </p:childTnLst>
                          </p:cTn>
                        </p:par>
                        <p:par>
                          <p:cTn id="43" fill="hold">
                            <p:stCondLst>
                              <p:cond delay="2500"/>
                            </p:stCondLst>
                            <p:childTnLst>
                              <p:par>
                                <p:cTn id="44" presetID="31" presetClass="entr" presetSubtype="0"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ppt_w</p:attrName>
                                        </p:attrNameLst>
                                      </p:cBhvr>
                                      <p:tavLst>
                                        <p:tav tm="0">
                                          <p:val>
                                            <p:fltVal val="0"/>
                                          </p:val>
                                        </p:tav>
                                        <p:tav tm="100000">
                                          <p:val>
                                            <p:strVal val="#ppt_w"/>
                                          </p:val>
                                        </p:tav>
                                      </p:tavLst>
                                    </p:anim>
                                    <p:anim calcmode="lin" valueType="num">
                                      <p:cBhvr>
                                        <p:cTn id="47" dur="500" fill="hold"/>
                                        <p:tgtEl>
                                          <p:spTgt spid="40"/>
                                        </p:tgtEl>
                                        <p:attrNameLst>
                                          <p:attrName>ppt_h</p:attrName>
                                        </p:attrNameLst>
                                      </p:cBhvr>
                                      <p:tavLst>
                                        <p:tav tm="0">
                                          <p:val>
                                            <p:fltVal val="0"/>
                                          </p:val>
                                        </p:tav>
                                        <p:tav tm="100000">
                                          <p:val>
                                            <p:strVal val="#ppt_h"/>
                                          </p:val>
                                        </p:tav>
                                      </p:tavLst>
                                    </p:anim>
                                    <p:anim calcmode="lin" valueType="num">
                                      <p:cBhvr>
                                        <p:cTn id="48" dur="500" fill="hold"/>
                                        <p:tgtEl>
                                          <p:spTgt spid="40"/>
                                        </p:tgtEl>
                                        <p:attrNameLst>
                                          <p:attrName>style.rotation</p:attrName>
                                        </p:attrNameLst>
                                      </p:cBhvr>
                                      <p:tavLst>
                                        <p:tav tm="0">
                                          <p:val>
                                            <p:fltVal val="90"/>
                                          </p:val>
                                        </p:tav>
                                        <p:tav tm="100000">
                                          <p:val>
                                            <p:fltVal val="0"/>
                                          </p:val>
                                        </p:tav>
                                      </p:tavLst>
                                    </p:anim>
                                    <p:animEffect transition="in" filter="fade">
                                      <p:cBhvr>
                                        <p:cTn id="49" dur="500"/>
                                        <p:tgtEl>
                                          <p:spTgt spid="40"/>
                                        </p:tgtEl>
                                      </p:cBhvr>
                                    </p:animEffect>
                                  </p:childTnLst>
                                </p:cTn>
                              </p:par>
                            </p:childTnLst>
                          </p:cTn>
                        </p:par>
                        <p:par>
                          <p:cTn id="50" fill="hold">
                            <p:stCondLst>
                              <p:cond delay="3000"/>
                            </p:stCondLst>
                            <p:childTnLst>
                              <p:par>
                                <p:cTn id="51" presetID="22" presetClass="entr" presetSubtype="8"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right)">
                                      <p:cBhvr>
                                        <p:cTn id="56" dur="750"/>
                                        <p:tgtEl>
                                          <p:spTgt spid="39"/>
                                        </p:tgtEl>
                                      </p:cBhvr>
                                    </p:animEffect>
                                  </p:childTnLst>
                                </p:cTn>
                              </p:par>
                            </p:childTnLst>
                          </p:cTn>
                        </p:par>
                        <p:par>
                          <p:cTn id="57" fill="hold">
                            <p:stCondLst>
                              <p:cond delay="3500"/>
                            </p:stCondLst>
                            <p:childTnLst>
                              <p:par>
                                <p:cTn id="58" presetID="31" presetClass="entr" presetSubtype="0" fill="hold" nodeType="after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p:cTn id="60" dur="500" fill="hold"/>
                                        <p:tgtEl>
                                          <p:spTgt spid="43"/>
                                        </p:tgtEl>
                                        <p:attrNameLst>
                                          <p:attrName>ppt_w</p:attrName>
                                        </p:attrNameLst>
                                      </p:cBhvr>
                                      <p:tavLst>
                                        <p:tav tm="0">
                                          <p:val>
                                            <p:fltVal val="0"/>
                                          </p:val>
                                        </p:tav>
                                        <p:tav tm="100000">
                                          <p:val>
                                            <p:strVal val="#ppt_w"/>
                                          </p:val>
                                        </p:tav>
                                      </p:tavLst>
                                    </p:anim>
                                    <p:anim calcmode="lin" valueType="num">
                                      <p:cBhvr>
                                        <p:cTn id="61" dur="500" fill="hold"/>
                                        <p:tgtEl>
                                          <p:spTgt spid="43"/>
                                        </p:tgtEl>
                                        <p:attrNameLst>
                                          <p:attrName>ppt_h</p:attrName>
                                        </p:attrNameLst>
                                      </p:cBhvr>
                                      <p:tavLst>
                                        <p:tav tm="0">
                                          <p:val>
                                            <p:fltVal val="0"/>
                                          </p:val>
                                        </p:tav>
                                        <p:tav tm="100000">
                                          <p:val>
                                            <p:strVal val="#ppt_h"/>
                                          </p:val>
                                        </p:tav>
                                      </p:tavLst>
                                    </p:anim>
                                    <p:anim calcmode="lin" valueType="num">
                                      <p:cBhvr>
                                        <p:cTn id="62" dur="500" fill="hold"/>
                                        <p:tgtEl>
                                          <p:spTgt spid="43"/>
                                        </p:tgtEl>
                                        <p:attrNameLst>
                                          <p:attrName>style.rotation</p:attrName>
                                        </p:attrNameLst>
                                      </p:cBhvr>
                                      <p:tavLst>
                                        <p:tav tm="0">
                                          <p:val>
                                            <p:fltVal val="90"/>
                                          </p:val>
                                        </p:tav>
                                        <p:tav tm="100000">
                                          <p:val>
                                            <p:fltVal val="0"/>
                                          </p:val>
                                        </p:tav>
                                      </p:tavLst>
                                    </p:anim>
                                    <p:animEffect transition="in" filter="fade">
                                      <p:cBhvr>
                                        <p:cTn id="63" dur="500"/>
                                        <p:tgtEl>
                                          <p:spTgt spid="43"/>
                                        </p:tgtEl>
                                      </p:cBhvr>
                                    </p:animEffect>
                                  </p:childTnLst>
                                </p:cTn>
                              </p:par>
                            </p:childTnLst>
                          </p:cTn>
                        </p:par>
                        <p:par>
                          <p:cTn id="64" fill="hold">
                            <p:stCondLst>
                              <p:cond delay="4000"/>
                            </p:stCondLst>
                            <p:childTnLst>
                              <p:par>
                                <p:cTn id="65" presetID="22" presetClass="entr" presetSubtype="8"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left)">
                                      <p:cBhvr>
                                        <p:cTn id="67" dur="500"/>
                                        <p:tgtEl>
                                          <p:spTgt spid="41"/>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right)">
                                      <p:cBhvr>
                                        <p:cTn id="70" dur="750"/>
                                        <p:tgtEl>
                                          <p:spTgt spid="42"/>
                                        </p:tgtEl>
                                      </p:cBhvr>
                                    </p:animEffect>
                                  </p:childTnLst>
                                </p:cTn>
                              </p:par>
                            </p:childTnLst>
                          </p:cTn>
                        </p:par>
                        <p:par>
                          <p:cTn id="71" fill="hold">
                            <p:stCondLst>
                              <p:cond delay="4500"/>
                            </p:stCondLst>
                            <p:childTnLst>
                              <p:par>
                                <p:cTn id="72" presetID="31" presetClass="entr" presetSubtype="0" fill="hold" nodeType="afterEffect">
                                  <p:stCondLst>
                                    <p:cond delay="0"/>
                                  </p:stCondLst>
                                  <p:childTnLst>
                                    <p:set>
                                      <p:cBhvr>
                                        <p:cTn id="73" dur="1" fill="hold">
                                          <p:stCondLst>
                                            <p:cond delay="0"/>
                                          </p:stCondLst>
                                        </p:cTn>
                                        <p:tgtEl>
                                          <p:spTgt spid="48"/>
                                        </p:tgtEl>
                                        <p:attrNameLst>
                                          <p:attrName>style.visibility</p:attrName>
                                        </p:attrNameLst>
                                      </p:cBhvr>
                                      <p:to>
                                        <p:strVal val="visible"/>
                                      </p:to>
                                    </p:set>
                                    <p:anim calcmode="lin" valueType="num">
                                      <p:cBhvr>
                                        <p:cTn id="74" dur="500" fill="hold"/>
                                        <p:tgtEl>
                                          <p:spTgt spid="48"/>
                                        </p:tgtEl>
                                        <p:attrNameLst>
                                          <p:attrName>ppt_w</p:attrName>
                                        </p:attrNameLst>
                                      </p:cBhvr>
                                      <p:tavLst>
                                        <p:tav tm="0">
                                          <p:val>
                                            <p:fltVal val="0"/>
                                          </p:val>
                                        </p:tav>
                                        <p:tav tm="100000">
                                          <p:val>
                                            <p:strVal val="#ppt_w"/>
                                          </p:val>
                                        </p:tav>
                                      </p:tavLst>
                                    </p:anim>
                                    <p:anim calcmode="lin" valueType="num">
                                      <p:cBhvr>
                                        <p:cTn id="75" dur="500" fill="hold"/>
                                        <p:tgtEl>
                                          <p:spTgt spid="48"/>
                                        </p:tgtEl>
                                        <p:attrNameLst>
                                          <p:attrName>ppt_h</p:attrName>
                                        </p:attrNameLst>
                                      </p:cBhvr>
                                      <p:tavLst>
                                        <p:tav tm="0">
                                          <p:val>
                                            <p:fltVal val="0"/>
                                          </p:val>
                                        </p:tav>
                                        <p:tav tm="100000">
                                          <p:val>
                                            <p:strVal val="#ppt_h"/>
                                          </p:val>
                                        </p:tav>
                                      </p:tavLst>
                                    </p:anim>
                                    <p:anim calcmode="lin" valueType="num">
                                      <p:cBhvr>
                                        <p:cTn id="76" dur="500" fill="hold"/>
                                        <p:tgtEl>
                                          <p:spTgt spid="48"/>
                                        </p:tgtEl>
                                        <p:attrNameLst>
                                          <p:attrName>style.rotation</p:attrName>
                                        </p:attrNameLst>
                                      </p:cBhvr>
                                      <p:tavLst>
                                        <p:tav tm="0">
                                          <p:val>
                                            <p:fltVal val="90"/>
                                          </p:val>
                                        </p:tav>
                                        <p:tav tm="100000">
                                          <p:val>
                                            <p:fltVal val="0"/>
                                          </p:val>
                                        </p:tav>
                                      </p:tavLst>
                                    </p:anim>
                                    <p:animEffect transition="in" filter="fade">
                                      <p:cBhvr>
                                        <p:cTn id="77" dur="500"/>
                                        <p:tgtEl>
                                          <p:spTgt spid="48"/>
                                        </p:tgtEl>
                                      </p:cBhvr>
                                    </p:animEffect>
                                  </p:childTnLst>
                                </p:cTn>
                              </p:par>
                            </p:childTnLst>
                          </p:cTn>
                        </p:par>
                        <p:par>
                          <p:cTn id="78" fill="hold">
                            <p:stCondLst>
                              <p:cond delay="5000"/>
                            </p:stCondLst>
                            <p:childTnLst>
                              <p:par>
                                <p:cTn id="79" presetID="22" presetClass="entr" presetSubtype="8" fill="hold" grpId="0" nodeType="after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wipe(left)">
                                      <p:cBhvr>
                                        <p:cTn id="81" dur="500"/>
                                        <p:tgtEl>
                                          <p:spTgt spid="46"/>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wipe(right)">
                                      <p:cBhvr>
                                        <p:cTn id="84" dur="750"/>
                                        <p:tgtEl>
                                          <p:spTgt spid="47"/>
                                        </p:tgtEl>
                                      </p:cBhvr>
                                    </p:animEffect>
                                  </p:childTnLst>
                                </p:cTn>
                              </p:par>
                            </p:childTnLst>
                          </p:cTn>
                        </p:par>
                        <p:par>
                          <p:cTn id="85" fill="hold">
                            <p:stCondLst>
                              <p:cond delay="5500"/>
                            </p:stCondLst>
                            <p:childTnLst>
                              <p:par>
                                <p:cTn id="86" presetID="31" presetClass="entr" presetSubtype="0" fill="hold" nodeType="afterEffect">
                                  <p:stCondLst>
                                    <p:cond delay="0"/>
                                  </p:stCondLst>
                                  <p:childTnLst>
                                    <p:set>
                                      <p:cBhvr>
                                        <p:cTn id="87" dur="1" fill="hold">
                                          <p:stCondLst>
                                            <p:cond delay="0"/>
                                          </p:stCondLst>
                                        </p:cTn>
                                        <p:tgtEl>
                                          <p:spTgt spid="62"/>
                                        </p:tgtEl>
                                        <p:attrNameLst>
                                          <p:attrName>style.visibility</p:attrName>
                                        </p:attrNameLst>
                                      </p:cBhvr>
                                      <p:to>
                                        <p:strVal val="visible"/>
                                      </p:to>
                                    </p:set>
                                    <p:anim calcmode="lin" valueType="num">
                                      <p:cBhvr>
                                        <p:cTn id="88" dur="500" fill="hold"/>
                                        <p:tgtEl>
                                          <p:spTgt spid="62"/>
                                        </p:tgtEl>
                                        <p:attrNameLst>
                                          <p:attrName>ppt_w</p:attrName>
                                        </p:attrNameLst>
                                      </p:cBhvr>
                                      <p:tavLst>
                                        <p:tav tm="0">
                                          <p:val>
                                            <p:fltVal val="0"/>
                                          </p:val>
                                        </p:tav>
                                        <p:tav tm="100000">
                                          <p:val>
                                            <p:strVal val="#ppt_w"/>
                                          </p:val>
                                        </p:tav>
                                      </p:tavLst>
                                    </p:anim>
                                    <p:anim calcmode="lin" valueType="num">
                                      <p:cBhvr>
                                        <p:cTn id="89" dur="500" fill="hold"/>
                                        <p:tgtEl>
                                          <p:spTgt spid="62"/>
                                        </p:tgtEl>
                                        <p:attrNameLst>
                                          <p:attrName>ppt_h</p:attrName>
                                        </p:attrNameLst>
                                      </p:cBhvr>
                                      <p:tavLst>
                                        <p:tav tm="0">
                                          <p:val>
                                            <p:fltVal val="0"/>
                                          </p:val>
                                        </p:tav>
                                        <p:tav tm="100000">
                                          <p:val>
                                            <p:strVal val="#ppt_h"/>
                                          </p:val>
                                        </p:tav>
                                      </p:tavLst>
                                    </p:anim>
                                    <p:anim calcmode="lin" valueType="num">
                                      <p:cBhvr>
                                        <p:cTn id="90" dur="500" fill="hold"/>
                                        <p:tgtEl>
                                          <p:spTgt spid="62"/>
                                        </p:tgtEl>
                                        <p:attrNameLst>
                                          <p:attrName>style.rotation</p:attrName>
                                        </p:attrNameLst>
                                      </p:cBhvr>
                                      <p:tavLst>
                                        <p:tav tm="0">
                                          <p:val>
                                            <p:fltVal val="90"/>
                                          </p:val>
                                        </p:tav>
                                        <p:tav tm="100000">
                                          <p:val>
                                            <p:fltVal val="0"/>
                                          </p:val>
                                        </p:tav>
                                      </p:tavLst>
                                    </p:anim>
                                    <p:animEffect transition="in" filter="fade">
                                      <p:cBhvr>
                                        <p:cTn id="91" dur="500"/>
                                        <p:tgtEl>
                                          <p:spTgt spid="62"/>
                                        </p:tgtEl>
                                      </p:cBhvr>
                                    </p:animEffect>
                                  </p:childTnLst>
                                </p:cTn>
                              </p:par>
                            </p:childTnLst>
                          </p:cTn>
                        </p:par>
                        <p:par>
                          <p:cTn id="92" fill="hold">
                            <p:stCondLst>
                              <p:cond delay="6000"/>
                            </p:stCondLst>
                            <p:childTnLst>
                              <p:par>
                                <p:cTn id="93" presetID="22" presetClass="entr" presetSubtype="8" fill="hold" grpId="0" nodeType="afterEffect">
                                  <p:stCondLst>
                                    <p:cond delay="0"/>
                                  </p:stCondLst>
                                  <p:childTnLst>
                                    <p:set>
                                      <p:cBhvr>
                                        <p:cTn id="94" dur="1" fill="hold">
                                          <p:stCondLst>
                                            <p:cond delay="0"/>
                                          </p:stCondLst>
                                        </p:cTn>
                                        <p:tgtEl>
                                          <p:spTgt spid="60"/>
                                        </p:tgtEl>
                                        <p:attrNameLst>
                                          <p:attrName>style.visibility</p:attrName>
                                        </p:attrNameLst>
                                      </p:cBhvr>
                                      <p:to>
                                        <p:strVal val="visible"/>
                                      </p:to>
                                    </p:set>
                                    <p:animEffect transition="in" filter="wipe(left)">
                                      <p:cBhvr>
                                        <p:cTn id="95" dur="500"/>
                                        <p:tgtEl>
                                          <p:spTgt spid="60"/>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61"/>
                                        </p:tgtEl>
                                        <p:attrNameLst>
                                          <p:attrName>style.visibility</p:attrName>
                                        </p:attrNameLst>
                                      </p:cBhvr>
                                      <p:to>
                                        <p:strVal val="visible"/>
                                      </p:to>
                                    </p:set>
                                    <p:animEffect transition="in" filter="wipe(right)">
                                      <p:cBhvr>
                                        <p:cTn id="98" dur="750"/>
                                        <p:tgtEl>
                                          <p:spTgt spid="61"/>
                                        </p:tgtEl>
                                      </p:cBhvr>
                                    </p:animEffect>
                                  </p:childTnLst>
                                </p:cTn>
                              </p:par>
                            </p:childTnLst>
                          </p:cTn>
                        </p:par>
                        <p:par>
                          <p:cTn id="99" fill="hold">
                            <p:stCondLst>
                              <p:cond delay="6500"/>
                            </p:stCondLst>
                            <p:childTnLst>
                              <p:par>
                                <p:cTn id="100" presetID="31" presetClass="entr" presetSubtype="0" fill="hold" nodeType="afterEffect">
                                  <p:stCondLst>
                                    <p:cond delay="0"/>
                                  </p:stCondLst>
                                  <p:childTnLst>
                                    <p:set>
                                      <p:cBhvr>
                                        <p:cTn id="101" dur="1" fill="hold">
                                          <p:stCondLst>
                                            <p:cond delay="0"/>
                                          </p:stCondLst>
                                        </p:cTn>
                                        <p:tgtEl>
                                          <p:spTgt spid="76"/>
                                        </p:tgtEl>
                                        <p:attrNameLst>
                                          <p:attrName>style.visibility</p:attrName>
                                        </p:attrNameLst>
                                      </p:cBhvr>
                                      <p:to>
                                        <p:strVal val="visible"/>
                                      </p:to>
                                    </p:set>
                                    <p:anim calcmode="lin" valueType="num">
                                      <p:cBhvr>
                                        <p:cTn id="102" dur="500" fill="hold"/>
                                        <p:tgtEl>
                                          <p:spTgt spid="76"/>
                                        </p:tgtEl>
                                        <p:attrNameLst>
                                          <p:attrName>ppt_w</p:attrName>
                                        </p:attrNameLst>
                                      </p:cBhvr>
                                      <p:tavLst>
                                        <p:tav tm="0">
                                          <p:val>
                                            <p:fltVal val="0"/>
                                          </p:val>
                                        </p:tav>
                                        <p:tav tm="100000">
                                          <p:val>
                                            <p:strVal val="#ppt_w"/>
                                          </p:val>
                                        </p:tav>
                                      </p:tavLst>
                                    </p:anim>
                                    <p:anim calcmode="lin" valueType="num">
                                      <p:cBhvr>
                                        <p:cTn id="103" dur="500" fill="hold"/>
                                        <p:tgtEl>
                                          <p:spTgt spid="76"/>
                                        </p:tgtEl>
                                        <p:attrNameLst>
                                          <p:attrName>ppt_h</p:attrName>
                                        </p:attrNameLst>
                                      </p:cBhvr>
                                      <p:tavLst>
                                        <p:tav tm="0">
                                          <p:val>
                                            <p:fltVal val="0"/>
                                          </p:val>
                                        </p:tav>
                                        <p:tav tm="100000">
                                          <p:val>
                                            <p:strVal val="#ppt_h"/>
                                          </p:val>
                                        </p:tav>
                                      </p:tavLst>
                                    </p:anim>
                                    <p:anim calcmode="lin" valueType="num">
                                      <p:cBhvr>
                                        <p:cTn id="104" dur="500" fill="hold"/>
                                        <p:tgtEl>
                                          <p:spTgt spid="76"/>
                                        </p:tgtEl>
                                        <p:attrNameLst>
                                          <p:attrName>style.rotation</p:attrName>
                                        </p:attrNameLst>
                                      </p:cBhvr>
                                      <p:tavLst>
                                        <p:tav tm="0">
                                          <p:val>
                                            <p:fltVal val="90"/>
                                          </p:val>
                                        </p:tav>
                                        <p:tav tm="100000">
                                          <p:val>
                                            <p:fltVal val="0"/>
                                          </p:val>
                                        </p:tav>
                                      </p:tavLst>
                                    </p:anim>
                                    <p:animEffect transition="in" filter="fade">
                                      <p:cBhvr>
                                        <p:cTn id="105" dur="500"/>
                                        <p:tgtEl>
                                          <p:spTgt spid="76"/>
                                        </p:tgtEl>
                                      </p:cBhvr>
                                    </p:animEffect>
                                  </p:childTnLst>
                                </p:cTn>
                              </p:par>
                            </p:childTnLst>
                          </p:cTn>
                        </p:par>
                        <p:par>
                          <p:cTn id="106" fill="hold">
                            <p:stCondLst>
                              <p:cond delay="7000"/>
                            </p:stCondLst>
                            <p:childTnLst>
                              <p:par>
                                <p:cTn id="107" presetID="22" presetClass="entr" presetSubtype="8" fill="hold" grpId="0" nodeType="afterEffect">
                                  <p:stCondLst>
                                    <p:cond delay="0"/>
                                  </p:stCondLst>
                                  <p:childTnLst>
                                    <p:set>
                                      <p:cBhvr>
                                        <p:cTn id="108" dur="1" fill="hold">
                                          <p:stCondLst>
                                            <p:cond delay="0"/>
                                          </p:stCondLst>
                                        </p:cTn>
                                        <p:tgtEl>
                                          <p:spTgt spid="74"/>
                                        </p:tgtEl>
                                        <p:attrNameLst>
                                          <p:attrName>style.visibility</p:attrName>
                                        </p:attrNameLst>
                                      </p:cBhvr>
                                      <p:to>
                                        <p:strVal val="visible"/>
                                      </p:to>
                                    </p:set>
                                    <p:animEffect transition="in" filter="wipe(left)">
                                      <p:cBhvr>
                                        <p:cTn id="109" dur="500"/>
                                        <p:tgtEl>
                                          <p:spTgt spid="74"/>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75"/>
                                        </p:tgtEl>
                                        <p:attrNameLst>
                                          <p:attrName>style.visibility</p:attrName>
                                        </p:attrNameLst>
                                      </p:cBhvr>
                                      <p:to>
                                        <p:strVal val="visible"/>
                                      </p:to>
                                    </p:set>
                                    <p:animEffect transition="in" filter="wipe(right)">
                                      <p:cBhvr>
                                        <p:cTn id="112" dur="7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animBg="1"/>
      <p:bldP spid="41" grpId="0"/>
      <p:bldP spid="42" grpId="0"/>
      <p:bldP spid="46" grpId="0"/>
      <p:bldP spid="47" grpId="0"/>
      <p:bldP spid="60" grpId="0"/>
      <p:bldP spid="61" grpId="0"/>
      <p:bldP spid="74" grpId="0"/>
      <p:bldP spid="7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Box 86"/>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总结建议</a:t>
            </a:r>
          </a:p>
        </p:txBody>
      </p:sp>
      <p:cxnSp>
        <p:nvCxnSpPr>
          <p:cNvPr id="88" name="直接连接符 87"/>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 y="2861421"/>
            <a:ext cx="9145588" cy="653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latin typeface="+mj-ea"/>
              <a:ea typeface="+mj-ea"/>
            </a:endParaRPr>
          </a:p>
        </p:txBody>
      </p:sp>
      <p:grpSp>
        <p:nvGrpSpPr>
          <p:cNvPr id="3" name="组合 2"/>
          <p:cNvGrpSpPr/>
          <p:nvPr/>
        </p:nvGrpSpPr>
        <p:grpSpPr>
          <a:xfrm>
            <a:off x="980451" y="2438266"/>
            <a:ext cx="869960" cy="869821"/>
            <a:chOff x="1466675" y="3784103"/>
            <a:chExt cx="1301392" cy="1301862"/>
          </a:xfrm>
        </p:grpSpPr>
        <p:grpSp>
          <p:nvGrpSpPr>
            <p:cNvPr id="4" name="组合 3"/>
            <p:cNvGrpSpPr/>
            <p:nvPr/>
          </p:nvGrpSpPr>
          <p:grpSpPr>
            <a:xfrm>
              <a:off x="1466675" y="3784103"/>
              <a:ext cx="1301392" cy="1301862"/>
              <a:chOff x="4345444" y="2542859"/>
              <a:chExt cx="1810550" cy="1811205"/>
            </a:xfrm>
          </p:grpSpPr>
          <p:grpSp>
            <p:nvGrpSpPr>
              <p:cNvPr id="6" name="组合 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 name="同心圆 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9" name="椭圆 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7" name="椭圆 6"/>
              <p:cNvSpPr/>
              <p:nvPr/>
            </p:nvSpPr>
            <p:spPr>
              <a:xfrm>
                <a:off x="4565570" y="2763062"/>
                <a:ext cx="1370298" cy="1370793"/>
              </a:xfrm>
              <a:prstGeom prst="ellipse">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5" name="TextBox 97"/>
            <p:cNvSpPr txBox="1"/>
            <p:nvPr/>
          </p:nvSpPr>
          <p:spPr>
            <a:xfrm>
              <a:off x="1692270" y="4180596"/>
              <a:ext cx="850204" cy="531307"/>
            </a:xfrm>
            <a:prstGeom prst="rect">
              <a:avLst/>
            </a:prstGeom>
            <a:noFill/>
          </p:spPr>
          <p:txBody>
            <a:bodyPr wrap="square" lIns="138192" tIns="69096" rIns="138192" bIns="69096" rtlCol="0">
              <a:spAutoFit/>
            </a:bodyPr>
            <a:lstStyle/>
            <a:p>
              <a:r>
                <a:rPr lang="en-US" altLang="zh-CN" sz="1400" dirty="0" smtClean="0">
                  <a:solidFill>
                    <a:schemeClr val="bg1"/>
                  </a:solidFill>
                  <a:latin typeface="+mj-ea"/>
                  <a:ea typeface="+mj-ea"/>
                </a:rPr>
                <a:t>6</a:t>
              </a:r>
              <a:r>
                <a:rPr lang="zh-CN" altLang="en-US" sz="1400" dirty="0" smtClean="0">
                  <a:solidFill>
                    <a:schemeClr val="bg1"/>
                  </a:solidFill>
                  <a:latin typeface="+mj-ea"/>
                  <a:ea typeface="+mj-ea"/>
                </a:rPr>
                <a:t>月</a:t>
              </a:r>
              <a:endParaRPr lang="zh-CN" altLang="en-US" sz="1400" dirty="0">
                <a:solidFill>
                  <a:schemeClr val="bg1"/>
                </a:solidFill>
                <a:latin typeface="+mj-ea"/>
                <a:ea typeface="+mj-ea"/>
              </a:endParaRPr>
            </a:p>
          </p:txBody>
        </p:sp>
      </p:grpSp>
      <p:grpSp>
        <p:nvGrpSpPr>
          <p:cNvPr id="10" name="组合 9"/>
          <p:cNvGrpSpPr/>
          <p:nvPr/>
        </p:nvGrpSpPr>
        <p:grpSpPr>
          <a:xfrm>
            <a:off x="2083683" y="2555249"/>
            <a:ext cx="658425" cy="658319"/>
            <a:chOff x="3117025" y="3959191"/>
            <a:chExt cx="984950" cy="985306"/>
          </a:xfrm>
        </p:grpSpPr>
        <p:grpSp>
          <p:nvGrpSpPr>
            <p:cNvPr id="11" name="组合 10"/>
            <p:cNvGrpSpPr/>
            <p:nvPr/>
          </p:nvGrpSpPr>
          <p:grpSpPr>
            <a:xfrm>
              <a:off x="3117025" y="3959191"/>
              <a:ext cx="984950" cy="985306"/>
              <a:chOff x="4345444" y="2542859"/>
              <a:chExt cx="1810550" cy="1811205"/>
            </a:xfrm>
          </p:grpSpPr>
          <p:grpSp>
            <p:nvGrpSpPr>
              <p:cNvPr id="13" name="组合 1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5" name="同心圆 1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16" name="椭圆 1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14" name="椭圆 13"/>
              <p:cNvSpPr/>
              <p:nvPr/>
            </p:nvSpPr>
            <p:spPr>
              <a:xfrm>
                <a:off x="4565570" y="2763062"/>
                <a:ext cx="1370298" cy="1370793"/>
              </a:xfrm>
              <a:prstGeom prst="ellipse">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12" name="TextBox 104"/>
            <p:cNvSpPr txBox="1"/>
            <p:nvPr/>
          </p:nvSpPr>
          <p:spPr>
            <a:xfrm>
              <a:off x="3188495" y="4196695"/>
              <a:ext cx="850204" cy="531306"/>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7</a:t>
              </a:r>
              <a:r>
                <a:rPr lang="zh-CN" altLang="en-US" sz="1400" dirty="0" smtClean="0">
                  <a:solidFill>
                    <a:schemeClr val="bg1"/>
                  </a:solidFill>
                  <a:latin typeface="+mj-ea"/>
                  <a:ea typeface="+mj-ea"/>
                </a:rPr>
                <a:t>月</a:t>
              </a:r>
              <a:endParaRPr lang="zh-CN" altLang="en-US" sz="1400" dirty="0">
                <a:solidFill>
                  <a:schemeClr val="bg1"/>
                </a:solidFill>
                <a:latin typeface="+mj-ea"/>
                <a:ea typeface="+mj-ea"/>
              </a:endParaRPr>
            </a:p>
          </p:txBody>
        </p:sp>
      </p:grpSp>
      <p:grpSp>
        <p:nvGrpSpPr>
          <p:cNvPr id="17" name="组合 16"/>
          <p:cNvGrpSpPr/>
          <p:nvPr/>
        </p:nvGrpSpPr>
        <p:grpSpPr>
          <a:xfrm>
            <a:off x="2975381" y="2443509"/>
            <a:ext cx="881936" cy="881795"/>
            <a:chOff x="4450933" y="3791953"/>
            <a:chExt cx="1319306" cy="1319782"/>
          </a:xfrm>
        </p:grpSpPr>
        <p:grpSp>
          <p:nvGrpSpPr>
            <p:cNvPr id="18" name="组合 17"/>
            <p:cNvGrpSpPr/>
            <p:nvPr/>
          </p:nvGrpSpPr>
          <p:grpSpPr>
            <a:xfrm>
              <a:off x="4450933" y="3791953"/>
              <a:ext cx="1319306" cy="1319782"/>
              <a:chOff x="4345444" y="2542859"/>
              <a:chExt cx="1810550" cy="1811205"/>
            </a:xfrm>
          </p:grpSpPr>
          <p:grpSp>
            <p:nvGrpSpPr>
              <p:cNvPr id="20" name="组合 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2" name="同心圆 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23" name="椭圆 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21" name="椭圆 20"/>
              <p:cNvSpPr/>
              <p:nvPr/>
            </p:nvSpPr>
            <p:spPr>
              <a:xfrm>
                <a:off x="4565570" y="2763062"/>
                <a:ext cx="1370298" cy="1370793"/>
              </a:xfrm>
              <a:prstGeom prst="ellipse">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19" name="TextBox 111"/>
            <p:cNvSpPr txBox="1"/>
            <p:nvPr/>
          </p:nvSpPr>
          <p:spPr>
            <a:xfrm>
              <a:off x="4685484" y="4180595"/>
              <a:ext cx="850203" cy="531306"/>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8</a:t>
              </a:r>
              <a:r>
                <a:rPr lang="zh-CN" altLang="en-US" sz="1400" dirty="0" smtClean="0">
                  <a:solidFill>
                    <a:schemeClr val="bg1"/>
                  </a:solidFill>
                  <a:latin typeface="+mj-ea"/>
                  <a:ea typeface="+mj-ea"/>
                </a:rPr>
                <a:t>月</a:t>
              </a:r>
              <a:endParaRPr lang="zh-CN" altLang="en-US" sz="1400" dirty="0">
                <a:solidFill>
                  <a:schemeClr val="bg1"/>
                </a:solidFill>
                <a:latin typeface="+mj-ea"/>
                <a:ea typeface="+mj-ea"/>
              </a:endParaRPr>
            </a:p>
          </p:txBody>
        </p:sp>
      </p:grpSp>
      <p:grpSp>
        <p:nvGrpSpPr>
          <p:cNvPr id="24" name="组合 23"/>
          <p:cNvGrpSpPr/>
          <p:nvPr/>
        </p:nvGrpSpPr>
        <p:grpSpPr>
          <a:xfrm>
            <a:off x="4090589" y="2544015"/>
            <a:ext cx="680890" cy="680781"/>
            <a:chOff x="6119197" y="3942381"/>
            <a:chExt cx="1018558" cy="1018926"/>
          </a:xfrm>
        </p:grpSpPr>
        <p:grpSp>
          <p:nvGrpSpPr>
            <p:cNvPr id="25" name="组合 24"/>
            <p:cNvGrpSpPr/>
            <p:nvPr/>
          </p:nvGrpSpPr>
          <p:grpSpPr>
            <a:xfrm>
              <a:off x="6119197" y="3942381"/>
              <a:ext cx="1018558" cy="1018926"/>
              <a:chOff x="4345444" y="2542859"/>
              <a:chExt cx="1810550" cy="1811205"/>
            </a:xfrm>
          </p:grpSpPr>
          <p:grpSp>
            <p:nvGrpSpPr>
              <p:cNvPr id="27" name="组合 2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9" name="同心圆 2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30" name="椭圆 2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28" name="椭圆 27"/>
              <p:cNvSpPr/>
              <p:nvPr/>
            </p:nvSpPr>
            <p:spPr>
              <a:xfrm>
                <a:off x="4565570" y="2763062"/>
                <a:ext cx="1370298" cy="1370793"/>
              </a:xfrm>
              <a:prstGeom prst="ellipse">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26" name="TextBox 118"/>
            <p:cNvSpPr txBox="1"/>
            <p:nvPr/>
          </p:nvSpPr>
          <p:spPr>
            <a:xfrm>
              <a:off x="6209133" y="4196696"/>
              <a:ext cx="850205" cy="531307"/>
            </a:xfrm>
            <a:prstGeom prst="rect">
              <a:avLst/>
            </a:prstGeom>
            <a:noFill/>
          </p:spPr>
          <p:txBody>
            <a:bodyPr wrap="square" lIns="138192" tIns="69096" rIns="138192" bIns="69096" rtlCol="0">
              <a:spAutoFit/>
            </a:bodyPr>
            <a:lstStyle/>
            <a:p>
              <a:r>
                <a:rPr lang="en-US" altLang="zh-CN" sz="1400" dirty="0">
                  <a:solidFill>
                    <a:schemeClr val="bg1"/>
                  </a:solidFill>
                  <a:latin typeface="+mj-ea"/>
                  <a:ea typeface="+mj-ea"/>
                </a:rPr>
                <a:t>9</a:t>
              </a:r>
              <a:r>
                <a:rPr lang="zh-CN" altLang="en-US" sz="1400" dirty="0" smtClean="0">
                  <a:solidFill>
                    <a:schemeClr val="bg1"/>
                  </a:solidFill>
                  <a:latin typeface="+mj-ea"/>
                  <a:ea typeface="+mj-ea"/>
                </a:rPr>
                <a:t>月</a:t>
              </a:r>
              <a:endParaRPr lang="zh-CN" altLang="en-US" sz="1400" dirty="0">
                <a:solidFill>
                  <a:schemeClr val="bg1"/>
                </a:solidFill>
                <a:latin typeface="+mj-ea"/>
                <a:ea typeface="+mj-ea"/>
              </a:endParaRPr>
            </a:p>
          </p:txBody>
        </p:sp>
      </p:grpSp>
      <p:grpSp>
        <p:nvGrpSpPr>
          <p:cNvPr id="31" name="组合 30"/>
          <p:cNvGrpSpPr/>
          <p:nvPr/>
        </p:nvGrpSpPr>
        <p:grpSpPr>
          <a:xfrm>
            <a:off x="5004754" y="2544016"/>
            <a:ext cx="708615" cy="680781"/>
            <a:chOff x="7486713" y="3942381"/>
            <a:chExt cx="1060031" cy="1018926"/>
          </a:xfrm>
        </p:grpSpPr>
        <p:grpSp>
          <p:nvGrpSpPr>
            <p:cNvPr id="32" name="组合 31"/>
            <p:cNvGrpSpPr/>
            <p:nvPr/>
          </p:nvGrpSpPr>
          <p:grpSpPr>
            <a:xfrm>
              <a:off x="7486713" y="3942381"/>
              <a:ext cx="1018558" cy="1018926"/>
              <a:chOff x="4345444" y="2542859"/>
              <a:chExt cx="1810550" cy="1811205"/>
            </a:xfrm>
          </p:grpSpPr>
          <p:grpSp>
            <p:nvGrpSpPr>
              <p:cNvPr id="34" name="组合 3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6" name="同心圆 3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37" name="椭圆 3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5" name="椭圆 34"/>
              <p:cNvSpPr/>
              <p:nvPr/>
            </p:nvSpPr>
            <p:spPr>
              <a:xfrm>
                <a:off x="4565570" y="2763062"/>
                <a:ext cx="1370298" cy="1370793"/>
              </a:xfrm>
              <a:prstGeom prst="ellipse">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3" name="TextBox 125"/>
            <p:cNvSpPr txBox="1"/>
            <p:nvPr/>
          </p:nvSpPr>
          <p:spPr>
            <a:xfrm>
              <a:off x="7555666" y="4199439"/>
              <a:ext cx="991078" cy="485241"/>
            </a:xfrm>
            <a:prstGeom prst="rect">
              <a:avLst/>
            </a:prstGeom>
            <a:noFill/>
          </p:spPr>
          <p:txBody>
            <a:bodyPr wrap="square" lIns="138192" tIns="69096" rIns="138192" bIns="69096" rtlCol="0">
              <a:spAutoFit/>
            </a:bodyPr>
            <a:lstStyle/>
            <a:p>
              <a:r>
                <a:rPr lang="en-US" altLang="zh-CN" sz="1200" dirty="0">
                  <a:solidFill>
                    <a:schemeClr val="bg1"/>
                  </a:solidFill>
                  <a:latin typeface="+mj-ea"/>
                  <a:ea typeface="+mj-ea"/>
                </a:rPr>
                <a:t>10</a:t>
              </a:r>
              <a:r>
                <a:rPr lang="zh-CN" altLang="en-US" sz="1200" dirty="0">
                  <a:solidFill>
                    <a:schemeClr val="bg1"/>
                  </a:solidFill>
                  <a:latin typeface="+mj-ea"/>
                  <a:ea typeface="+mj-ea"/>
                </a:rPr>
                <a:t>月</a:t>
              </a:r>
            </a:p>
          </p:txBody>
        </p:sp>
      </p:grpSp>
      <p:grpSp>
        <p:nvGrpSpPr>
          <p:cNvPr id="38" name="组合 37"/>
          <p:cNvGrpSpPr/>
          <p:nvPr/>
        </p:nvGrpSpPr>
        <p:grpSpPr>
          <a:xfrm>
            <a:off x="5918916" y="2431103"/>
            <a:ext cx="906755" cy="906611"/>
            <a:chOff x="8854229" y="3773382"/>
            <a:chExt cx="1356434" cy="1356924"/>
          </a:xfrm>
        </p:grpSpPr>
        <p:grpSp>
          <p:nvGrpSpPr>
            <p:cNvPr id="39" name="组合 38"/>
            <p:cNvGrpSpPr/>
            <p:nvPr/>
          </p:nvGrpSpPr>
          <p:grpSpPr>
            <a:xfrm>
              <a:off x="8854229" y="3773382"/>
              <a:ext cx="1356434" cy="1356924"/>
              <a:chOff x="4345444" y="2542859"/>
              <a:chExt cx="1810550" cy="1811205"/>
            </a:xfrm>
          </p:grpSpPr>
          <p:grpSp>
            <p:nvGrpSpPr>
              <p:cNvPr id="41" name="组合 4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3" name="同心圆 4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44" name="椭圆 4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2" name="椭圆 41"/>
              <p:cNvSpPr/>
              <p:nvPr/>
            </p:nvSpPr>
            <p:spPr>
              <a:xfrm>
                <a:off x="4565570" y="2763062"/>
                <a:ext cx="1370298" cy="1370793"/>
              </a:xfrm>
              <a:prstGeom prst="ellipse">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0" name="TextBox 132"/>
            <p:cNvSpPr txBox="1"/>
            <p:nvPr/>
          </p:nvSpPr>
          <p:spPr>
            <a:xfrm>
              <a:off x="9068720" y="4180595"/>
              <a:ext cx="1015119" cy="531306"/>
            </a:xfrm>
            <a:prstGeom prst="rect">
              <a:avLst/>
            </a:prstGeom>
            <a:noFill/>
          </p:spPr>
          <p:txBody>
            <a:bodyPr wrap="square" lIns="138192" tIns="69096" rIns="138192" bIns="69096" rtlCol="0">
              <a:spAutoFit/>
            </a:bodyPr>
            <a:lstStyle/>
            <a:p>
              <a:r>
                <a:rPr lang="en-US" altLang="zh-CN" sz="1400" dirty="0" smtClean="0">
                  <a:solidFill>
                    <a:schemeClr val="bg1"/>
                  </a:solidFill>
                  <a:latin typeface="+mj-ea"/>
                  <a:ea typeface="+mj-ea"/>
                </a:rPr>
                <a:t>11</a:t>
              </a:r>
              <a:r>
                <a:rPr lang="zh-CN" altLang="en-US" sz="1400" dirty="0" smtClean="0">
                  <a:solidFill>
                    <a:schemeClr val="bg1"/>
                  </a:solidFill>
                  <a:latin typeface="+mj-ea"/>
                  <a:ea typeface="+mj-ea"/>
                </a:rPr>
                <a:t>月</a:t>
              </a:r>
              <a:endParaRPr lang="zh-CN" altLang="en-US" sz="1400" dirty="0">
                <a:solidFill>
                  <a:schemeClr val="bg1"/>
                </a:solidFill>
                <a:latin typeface="+mj-ea"/>
                <a:ea typeface="+mj-ea"/>
              </a:endParaRPr>
            </a:p>
          </p:txBody>
        </p:sp>
      </p:grpSp>
      <p:grpSp>
        <p:nvGrpSpPr>
          <p:cNvPr id="45" name="组合 44"/>
          <p:cNvGrpSpPr/>
          <p:nvPr/>
        </p:nvGrpSpPr>
        <p:grpSpPr>
          <a:xfrm>
            <a:off x="7058945" y="2267888"/>
            <a:ext cx="1233232" cy="1233035"/>
            <a:chOff x="10559621" y="3529102"/>
            <a:chExt cx="1844818" cy="1845484"/>
          </a:xfrm>
        </p:grpSpPr>
        <p:grpSp>
          <p:nvGrpSpPr>
            <p:cNvPr id="46" name="组合 45"/>
            <p:cNvGrpSpPr/>
            <p:nvPr/>
          </p:nvGrpSpPr>
          <p:grpSpPr>
            <a:xfrm>
              <a:off x="10559621" y="3529102"/>
              <a:ext cx="1844818" cy="1845484"/>
              <a:chOff x="4345444" y="2542859"/>
              <a:chExt cx="1810550" cy="1811205"/>
            </a:xfrm>
          </p:grpSpPr>
          <p:grpSp>
            <p:nvGrpSpPr>
              <p:cNvPr id="48" name="组合 4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50" name="同心圆 4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mj-ea"/>
                    <a:ea typeface="+mj-ea"/>
                  </a:endParaRPr>
                </a:p>
              </p:txBody>
            </p:sp>
            <p:sp>
              <p:nvSpPr>
                <p:cNvPr id="51" name="椭圆 5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9" name="椭圆 48"/>
              <p:cNvSpPr/>
              <p:nvPr/>
            </p:nvSpPr>
            <p:spPr>
              <a:xfrm>
                <a:off x="4565570" y="2763062"/>
                <a:ext cx="1370298" cy="1370793"/>
              </a:xfrm>
              <a:prstGeom prst="ellipse">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47" name="TextBox 139"/>
            <p:cNvSpPr txBox="1"/>
            <p:nvPr/>
          </p:nvSpPr>
          <p:spPr>
            <a:xfrm>
              <a:off x="10948736" y="4180595"/>
              <a:ext cx="1097152" cy="531306"/>
            </a:xfrm>
            <a:prstGeom prst="rect">
              <a:avLst/>
            </a:prstGeom>
            <a:noFill/>
          </p:spPr>
          <p:txBody>
            <a:bodyPr wrap="square" lIns="138192" tIns="69096" rIns="138192" bIns="69096" rtlCol="0">
              <a:spAutoFit/>
            </a:bodyPr>
            <a:lstStyle/>
            <a:p>
              <a:r>
                <a:rPr lang="en-US" altLang="zh-CN" sz="1400" dirty="0" smtClean="0">
                  <a:solidFill>
                    <a:schemeClr val="bg1"/>
                  </a:solidFill>
                  <a:latin typeface="+mj-ea"/>
                  <a:ea typeface="+mj-ea"/>
                </a:rPr>
                <a:t>12</a:t>
              </a:r>
              <a:r>
                <a:rPr lang="zh-CN" altLang="en-US" sz="1400" dirty="0" smtClean="0">
                  <a:solidFill>
                    <a:schemeClr val="bg1"/>
                  </a:solidFill>
                  <a:latin typeface="+mj-ea"/>
                  <a:ea typeface="+mj-ea"/>
                </a:rPr>
                <a:t>月</a:t>
              </a:r>
              <a:endParaRPr lang="zh-CN" altLang="en-US" sz="1400" dirty="0">
                <a:solidFill>
                  <a:schemeClr val="bg1"/>
                </a:solidFill>
                <a:latin typeface="+mj-ea"/>
                <a:ea typeface="+mj-ea"/>
              </a:endParaRPr>
            </a:p>
          </p:txBody>
        </p:sp>
      </p:grpSp>
      <p:grpSp>
        <p:nvGrpSpPr>
          <p:cNvPr id="52" name="组合 51"/>
          <p:cNvGrpSpPr/>
          <p:nvPr/>
        </p:nvGrpSpPr>
        <p:grpSpPr>
          <a:xfrm>
            <a:off x="520654" y="1275606"/>
            <a:ext cx="1941598" cy="1092290"/>
            <a:chOff x="689131" y="1318791"/>
            <a:chExt cx="1631535" cy="1036935"/>
          </a:xfrm>
        </p:grpSpPr>
        <p:sp>
          <p:nvSpPr>
            <p:cNvPr id="53" name="TextBox 145"/>
            <p:cNvSpPr txBox="1"/>
            <p:nvPr/>
          </p:nvSpPr>
          <p:spPr>
            <a:xfrm>
              <a:off x="800766" y="1667530"/>
              <a:ext cx="1363987" cy="429493"/>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您的内容打在这里，或者通过您的内容打在这里</a:t>
              </a:r>
            </a:p>
          </p:txBody>
        </p:sp>
        <p:grpSp>
          <p:nvGrpSpPr>
            <p:cNvPr id="54" name="组合 53"/>
            <p:cNvGrpSpPr/>
            <p:nvPr/>
          </p:nvGrpSpPr>
          <p:grpSpPr>
            <a:xfrm>
              <a:off x="689131" y="1318791"/>
              <a:ext cx="1631535" cy="1036935"/>
              <a:chOff x="689131" y="1318791"/>
              <a:chExt cx="1631535" cy="1036935"/>
            </a:xfrm>
          </p:grpSpPr>
          <p:cxnSp>
            <p:nvCxnSpPr>
              <p:cNvPr id="55" name="直接连接符 54"/>
              <p:cNvCxnSpPr/>
              <p:nvPr/>
            </p:nvCxnSpPr>
            <p:spPr>
              <a:xfrm flipV="1">
                <a:off x="1481601" y="2139702"/>
                <a:ext cx="0" cy="216024"/>
              </a:xfrm>
              <a:prstGeom prst="line">
                <a:avLst/>
              </a:prstGeom>
              <a:ln>
                <a:solidFill>
                  <a:schemeClr val="bg1"/>
                </a:solidFill>
                <a:headEnd type="oval" w="sm" len="sm"/>
              </a:ln>
            </p:spPr>
            <p:style>
              <a:lnRef idx="1">
                <a:schemeClr val="accent1"/>
              </a:lnRef>
              <a:fillRef idx="0">
                <a:schemeClr val="accent1"/>
              </a:fillRef>
              <a:effectRef idx="0">
                <a:schemeClr val="accent1"/>
              </a:effectRef>
              <a:fontRef idx="minor">
                <a:schemeClr val="tx1"/>
              </a:fontRef>
            </p:style>
          </p:cxnSp>
          <p:sp>
            <p:nvSpPr>
              <p:cNvPr id="56" name="TextBox 148"/>
              <p:cNvSpPr txBox="1"/>
              <p:nvPr/>
            </p:nvSpPr>
            <p:spPr>
              <a:xfrm>
                <a:off x="689131" y="1318791"/>
                <a:ext cx="1631535" cy="315918"/>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bg1">
                        <a:lumMod val="95000"/>
                      </a:schemeClr>
                    </a:solidFill>
                    <a:latin typeface="Adobe 黑体 Std R" panose="020B0400000000000000" pitchFamily="34" charset="-122"/>
                    <a:ea typeface="Adobe 黑体 Std R" panose="020B0400000000000000" pitchFamily="34" charset="-122"/>
                    <a:cs typeface="华文黑体" pitchFamily="2" charset="-122"/>
                  </a:rPr>
                  <a:t>添加标题</a:t>
                </a:r>
              </a:p>
            </p:txBody>
          </p:sp>
        </p:grpSp>
      </p:grpSp>
      <p:grpSp>
        <p:nvGrpSpPr>
          <p:cNvPr id="57" name="组合 56"/>
          <p:cNvGrpSpPr/>
          <p:nvPr/>
        </p:nvGrpSpPr>
        <p:grpSpPr>
          <a:xfrm>
            <a:off x="2555776" y="1366748"/>
            <a:ext cx="1575314" cy="965418"/>
            <a:chOff x="873900" y="1541325"/>
            <a:chExt cx="1166203" cy="814401"/>
          </a:xfrm>
        </p:grpSpPr>
        <p:sp>
          <p:nvSpPr>
            <p:cNvPr id="58" name="TextBox 150"/>
            <p:cNvSpPr txBox="1"/>
            <p:nvPr/>
          </p:nvSpPr>
          <p:spPr>
            <a:xfrm>
              <a:off x="873900" y="1767302"/>
              <a:ext cx="1166203" cy="38165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您的内容打在这里，或者通过您的内容打在这里</a:t>
              </a:r>
            </a:p>
          </p:txBody>
        </p:sp>
        <p:grpSp>
          <p:nvGrpSpPr>
            <p:cNvPr id="59" name="组合 58"/>
            <p:cNvGrpSpPr/>
            <p:nvPr/>
          </p:nvGrpSpPr>
          <p:grpSpPr>
            <a:xfrm>
              <a:off x="947384" y="1541325"/>
              <a:ext cx="1008112" cy="814401"/>
              <a:chOff x="947384" y="1541325"/>
              <a:chExt cx="1008112" cy="814401"/>
            </a:xfrm>
          </p:grpSpPr>
          <p:cxnSp>
            <p:nvCxnSpPr>
              <p:cNvPr id="60" name="直接连接符 59"/>
              <p:cNvCxnSpPr/>
              <p:nvPr/>
            </p:nvCxnSpPr>
            <p:spPr>
              <a:xfrm flipV="1">
                <a:off x="1481601" y="2139702"/>
                <a:ext cx="0" cy="216024"/>
              </a:xfrm>
              <a:prstGeom prst="line">
                <a:avLst/>
              </a:prstGeom>
              <a:ln>
                <a:solidFill>
                  <a:schemeClr val="bg1"/>
                </a:solidFill>
                <a:headEnd type="oval" w="sm" len="sm"/>
              </a:ln>
            </p:spPr>
            <p:style>
              <a:lnRef idx="1">
                <a:schemeClr val="accent1"/>
              </a:lnRef>
              <a:fillRef idx="0">
                <a:schemeClr val="accent1"/>
              </a:fillRef>
              <a:effectRef idx="0">
                <a:schemeClr val="accent1"/>
              </a:effectRef>
              <a:fontRef idx="minor">
                <a:schemeClr val="tx1"/>
              </a:fontRef>
            </p:style>
          </p:cxnSp>
          <p:sp>
            <p:nvSpPr>
              <p:cNvPr id="61" name="TextBox 153"/>
              <p:cNvSpPr txBox="1"/>
              <p:nvPr/>
            </p:nvSpPr>
            <p:spPr>
              <a:xfrm>
                <a:off x="947384" y="1541325"/>
                <a:ext cx="1008112" cy="311559"/>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bg1">
                        <a:lumMod val="95000"/>
                      </a:schemeClr>
                    </a:solidFill>
                    <a:latin typeface="Adobe 黑体 Std R" panose="020B0400000000000000" pitchFamily="34" charset="-122"/>
                    <a:ea typeface="Adobe 黑体 Std R" panose="020B0400000000000000" pitchFamily="34" charset="-122"/>
                    <a:cs typeface="华文黑体" pitchFamily="2" charset="-122"/>
                  </a:rPr>
                  <a:t>添加标题</a:t>
                </a:r>
              </a:p>
            </p:txBody>
          </p:sp>
        </p:grpSp>
      </p:grpSp>
      <p:grpSp>
        <p:nvGrpSpPr>
          <p:cNvPr id="62" name="组合 61"/>
          <p:cNvGrpSpPr/>
          <p:nvPr/>
        </p:nvGrpSpPr>
        <p:grpSpPr>
          <a:xfrm>
            <a:off x="4499992" y="1275606"/>
            <a:ext cx="1639315" cy="1051144"/>
            <a:chOff x="873900" y="1541325"/>
            <a:chExt cx="1166203" cy="814401"/>
          </a:xfrm>
        </p:grpSpPr>
        <p:sp>
          <p:nvSpPr>
            <p:cNvPr id="63" name="TextBox 155"/>
            <p:cNvSpPr txBox="1"/>
            <p:nvPr/>
          </p:nvSpPr>
          <p:spPr>
            <a:xfrm>
              <a:off x="873900" y="1767302"/>
              <a:ext cx="1166203" cy="350525"/>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您的内容打在这里，或者通过您的内容打在这里</a:t>
              </a:r>
            </a:p>
          </p:txBody>
        </p:sp>
        <p:grpSp>
          <p:nvGrpSpPr>
            <p:cNvPr id="64" name="组合 63"/>
            <p:cNvGrpSpPr/>
            <p:nvPr/>
          </p:nvGrpSpPr>
          <p:grpSpPr>
            <a:xfrm>
              <a:off x="947384" y="1541325"/>
              <a:ext cx="1008112" cy="814401"/>
              <a:chOff x="947384" y="1541325"/>
              <a:chExt cx="1008112" cy="814401"/>
            </a:xfrm>
          </p:grpSpPr>
          <p:cxnSp>
            <p:nvCxnSpPr>
              <p:cNvPr id="65" name="直接连接符 64"/>
              <p:cNvCxnSpPr/>
              <p:nvPr/>
            </p:nvCxnSpPr>
            <p:spPr>
              <a:xfrm flipV="1">
                <a:off x="1481601" y="2139702"/>
                <a:ext cx="0" cy="216024"/>
              </a:xfrm>
              <a:prstGeom prst="line">
                <a:avLst/>
              </a:prstGeom>
              <a:ln>
                <a:solidFill>
                  <a:schemeClr val="bg1"/>
                </a:solidFill>
                <a:headEnd type="oval" w="sm" len="sm"/>
              </a:ln>
            </p:spPr>
            <p:style>
              <a:lnRef idx="1">
                <a:schemeClr val="accent1"/>
              </a:lnRef>
              <a:fillRef idx="0">
                <a:schemeClr val="accent1"/>
              </a:fillRef>
              <a:effectRef idx="0">
                <a:schemeClr val="accent1"/>
              </a:effectRef>
              <a:fontRef idx="minor">
                <a:schemeClr val="tx1"/>
              </a:fontRef>
            </p:style>
          </p:cxnSp>
          <p:sp>
            <p:nvSpPr>
              <p:cNvPr id="66" name="TextBox 158"/>
              <p:cNvSpPr txBox="1"/>
              <p:nvPr/>
            </p:nvSpPr>
            <p:spPr>
              <a:xfrm>
                <a:off x="947384" y="1541325"/>
                <a:ext cx="1008112" cy="286150"/>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bg1">
                        <a:lumMod val="95000"/>
                      </a:schemeClr>
                    </a:solidFill>
                    <a:latin typeface="Adobe 黑体 Std R" panose="020B0400000000000000" pitchFamily="34" charset="-122"/>
                    <a:ea typeface="Adobe 黑体 Std R" panose="020B0400000000000000" pitchFamily="34" charset="-122"/>
                    <a:cs typeface="华文黑体" pitchFamily="2" charset="-122"/>
                  </a:rPr>
                  <a:t>添加标题</a:t>
                </a:r>
              </a:p>
            </p:txBody>
          </p:sp>
        </p:grpSp>
      </p:grpSp>
      <p:grpSp>
        <p:nvGrpSpPr>
          <p:cNvPr id="67" name="组合 66"/>
          <p:cNvGrpSpPr/>
          <p:nvPr/>
        </p:nvGrpSpPr>
        <p:grpSpPr>
          <a:xfrm>
            <a:off x="6837777" y="1326099"/>
            <a:ext cx="1550647" cy="817312"/>
            <a:chOff x="873900" y="1541325"/>
            <a:chExt cx="1166203" cy="652383"/>
          </a:xfrm>
        </p:grpSpPr>
        <p:sp>
          <p:nvSpPr>
            <p:cNvPr id="68" name="TextBox 160"/>
            <p:cNvSpPr txBox="1"/>
            <p:nvPr/>
          </p:nvSpPr>
          <p:spPr>
            <a:xfrm>
              <a:off x="873900" y="1767302"/>
              <a:ext cx="1166203" cy="361125"/>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您的内容打在这里，或者通过您的内容打在这里</a:t>
              </a:r>
            </a:p>
          </p:txBody>
        </p:sp>
        <p:grpSp>
          <p:nvGrpSpPr>
            <p:cNvPr id="69" name="组合 68"/>
            <p:cNvGrpSpPr/>
            <p:nvPr/>
          </p:nvGrpSpPr>
          <p:grpSpPr>
            <a:xfrm>
              <a:off x="947384" y="1541325"/>
              <a:ext cx="1008112" cy="652383"/>
              <a:chOff x="947384" y="1541325"/>
              <a:chExt cx="1008112" cy="652383"/>
            </a:xfrm>
          </p:grpSpPr>
          <p:cxnSp>
            <p:nvCxnSpPr>
              <p:cNvPr id="70" name="直接连接符 69"/>
              <p:cNvCxnSpPr/>
              <p:nvPr/>
            </p:nvCxnSpPr>
            <p:spPr>
              <a:xfrm flipV="1">
                <a:off x="1481601" y="2085697"/>
                <a:ext cx="0" cy="108011"/>
              </a:xfrm>
              <a:prstGeom prst="line">
                <a:avLst/>
              </a:prstGeom>
              <a:ln>
                <a:solidFill>
                  <a:schemeClr val="bg1"/>
                </a:solidFill>
                <a:headEnd type="oval" w="sm" len="sm"/>
              </a:ln>
            </p:spPr>
            <p:style>
              <a:lnRef idx="1">
                <a:schemeClr val="accent1"/>
              </a:lnRef>
              <a:fillRef idx="0">
                <a:schemeClr val="accent1"/>
              </a:fillRef>
              <a:effectRef idx="0">
                <a:schemeClr val="accent1"/>
              </a:effectRef>
              <a:fontRef idx="minor">
                <a:schemeClr val="tx1"/>
              </a:fontRef>
            </p:style>
          </p:cxnSp>
          <p:sp>
            <p:nvSpPr>
              <p:cNvPr id="71" name="TextBox 163"/>
              <p:cNvSpPr txBox="1"/>
              <p:nvPr/>
            </p:nvSpPr>
            <p:spPr>
              <a:xfrm>
                <a:off x="947384" y="1541325"/>
                <a:ext cx="1008112" cy="294803"/>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bg1">
                        <a:lumMod val="95000"/>
                      </a:schemeClr>
                    </a:solidFill>
                    <a:latin typeface="Adobe 黑体 Std R" panose="020B0400000000000000" pitchFamily="34" charset="-122"/>
                    <a:ea typeface="Adobe 黑体 Std R" panose="020B0400000000000000" pitchFamily="34" charset="-122"/>
                    <a:cs typeface="华文黑体" pitchFamily="2" charset="-122"/>
                  </a:rPr>
                  <a:t>添加标题</a:t>
                </a:r>
              </a:p>
            </p:txBody>
          </p:sp>
        </p:grpSp>
      </p:grpSp>
      <p:grpSp>
        <p:nvGrpSpPr>
          <p:cNvPr id="72" name="组合 71"/>
          <p:cNvGrpSpPr/>
          <p:nvPr/>
        </p:nvGrpSpPr>
        <p:grpSpPr>
          <a:xfrm>
            <a:off x="1559925" y="3422333"/>
            <a:ext cx="1624546" cy="915011"/>
            <a:chOff x="873900" y="1340833"/>
            <a:chExt cx="1166203" cy="843560"/>
          </a:xfrm>
        </p:grpSpPr>
        <p:sp>
          <p:nvSpPr>
            <p:cNvPr id="73" name="TextBox 165"/>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您的内容打在这里，或者通过您的内容打在这里</a:t>
              </a:r>
            </a:p>
          </p:txBody>
        </p:sp>
        <p:grpSp>
          <p:nvGrpSpPr>
            <p:cNvPr id="74" name="组合 73"/>
            <p:cNvGrpSpPr/>
            <p:nvPr/>
          </p:nvGrpSpPr>
          <p:grpSpPr>
            <a:xfrm>
              <a:off x="947384" y="1340833"/>
              <a:ext cx="1008112" cy="507289"/>
              <a:chOff x="947384" y="1340833"/>
              <a:chExt cx="1008112" cy="507289"/>
            </a:xfrm>
          </p:grpSpPr>
          <p:cxnSp>
            <p:nvCxnSpPr>
              <p:cNvPr id="75" name="直接连接符 74"/>
              <p:cNvCxnSpPr/>
              <p:nvPr/>
            </p:nvCxnSpPr>
            <p:spPr>
              <a:xfrm>
                <a:off x="1481601" y="1340833"/>
                <a:ext cx="0" cy="200492"/>
              </a:xfrm>
              <a:prstGeom prst="line">
                <a:avLst/>
              </a:prstGeom>
              <a:ln>
                <a:solidFill>
                  <a:schemeClr val="bg1"/>
                </a:solidFill>
                <a:headEnd type="oval" w="sm" len="sm"/>
              </a:ln>
            </p:spPr>
            <p:style>
              <a:lnRef idx="1">
                <a:schemeClr val="accent1"/>
              </a:lnRef>
              <a:fillRef idx="0">
                <a:schemeClr val="accent1"/>
              </a:fillRef>
              <a:effectRef idx="0">
                <a:schemeClr val="accent1"/>
              </a:effectRef>
              <a:fontRef idx="minor">
                <a:schemeClr val="tx1"/>
              </a:fontRef>
            </p:style>
          </p:cxnSp>
          <p:sp>
            <p:nvSpPr>
              <p:cNvPr id="76" name="TextBox 168"/>
              <p:cNvSpPr txBox="1"/>
              <p:nvPr/>
            </p:nvSpPr>
            <p:spPr>
              <a:xfrm>
                <a:off x="947384" y="1541325"/>
                <a:ext cx="1008112" cy="306797"/>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bg1">
                        <a:lumMod val="95000"/>
                      </a:schemeClr>
                    </a:solidFill>
                    <a:latin typeface="Adobe 黑体 Std R" panose="020B0400000000000000" pitchFamily="34" charset="-122"/>
                    <a:ea typeface="Adobe 黑体 Std R" panose="020B0400000000000000" pitchFamily="34" charset="-122"/>
                    <a:cs typeface="华文黑体" pitchFamily="2" charset="-122"/>
                  </a:rPr>
                  <a:t>添加标题</a:t>
                </a:r>
              </a:p>
            </p:txBody>
          </p:sp>
        </p:grpSp>
      </p:grpSp>
      <p:grpSp>
        <p:nvGrpSpPr>
          <p:cNvPr id="77" name="组合 76"/>
          <p:cNvGrpSpPr/>
          <p:nvPr/>
        </p:nvGrpSpPr>
        <p:grpSpPr>
          <a:xfrm>
            <a:off x="3553012" y="3422333"/>
            <a:ext cx="1624546" cy="915011"/>
            <a:chOff x="873900" y="1340833"/>
            <a:chExt cx="1166203" cy="843560"/>
          </a:xfrm>
        </p:grpSpPr>
        <p:sp>
          <p:nvSpPr>
            <p:cNvPr id="78" name="TextBox 170"/>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您的内容打在这里，或者通过您的内容打在这里</a:t>
              </a:r>
            </a:p>
          </p:txBody>
        </p:sp>
        <p:grpSp>
          <p:nvGrpSpPr>
            <p:cNvPr id="79" name="组合 78"/>
            <p:cNvGrpSpPr/>
            <p:nvPr/>
          </p:nvGrpSpPr>
          <p:grpSpPr>
            <a:xfrm>
              <a:off x="947384" y="1340833"/>
              <a:ext cx="1008112" cy="507289"/>
              <a:chOff x="947384" y="1340833"/>
              <a:chExt cx="1008112" cy="507289"/>
            </a:xfrm>
          </p:grpSpPr>
          <p:cxnSp>
            <p:nvCxnSpPr>
              <p:cNvPr id="80" name="直接连接符 79"/>
              <p:cNvCxnSpPr/>
              <p:nvPr/>
            </p:nvCxnSpPr>
            <p:spPr>
              <a:xfrm>
                <a:off x="1481601" y="1340833"/>
                <a:ext cx="0" cy="200492"/>
              </a:xfrm>
              <a:prstGeom prst="line">
                <a:avLst/>
              </a:prstGeom>
              <a:ln>
                <a:solidFill>
                  <a:schemeClr val="bg1"/>
                </a:solidFill>
                <a:headEnd type="oval" w="sm" len="sm"/>
              </a:ln>
            </p:spPr>
            <p:style>
              <a:lnRef idx="1">
                <a:schemeClr val="accent1"/>
              </a:lnRef>
              <a:fillRef idx="0">
                <a:schemeClr val="accent1"/>
              </a:fillRef>
              <a:effectRef idx="0">
                <a:schemeClr val="accent1"/>
              </a:effectRef>
              <a:fontRef idx="minor">
                <a:schemeClr val="tx1"/>
              </a:fontRef>
            </p:style>
          </p:cxnSp>
          <p:sp>
            <p:nvSpPr>
              <p:cNvPr id="81" name="TextBox 173"/>
              <p:cNvSpPr txBox="1"/>
              <p:nvPr/>
            </p:nvSpPr>
            <p:spPr>
              <a:xfrm>
                <a:off x="947384" y="1541325"/>
                <a:ext cx="1008112" cy="306797"/>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bg1">
                        <a:lumMod val="95000"/>
                      </a:schemeClr>
                    </a:solidFill>
                    <a:latin typeface="Adobe 黑体 Std R" panose="020B0400000000000000" pitchFamily="34" charset="-122"/>
                    <a:ea typeface="Adobe 黑体 Std R" panose="020B0400000000000000" pitchFamily="34" charset="-122"/>
                    <a:cs typeface="华文黑体" pitchFamily="2" charset="-122"/>
                  </a:rPr>
                  <a:t>添加标题</a:t>
                </a:r>
              </a:p>
            </p:txBody>
          </p:sp>
        </p:grpSp>
      </p:grpSp>
      <p:grpSp>
        <p:nvGrpSpPr>
          <p:cNvPr id="82" name="组合 81"/>
          <p:cNvGrpSpPr/>
          <p:nvPr/>
        </p:nvGrpSpPr>
        <p:grpSpPr>
          <a:xfrm>
            <a:off x="5539742" y="3477962"/>
            <a:ext cx="1624546" cy="915011"/>
            <a:chOff x="873900" y="1340833"/>
            <a:chExt cx="1166203" cy="843560"/>
          </a:xfrm>
        </p:grpSpPr>
        <p:sp>
          <p:nvSpPr>
            <p:cNvPr id="83" name="TextBox 175"/>
            <p:cNvSpPr txBox="1"/>
            <p:nvPr/>
          </p:nvSpPr>
          <p:spPr>
            <a:xfrm>
              <a:off x="873900" y="1767301"/>
              <a:ext cx="1166203" cy="417092"/>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您的内容打在这里，或者通过您的内容打在这里</a:t>
              </a:r>
            </a:p>
          </p:txBody>
        </p:sp>
        <p:grpSp>
          <p:nvGrpSpPr>
            <p:cNvPr id="84" name="组合 83"/>
            <p:cNvGrpSpPr/>
            <p:nvPr/>
          </p:nvGrpSpPr>
          <p:grpSpPr>
            <a:xfrm>
              <a:off x="947384" y="1340833"/>
              <a:ext cx="1008112" cy="507289"/>
              <a:chOff x="947384" y="1340833"/>
              <a:chExt cx="1008112" cy="507289"/>
            </a:xfrm>
          </p:grpSpPr>
          <p:cxnSp>
            <p:nvCxnSpPr>
              <p:cNvPr id="85" name="直接连接符 84"/>
              <p:cNvCxnSpPr/>
              <p:nvPr/>
            </p:nvCxnSpPr>
            <p:spPr>
              <a:xfrm>
                <a:off x="1481601" y="1340833"/>
                <a:ext cx="0" cy="200492"/>
              </a:xfrm>
              <a:prstGeom prst="line">
                <a:avLst/>
              </a:prstGeom>
              <a:ln>
                <a:solidFill>
                  <a:schemeClr val="bg1"/>
                </a:solidFill>
                <a:headEnd type="oval" w="sm" len="sm"/>
              </a:ln>
            </p:spPr>
            <p:style>
              <a:lnRef idx="1">
                <a:schemeClr val="accent1"/>
              </a:lnRef>
              <a:fillRef idx="0">
                <a:schemeClr val="accent1"/>
              </a:fillRef>
              <a:effectRef idx="0">
                <a:schemeClr val="accent1"/>
              </a:effectRef>
              <a:fontRef idx="minor">
                <a:schemeClr val="tx1"/>
              </a:fontRef>
            </p:style>
          </p:cxnSp>
          <p:sp>
            <p:nvSpPr>
              <p:cNvPr id="86" name="TextBox 178"/>
              <p:cNvSpPr txBox="1"/>
              <p:nvPr/>
            </p:nvSpPr>
            <p:spPr>
              <a:xfrm>
                <a:off x="947384" y="1541325"/>
                <a:ext cx="1008112" cy="306797"/>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bg1">
                        <a:lumMod val="95000"/>
                      </a:schemeClr>
                    </a:solidFill>
                    <a:latin typeface="Adobe 黑体 Std R" panose="020B0400000000000000" pitchFamily="34" charset="-122"/>
                    <a:ea typeface="Adobe 黑体 Std R" panose="020B0400000000000000" pitchFamily="34" charset="-122"/>
                    <a:cs typeface="华文黑体" pitchFamily="2" charset="-122"/>
                  </a:rPr>
                  <a:t>添加标题</a:t>
                </a:r>
              </a:p>
            </p:txBody>
          </p:sp>
        </p:grpSp>
      </p:grpSp>
    </p:spTree>
  </p:cSld>
  <p:clrMapOvr>
    <a:masterClrMapping/>
  </p:clrMapOvr>
  <p:transition spd="slow" advClick="0" advTm="5879">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55000">
                                          <p:cBhvr additive="base">
                                            <p:cTn id="11" dur="1500" fill="hold"/>
                                            <p:tgtEl>
                                              <p:spTgt spid="3"/>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0"/>
                                            </p:tgtEl>
                                            <p:attrNameLst>
                                              <p:attrName>style.visibility</p:attrName>
                                            </p:attrNameLst>
                                          </p:cBhvr>
                                          <p:to>
                                            <p:strVal val="visible"/>
                                          </p:to>
                                        </p:set>
                                        <p:anim calcmode="lin" valueType="num" p14:bounceEnd="55000">
                                          <p:cBhvr additive="base">
                                            <p:cTn id="15" dur="1500" fill="hold"/>
                                            <p:tgtEl>
                                              <p:spTgt spid="10"/>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17"/>
                                            </p:tgtEl>
                                            <p:attrNameLst>
                                              <p:attrName>style.visibility</p:attrName>
                                            </p:attrNameLst>
                                          </p:cBhvr>
                                          <p:to>
                                            <p:strVal val="visible"/>
                                          </p:to>
                                        </p:set>
                                        <p:anim calcmode="lin" valueType="num" p14:bounceEnd="55000">
                                          <p:cBhvr additive="base">
                                            <p:cTn id="19" dur="1500" fill="hold"/>
                                            <p:tgtEl>
                                              <p:spTgt spid="17"/>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24"/>
                                            </p:tgtEl>
                                            <p:attrNameLst>
                                              <p:attrName>style.visibility</p:attrName>
                                            </p:attrNameLst>
                                          </p:cBhvr>
                                          <p:to>
                                            <p:strVal val="visible"/>
                                          </p:to>
                                        </p:set>
                                        <p:anim calcmode="lin" valueType="num" p14:bounceEnd="55000">
                                          <p:cBhvr additive="base">
                                            <p:cTn id="23" dur="1500" fill="hold"/>
                                            <p:tgtEl>
                                              <p:spTgt spid="24"/>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31"/>
                                            </p:tgtEl>
                                            <p:attrNameLst>
                                              <p:attrName>style.visibility</p:attrName>
                                            </p:attrNameLst>
                                          </p:cBhvr>
                                          <p:to>
                                            <p:strVal val="visible"/>
                                          </p:to>
                                        </p:set>
                                        <p:anim calcmode="lin" valueType="num" p14:bounceEnd="55000">
                                          <p:cBhvr additive="base">
                                            <p:cTn id="27" dur="1500" fill="hold"/>
                                            <p:tgtEl>
                                              <p:spTgt spid="31"/>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31"/>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38"/>
                                            </p:tgtEl>
                                            <p:attrNameLst>
                                              <p:attrName>style.visibility</p:attrName>
                                            </p:attrNameLst>
                                          </p:cBhvr>
                                          <p:to>
                                            <p:strVal val="visible"/>
                                          </p:to>
                                        </p:set>
                                        <p:anim calcmode="lin" valueType="num" p14:bounceEnd="55000">
                                          <p:cBhvr additive="base">
                                            <p:cTn id="31" dur="1500" fill="hold"/>
                                            <p:tgtEl>
                                              <p:spTgt spid="38"/>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38"/>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45"/>
                                            </p:tgtEl>
                                            <p:attrNameLst>
                                              <p:attrName>style.visibility</p:attrName>
                                            </p:attrNameLst>
                                          </p:cBhvr>
                                          <p:to>
                                            <p:strVal val="visible"/>
                                          </p:to>
                                        </p:set>
                                        <p:anim calcmode="lin" valueType="num" p14:bounceEnd="55000">
                                          <p:cBhvr additive="base">
                                            <p:cTn id="35" dur="1500" fill="hold"/>
                                            <p:tgtEl>
                                              <p:spTgt spid="45"/>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45"/>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fade">
                                          <p:cBhvr>
                                            <p:cTn id="40" dur="500"/>
                                            <p:tgtEl>
                                              <p:spTgt spid="67"/>
                                            </p:tgtEl>
                                          </p:cBhvr>
                                        </p:animEffect>
                                        <p:anim calcmode="lin" valueType="num">
                                          <p:cBhvr>
                                            <p:cTn id="41" dur="500" fill="hold"/>
                                            <p:tgtEl>
                                              <p:spTgt spid="67"/>
                                            </p:tgtEl>
                                            <p:attrNameLst>
                                              <p:attrName>ppt_x</p:attrName>
                                            </p:attrNameLst>
                                          </p:cBhvr>
                                          <p:tavLst>
                                            <p:tav tm="0">
                                              <p:val>
                                                <p:strVal val="#ppt_x"/>
                                              </p:val>
                                            </p:tav>
                                            <p:tav tm="100000">
                                              <p:val>
                                                <p:strVal val="#ppt_x"/>
                                              </p:val>
                                            </p:tav>
                                          </p:tavLst>
                                        </p:anim>
                                        <p:anim calcmode="lin" valueType="num">
                                          <p:cBhvr>
                                            <p:cTn id="42" dur="500" fill="hold"/>
                                            <p:tgtEl>
                                              <p:spTgt spid="67"/>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500"/>
                                            <p:tgtEl>
                                              <p:spTgt spid="57"/>
                                            </p:tgtEl>
                                          </p:cBhvr>
                                        </p:animEffect>
                                        <p:anim calcmode="lin" valueType="num">
                                          <p:cBhvr>
                                            <p:cTn id="51" dur="500" fill="hold"/>
                                            <p:tgtEl>
                                              <p:spTgt spid="57"/>
                                            </p:tgtEl>
                                            <p:attrNameLst>
                                              <p:attrName>ppt_x</p:attrName>
                                            </p:attrNameLst>
                                          </p:cBhvr>
                                          <p:tavLst>
                                            <p:tav tm="0">
                                              <p:val>
                                                <p:strVal val="#ppt_x"/>
                                              </p:val>
                                            </p:tav>
                                            <p:tav tm="100000">
                                              <p:val>
                                                <p:strVal val="#ppt_x"/>
                                              </p:val>
                                            </p:tav>
                                          </p:tavLst>
                                        </p:anim>
                                        <p:anim calcmode="lin" valueType="num">
                                          <p:cBhvr>
                                            <p:cTn id="52" dur="500" fill="hold"/>
                                            <p:tgtEl>
                                              <p:spTgt spid="57"/>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anim calcmode="lin" valueType="num">
                                          <p:cBhvr>
                                            <p:cTn id="56" dur="500" fill="hold"/>
                                            <p:tgtEl>
                                              <p:spTgt spid="52"/>
                                            </p:tgtEl>
                                            <p:attrNameLst>
                                              <p:attrName>ppt_x</p:attrName>
                                            </p:attrNameLst>
                                          </p:cBhvr>
                                          <p:tavLst>
                                            <p:tav tm="0">
                                              <p:val>
                                                <p:strVal val="#ppt_x"/>
                                              </p:val>
                                            </p:tav>
                                            <p:tav tm="100000">
                                              <p:val>
                                                <p:strVal val="#ppt_x"/>
                                              </p:val>
                                            </p:tav>
                                          </p:tavLst>
                                        </p:anim>
                                        <p:anim calcmode="lin" valueType="num">
                                          <p:cBhvr>
                                            <p:cTn id="57" dur="500" fill="hold"/>
                                            <p:tgtEl>
                                              <p:spTgt spid="52"/>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fade">
                                          <p:cBhvr>
                                            <p:cTn id="60" dur="500"/>
                                            <p:tgtEl>
                                              <p:spTgt spid="72"/>
                                            </p:tgtEl>
                                          </p:cBhvr>
                                        </p:animEffect>
                                        <p:anim calcmode="lin" valueType="num">
                                          <p:cBhvr>
                                            <p:cTn id="61" dur="500" fill="hold"/>
                                            <p:tgtEl>
                                              <p:spTgt spid="72"/>
                                            </p:tgtEl>
                                            <p:attrNameLst>
                                              <p:attrName>ppt_x</p:attrName>
                                            </p:attrNameLst>
                                          </p:cBhvr>
                                          <p:tavLst>
                                            <p:tav tm="0">
                                              <p:val>
                                                <p:strVal val="#ppt_x"/>
                                              </p:val>
                                            </p:tav>
                                            <p:tav tm="100000">
                                              <p:val>
                                                <p:strVal val="#ppt_x"/>
                                              </p:val>
                                            </p:tav>
                                          </p:tavLst>
                                        </p:anim>
                                        <p:anim calcmode="lin" valueType="num">
                                          <p:cBhvr>
                                            <p:cTn id="62" dur="500" fill="hold"/>
                                            <p:tgtEl>
                                              <p:spTgt spid="72"/>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anim calcmode="lin" valueType="num">
                                          <p:cBhvr>
                                            <p:cTn id="66" dur="500" fill="hold"/>
                                            <p:tgtEl>
                                              <p:spTgt spid="77"/>
                                            </p:tgtEl>
                                            <p:attrNameLst>
                                              <p:attrName>ppt_x</p:attrName>
                                            </p:attrNameLst>
                                          </p:cBhvr>
                                          <p:tavLst>
                                            <p:tav tm="0">
                                              <p:val>
                                                <p:strVal val="#ppt_x"/>
                                              </p:val>
                                            </p:tav>
                                            <p:tav tm="100000">
                                              <p:val>
                                                <p:strVal val="#ppt_x"/>
                                              </p:val>
                                            </p:tav>
                                          </p:tavLst>
                                        </p:anim>
                                        <p:anim calcmode="lin" valueType="num">
                                          <p:cBhvr>
                                            <p:cTn id="67" dur="500" fill="hold"/>
                                            <p:tgtEl>
                                              <p:spTgt spid="77"/>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82"/>
                                            </p:tgtEl>
                                            <p:attrNameLst>
                                              <p:attrName>style.visibility</p:attrName>
                                            </p:attrNameLst>
                                          </p:cBhvr>
                                          <p:to>
                                            <p:strVal val="visible"/>
                                          </p:to>
                                        </p:set>
                                        <p:animEffect transition="in" filter="fade">
                                          <p:cBhvr>
                                            <p:cTn id="70" dur="500"/>
                                            <p:tgtEl>
                                              <p:spTgt spid="82"/>
                                            </p:tgtEl>
                                          </p:cBhvr>
                                        </p:animEffect>
                                        <p:anim calcmode="lin" valueType="num">
                                          <p:cBhvr>
                                            <p:cTn id="71" dur="500" fill="hold"/>
                                            <p:tgtEl>
                                              <p:spTgt spid="82"/>
                                            </p:tgtEl>
                                            <p:attrNameLst>
                                              <p:attrName>ppt_x</p:attrName>
                                            </p:attrNameLst>
                                          </p:cBhvr>
                                          <p:tavLst>
                                            <p:tav tm="0">
                                              <p:val>
                                                <p:strVal val="#ppt_x"/>
                                              </p:val>
                                            </p:tav>
                                            <p:tav tm="100000">
                                              <p:val>
                                                <p:strVal val="#ppt_x"/>
                                              </p:val>
                                            </p:tav>
                                          </p:tavLst>
                                        </p:anim>
                                        <p:anim calcmode="lin" valueType="num">
                                          <p:cBhvr>
                                            <p:cTn id="72" dur="5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1+#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500" fill="hold"/>
                                            <p:tgtEl>
                                              <p:spTgt spid="10"/>
                                            </p:tgtEl>
                                            <p:attrNameLst>
                                              <p:attrName>ppt_x</p:attrName>
                                            </p:attrNameLst>
                                          </p:cBhvr>
                                          <p:tavLst>
                                            <p:tav tm="0">
                                              <p:val>
                                                <p:strVal val="1+#ppt_w/2"/>
                                              </p:val>
                                            </p:tav>
                                            <p:tav tm="100000">
                                              <p:val>
                                                <p:strVal val="#ppt_x"/>
                                              </p:val>
                                            </p:tav>
                                          </p:tavLst>
                                        </p:anim>
                                        <p:anim calcmode="lin" valueType="num">
                                          <p:cBhvr additive="base">
                                            <p:cTn id="16" dur="1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500" fill="hold"/>
                                            <p:tgtEl>
                                              <p:spTgt spid="17"/>
                                            </p:tgtEl>
                                            <p:attrNameLst>
                                              <p:attrName>ppt_x</p:attrName>
                                            </p:attrNameLst>
                                          </p:cBhvr>
                                          <p:tavLst>
                                            <p:tav tm="0">
                                              <p:val>
                                                <p:strVal val="1+#ppt_w/2"/>
                                              </p:val>
                                            </p:tav>
                                            <p:tav tm="100000">
                                              <p:val>
                                                <p:strVal val="#ppt_x"/>
                                              </p:val>
                                            </p:tav>
                                          </p:tavLst>
                                        </p:anim>
                                        <p:anim calcmode="lin" valueType="num">
                                          <p:cBhvr additive="base">
                                            <p:cTn id="20" dur="1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1500" fill="hold"/>
                                            <p:tgtEl>
                                              <p:spTgt spid="24"/>
                                            </p:tgtEl>
                                            <p:attrNameLst>
                                              <p:attrName>ppt_x</p:attrName>
                                            </p:attrNameLst>
                                          </p:cBhvr>
                                          <p:tavLst>
                                            <p:tav tm="0">
                                              <p:val>
                                                <p:strVal val="1+#ppt_w/2"/>
                                              </p:val>
                                            </p:tav>
                                            <p:tav tm="100000">
                                              <p:val>
                                                <p:strVal val="#ppt_x"/>
                                              </p:val>
                                            </p:tav>
                                          </p:tavLst>
                                        </p:anim>
                                        <p:anim calcmode="lin" valueType="num">
                                          <p:cBhvr additive="base">
                                            <p:cTn id="24" dur="15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1500" fill="hold"/>
                                            <p:tgtEl>
                                              <p:spTgt spid="31"/>
                                            </p:tgtEl>
                                            <p:attrNameLst>
                                              <p:attrName>ppt_x</p:attrName>
                                            </p:attrNameLst>
                                          </p:cBhvr>
                                          <p:tavLst>
                                            <p:tav tm="0">
                                              <p:val>
                                                <p:strVal val="1+#ppt_w/2"/>
                                              </p:val>
                                            </p:tav>
                                            <p:tav tm="100000">
                                              <p:val>
                                                <p:strVal val="#ppt_x"/>
                                              </p:val>
                                            </p:tav>
                                          </p:tavLst>
                                        </p:anim>
                                        <p:anim calcmode="lin" valueType="num">
                                          <p:cBhvr additive="base">
                                            <p:cTn id="28" dur="1500" fill="hold"/>
                                            <p:tgtEl>
                                              <p:spTgt spid="31"/>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1500" fill="hold"/>
                                            <p:tgtEl>
                                              <p:spTgt spid="38"/>
                                            </p:tgtEl>
                                            <p:attrNameLst>
                                              <p:attrName>ppt_x</p:attrName>
                                            </p:attrNameLst>
                                          </p:cBhvr>
                                          <p:tavLst>
                                            <p:tav tm="0">
                                              <p:val>
                                                <p:strVal val="1+#ppt_w/2"/>
                                              </p:val>
                                            </p:tav>
                                            <p:tav tm="100000">
                                              <p:val>
                                                <p:strVal val="#ppt_x"/>
                                              </p:val>
                                            </p:tav>
                                          </p:tavLst>
                                        </p:anim>
                                        <p:anim calcmode="lin" valueType="num">
                                          <p:cBhvr additive="base">
                                            <p:cTn id="32" dur="1500" fill="hold"/>
                                            <p:tgtEl>
                                              <p:spTgt spid="38"/>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1500" fill="hold"/>
                                            <p:tgtEl>
                                              <p:spTgt spid="45"/>
                                            </p:tgtEl>
                                            <p:attrNameLst>
                                              <p:attrName>ppt_x</p:attrName>
                                            </p:attrNameLst>
                                          </p:cBhvr>
                                          <p:tavLst>
                                            <p:tav tm="0">
                                              <p:val>
                                                <p:strVal val="1+#ppt_w/2"/>
                                              </p:val>
                                            </p:tav>
                                            <p:tav tm="100000">
                                              <p:val>
                                                <p:strVal val="#ppt_x"/>
                                              </p:val>
                                            </p:tav>
                                          </p:tavLst>
                                        </p:anim>
                                        <p:anim calcmode="lin" valueType="num">
                                          <p:cBhvr additive="base">
                                            <p:cTn id="36" dur="1500" fill="hold"/>
                                            <p:tgtEl>
                                              <p:spTgt spid="45"/>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fade">
                                          <p:cBhvr>
                                            <p:cTn id="40" dur="500"/>
                                            <p:tgtEl>
                                              <p:spTgt spid="67"/>
                                            </p:tgtEl>
                                          </p:cBhvr>
                                        </p:animEffect>
                                        <p:anim calcmode="lin" valueType="num">
                                          <p:cBhvr>
                                            <p:cTn id="41" dur="500" fill="hold"/>
                                            <p:tgtEl>
                                              <p:spTgt spid="67"/>
                                            </p:tgtEl>
                                            <p:attrNameLst>
                                              <p:attrName>ppt_x</p:attrName>
                                            </p:attrNameLst>
                                          </p:cBhvr>
                                          <p:tavLst>
                                            <p:tav tm="0">
                                              <p:val>
                                                <p:strVal val="#ppt_x"/>
                                              </p:val>
                                            </p:tav>
                                            <p:tav tm="100000">
                                              <p:val>
                                                <p:strVal val="#ppt_x"/>
                                              </p:val>
                                            </p:tav>
                                          </p:tavLst>
                                        </p:anim>
                                        <p:anim calcmode="lin" valueType="num">
                                          <p:cBhvr>
                                            <p:cTn id="42" dur="500" fill="hold"/>
                                            <p:tgtEl>
                                              <p:spTgt spid="67"/>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500"/>
                                            <p:tgtEl>
                                              <p:spTgt spid="57"/>
                                            </p:tgtEl>
                                          </p:cBhvr>
                                        </p:animEffect>
                                        <p:anim calcmode="lin" valueType="num">
                                          <p:cBhvr>
                                            <p:cTn id="51" dur="500" fill="hold"/>
                                            <p:tgtEl>
                                              <p:spTgt spid="57"/>
                                            </p:tgtEl>
                                            <p:attrNameLst>
                                              <p:attrName>ppt_x</p:attrName>
                                            </p:attrNameLst>
                                          </p:cBhvr>
                                          <p:tavLst>
                                            <p:tav tm="0">
                                              <p:val>
                                                <p:strVal val="#ppt_x"/>
                                              </p:val>
                                            </p:tav>
                                            <p:tav tm="100000">
                                              <p:val>
                                                <p:strVal val="#ppt_x"/>
                                              </p:val>
                                            </p:tav>
                                          </p:tavLst>
                                        </p:anim>
                                        <p:anim calcmode="lin" valueType="num">
                                          <p:cBhvr>
                                            <p:cTn id="52" dur="500" fill="hold"/>
                                            <p:tgtEl>
                                              <p:spTgt spid="57"/>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anim calcmode="lin" valueType="num">
                                          <p:cBhvr>
                                            <p:cTn id="56" dur="500" fill="hold"/>
                                            <p:tgtEl>
                                              <p:spTgt spid="52"/>
                                            </p:tgtEl>
                                            <p:attrNameLst>
                                              <p:attrName>ppt_x</p:attrName>
                                            </p:attrNameLst>
                                          </p:cBhvr>
                                          <p:tavLst>
                                            <p:tav tm="0">
                                              <p:val>
                                                <p:strVal val="#ppt_x"/>
                                              </p:val>
                                            </p:tav>
                                            <p:tav tm="100000">
                                              <p:val>
                                                <p:strVal val="#ppt_x"/>
                                              </p:val>
                                            </p:tav>
                                          </p:tavLst>
                                        </p:anim>
                                        <p:anim calcmode="lin" valueType="num">
                                          <p:cBhvr>
                                            <p:cTn id="57" dur="500" fill="hold"/>
                                            <p:tgtEl>
                                              <p:spTgt spid="52"/>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fade">
                                          <p:cBhvr>
                                            <p:cTn id="60" dur="500"/>
                                            <p:tgtEl>
                                              <p:spTgt spid="72"/>
                                            </p:tgtEl>
                                          </p:cBhvr>
                                        </p:animEffect>
                                        <p:anim calcmode="lin" valueType="num">
                                          <p:cBhvr>
                                            <p:cTn id="61" dur="500" fill="hold"/>
                                            <p:tgtEl>
                                              <p:spTgt spid="72"/>
                                            </p:tgtEl>
                                            <p:attrNameLst>
                                              <p:attrName>ppt_x</p:attrName>
                                            </p:attrNameLst>
                                          </p:cBhvr>
                                          <p:tavLst>
                                            <p:tav tm="0">
                                              <p:val>
                                                <p:strVal val="#ppt_x"/>
                                              </p:val>
                                            </p:tav>
                                            <p:tav tm="100000">
                                              <p:val>
                                                <p:strVal val="#ppt_x"/>
                                              </p:val>
                                            </p:tav>
                                          </p:tavLst>
                                        </p:anim>
                                        <p:anim calcmode="lin" valueType="num">
                                          <p:cBhvr>
                                            <p:cTn id="62" dur="500" fill="hold"/>
                                            <p:tgtEl>
                                              <p:spTgt spid="72"/>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77"/>
                                            </p:tgtEl>
                                            <p:attrNameLst>
                                              <p:attrName>style.visibility</p:attrName>
                                            </p:attrNameLst>
                                          </p:cBhvr>
                                          <p:to>
                                            <p:strVal val="visible"/>
                                          </p:to>
                                        </p:set>
                                        <p:animEffect transition="in" filter="fade">
                                          <p:cBhvr>
                                            <p:cTn id="65" dur="500"/>
                                            <p:tgtEl>
                                              <p:spTgt spid="77"/>
                                            </p:tgtEl>
                                          </p:cBhvr>
                                        </p:animEffect>
                                        <p:anim calcmode="lin" valueType="num">
                                          <p:cBhvr>
                                            <p:cTn id="66" dur="500" fill="hold"/>
                                            <p:tgtEl>
                                              <p:spTgt spid="77"/>
                                            </p:tgtEl>
                                            <p:attrNameLst>
                                              <p:attrName>ppt_x</p:attrName>
                                            </p:attrNameLst>
                                          </p:cBhvr>
                                          <p:tavLst>
                                            <p:tav tm="0">
                                              <p:val>
                                                <p:strVal val="#ppt_x"/>
                                              </p:val>
                                            </p:tav>
                                            <p:tav tm="100000">
                                              <p:val>
                                                <p:strVal val="#ppt_x"/>
                                              </p:val>
                                            </p:tav>
                                          </p:tavLst>
                                        </p:anim>
                                        <p:anim calcmode="lin" valueType="num">
                                          <p:cBhvr>
                                            <p:cTn id="67" dur="500" fill="hold"/>
                                            <p:tgtEl>
                                              <p:spTgt spid="77"/>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82"/>
                                            </p:tgtEl>
                                            <p:attrNameLst>
                                              <p:attrName>style.visibility</p:attrName>
                                            </p:attrNameLst>
                                          </p:cBhvr>
                                          <p:to>
                                            <p:strVal val="visible"/>
                                          </p:to>
                                        </p:set>
                                        <p:animEffect transition="in" filter="fade">
                                          <p:cBhvr>
                                            <p:cTn id="70" dur="500"/>
                                            <p:tgtEl>
                                              <p:spTgt spid="82"/>
                                            </p:tgtEl>
                                          </p:cBhvr>
                                        </p:animEffect>
                                        <p:anim calcmode="lin" valueType="num">
                                          <p:cBhvr>
                                            <p:cTn id="71" dur="500" fill="hold"/>
                                            <p:tgtEl>
                                              <p:spTgt spid="82"/>
                                            </p:tgtEl>
                                            <p:attrNameLst>
                                              <p:attrName>ppt_x</p:attrName>
                                            </p:attrNameLst>
                                          </p:cBhvr>
                                          <p:tavLst>
                                            <p:tav tm="0">
                                              <p:val>
                                                <p:strVal val="#ppt_x"/>
                                              </p:val>
                                            </p:tav>
                                            <p:tav tm="100000">
                                              <p:val>
                                                <p:strVal val="#ppt_x"/>
                                              </p:val>
                                            </p:tav>
                                          </p:tavLst>
                                        </p:anim>
                                        <p:anim calcmode="lin" valueType="num">
                                          <p:cBhvr>
                                            <p:cTn id="72" dur="5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Box 61"/>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总结建议</a:t>
            </a:r>
          </a:p>
        </p:txBody>
      </p:sp>
      <p:cxnSp>
        <p:nvCxnSpPr>
          <p:cNvPr id="63" name="直接连接符 62"/>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Freeform 5"/>
          <p:cNvSpPr/>
          <p:nvPr/>
        </p:nvSpPr>
        <p:spPr bwMode="auto">
          <a:xfrm>
            <a:off x="3939353" y="2899901"/>
            <a:ext cx="1559533" cy="1935187"/>
          </a:xfrm>
          <a:custGeom>
            <a:avLst/>
            <a:gdLst>
              <a:gd name="T0" fmla="*/ 776 w 1043"/>
              <a:gd name="T1" fmla="*/ 985 h 1423"/>
              <a:gd name="T2" fmla="*/ 860 w 1043"/>
              <a:gd name="T3" fmla="*/ 623 h 1423"/>
              <a:gd name="T4" fmla="*/ 953 w 1043"/>
              <a:gd name="T5" fmla="*/ 413 h 1423"/>
              <a:gd name="T6" fmla="*/ 1031 w 1043"/>
              <a:gd name="T7" fmla="*/ 243 h 1423"/>
              <a:gd name="T8" fmla="*/ 885 w 1043"/>
              <a:gd name="T9" fmla="*/ 383 h 1423"/>
              <a:gd name="T10" fmla="*/ 771 w 1043"/>
              <a:gd name="T11" fmla="*/ 485 h 1423"/>
              <a:gd name="T12" fmla="*/ 815 w 1043"/>
              <a:gd name="T13" fmla="*/ 293 h 1423"/>
              <a:gd name="T14" fmla="*/ 835 w 1043"/>
              <a:gd name="T15" fmla="*/ 70 h 1423"/>
              <a:gd name="T16" fmla="*/ 720 w 1043"/>
              <a:gd name="T17" fmla="*/ 306 h 1423"/>
              <a:gd name="T18" fmla="*/ 640 w 1043"/>
              <a:gd name="T19" fmla="*/ 426 h 1423"/>
              <a:gd name="T20" fmla="*/ 616 w 1043"/>
              <a:gd name="T21" fmla="*/ 232 h 1423"/>
              <a:gd name="T22" fmla="*/ 579 w 1043"/>
              <a:gd name="T23" fmla="*/ 1 h 1423"/>
              <a:gd name="T24" fmla="*/ 520 w 1043"/>
              <a:gd name="T25" fmla="*/ 216 h 1423"/>
              <a:gd name="T26" fmla="*/ 519 w 1043"/>
              <a:gd name="T27" fmla="*/ 419 h 1423"/>
              <a:gd name="T28" fmla="*/ 420 w 1043"/>
              <a:gd name="T29" fmla="*/ 222 h 1423"/>
              <a:gd name="T30" fmla="*/ 303 w 1043"/>
              <a:gd name="T31" fmla="*/ 63 h 1423"/>
              <a:gd name="T32" fmla="*/ 361 w 1043"/>
              <a:gd name="T33" fmla="*/ 381 h 1423"/>
              <a:gd name="T34" fmla="*/ 378 w 1043"/>
              <a:gd name="T35" fmla="*/ 613 h 1423"/>
              <a:gd name="T36" fmla="*/ 206 w 1043"/>
              <a:gd name="T37" fmla="*/ 583 h 1423"/>
              <a:gd name="T38" fmla="*/ 33 w 1043"/>
              <a:gd name="T39" fmla="*/ 574 h 1423"/>
              <a:gd name="T40" fmla="*/ 35 w 1043"/>
              <a:gd name="T41" fmla="*/ 643 h 1423"/>
              <a:gd name="T42" fmla="*/ 138 w 1043"/>
              <a:gd name="T43" fmla="*/ 682 h 1423"/>
              <a:gd name="T44" fmla="*/ 313 w 1043"/>
              <a:gd name="T45" fmla="*/ 832 h 1423"/>
              <a:gd name="T46" fmla="*/ 449 w 1043"/>
              <a:gd name="T47" fmla="*/ 974 h 1423"/>
              <a:gd name="T48" fmla="*/ 470 w 1043"/>
              <a:gd name="T49" fmla="*/ 1223 h 1423"/>
              <a:gd name="T50" fmla="*/ 469 w 1043"/>
              <a:gd name="T51" fmla="*/ 1423 h 1423"/>
              <a:gd name="T52" fmla="*/ 752 w 1043"/>
              <a:gd name="T53" fmla="*/ 1423 h 1423"/>
              <a:gd name="T54" fmla="*/ 776 w 1043"/>
              <a:gd name="T55" fmla="*/ 985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3" h="1423">
                <a:moveTo>
                  <a:pt x="776" y="985"/>
                </a:moveTo>
                <a:cubicBezTo>
                  <a:pt x="856" y="821"/>
                  <a:pt x="842" y="714"/>
                  <a:pt x="860" y="623"/>
                </a:cubicBezTo>
                <a:cubicBezTo>
                  <a:pt x="877" y="532"/>
                  <a:pt x="927" y="451"/>
                  <a:pt x="953" y="413"/>
                </a:cubicBezTo>
                <a:cubicBezTo>
                  <a:pt x="985" y="368"/>
                  <a:pt x="1043" y="271"/>
                  <a:pt x="1031" y="243"/>
                </a:cubicBezTo>
                <a:cubicBezTo>
                  <a:pt x="1008" y="187"/>
                  <a:pt x="935" y="315"/>
                  <a:pt x="885" y="383"/>
                </a:cubicBezTo>
                <a:cubicBezTo>
                  <a:pt x="835" y="452"/>
                  <a:pt x="787" y="488"/>
                  <a:pt x="771" y="485"/>
                </a:cubicBezTo>
                <a:cubicBezTo>
                  <a:pt x="754" y="481"/>
                  <a:pt x="788" y="383"/>
                  <a:pt x="815" y="293"/>
                </a:cubicBezTo>
                <a:cubicBezTo>
                  <a:pt x="858" y="145"/>
                  <a:pt x="882" y="81"/>
                  <a:pt x="835" y="70"/>
                </a:cubicBezTo>
                <a:cubicBezTo>
                  <a:pt x="777" y="56"/>
                  <a:pt x="753" y="219"/>
                  <a:pt x="720" y="306"/>
                </a:cubicBezTo>
                <a:cubicBezTo>
                  <a:pt x="691" y="386"/>
                  <a:pt x="671" y="429"/>
                  <a:pt x="640" y="426"/>
                </a:cubicBezTo>
                <a:cubicBezTo>
                  <a:pt x="627" y="425"/>
                  <a:pt x="618" y="363"/>
                  <a:pt x="616" y="232"/>
                </a:cubicBezTo>
                <a:cubicBezTo>
                  <a:pt x="612" y="41"/>
                  <a:pt x="608" y="0"/>
                  <a:pt x="579" y="1"/>
                </a:cubicBezTo>
                <a:cubicBezTo>
                  <a:pt x="511" y="4"/>
                  <a:pt x="524" y="118"/>
                  <a:pt x="520" y="216"/>
                </a:cubicBezTo>
                <a:cubicBezTo>
                  <a:pt x="517" y="314"/>
                  <a:pt x="528" y="416"/>
                  <a:pt x="519" y="419"/>
                </a:cubicBezTo>
                <a:cubicBezTo>
                  <a:pt x="482" y="436"/>
                  <a:pt x="457" y="312"/>
                  <a:pt x="420" y="222"/>
                </a:cubicBezTo>
                <a:cubicBezTo>
                  <a:pt x="384" y="132"/>
                  <a:pt x="358" y="4"/>
                  <a:pt x="303" y="63"/>
                </a:cubicBezTo>
                <a:cubicBezTo>
                  <a:pt x="263" y="106"/>
                  <a:pt x="318" y="276"/>
                  <a:pt x="361" y="381"/>
                </a:cubicBezTo>
                <a:cubicBezTo>
                  <a:pt x="403" y="486"/>
                  <a:pt x="422" y="570"/>
                  <a:pt x="378" y="613"/>
                </a:cubicBezTo>
                <a:cubicBezTo>
                  <a:pt x="318" y="672"/>
                  <a:pt x="278" y="628"/>
                  <a:pt x="206" y="583"/>
                </a:cubicBezTo>
                <a:cubicBezTo>
                  <a:pt x="135" y="538"/>
                  <a:pt x="67" y="536"/>
                  <a:pt x="33" y="574"/>
                </a:cubicBezTo>
                <a:cubicBezTo>
                  <a:pt x="0" y="612"/>
                  <a:pt x="16" y="650"/>
                  <a:pt x="35" y="643"/>
                </a:cubicBezTo>
                <a:cubicBezTo>
                  <a:pt x="53" y="636"/>
                  <a:pt x="80" y="644"/>
                  <a:pt x="138" y="682"/>
                </a:cubicBezTo>
                <a:cubicBezTo>
                  <a:pt x="196" y="720"/>
                  <a:pt x="225" y="781"/>
                  <a:pt x="313" y="832"/>
                </a:cubicBezTo>
                <a:cubicBezTo>
                  <a:pt x="400" y="882"/>
                  <a:pt x="425" y="913"/>
                  <a:pt x="449" y="974"/>
                </a:cubicBezTo>
                <a:cubicBezTo>
                  <a:pt x="473" y="1034"/>
                  <a:pt x="470" y="1223"/>
                  <a:pt x="470" y="1223"/>
                </a:cubicBezTo>
                <a:cubicBezTo>
                  <a:pt x="471" y="1289"/>
                  <a:pt x="471" y="1356"/>
                  <a:pt x="469" y="1423"/>
                </a:cubicBezTo>
                <a:cubicBezTo>
                  <a:pt x="752" y="1423"/>
                  <a:pt x="752" y="1423"/>
                  <a:pt x="752" y="1423"/>
                </a:cubicBezTo>
                <a:cubicBezTo>
                  <a:pt x="763" y="1157"/>
                  <a:pt x="776" y="985"/>
                  <a:pt x="776" y="985"/>
                </a:cubicBezTo>
                <a:close/>
              </a:path>
            </a:pathLst>
          </a:cu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16200000" scaled="1"/>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mj-ea"/>
              <a:ea typeface="+mj-ea"/>
            </a:endParaRPr>
          </a:p>
        </p:txBody>
      </p:sp>
      <p:grpSp>
        <p:nvGrpSpPr>
          <p:cNvPr id="3" name="组合 2"/>
          <p:cNvGrpSpPr/>
          <p:nvPr/>
        </p:nvGrpSpPr>
        <p:grpSpPr>
          <a:xfrm>
            <a:off x="4053394" y="1623041"/>
            <a:ext cx="987652" cy="968833"/>
            <a:chOff x="4116894" y="1948508"/>
            <a:chExt cx="987652" cy="968833"/>
          </a:xfrm>
        </p:grpSpPr>
        <p:grpSp>
          <p:nvGrpSpPr>
            <p:cNvPr id="4" name="组合 3"/>
            <p:cNvGrpSpPr/>
            <p:nvPr/>
          </p:nvGrpSpPr>
          <p:grpSpPr>
            <a:xfrm rot="4348561">
              <a:off x="4126303" y="1939099"/>
              <a:ext cx="968833" cy="987652"/>
              <a:chOff x="2720209" y="3507822"/>
              <a:chExt cx="926822" cy="944825"/>
            </a:xfrm>
          </p:grpSpPr>
          <p:sp>
            <p:nvSpPr>
              <p:cNvPr id="9"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mj-ea"/>
                  <a:ea typeface="+mj-ea"/>
                </a:endParaRPr>
              </a:p>
            </p:txBody>
          </p:sp>
          <p:sp>
            <p:nvSpPr>
              <p:cNvPr id="10" name="Oval Callout 9"/>
              <p:cNvSpPr/>
              <p:nvPr/>
            </p:nvSpPr>
            <p:spPr>
              <a:xfrm rot="18720547">
                <a:off x="2822121" y="3625625"/>
                <a:ext cx="722996" cy="709220"/>
              </a:xfrm>
              <a:prstGeom prst="wedgeEllipseCallout">
                <a:avLst>
                  <a:gd name="adj1" fmla="val 38923"/>
                  <a:gd name="adj2" fmla="val 61436"/>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bg1"/>
                  </a:solidFill>
                </a:endParaRPr>
              </a:p>
            </p:txBody>
          </p:sp>
        </p:grpSp>
        <p:grpSp>
          <p:nvGrpSpPr>
            <p:cNvPr id="5" name="Group 72"/>
            <p:cNvGrpSpPr/>
            <p:nvPr/>
          </p:nvGrpSpPr>
          <p:grpSpPr>
            <a:xfrm>
              <a:off x="4410453" y="2259240"/>
              <a:ext cx="361093" cy="303786"/>
              <a:chOff x="5368132" y="2625725"/>
              <a:chExt cx="465138" cy="391319"/>
            </a:xfrm>
            <a:solidFill>
              <a:schemeClr val="bg1"/>
            </a:solidFill>
          </p:grpSpPr>
          <p:sp>
            <p:nvSpPr>
              <p:cNvPr id="6"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7"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8"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11" name="组合 10"/>
          <p:cNvGrpSpPr/>
          <p:nvPr/>
        </p:nvGrpSpPr>
        <p:grpSpPr>
          <a:xfrm>
            <a:off x="3046876" y="2090205"/>
            <a:ext cx="968833" cy="987652"/>
            <a:chOff x="3046876" y="2364872"/>
            <a:chExt cx="968833" cy="987652"/>
          </a:xfrm>
        </p:grpSpPr>
        <p:grpSp>
          <p:nvGrpSpPr>
            <p:cNvPr id="12" name="组合 11"/>
            <p:cNvGrpSpPr/>
            <p:nvPr/>
          </p:nvGrpSpPr>
          <p:grpSpPr>
            <a:xfrm rot="2082787">
              <a:off x="3046876" y="2364872"/>
              <a:ext cx="968833" cy="987652"/>
              <a:chOff x="2720209" y="3507822"/>
              <a:chExt cx="926822" cy="944825"/>
            </a:xfrm>
          </p:grpSpPr>
          <p:sp>
            <p:nvSpPr>
              <p:cNvPr id="17"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mj-ea"/>
                  <a:ea typeface="+mj-ea"/>
                </a:endParaRPr>
              </a:p>
            </p:txBody>
          </p:sp>
          <p:sp>
            <p:nvSpPr>
              <p:cNvPr id="18" name="Oval Callout 9"/>
              <p:cNvSpPr/>
              <p:nvPr/>
            </p:nvSpPr>
            <p:spPr>
              <a:xfrm rot="18720547">
                <a:off x="2822121" y="3625625"/>
                <a:ext cx="722996" cy="709220"/>
              </a:xfrm>
              <a:prstGeom prst="wedgeEllipseCallout">
                <a:avLst>
                  <a:gd name="adj1" fmla="val 38923"/>
                  <a:gd name="adj2" fmla="val 61436"/>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bg1"/>
                  </a:solidFill>
                </a:endParaRPr>
              </a:p>
            </p:txBody>
          </p:sp>
        </p:grpSp>
        <p:grpSp>
          <p:nvGrpSpPr>
            <p:cNvPr id="13" name="Group 76"/>
            <p:cNvGrpSpPr/>
            <p:nvPr/>
          </p:nvGrpSpPr>
          <p:grpSpPr>
            <a:xfrm>
              <a:off x="3373014" y="2686882"/>
              <a:ext cx="360476" cy="360476"/>
              <a:chOff x="4439444" y="2582069"/>
              <a:chExt cx="464344" cy="464344"/>
            </a:xfrm>
            <a:solidFill>
              <a:schemeClr val="bg1"/>
            </a:solidFill>
          </p:grpSpPr>
          <p:sp>
            <p:nvSpPr>
              <p:cNvPr id="14"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15"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16"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grpSp>
      </p:grpSp>
      <p:grpSp>
        <p:nvGrpSpPr>
          <p:cNvPr id="19" name="组合 18"/>
          <p:cNvGrpSpPr/>
          <p:nvPr/>
        </p:nvGrpSpPr>
        <p:grpSpPr>
          <a:xfrm>
            <a:off x="2678198" y="3139529"/>
            <a:ext cx="968833" cy="987652"/>
            <a:chOff x="2678198" y="3464996"/>
            <a:chExt cx="968833" cy="987652"/>
          </a:xfrm>
        </p:grpSpPr>
        <p:grpSp>
          <p:nvGrpSpPr>
            <p:cNvPr id="20" name="组合 19"/>
            <p:cNvGrpSpPr/>
            <p:nvPr/>
          </p:nvGrpSpPr>
          <p:grpSpPr>
            <a:xfrm>
              <a:off x="2678198" y="3464996"/>
              <a:ext cx="968833" cy="987652"/>
              <a:chOff x="2720209" y="3507822"/>
              <a:chExt cx="926822" cy="944825"/>
            </a:xfrm>
          </p:grpSpPr>
          <p:sp>
            <p:nvSpPr>
              <p:cNvPr id="22"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mj-ea"/>
                  <a:ea typeface="+mj-ea"/>
                </a:endParaRPr>
              </a:p>
            </p:txBody>
          </p:sp>
          <p:sp>
            <p:nvSpPr>
              <p:cNvPr id="23" name="Oval Callout 9"/>
              <p:cNvSpPr/>
              <p:nvPr/>
            </p:nvSpPr>
            <p:spPr>
              <a:xfrm rot="18720547">
                <a:off x="2822121" y="3625625"/>
                <a:ext cx="722996" cy="709220"/>
              </a:xfrm>
              <a:prstGeom prst="wedgeEllipseCallout">
                <a:avLst>
                  <a:gd name="adj1" fmla="val 38923"/>
                  <a:gd name="adj2" fmla="val 61436"/>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bg1"/>
                  </a:solidFill>
                </a:endParaRPr>
              </a:p>
            </p:txBody>
          </p:sp>
        </p:grpSp>
        <p:sp>
          <p:nvSpPr>
            <p:cNvPr id="21" name="Freeform 13"/>
            <p:cNvSpPr>
              <a:spLocks noEditPoints="1"/>
            </p:cNvSpPr>
            <p:nvPr/>
          </p:nvSpPr>
          <p:spPr bwMode="auto">
            <a:xfrm>
              <a:off x="3018694" y="3779256"/>
              <a:ext cx="312529" cy="359134"/>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grpSp>
      <p:grpSp>
        <p:nvGrpSpPr>
          <p:cNvPr id="24" name="组合 23"/>
          <p:cNvGrpSpPr/>
          <p:nvPr/>
        </p:nvGrpSpPr>
        <p:grpSpPr>
          <a:xfrm>
            <a:off x="5192565" y="1818383"/>
            <a:ext cx="987652" cy="968833"/>
            <a:chOff x="5192565" y="2143850"/>
            <a:chExt cx="987652" cy="968833"/>
          </a:xfrm>
        </p:grpSpPr>
        <p:grpSp>
          <p:nvGrpSpPr>
            <p:cNvPr id="25" name="Group 68"/>
            <p:cNvGrpSpPr/>
            <p:nvPr/>
          </p:nvGrpSpPr>
          <p:grpSpPr>
            <a:xfrm>
              <a:off x="5227488" y="2406237"/>
              <a:ext cx="360476" cy="360476"/>
              <a:chOff x="7287419" y="2577307"/>
              <a:chExt cx="464344" cy="464344"/>
            </a:xfrm>
            <a:solidFill>
              <a:schemeClr val="bg2"/>
            </a:solidFill>
          </p:grpSpPr>
          <p:sp>
            <p:nvSpPr>
              <p:cNvPr id="39"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40"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sp>
            <p:nvSpPr>
              <p:cNvPr id="41"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chemeClr val="bg1"/>
                  </a:solidFill>
                  <a:effectLst>
                    <a:outerShdw blurRad="38100" dist="38100" dir="2700000" algn="tl">
                      <a:srgbClr val="000000"/>
                    </a:outerShdw>
                  </a:effectLst>
                  <a:latin typeface="Gill Sans" charset="0"/>
                  <a:sym typeface="Gill Sans" charset="0"/>
                </a:endParaRPr>
              </a:p>
            </p:txBody>
          </p:sp>
        </p:grpSp>
        <p:grpSp>
          <p:nvGrpSpPr>
            <p:cNvPr id="26" name="组合 25"/>
            <p:cNvGrpSpPr/>
            <p:nvPr/>
          </p:nvGrpSpPr>
          <p:grpSpPr>
            <a:xfrm rot="6212144">
              <a:off x="5201974" y="2134441"/>
              <a:ext cx="968833" cy="987652"/>
              <a:chOff x="2720209" y="3507822"/>
              <a:chExt cx="926822" cy="944825"/>
            </a:xfrm>
          </p:grpSpPr>
          <p:sp>
            <p:nvSpPr>
              <p:cNvPr id="37"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mj-ea"/>
                  <a:ea typeface="+mj-ea"/>
                </a:endParaRPr>
              </a:p>
            </p:txBody>
          </p:sp>
          <p:sp>
            <p:nvSpPr>
              <p:cNvPr id="38" name="Oval Callout 9"/>
              <p:cNvSpPr/>
              <p:nvPr/>
            </p:nvSpPr>
            <p:spPr>
              <a:xfrm rot="18720547">
                <a:off x="2822121" y="3625625"/>
                <a:ext cx="722996" cy="709220"/>
              </a:xfrm>
              <a:prstGeom prst="wedgeEllipseCallout">
                <a:avLst>
                  <a:gd name="adj1" fmla="val 38923"/>
                  <a:gd name="adj2" fmla="val 61436"/>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bg1"/>
                  </a:solidFill>
                </a:endParaRPr>
              </a:p>
            </p:txBody>
          </p:sp>
        </p:grpSp>
        <p:grpSp>
          <p:nvGrpSpPr>
            <p:cNvPr id="27" name="Group 51"/>
            <p:cNvGrpSpPr/>
            <p:nvPr/>
          </p:nvGrpSpPr>
          <p:grpSpPr>
            <a:xfrm>
              <a:off x="5531582" y="2441523"/>
              <a:ext cx="360476" cy="361093"/>
              <a:chOff x="9145588" y="4435475"/>
              <a:chExt cx="464344" cy="465138"/>
            </a:xfrm>
            <a:solidFill>
              <a:schemeClr val="bg1"/>
            </a:solidFill>
          </p:grpSpPr>
          <p:sp>
            <p:nvSpPr>
              <p:cNvPr id="28"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29"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30"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31"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32"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33"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34"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35"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sp>
            <p:nvSpPr>
              <p:cNvPr id="36"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olidFill>
                    <a:schemeClr val="bg1"/>
                  </a:solidFill>
                  <a:sym typeface="Gill Sans" charset="0"/>
                </a:endParaRPr>
              </a:p>
            </p:txBody>
          </p:sp>
        </p:grpSp>
      </p:grpSp>
      <p:grpSp>
        <p:nvGrpSpPr>
          <p:cNvPr id="42" name="组合 41"/>
          <p:cNvGrpSpPr/>
          <p:nvPr/>
        </p:nvGrpSpPr>
        <p:grpSpPr>
          <a:xfrm>
            <a:off x="5762894" y="2801746"/>
            <a:ext cx="968833" cy="987652"/>
            <a:chOff x="5762894" y="3127213"/>
            <a:chExt cx="968833" cy="987652"/>
          </a:xfrm>
        </p:grpSpPr>
        <p:grpSp>
          <p:nvGrpSpPr>
            <p:cNvPr id="43" name="组合 42"/>
            <p:cNvGrpSpPr/>
            <p:nvPr/>
          </p:nvGrpSpPr>
          <p:grpSpPr>
            <a:xfrm rot="9985777">
              <a:off x="5762894" y="3127213"/>
              <a:ext cx="968833" cy="987652"/>
              <a:chOff x="2720209" y="3507822"/>
              <a:chExt cx="926822" cy="944825"/>
            </a:xfrm>
          </p:grpSpPr>
          <p:sp>
            <p:nvSpPr>
              <p:cNvPr id="45"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latin typeface="+mj-ea"/>
                  <a:ea typeface="+mj-ea"/>
                </a:endParaRPr>
              </a:p>
            </p:txBody>
          </p:sp>
          <p:sp>
            <p:nvSpPr>
              <p:cNvPr id="46" name="Oval Callout 9"/>
              <p:cNvSpPr/>
              <p:nvPr/>
            </p:nvSpPr>
            <p:spPr>
              <a:xfrm rot="18720547">
                <a:off x="2822121" y="3625625"/>
                <a:ext cx="722996" cy="709220"/>
              </a:xfrm>
              <a:prstGeom prst="wedgeEllipseCallout">
                <a:avLst>
                  <a:gd name="adj1" fmla="val 38923"/>
                  <a:gd name="adj2" fmla="val 61436"/>
                </a:avLst>
              </a:prstGeom>
              <a:solidFill>
                <a:srgbClr val="00206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GB" sz="1800">
                  <a:solidFill>
                    <a:schemeClr val="bg1"/>
                  </a:solidFill>
                </a:endParaRPr>
              </a:p>
            </p:txBody>
          </p:sp>
        </p:grpSp>
        <p:sp>
          <p:nvSpPr>
            <p:cNvPr id="44" name="Freeform 5"/>
            <p:cNvSpPr>
              <a:spLocks noEditPoints="1"/>
            </p:cNvSpPr>
            <p:nvPr/>
          </p:nvSpPr>
          <p:spPr bwMode="auto">
            <a:xfrm>
              <a:off x="6049663" y="3454150"/>
              <a:ext cx="395295" cy="333776"/>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grpSp>
      <p:grpSp>
        <p:nvGrpSpPr>
          <p:cNvPr id="47" name="组合 46"/>
          <p:cNvGrpSpPr/>
          <p:nvPr/>
        </p:nvGrpSpPr>
        <p:grpSpPr>
          <a:xfrm>
            <a:off x="499469" y="1319368"/>
            <a:ext cx="1923767" cy="766298"/>
            <a:chOff x="1072034" y="1783252"/>
            <a:chExt cx="1923767" cy="766298"/>
          </a:xfrm>
        </p:grpSpPr>
        <p:sp>
          <p:nvSpPr>
            <p:cNvPr id="48" name="TextBox 47"/>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49" name="TextBox 48"/>
            <p:cNvSpPr txBox="1"/>
            <p:nvPr/>
          </p:nvSpPr>
          <p:spPr>
            <a:xfrm>
              <a:off x="1072034" y="1783252"/>
              <a:ext cx="820738"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50" name="组合 49"/>
          <p:cNvGrpSpPr/>
          <p:nvPr/>
        </p:nvGrpSpPr>
        <p:grpSpPr>
          <a:xfrm>
            <a:off x="499469" y="2369831"/>
            <a:ext cx="1923767" cy="766298"/>
            <a:chOff x="1072034" y="1783252"/>
            <a:chExt cx="1923767" cy="766298"/>
          </a:xfrm>
        </p:grpSpPr>
        <p:sp>
          <p:nvSpPr>
            <p:cNvPr id="51" name="TextBox 50"/>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52" name="TextBox 51"/>
            <p:cNvSpPr txBox="1"/>
            <p:nvPr/>
          </p:nvSpPr>
          <p:spPr>
            <a:xfrm>
              <a:off x="1072034" y="1783252"/>
              <a:ext cx="820738"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53" name="组合 52"/>
          <p:cNvGrpSpPr/>
          <p:nvPr/>
        </p:nvGrpSpPr>
        <p:grpSpPr>
          <a:xfrm>
            <a:off x="499469" y="3462940"/>
            <a:ext cx="1923767" cy="766298"/>
            <a:chOff x="1072034" y="1783252"/>
            <a:chExt cx="1923767" cy="766298"/>
          </a:xfrm>
        </p:grpSpPr>
        <p:sp>
          <p:nvSpPr>
            <p:cNvPr id="54" name="TextBox 53"/>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55" name="TextBox 54"/>
            <p:cNvSpPr txBox="1"/>
            <p:nvPr/>
          </p:nvSpPr>
          <p:spPr>
            <a:xfrm>
              <a:off x="1072034" y="1783252"/>
              <a:ext cx="820738"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56" name="组合 55"/>
          <p:cNvGrpSpPr/>
          <p:nvPr/>
        </p:nvGrpSpPr>
        <p:grpSpPr>
          <a:xfrm>
            <a:off x="6819247" y="1132384"/>
            <a:ext cx="1923767" cy="766298"/>
            <a:chOff x="1072034" y="1783252"/>
            <a:chExt cx="1923767" cy="766298"/>
          </a:xfrm>
        </p:grpSpPr>
        <p:sp>
          <p:nvSpPr>
            <p:cNvPr id="57" name="TextBox 56"/>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58" name="TextBox 57"/>
            <p:cNvSpPr txBox="1"/>
            <p:nvPr/>
          </p:nvSpPr>
          <p:spPr>
            <a:xfrm>
              <a:off x="1072034" y="1783252"/>
              <a:ext cx="820738"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59" name="组合 58"/>
          <p:cNvGrpSpPr/>
          <p:nvPr/>
        </p:nvGrpSpPr>
        <p:grpSpPr>
          <a:xfrm>
            <a:off x="6819247" y="2225493"/>
            <a:ext cx="1923767" cy="766298"/>
            <a:chOff x="1072034" y="1783252"/>
            <a:chExt cx="1923767" cy="766298"/>
          </a:xfrm>
        </p:grpSpPr>
        <p:sp>
          <p:nvSpPr>
            <p:cNvPr id="60" name="TextBox 59"/>
            <p:cNvSpPr txBox="1"/>
            <p:nvPr/>
          </p:nvSpPr>
          <p:spPr>
            <a:xfrm>
              <a:off x="1072034" y="2087885"/>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单击此处添加文本单击此处添加</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文本</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61" name="TextBox 60"/>
            <p:cNvSpPr txBox="1"/>
            <p:nvPr/>
          </p:nvSpPr>
          <p:spPr>
            <a:xfrm>
              <a:off x="1072034" y="1783252"/>
              <a:ext cx="820738"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8587">
        <p14:prism isInverted="1"/>
      </p:transition>
    </mc:Choice>
    <mc:Fallback xmlns="">
      <p:transition spd="slow" advClick="0" advTm="858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500" fill="hold"/>
                                            <p:tgtEl>
                                              <p:spTgt spid="42"/>
                                            </p:tgtEl>
                                            <p:attrNameLst>
                                              <p:attrName>ppt_w</p:attrName>
                                            </p:attrNameLst>
                                          </p:cBhvr>
                                          <p:tavLst>
                                            <p:tav tm="0">
                                              <p:val>
                                                <p:fltVal val="0"/>
                                              </p:val>
                                            </p:tav>
                                            <p:tav tm="100000">
                                              <p:val>
                                                <p:strVal val="#ppt_w"/>
                                              </p:val>
                                            </p:tav>
                                          </p:tavLst>
                                        </p:anim>
                                        <p:anim calcmode="lin" valueType="num">
                                          <p:cBhvr>
                                            <p:cTn id="36" dur="500" fill="hold"/>
                                            <p:tgtEl>
                                              <p:spTgt spid="42"/>
                                            </p:tgtEl>
                                            <p:attrNameLst>
                                              <p:attrName>ppt_h</p:attrName>
                                            </p:attrNameLst>
                                          </p:cBhvr>
                                          <p:tavLst>
                                            <p:tav tm="0">
                                              <p:val>
                                                <p:fltVal val="0"/>
                                              </p:val>
                                            </p:tav>
                                            <p:tav tm="100000">
                                              <p:val>
                                                <p:strVal val="#ppt_h"/>
                                              </p:val>
                                            </p:tav>
                                          </p:tavLst>
                                        </p:anim>
                                        <p:animEffect transition="in" filter="fade">
                                          <p:cBhvr>
                                            <p:cTn id="37" dur="500"/>
                                            <p:tgtEl>
                                              <p:spTgt spid="42"/>
                                            </p:tgtEl>
                                          </p:cBhvr>
                                        </p:animEffect>
                                      </p:childTnLst>
                                    </p:cTn>
                                  </p:par>
                                </p:childTnLst>
                              </p:cTn>
                            </p:par>
                            <p:par>
                              <p:cTn id="38" fill="hold">
                                <p:stCondLst>
                                  <p:cond delay="3000"/>
                                </p:stCondLst>
                                <p:childTnLst>
                                  <p:par>
                                    <p:cTn id="39" presetID="2" presetClass="entr" presetSubtype="8" fill="hold" nodeType="afterEffect" p14:presetBounceEnd="26000">
                                      <p:stCondLst>
                                        <p:cond delay="0"/>
                                      </p:stCondLst>
                                      <p:childTnLst>
                                        <p:set>
                                          <p:cBhvr>
                                            <p:cTn id="40" dur="1" fill="hold">
                                              <p:stCondLst>
                                                <p:cond delay="0"/>
                                              </p:stCondLst>
                                            </p:cTn>
                                            <p:tgtEl>
                                              <p:spTgt spid="47"/>
                                            </p:tgtEl>
                                            <p:attrNameLst>
                                              <p:attrName>style.visibility</p:attrName>
                                            </p:attrNameLst>
                                          </p:cBhvr>
                                          <p:to>
                                            <p:strVal val="visible"/>
                                          </p:to>
                                        </p:set>
                                        <p:anim calcmode="lin" valueType="num" p14:bounceEnd="26000">
                                          <p:cBhvr additive="base">
                                            <p:cTn id="41" dur="1000" fill="hold"/>
                                            <p:tgtEl>
                                              <p:spTgt spid="47"/>
                                            </p:tgtEl>
                                            <p:attrNameLst>
                                              <p:attrName>ppt_x</p:attrName>
                                            </p:attrNameLst>
                                          </p:cBhvr>
                                          <p:tavLst>
                                            <p:tav tm="0">
                                              <p:val>
                                                <p:strVal val="0-#ppt_w/2"/>
                                              </p:val>
                                            </p:tav>
                                            <p:tav tm="100000">
                                              <p:val>
                                                <p:strVal val="#ppt_x"/>
                                              </p:val>
                                            </p:tav>
                                          </p:tavLst>
                                        </p:anim>
                                        <p:anim calcmode="lin" valueType="num" p14:bounceEnd="26000">
                                          <p:cBhvr additive="base">
                                            <p:cTn id="42" dur="1000" fill="hold"/>
                                            <p:tgtEl>
                                              <p:spTgt spid="47"/>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nodeType="afterEffect" p14:presetBounceEnd="26000">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14:bounceEnd="26000">
                                          <p:cBhvr additive="base">
                                            <p:cTn id="46" dur="1000" fill="hold"/>
                                            <p:tgtEl>
                                              <p:spTgt spid="50"/>
                                            </p:tgtEl>
                                            <p:attrNameLst>
                                              <p:attrName>ppt_x</p:attrName>
                                            </p:attrNameLst>
                                          </p:cBhvr>
                                          <p:tavLst>
                                            <p:tav tm="0">
                                              <p:val>
                                                <p:strVal val="0-#ppt_w/2"/>
                                              </p:val>
                                            </p:tav>
                                            <p:tav tm="100000">
                                              <p:val>
                                                <p:strVal val="#ppt_x"/>
                                              </p:val>
                                            </p:tav>
                                          </p:tavLst>
                                        </p:anim>
                                        <p:anim calcmode="lin" valueType="num" p14:bounceEnd="26000">
                                          <p:cBhvr additive="base">
                                            <p:cTn id="47" dur="1000" fill="hold"/>
                                            <p:tgtEl>
                                              <p:spTgt spid="50"/>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 presetClass="entr" presetSubtype="8" fill="hold" nodeType="afterEffect" p14:presetBounceEnd="26000">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14:bounceEnd="26000">
                                          <p:cBhvr additive="base">
                                            <p:cTn id="51" dur="1000" fill="hold"/>
                                            <p:tgtEl>
                                              <p:spTgt spid="53"/>
                                            </p:tgtEl>
                                            <p:attrNameLst>
                                              <p:attrName>ppt_x</p:attrName>
                                            </p:attrNameLst>
                                          </p:cBhvr>
                                          <p:tavLst>
                                            <p:tav tm="0">
                                              <p:val>
                                                <p:strVal val="0-#ppt_w/2"/>
                                              </p:val>
                                            </p:tav>
                                            <p:tav tm="100000">
                                              <p:val>
                                                <p:strVal val="#ppt_x"/>
                                              </p:val>
                                            </p:tav>
                                          </p:tavLst>
                                        </p:anim>
                                        <p:anim calcmode="lin" valueType="num" p14:bounceEnd="26000">
                                          <p:cBhvr additive="base">
                                            <p:cTn id="52" dur="1000" fill="hold"/>
                                            <p:tgtEl>
                                              <p:spTgt spid="53"/>
                                            </p:tgtEl>
                                            <p:attrNameLst>
                                              <p:attrName>ppt_y</p:attrName>
                                            </p:attrNameLst>
                                          </p:cBhvr>
                                          <p:tavLst>
                                            <p:tav tm="0">
                                              <p:val>
                                                <p:strVal val="#ppt_y"/>
                                              </p:val>
                                            </p:tav>
                                            <p:tav tm="100000">
                                              <p:val>
                                                <p:strVal val="#ppt_y"/>
                                              </p:val>
                                            </p:tav>
                                          </p:tavLst>
                                        </p:anim>
                                      </p:childTnLst>
                                    </p:cTn>
                                  </p:par>
                                </p:childTnLst>
                              </p:cTn>
                            </p:par>
                            <p:par>
                              <p:cTn id="53" fill="hold">
                                <p:stCondLst>
                                  <p:cond delay="6000"/>
                                </p:stCondLst>
                                <p:childTnLst>
                                  <p:par>
                                    <p:cTn id="54" presetID="2" presetClass="entr" presetSubtype="2" fill="hold" nodeType="afterEffect" p14:presetBounceEnd="26000">
                                      <p:stCondLst>
                                        <p:cond delay="0"/>
                                      </p:stCondLst>
                                      <p:childTnLst>
                                        <p:set>
                                          <p:cBhvr>
                                            <p:cTn id="55" dur="1" fill="hold">
                                              <p:stCondLst>
                                                <p:cond delay="0"/>
                                              </p:stCondLst>
                                            </p:cTn>
                                            <p:tgtEl>
                                              <p:spTgt spid="56"/>
                                            </p:tgtEl>
                                            <p:attrNameLst>
                                              <p:attrName>style.visibility</p:attrName>
                                            </p:attrNameLst>
                                          </p:cBhvr>
                                          <p:to>
                                            <p:strVal val="visible"/>
                                          </p:to>
                                        </p:set>
                                        <p:anim calcmode="lin" valueType="num" p14:bounceEnd="26000">
                                          <p:cBhvr additive="base">
                                            <p:cTn id="56" dur="1000" fill="hold"/>
                                            <p:tgtEl>
                                              <p:spTgt spid="56"/>
                                            </p:tgtEl>
                                            <p:attrNameLst>
                                              <p:attrName>ppt_x</p:attrName>
                                            </p:attrNameLst>
                                          </p:cBhvr>
                                          <p:tavLst>
                                            <p:tav tm="0">
                                              <p:val>
                                                <p:strVal val="1+#ppt_w/2"/>
                                              </p:val>
                                            </p:tav>
                                            <p:tav tm="100000">
                                              <p:val>
                                                <p:strVal val="#ppt_x"/>
                                              </p:val>
                                            </p:tav>
                                          </p:tavLst>
                                        </p:anim>
                                        <p:anim calcmode="lin" valueType="num" p14:bounceEnd="26000">
                                          <p:cBhvr additive="base">
                                            <p:cTn id="57" dur="1000" fill="hold"/>
                                            <p:tgtEl>
                                              <p:spTgt spid="56"/>
                                            </p:tgtEl>
                                            <p:attrNameLst>
                                              <p:attrName>ppt_y</p:attrName>
                                            </p:attrNameLst>
                                          </p:cBhvr>
                                          <p:tavLst>
                                            <p:tav tm="0">
                                              <p:val>
                                                <p:strVal val="#ppt_y"/>
                                              </p:val>
                                            </p:tav>
                                            <p:tav tm="100000">
                                              <p:val>
                                                <p:strVal val="#ppt_y"/>
                                              </p:val>
                                            </p:tav>
                                          </p:tavLst>
                                        </p:anim>
                                      </p:childTnLst>
                                    </p:cTn>
                                  </p:par>
                                </p:childTnLst>
                              </p:cTn>
                            </p:par>
                            <p:par>
                              <p:cTn id="58" fill="hold">
                                <p:stCondLst>
                                  <p:cond delay="7000"/>
                                </p:stCondLst>
                                <p:childTnLst>
                                  <p:par>
                                    <p:cTn id="59" presetID="2" presetClass="entr" presetSubtype="2" fill="hold" nodeType="afterEffect" p14:presetBounceEnd="26000">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14:bounceEnd="26000">
                                          <p:cBhvr additive="base">
                                            <p:cTn id="61" dur="1000" fill="hold"/>
                                            <p:tgtEl>
                                              <p:spTgt spid="59"/>
                                            </p:tgtEl>
                                            <p:attrNameLst>
                                              <p:attrName>ppt_x</p:attrName>
                                            </p:attrNameLst>
                                          </p:cBhvr>
                                          <p:tavLst>
                                            <p:tav tm="0">
                                              <p:val>
                                                <p:strVal val="1+#ppt_w/2"/>
                                              </p:val>
                                            </p:tav>
                                            <p:tav tm="100000">
                                              <p:val>
                                                <p:strVal val="#ppt_x"/>
                                              </p:val>
                                            </p:tav>
                                          </p:tavLst>
                                        </p:anim>
                                        <p:anim calcmode="lin" valueType="num" p14:bounceEnd="26000">
                                          <p:cBhvr additive="base">
                                            <p:cTn id="62" dur="10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500" fill="hold"/>
                                            <p:tgtEl>
                                              <p:spTgt spid="42"/>
                                            </p:tgtEl>
                                            <p:attrNameLst>
                                              <p:attrName>ppt_w</p:attrName>
                                            </p:attrNameLst>
                                          </p:cBhvr>
                                          <p:tavLst>
                                            <p:tav tm="0">
                                              <p:val>
                                                <p:fltVal val="0"/>
                                              </p:val>
                                            </p:tav>
                                            <p:tav tm="100000">
                                              <p:val>
                                                <p:strVal val="#ppt_w"/>
                                              </p:val>
                                            </p:tav>
                                          </p:tavLst>
                                        </p:anim>
                                        <p:anim calcmode="lin" valueType="num">
                                          <p:cBhvr>
                                            <p:cTn id="36" dur="500" fill="hold"/>
                                            <p:tgtEl>
                                              <p:spTgt spid="42"/>
                                            </p:tgtEl>
                                            <p:attrNameLst>
                                              <p:attrName>ppt_h</p:attrName>
                                            </p:attrNameLst>
                                          </p:cBhvr>
                                          <p:tavLst>
                                            <p:tav tm="0">
                                              <p:val>
                                                <p:fltVal val="0"/>
                                              </p:val>
                                            </p:tav>
                                            <p:tav tm="100000">
                                              <p:val>
                                                <p:strVal val="#ppt_h"/>
                                              </p:val>
                                            </p:tav>
                                          </p:tavLst>
                                        </p:anim>
                                        <p:animEffect transition="in" filter="fade">
                                          <p:cBhvr>
                                            <p:cTn id="37" dur="500"/>
                                            <p:tgtEl>
                                              <p:spTgt spid="42"/>
                                            </p:tgtEl>
                                          </p:cBhvr>
                                        </p:animEffect>
                                      </p:childTnLst>
                                    </p:cTn>
                                  </p:par>
                                </p:childTnLst>
                              </p:cTn>
                            </p:par>
                            <p:par>
                              <p:cTn id="38" fill="hold">
                                <p:stCondLst>
                                  <p:cond delay="3000"/>
                                </p:stCondLst>
                                <p:childTnLst>
                                  <p:par>
                                    <p:cTn id="39" presetID="2" presetClass="entr" presetSubtype="8"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1000" fill="hold"/>
                                            <p:tgtEl>
                                              <p:spTgt spid="47"/>
                                            </p:tgtEl>
                                            <p:attrNameLst>
                                              <p:attrName>ppt_x</p:attrName>
                                            </p:attrNameLst>
                                          </p:cBhvr>
                                          <p:tavLst>
                                            <p:tav tm="0">
                                              <p:val>
                                                <p:strVal val="0-#ppt_w/2"/>
                                              </p:val>
                                            </p:tav>
                                            <p:tav tm="100000">
                                              <p:val>
                                                <p:strVal val="#ppt_x"/>
                                              </p:val>
                                            </p:tav>
                                          </p:tavLst>
                                        </p:anim>
                                        <p:anim calcmode="lin" valueType="num">
                                          <p:cBhvr additive="base">
                                            <p:cTn id="42" dur="1000" fill="hold"/>
                                            <p:tgtEl>
                                              <p:spTgt spid="47"/>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nodeType="after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additive="base">
                                            <p:cTn id="46" dur="1000" fill="hold"/>
                                            <p:tgtEl>
                                              <p:spTgt spid="50"/>
                                            </p:tgtEl>
                                            <p:attrNameLst>
                                              <p:attrName>ppt_x</p:attrName>
                                            </p:attrNameLst>
                                          </p:cBhvr>
                                          <p:tavLst>
                                            <p:tav tm="0">
                                              <p:val>
                                                <p:strVal val="0-#ppt_w/2"/>
                                              </p:val>
                                            </p:tav>
                                            <p:tav tm="100000">
                                              <p:val>
                                                <p:strVal val="#ppt_x"/>
                                              </p:val>
                                            </p:tav>
                                          </p:tavLst>
                                        </p:anim>
                                        <p:anim calcmode="lin" valueType="num">
                                          <p:cBhvr additive="base">
                                            <p:cTn id="47" dur="1000" fill="hold"/>
                                            <p:tgtEl>
                                              <p:spTgt spid="50"/>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 presetClass="entr" presetSubtype="8" fill="hold" nodeType="after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1000" fill="hold"/>
                                            <p:tgtEl>
                                              <p:spTgt spid="53"/>
                                            </p:tgtEl>
                                            <p:attrNameLst>
                                              <p:attrName>ppt_x</p:attrName>
                                            </p:attrNameLst>
                                          </p:cBhvr>
                                          <p:tavLst>
                                            <p:tav tm="0">
                                              <p:val>
                                                <p:strVal val="0-#ppt_w/2"/>
                                              </p:val>
                                            </p:tav>
                                            <p:tav tm="100000">
                                              <p:val>
                                                <p:strVal val="#ppt_x"/>
                                              </p:val>
                                            </p:tav>
                                          </p:tavLst>
                                        </p:anim>
                                        <p:anim calcmode="lin" valueType="num">
                                          <p:cBhvr additive="base">
                                            <p:cTn id="52" dur="1000" fill="hold"/>
                                            <p:tgtEl>
                                              <p:spTgt spid="53"/>
                                            </p:tgtEl>
                                            <p:attrNameLst>
                                              <p:attrName>ppt_y</p:attrName>
                                            </p:attrNameLst>
                                          </p:cBhvr>
                                          <p:tavLst>
                                            <p:tav tm="0">
                                              <p:val>
                                                <p:strVal val="#ppt_y"/>
                                              </p:val>
                                            </p:tav>
                                            <p:tav tm="100000">
                                              <p:val>
                                                <p:strVal val="#ppt_y"/>
                                              </p:val>
                                            </p:tav>
                                          </p:tavLst>
                                        </p:anim>
                                      </p:childTnLst>
                                    </p:cTn>
                                  </p:par>
                                </p:childTnLst>
                              </p:cTn>
                            </p:par>
                            <p:par>
                              <p:cTn id="53" fill="hold">
                                <p:stCondLst>
                                  <p:cond delay="6000"/>
                                </p:stCondLst>
                                <p:childTnLst>
                                  <p:par>
                                    <p:cTn id="54" presetID="2" presetClass="entr" presetSubtype="2"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 calcmode="lin" valueType="num">
                                          <p:cBhvr additive="base">
                                            <p:cTn id="56" dur="1000" fill="hold"/>
                                            <p:tgtEl>
                                              <p:spTgt spid="56"/>
                                            </p:tgtEl>
                                            <p:attrNameLst>
                                              <p:attrName>ppt_x</p:attrName>
                                            </p:attrNameLst>
                                          </p:cBhvr>
                                          <p:tavLst>
                                            <p:tav tm="0">
                                              <p:val>
                                                <p:strVal val="1+#ppt_w/2"/>
                                              </p:val>
                                            </p:tav>
                                            <p:tav tm="100000">
                                              <p:val>
                                                <p:strVal val="#ppt_x"/>
                                              </p:val>
                                            </p:tav>
                                          </p:tavLst>
                                        </p:anim>
                                        <p:anim calcmode="lin" valueType="num">
                                          <p:cBhvr additive="base">
                                            <p:cTn id="57" dur="1000" fill="hold"/>
                                            <p:tgtEl>
                                              <p:spTgt spid="56"/>
                                            </p:tgtEl>
                                            <p:attrNameLst>
                                              <p:attrName>ppt_y</p:attrName>
                                            </p:attrNameLst>
                                          </p:cBhvr>
                                          <p:tavLst>
                                            <p:tav tm="0">
                                              <p:val>
                                                <p:strVal val="#ppt_y"/>
                                              </p:val>
                                            </p:tav>
                                            <p:tav tm="100000">
                                              <p:val>
                                                <p:strVal val="#ppt_y"/>
                                              </p:val>
                                            </p:tav>
                                          </p:tavLst>
                                        </p:anim>
                                      </p:childTnLst>
                                    </p:cTn>
                                  </p:par>
                                </p:childTnLst>
                              </p:cTn>
                            </p:par>
                            <p:par>
                              <p:cTn id="58" fill="hold">
                                <p:stCondLst>
                                  <p:cond delay="7000"/>
                                </p:stCondLst>
                                <p:childTnLst>
                                  <p:par>
                                    <p:cTn id="59" presetID="2" presetClass="entr" presetSubtype="2"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cBhvr additive="base">
                                            <p:cTn id="61" dur="1000" fill="hold"/>
                                            <p:tgtEl>
                                              <p:spTgt spid="59"/>
                                            </p:tgtEl>
                                            <p:attrNameLst>
                                              <p:attrName>ppt_x</p:attrName>
                                            </p:attrNameLst>
                                          </p:cBhvr>
                                          <p:tavLst>
                                            <p:tav tm="0">
                                              <p:val>
                                                <p:strVal val="1+#ppt_w/2"/>
                                              </p:val>
                                            </p:tav>
                                            <p:tav tm="100000">
                                              <p:val>
                                                <p:strVal val="#ppt_x"/>
                                              </p:val>
                                            </p:tav>
                                          </p:tavLst>
                                        </p:anim>
                                        <p:anim calcmode="lin" valueType="num">
                                          <p:cBhvr additive="base">
                                            <p:cTn id="62" dur="10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79512" y="193867"/>
            <a:ext cx="1107996" cy="369332"/>
          </a:xfrm>
          <a:prstGeom prst="rect">
            <a:avLst/>
          </a:prstGeom>
          <a:noFill/>
        </p:spPr>
        <p:txBody>
          <a:bodyPr wrap="none" rtlCol="0">
            <a:spAutoFit/>
          </a:bodyPr>
          <a:lstStyle/>
          <a:p>
            <a:r>
              <a:rPr lang="zh-CN" altLang="en-US" dirty="0">
                <a:solidFill>
                  <a:schemeClr val="bg1"/>
                </a:solidFill>
                <a:latin typeface="Adobe 黑体 Std R" panose="020B0400000000000000" pitchFamily="34" charset="-122"/>
                <a:ea typeface="Adobe 黑体 Std R" panose="020B0400000000000000" pitchFamily="34" charset="-122"/>
              </a:rPr>
              <a:t>总结建议</a:t>
            </a:r>
          </a:p>
        </p:txBody>
      </p:sp>
      <p:cxnSp>
        <p:nvCxnSpPr>
          <p:cNvPr id="38" name="直接连接符 37"/>
          <p:cNvCxnSpPr/>
          <p:nvPr/>
        </p:nvCxnSpPr>
        <p:spPr>
          <a:xfrm>
            <a:off x="251520" y="556320"/>
            <a:ext cx="85689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49314" y="2462195"/>
            <a:ext cx="1441680" cy="1242751"/>
            <a:chOff x="849314" y="2545158"/>
            <a:chExt cx="1441680" cy="1242751"/>
          </a:xfrm>
        </p:grpSpPr>
        <p:sp>
          <p:nvSpPr>
            <p:cNvPr id="3" name="六边形 2"/>
            <p:cNvSpPr/>
            <p:nvPr/>
          </p:nvSpPr>
          <p:spPr>
            <a:xfrm>
              <a:off x="849314" y="2545158"/>
              <a:ext cx="1441680" cy="1242751"/>
            </a:xfrm>
            <a:prstGeom prst="hexagon">
              <a:avLst/>
            </a:prstGeom>
            <a:solidFill>
              <a:srgbClr val="00206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4"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5" name="组合 4"/>
          <p:cNvGrpSpPr/>
          <p:nvPr/>
        </p:nvGrpSpPr>
        <p:grpSpPr>
          <a:xfrm>
            <a:off x="6740086" y="1858701"/>
            <a:ext cx="1441680" cy="1242751"/>
            <a:chOff x="6740086" y="1941664"/>
            <a:chExt cx="1441680" cy="1242751"/>
          </a:xfrm>
        </p:grpSpPr>
        <p:sp>
          <p:nvSpPr>
            <p:cNvPr id="6" name="六边形 5"/>
            <p:cNvSpPr/>
            <p:nvPr/>
          </p:nvSpPr>
          <p:spPr>
            <a:xfrm>
              <a:off x="6740086" y="1941664"/>
              <a:ext cx="1441680" cy="1242751"/>
            </a:xfrm>
            <a:prstGeom prst="hexagon">
              <a:avLst/>
            </a:prstGeom>
            <a:solidFill>
              <a:srgbClr val="00206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7"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nvGrpSpPr>
          <p:cNvPr id="8" name="组合 7"/>
          <p:cNvGrpSpPr/>
          <p:nvPr/>
        </p:nvGrpSpPr>
        <p:grpSpPr>
          <a:xfrm>
            <a:off x="2027245" y="1840820"/>
            <a:ext cx="1441680" cy="1242751"/>
            <a:chOff x="2027245" y="1923783"/>
            <a:chExt cx="1441680" cy="1242751"/>
          </a:xfrm>
        </p:grpSpPr>
        <p:sp>
          <p:nvSpPr>
            <p:cNvPr id="9" name="六边形 8"/>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0" name="矩形 9"/>
            <p:cNvSpPr/>
            <p:nvPr/>
          </p:nvSpPr>
          <p:spPr>
            <a:xfrm>
              <a:off x="2406094" y="2239194"/>
              <a:ext cx="646331" cy="646331"/>
            </a:xfrm>
            <a:prstGeom prst="rect">
              <a:avLst/>
            </a:prstGeom>
          </p:spPr>
          <p:txBody>
            <a:bodyPr wrap="none">
              <a:spAutoFit/>
            </a:bodyPr>
            <a:lstStyle/>
            <a:p>
              <a:r>
                <a:rPr lang="zh-CN" altLang="en-US" sz="1800" dirty="0" smtClean="0">
                  <a:latin typeface="Adobe 黑体 Std R" panose="020B0400000000000000" pitchFamily="34" charset="-122"/>
                  <a:ea typeface="Adobe 黑体 Std R" panose="020B0400000000000000" pitchFamily="34" charset="-122"/>
                </a:rPr>
                <a:t>标题</a:t>
              </a:r>
              <a:endParaRPr lang="en-US" altLang="zh-CN" sz="1800" dirty="0" smtClean="0">
                <a:latin typeface="Adobe 黑体 Std R" panose="020B0400000000000000" pitchFamily="34" charset="-122"/>
                <a:ea typeface="Adobe 黑体 Std R" panose="020B0400000000000000" pitchFamily="34" charset="-122"/>
              </a:endParaRPr>
            </a:p>
            <a:p>
              <a:r>
                <a:rPr lang="zh-CN" altLang="en-US" sz="1800" dirty="0" smtClean="0">
                  <a:latin typeface="Adobe 黑体 Std R" panose="020B0400000000000000" pitchFamily="34" charset="-122"/>
                  <a:ea typeface="Adobe 黑体 Std R" panose="020B0400000000000000" pitchFamily="34" charset="-122"/>
                </a:rPr>
                <a:t>文字</a:t>
              </a:r>
              <a:endParaRPr lang="zh-CN" altLang="en-US" sz="1800" dirty="0">
                <a:latin typeface="Adobe 黑体 Std R" panose="020B0400000000000000" pitchFamily="34" charset="-122"/>
                <a:ea typeface="Adobe 黑体 Std R" panose="020B0400000000000000" pitchFamily="34" charset="-122"/>
              </a:endParaRPr>
            </a:p>
          </p:txBody>
        </p:sp>
      </p:grpSp>
      <p:grpSp>
        <p:nvGrpSpPr>
          <p:cNvPr id="11" name="组合 10"/>
          <p:cNvGrpSpPr/>
          <p:nvPr/>
        </p:nvGrpSpPr>
        <p:grpSpPr>
          <a:xfrm>
            <a:off x="4383107" y="1840820"/>
            <a:ext cx="1441680" cy="1242751"/>
            <a:chOff x="4383107" y="1923783"/>
            <a:chExt cx="1441680" cy="1242751"/>
          </a:xfrm>
        </p:grpSpPr>
        <p:sp>
          <p:nvSpPr>
            <p:cNvPr id="12" name="六边形 11"/>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3" name="矩形 12"/>
            <p:cNvSpPr/>
            <p:nvPr/>
          </p:nvSpPr>
          <p:spPr>
            <a:xfrm>
              <a:off x="4780781" y="2239194"/>
              <a:ext cx="646331" cy="646331"/>
            </a:xfrm>
            <a:prstGeom prst="rect">
              <a:avLst/>
            </a:prstGeom>
          </p:spPr>
          <p:txBody>
            <a:bodyPr wrap="none">
              <a:spAutoFit/>
            </a:bodyPr>
            <a:lstStyle/>
            <a:p>
              <a:r>
                <a:rPr lang="zh-CN" altLang="en-US" sz="1800" dirty="0" smtClean="0">
                  <a:latin typeface="Adobe 黑体 Std R" panose="020B0400000000000000" pitchFamily="34" charset="-122"/>
                  <a:ea typeface="Adobe 黑体 Std R" panose="020B0400000000000000" pitchFamily="34" charset="-122"/>
                </a:rPr>
                <a:t>标题</a:t>
              </a:r>
              <a:endParaRPr lang="en-US" altLang="zh-CN" sz="1800" dirty="0" smtClean="0">
                <a:latin typeface="Adobe 黑体 Std R" panose="020B0400000000000000" pitchFamily="34" charset="-122"/>
                <a:ea typeface="Adobe 黑体 Std R" panose="020B0400000000000000" pitchFamily="34" charset="-122"/>
              </a:endParaRPr>
            </a:p>
            <a:p>
              <a:r>
                <a:rPr lang="zh-CN" altLang="en-US" sz="1800" dirty="0" smtClean="0">
                  <a:latin typeface="Adobe 黑体 Std R" panose="020B0400000000000000" pitchFamily="34" charset="-122"/>
                  <a:ea typeface="Adobe 黑体 Std R" panose="020B0400000000000000" pitchFamily="34" charset="-122"/>
                </a:rPr>
                <a:t>文字</a:t>
              </a:r>
              <a:endParaRPr lang="zh-CN" altLang="en-US" sz="1800" dirty="0">
                <a:latin typeface="Adobe 黑体 Std R" panose="020B0400000000000000" pitchFamily="34" charset="-122"/>
                <a:ea typeface="Adobe 黑体 Std R" panose="020B0400000000000000" pitchFamily="34" charset="-122"/>
              </a:endParaRPr>
            </a:p>
          </p:txBody>
        </p:sp>
      </p:grpSp>
      <p:grpSp>
        <p:nvGrpSpPr>
          <p:cNvPr id="14" name="组合 13"/>
          <p:cNvGrpSpPr/>
          <p:nvPr/>
        </p:nvGrpSpPr>
        <p:grpSpPr>
          <a:xfrm>
            <a:off x="3205176" y="2462195"/>
            <a:ext cx="1441680" cy="1242751"/>
            <a:chOff x="3205176" y="2545158"/>
            <a:chExt cx="1441680" cy="1242751"/>
          </a:xfrm>
        </p:grpSpPr>
        <p:sp>
          <p:nvSpPr>
            <p:cNvPr id="15" name="六边形 14"/>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6" name="矩形 15"/>
            <p:cNvSpPr/>
            <p:nvPr/>
          </p:nvSpPr>
          <p:spPr>
            <a:xfrm>
              <a:off x="3602850" y="2843367"/>
              <a:ext cx="646331" cy="646331"/>
            </a:xfrm>
            <a:prstGeom prst="rect">
              <a:avLst/>
            </a:prstGeom>
          </p:spPr>
          <p:txBody>
            <a:bodyPr wrap="none">
              <a:spAutoFit/>
            </a:bodyPr>
            <a:lstStyle/>
            <a:p>
              <a:r>
                <a:rPr lang="zh-CN" altLang="en-US" sz="1800" dirty="0" smtClean="0">
                  <a:latin typeface="Adobe 黑体 Std R" panose="020B0400000000000000" pitchFamily="34" charset="-122"/>
                  <a:ea typeface="Adobe 黑体 Std R" panose="020B0400000000000000" pitchFamily="34" charset="-122"/>
                </a:rPr>
                <a:t>标题</a:t>
              </a:r>
              <a:endParaRPr lang="en-US" altLang="zh-CN" sz="1800" dirty="0" smtClean="0">
                <a:latin typeface="Adobe 黑体 Std R" panose="020B0400000000000000" pitchFamily="34" charset="-122"/>
                <a:ea typeface="Adobe 黑体 Std R" panose="020B0400000000000000" pitchFamily="34" charset="-122"/>
              </a:endParaRPr>
            </a:p>
            <a:p>
              <a:r>
                <a:rPr lang="zh-CN" altLang="en-US" sz="1800" dirty="0" smtClean="0">
                  <a:latin typeface="Adobe 黑体 Std R" panose="020B0400000000000000" pitchFamily="34" charset="-122"/>
                  <a:ea typeface="Adobe 黑体 Std R" panose="020B0400000000000000" pitchFamily="34" charset="-122"/>
                </a:rPr>
                <a:t>文字</a:t>
              </a:r>
              <a:endParaRPr lang="zh-CN" altLang="en-US" sz="1800" dirty="0">
                <a:latin typeface="Adobe 黑体 Std R" panose="020B0400000000000000" pitchFamily="34" charset="-122"/>
                <a:ea typeface="Adobe 黑体 Std R" panose="020B0400000000000000" pitchFamily="34" charset="-122"/>
              </a:endParaRPr>
            </a:p>
          </p:txBody>
        </p:sp>
      </p:grpSp>
      <p:grpSp>
        <p:nvGrpSpPr>
          <p:cNvPr id="17" name="组合 16"/>
          <p:cNvGrpSpPr/>
          <p:nvPr/>
        </p:nvGrpSpPr>
        <p:grpSpPr>
          <a:xfrm>
            <a:off x="5561038" y="2462195"/>
            <a:ext cx="1441680" cy="1242751"/>
            <a:chOff x="5561038" y="2545158"/>
            <a:chExt cx="1441680" cy="1242751"/>
          </a:xfrm>
        </p:grpSpPr>
        <p:sp>
          <p:nvSpPr>
            <p:cNvPr id="18" name="六边形 17"/>
            <p:cNvSpPr/>
            <p:nvPr/>
          </p:nvSpPr>
          <p:spPr bwMode="auto">
            <a:xfrm>
              <a:off x="5561038"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19" name="矩形 18"/>
            <p:cNvSpPr/>
            <p:nvPr/>
          </p:nvSpPr>
          <p:spPr>
            <a:xfrm>
              <a:off x="5977537" y="2843367"/>
              <a:ext cx="646331" cy="646331"/>
            </a:xfrm>
            <a:prstGeom prst="rect">
              <a:avLst/>
            </a:prstGeom>
          </p:spPr>
          <p:txBody>
            <a:bodyPr wrap="none">
              <a:spAutoFit/>
            </a:bodyPr>
            <a:lstStyle/>
            <a:p>
              <a:r>
                <a:rPr lang="zh-CN" altLang="en-US" sz="1800" dirty="0" smtClean="0">
                  <a:latin typeface="Adobe 黑体 Std R" panose="020B0400000000000000" pitchFamily="34" charset="-122"/>
                  <a:ea typeface="Adobe 黑体 Std R" panose="020B0400000000000000" pitchFamily="34" charset="-122"/>
                </a:rPr>
                <a:t>标题</a:t>
              </a:r>
              <a:endParaRPr lang="en-US" altLang="zh-CN" sz="1800" dirty="0" smtClean="0">
                <a:latin typeface="Adobe 黑体 Std R" panose="020B0400000000000000" pitchFamily="34" charset="-122"/>
                <a:ea typeface="Adobe 黑体 Std R" panose="020B0400000000000000" pitchFamily="34" charset="-122"/>
              </a:endParaRPr>
            </a:p>
            <a:p>
              <a:r>
                <a:rPr lang="zh-CN" altLang="en-US" sz="1800" dirty="0" smtClean="0">
                  <a:latin typeface="Adobe 黑体 Std R" panose="020B0400000000000000" pitchFamily="34" charset="-122"/>
                  <a:ea typeface="Adobe 黑体 Std R" panose="020B0400000000000000" pitchFamily="34" charset="-122"/>
                </a:rPr>
                <a:t>文字</a:t>
              </a:r>
              <a:endParaRPr lang="zh-CN" altLang="en-US" sz="1800" dirty="0">
                <a:latin typeface="Adobe 黑体 Std R" panose="020B0400000000000000" pitchFamily="34" charset="-122"/>
                <a:ea typeface="Adobe 黑体 Std R" panose="020B0400000000000000" pitchFamily="34" charset="-122"/>
              </a:endParaRPr>
            </a:p>
          </p:txBody>
        </p:sp>
      </p:grpSp>
      <p:grpSp>
        <p:nvGrpSpPr>
          <p:cNvPr id="20" name="组合 19"/>
          <p:cNvGrpSpPr/>
          <p:nvPr/>
        </p:nvGrpSpPr>
        <p:grpSpPr>
          <a:xfrm>
            <a:off x="876504" y="3897373"/>
            <a:ext cx="1768225" cy="781585"/>
            <a:chOff x="1256119" y="1638320"/>
            <a:chExt cx="1923767" cy="781585"/>
          </a:xfrm>
        </p:grpSpPr>
        <p:sp>
          <p:nvSpPr>
            <p:cNvPr id="21" name="TextBox 20"/>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单击</a:t>
              </a: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2" name="TextBox 21"/>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23" name="组合 22"/>
          <p:cNvGrpSpPr/>
          <p:nvPr/>
        </p:nvGrpSpPr>
        <p:grpSpPr>
          <a:xfrm>
            <a:off x="3205176" y="3897373"/>
            <a:ext cx="1768225" cy="920084"/>
            <a:chOff x="1256119" y="1638320"/>
            <a:chExt cx="1923767" cy="920084"/>
          </a:xfrm>
        </p:grpSpPr>
        <p:sp>
          <p:nvSpPr>
            <p:cNvPr id="24" name="TextBox 23"/>
            <p:cNvSpPr txBox="1"/>
            <p:nvPr/>
          </p:nvSpPr>
          <p:spPr>
            <a:xfrm>
              <a:off x="1256119" y="1958240"/>
              <a:ext cx="1923767" cy="600164"/>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单击</a:t>
              </a:r>
            </a:p>
            <a:p>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击</a:t>
              </a: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5" name="TextBox 24"/>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26" name="组合 25"/>
          <p:cNvGrpSpPr/>
          <p:nvPr/>
        </p:nvGrpSpPr>
        <p:grpSpPr>
          <a:xfrm>
            <a:off x="5561038" y="3897373"/>
            <a:ext cx="1768225" cy="781585"/>
            <a:chOff x="1256119" y="1638320"/>
            <a:chExt cx="1923767" cy="781585"/>
          </a:xfrm>
        </p:grpSpPr>
        <p:sp>
          <p:nvSpPr>
            <p:cNvPr id="27" name="TextBox 26"/>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单击</a:t>
              </a: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28" name="TextBox 27"/>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29" name="组合 28"/>
          <p:cNvGrpSpPr/>
          <p:nvPr/>
        </p:nvGrpSpPr>
        <p:grpSpPr>
          <a:xfrm>
            <a:off x="912185" y="916360"/>
            <a:ext cx="3961630" cy="781585"/>
            <a:chOff x="-1130229" y="1638320"/>
            <a:chExt cx="4310115" cy="781585"/>
          </a:xfrm>
        </p:grpSpPr>
        <p:sp>
          <p:nvSpPr>
            <p:cNvPr id="30" name="TextBox 29"/>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单击</a:t>
              </a: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1" name="TextBox 30"/>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2" name="TextBox 31"/>
            <p:cNvSpPr txBox="1"/>
            <p:nvPr/>
          </p:nvSpPr>
          <p:spPr>
            <a:xfrm>
              <a:off x="-1130229"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单击</a:t>
              </a: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3" name="TextBox 32"/>
            <p:cNvSpPr txBox="1"/>
            <p:nvPr/>
          </p:nvSpPr>
          <p:spPr>
            <a:xfrm>
              <a:off x="-813800"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grpSp>
        <p:nvGrpSpPr>
          <p:cNvPr id="34" name="组合 33"/>
          <p:cNvGrpSpPr/>
          <p:nvPr/>
        </p:nvGrpSpPr>
        <p:grpSpPr>
          <a:xfrm>
            <a:off x="5434262" y="916360"/>
            <a:ext cx="1768225" cy="781585"/>
            <a:chOff x="1256119" y="1638320"/>
            <a:chExt cx="1923767" cy="781585"/>
          </a:xfrm>
        </p:grpSpPr>
        <p:sp>
          <p:nvSpPr>
            <p:cNvPr id="35" name="TextBox 34"/>
            <p:cNvSpPr txBox="1"/>
            <p:nvPr/>
          </p:nvSpPr>
          <p:spPr>
            <a:xfrm>
              <a:off x="1256119" y="1958240"/>
              <a:ext cx="1923767" cy="461665"/>
            </a:xfrm>
            <a:prstGeom prst="rect">
              <a:avLst/>
            </a:prstGeom>
            <a:noFill/>
          </p:spPr>
          <p:txBody>
            <a:bodyPr wrap="square" lIns="0" tIns="0" rtlCol="0" anchor="t">
              <a:spAutoFit/>
            </a:bodyPr>
            <a:lstStyle/>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单击此处添加文本单击此处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smtClean="0">
                <a:solidFill>
                  <a:schemeClr val="bg1">
                    <a:lumMod val="95000"/>
                  </a:schemeClr>
                </a:solidFill>
                <a:latin typeface="Adobe 黑体 Std R" panose="020B0400000000000000" pitchFamily="34" charset="-122"/>
                <a:ea typeface="Adobe 黑体 Std R" panose="020B0400000000000000" pitchFamily="34" charset="-122"/>
              </a:endParaRPr>
            </a:p>
            <a:p>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单击</a:t>
              </a:r>
              <a:r>
                <a:rPr lang="zh-CN" altLang="en-US" sz="900" dirty="0">
                  <a:solidFill>
                    <a:schemeClr val="bg1">
                      <a:lumMod val="95000"/>
                    </a:schemeClr>
                  </a:solidFill>
                  <a:latin typeface="Adobe 黑体 Std R" panose="020B0400000000000000" pitchFamily="34" charset="-122"/>
                  <a:ea typeface="Adobe 黑体 Std R" panose="020B0400000000000000" pitchFamily="34" charset="-122"/>
                </a:rPr>
                <a:t>此处添加文本单击此处</a:t>
              </a:r>
              <a:r>
                <a:rPr lang="zh-CN" altLang="en-US" sz="900" dirty="0" smtClean="0">
                  <a:solidFill>
                    <a:schemeClr val="bg1">
                      <a:lumMod val="95000"/>
                    </a:schemeClr>
                  </a:solidFill>
                  <a:latin typeface="Adobe 黑体 Std R" panose="020B0400000000000000" pitchFamily="34" charset="-122"/>
                  <a:ea typeface="Adobe 黑体 Std R" panose="020B0400000000000000" pitchFamily="34" charset="-122"/>
                </a:rPr>
                <a:t>添加</a:t>
              </a:r>
              <a:endParaRPr lang="en-US" altLang="zh-CN" sz="900" dirty="0">
                <a:solidFill>
                  <a:schemeClr val="bg1">
                    <a:lumMod val="95000"/>
                  </a:schemeClr>
                </a:solidFill>
                <a:latin typeface="Adobe 黑体 Std R" panose="020B0400000000000000" pitchFamily="34" charset="-122"/>
                <a:ea typeface="Adobe 黑体 Std R" panose="020B0400000000000000" pitchFamily="34" charset="-122"/>
              </a:endParaRPr>
            </a:p>
          </p:txBody>
        </p:sp>
        <p:sp>
          <p:nvSpPr>
            <p:cNvPr id="36" name="TextBox 35"/>
            <p:cNvSpPr txBox="1"/>
            <p:nvPr/>
          </p:nvSpPr>
          <p:spPr>
            <a:xfrm>
              <a:off x="1572548" y="1638320"/>
              <a:ext cx="892934" cy="246221"/>
            </a:xfrm>
            <a:prstGeom prst="rect">
              <a:avLst/>
            </a:prstGeom>
            <a:noFill/>
          </p:spPr>
          <p:txBody>
            <a:bodyPr wrap="none" lIns="0" tIns="0" rIns="0" bIns="0" rtlCol="0" anchor="t">
              <a:spAutoFit/>
            </a:bodyPr>
            <a:lstStyle/>
            <a:p>
              <a:pPr algn="ctr"/>
              <a:r>
                <a:rPr lang="zh-CN" altLang="en-US" sz="1600" dirty="0" smtClean="0">
                  <a:solidFill>
                    <a:schemeClr val="bg1">
                      <a:lumMod val="95000"/>
                    </a:schemeClr>
                  </a:solidFill>
                  <a:latin typeface="Adobe 黑体 Std R" panose="020B0400000000000000" pitchFamily="34" charset="-122"/>
                  <a:ea typeface="Adobe 黑体 Std R" panose="020B0400000000000000" pitchFamily="34" charset="-122"/>
                </a:rPr>
                <a:t>标题文字</a:t>
              </a:r>
              <a:endParaRPr lang="en-US" sz="1600" dirty="0" smtClean="0">
                <a:solidFill>
                  <a:schemeClr val="bg1">
                    <a:lumMod val="95000"/>
                  </a:schemeClr>
                </a:solidFill>
                <a:latin typeface="Adobe 黑体 Std R" panose="020B0400000000000000" pitchFamily="34" charset="-122"/>
                <a:ea typeface="Adobe 黑体 Std R" panose="020B0400000000000000"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6331">
        <p14:prism isInverted="1"/>
      </p:transition>
    </mc:Choice>
    <mc:Fallback xmlns="">
      <p:transition spd="slow" advClick="0" advTm="63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3000"/>
                            </p:stCondLst>
                            <p:childTnLst>
                              <p:par>
                                <p:cTn id="41" presetID="2" presetClass="entr" presetSubtype="4"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ppt_x"/>
                                          </p:val>
                                        </p:tav>
                                        <p:tav tm="100000">
                                          <p:val>
                                            <p:strVal val="#ppt_x"/>
                                          </p:val>
                                        </p:tav>
                                      </p:tavLst>
                                    </p:anim>
                                    <p:anim calcmode="lin" valueType="num">
                                      <p:cBhvr additive="base">
                                        <p:cTn id="44" dur="500" fill="hold"/>
                                        <p:tgtEl>
                                          <p:spTgt spid="20"/>
                                        </p:tgtEl>
                                        <p:attrNameLst>
                                          <p:attrName>ppt_y</p:attrName>
                                        </p:attrNameLst>
                                      </p:cBhvr>
                                      <p:tavLst>
                                        <p:tav tm="0">
                                          <p:val>
                                            <p:strVal val="1+#ppt_h/2"/>
                                          </p:val>
                                        </p:tav>
                                        <p:tav tm="100000">
                                          <p:val>
                                            <p:strVal val="#ppt_y"/>
                                          </p:val>
                                        </p:tav>
                                      </p:tavLst>
                                    </p:anim>
                                  </p:childTnLst>
                                </p:cTn>
                              </p:par>
                            </p:childTnLst>
                          </p:cTn>
                        </p:par>
                        <p:par>
                          <p:cTn id="45" fill="hold">
                            <p:stCondLst>
                              <p:cond delay="3500"/>
                            </p:stCondLst>
                            <p:childTnLst>
                              <p:par>
                                <p:cTn id="46" presetID="2" presetClass="entr" presetSubtype="4"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2" presetClass="entr" presetSubtype="4"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additive="base">
                                        <p:cTn id="53" dur="500" fill="hold"/>
                                        <p:tgtEl>
                                          <p:spTgt spid="26"/>
                                        </p:tgtEl>
                                        <p:attrNameLst>
                                          <p:attrName>ppt_x</p:attrName>
                                        </p:attrNameLst>
                                      </p:cBhvr>
                                      <p:tavLst>
                                        <p:tav tm="0">
                                          <p:val>
                                            <p:strVal val="#ppt_x"/>
                                          </p:val>
                                        </p:tav>
                                        <p:tav tm="100000">
                                          <p:val>
                                            <p:strVal val="#ppt_x"/>
                                          </p:val>
                                        </p:tav>
                                      </p:tavLst>
                                    </p:anim>
                                    <p:anim calcmode="lin" valueType="num">
                                      <p:cBhvr additive="base">
                                        <p:cTn id="54" dur="500" fill="hold"/>
                                        <p:tgtEl>
                                          <p:spTgt spid="26"/>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2" presetClass="entr" presetSubtype="4" fill="hold"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500" fill="hold"/>
                                        <p:tgtEl>
                                          <p:spTgt spid="29"/>
                                        </p:tgtEl>
                                        <p:attrNameLst>
                                          <p:attrName>ppt_x</p:attrName>
                                        </p:attrNameLst>
                                      </p:cBhvr>
                                      <p:tavLst>
                                        <p:tav tm="0">
                                          <p:val>
                                            <p:strVal val="#ppt_x"/>
                                          </p:val>
                                        </p:tav>
                                        <p:tav tm="100000">
                                          <p:val>
                                            <p:strVal val="#ppt_x"/>
                                          </p:val>
                                        </p:tav>
                                      </p:tavLst>
                                    </p:anim>
                                    <p:anim calcmode="lin" valueType="num">
                                      <p:cBhvr additive="base">
                                        <p:cTn id="59" dur="500" fill="hold"/>
                                        <p:tgtEl>
                                          <p:spTgt spid="29"/>
                                        </p:tgtEl>
                                        <p:attrNameLst>
                                          <p:attrName>ppt_y</p:attrName>
                                        </p:attrNameLst>
                                      </p:cBhvr>
                                      <p:tavLst>
                                        <p:tav tm="0">
                                          <p:val>
                                            <p:strVal val="1+#ppt_h/2"/>
                                          </p:val>
                                        </p:tav>
                                        <p:tav tm="100000">
                                          <p:val>
                                            <p:strVal val="#ppt_y"/>
                                          </p:val>
                                        </p:tav>
                                      </p:tavLst>
                                    </p:anim>
                                  </p:childTnLst>
                                </p:cTn>
                              </p:par>
                            </p:childTnLst>
                          </p:cTn>
                        </p:par>
                        <p:par>
                          <p:cTn id="60" fill="hold">
                            <p:stCondLst>
                              <p:cond delay="5000"/>
                            </p:stCondLst>
                            <p:childTnLst>
                              <p:par>
                                <p:cTn id="61" presetID="2" presetClass="entr" presetSubtype="4"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500" fill="hold"/>
                                        <p:tgtEl>
                                          <p:spTgt spid="34"/>
                                        </p:tgtEl>
                                        <p:attrNameLst>
                                          <p:attrName>ppt_x</p:attrName>
                                        </p:attrNameLst>
                                      </p:cBhvr>
                                      <p:tavLst>
                                        <p:tav tm="0">
                                          <p:val>
                                            <p:strVal val="#ppt_x"/>
                                          </p:val>
                                        </p:tav>
                                        <p:tav tm="100000">
                                          <p:val>
                                            <p:strVal val="#ppt_x"/>
                                          </p:val>
                                        </p:tav>
                                      </p:tavLst>
                                    </p:anim>
                                    <p:anim calcmode="lin" valueType="num">
                                      <p:cBhvr additive="base">
                                        <p:cTn id="6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372200" y="709280"/>
            <a:ext cx="112138" cy="112138"/>
            <a:chOff x="304800" y="673100"/>
            <a:chExt cx="4000500" cy="4000500"/>
          </a:xfrm>
          <a:effectLst>
            <a:outerShdw blurRad="381000" dist="152400" dir="8100000" algn="tr" rotWithShape="0">
              <a:prstClr val="black">
                <a:alpha val="7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0" name="椭圆 4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1" name="组合 50"/>
          <p:cNvGrpSpPr/>
          <p:nvPr/>
        </p:nvGrpSpPr>
        <p:grpSpPr>
          <a:xfrm>
            <a:off x="7916246" y="867250"/>
            <a:ext cx="112138" cy="112138"/>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52" name="同心圆 5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3" name="椭圆 52"/>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4" name="组合 53"/>
          <p:cNvGrpSpPr/>
          <p:nvPr/>
        </p:nvGrpSpPr>
        <p:grpSpPr>
          <a:xfrm>
            <a:off x="1677414" y="2068488"/>
            <a:ext cx="234512" cy="234512"/>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55" name="同心圆 5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6" name="椭圆 55"/>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7" name="组合 56"/>
          <p:cNvGrpSpPr/>
          <p:nvPr/>
        </p:nvGrpSpPr>
        <p:grpSpPr>
          <a:xfrm>
            <a:off x="614159" y="893396"/>
            <a:ext cx="112138" cy="112138"/>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58" name="同心圆 5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9" name="椭圆 58"/>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3" name="组合 62"/>
          <p:cNvGrpSpPr/>
          <p:nvPr/>
        </p:nvGrpSpPr>
        <p:grpSpPr>
          <a:xfrm>
            <a:off x="603922" y="1470741"/>
            <a:ext cx="234512" cy="234512"/>
            <a:chOff x="304800" y="673100"/>
            <a:chExt cx="4000500" cy="4000500"/>
          </a:xfrm>
          <a:effectLst>
            <a:outerShdw blurRad="381000" dist="152400" dir="8100000" algn="tr" rotWithShape="0">
              <a:prstClr val="black">
                <a:alpha val="70000"/>
              </a:prstClr>
            </a:outerShdw>
          </a:effectLst>
        </p:grpSpPr>
        <p:sp>
          <p:nvSpPr>
            <p:cNvPr id="64" name="同心圆 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65" name="椭圆 6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9" name="组合 68"/>
          <p:cNvGrpSpPr/>
          <p:nvPr/>
        </p:nvGrpSpPr>
        <p:grpSpPr>
          <a:xfrm>
            <a:off x="7875567" y="1883923"/>
            <a:ext cx="112138" cy="112138"/>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70" name="同心圆 6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1" name="椭圆 70"/>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2" name="组合 71"/>
          <p:cNvGrpSpPr/>
          <p:nvPr/>
        </p:nvGrpSpPr>
        <p:grpSpPr>
          <a:xfrm>
            <a:off x="5356769" y="2343715"/>
            <a:ext cx="112138" cy="112138"/>
            <a:chOff x="304800" y="673100"/>
            <a:chExt cx="4000500" cy="4000500"/>
          </a:xfrm>
          <a:effectLst>
            <a:outerShdw blurRad="381000" dist="152400" dir="8100000" algn="tr" rotWithShape="0">
              <a:prstClr val="black">
                <a:alpha val="7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4" name="椭圆 7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5" name="组合 74"/>
          <p:cNvGrpSpPr/>
          <p:nvPr/>
        </p:nvGrpSpPr>
        <p:grpSpPr>
          <a:xfrm>
            <a:off x="4186153" y="2175508"/>
            <a:ext cx="234512" cy="234512"/>
            <a:chOff x="304800" y="673100"/>
            <a:chExt cx="4000500" cy="4000500"/>
          </a:xfrm>
          <a:effectLst>
            <a:outerShdw blurRad="381000" dist="152400" dir="8100000" algn="tr" rotWithShape="0">
              <a:prstClr val="black">
                <a:alpha val="7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7" name="椭圆 7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8" name="组合 77"/>
          <p:cNvGrpSpPr/>
          <p:nvPr/>
        </p:nvGrpSpPr>
        <p:grpSpPr>
          <a:xfrm>
            <a:off x="1516460" y="625204"/>
            <a:ext cx="112138" cy="112138"/>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79" name="同心圆 7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80" name="椭圆 79"/>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81" name="组合 80"/>
          <p:cNvGrpSpPr/>
          <p:nvPr/>
        </p:nvGrpSpPr>
        <p:grpSpPr>
          <a:xfrm>
            <a:off x="2032886" y="755112"/>
            <a:ext cx="234512" cy="234512"/>
            <a:chOff x="304800" y="673100"/>
            <a:chExt cx="4000500" cy="4000500"/>
          </a:xfrm>
          <a:effectLst>
            <a:outerShdw blurRad="381000" dist="152400" dir="8100000" algn="tr" rotWithShape="0">
              <a:prstClr val="black">
                <a:alpha val="7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83" name="椭圆 8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pic>
        <p:nvPicPr>
          <p:cNvPr id="60" name="克罗地亚狂想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34775" y="6374527"/>
            <a:ext cx="609600" cy="609600"/>
          </a:xfrm>
          <a:prstGeom prst="rect">
            <a:avLst/>
          </a:prstGeom>
        </p:spPr>
      </p:pic>
      <p:sp>
        <p:nvSpPr>
          <p:cNvPr id="62" name="TextBox 61"/>
          <p:cNvSpPr txBox="1"/>
          <p:nvPr/>
        </p:nvSpPr>
        <p:spPr>
          <a:xfrm>
            <a:off x="2195736" y="3926114"/>
            <a:ext cx="4653838"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年终总结  新年计划 述职报告  工作汇报 毕业答辩</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2890386" y="4264668"/>
            <a:ext cx="3324948" cy="400110"/>
          </a:xfrm>
          <a:prstGeom prst="rect">
            <a:avLst/>
          </a:prstGeom>
          <a:noFill/>
        </p:spPr>
        <p:txBody>
          <a:bodyPr wrap="none" rtlCol="0">
            <a:spAutoFit/>
          </a:bodyPr>
          <a:lstStyle/>
          <a:p>
            <a:pPr algn="ctr"/>
            <a:r>
              <a:rPr lang="en-US" altLang="zh-CN" sz="1000" dirty="0">
                <a:solidFill>
                  <a:schemeClr val="bg1"/>
                </a:solidFill>
              </a:rPr>
              <a:t>2016 year-end summary work summarizes the boutique PPT</a:t>
            </a:r>
          </a:p>
          <a:p>
            <a:pPr algn="ctr"/>
            <a:r>
              <a:rPr lang="en-US" altLang="zh-CN" sz="1000" dirty="0">
                <a:solidFill>
                  <a:schemeClr val="bg1"/>
                </a:solidFill>
              </a:rPr>
              <a:t>About the summary text input or copy </a:t>
            </a:r>
            <a:r>
              <a:rPr lang="en-US" altLang="zh-CN" sz="1000" dirty="0" smtClean="0">
                <a:solidFill>
                  <a:schemeClr val="bg1"/>
                </a:solidFill>
              </a:rPr>
              <a:t>here</a:t>
            </a:r>
            <a:endParaRPr lang="en-US" altLang="zh-CN" sz="1000" dirty="0">
              <a:solidFill>
                <a:schemeClr val="bg1"/>
              </a:solidFill>
            </a:endParaRPr>
          </a:p>
        </p:txBody>
      </p:sp>
      <p:sp>
        <p:nvSpPr>
          <p:cNvPr id="67" name="圆角矩形 66"/>
          <p:cNvSpPr/>
          <p:nvPr/>
        </p:nvSpPr>
        <p:spPr>
          <a:xfrm>
            <a:off x="1833807" y="3296626"/>
            <a:ext cx="5439775" cy="504056"/>
          </a:xfrm>
          <a:prstGeom prst="roundRect">
            <a:avLst>
              <a:gd name="adj" fmla="val 42270"/>
            </a:avLst>
          </a:prstGeom>
          <a:solidFill>
            <a:schemeClr val="bg1"/>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3558999" y="3360136"/>
            <a:ext cx="2007281"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答辩人：   导师：</a:t>
            </a:r>
          </a:p>
        </p:txBody>
      </p:sp>
      <p:grpSp>
        <p:nvGrpSpPr>
          <p:cNvPr id="84" name="组合 83"/>
          <p:cNvGrpSpPr/>
          <p:nvPr/>
        </p:nvGrpSpPr>
        <p:grpSpPr>
          <a:xfrm>
            <a:off x="1691680" y="3268117"/>
            <a:ext cx="720079" cy="574619"/>
            <a:chOff x="899592" y="2377261"/>
            <a:chExt cx="720079" cy="574619"/>
          </a:xfrm>
          <a:effectLst>
            <a:outerShdw blurRad="50800" dist="38100" dir="2700000" algn="tl" rotWithShape="0">
              <a:prstClr val="black">
                <a:alpha val="40000"/>
              </a:prstClr>
            </a:outerShdw>
          </a:effectLst>
        </p:grpSpPr>
        <p:sp>
          <p:nvSpPr>
            <p:cNvPr id="85" name="圆角矩形 84"/>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86" name="圆角矩形 85"/>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pic>
        <p:nvPicPr>
          <p:cNvPr id="87" name="Picture 2" descr="C:\Users\Administrator\Desktop\手.png"/>
          <p:cNvPicPr>
            <a:picLocks noChangeAspect="1" noChangeArrowheads="1"/>
          </p:cNvPicPr>
          <p:nvPr/>
        </p:nvPicPr>
        <p:blipFill>
          <a:blip r:embed="rId6" cstate="print"/>
          <a:srcRect/>
          <a:stretch>
            <a:fillRect/>
          </a:stretch>
        </p:blipFill>
        <p:spPr bwMode="auto">
          <a:xfrm flipH="1">
            <a:off x="1572529" y="3368634"/>
            <a:ext cx="2959860" cy="2876318"/>
          </a:xfrm>
          <a:prstGeom prst="rect">
            <a:avLst/>
          </a:prstGeom>
          <a:noFill/>
        </p:spPr>
      </p:pic>
      <p:grpSp>
        <p:nvGrpSpPr>
          <p:cNvPr id="88" name="组合 87"/>
          <p:cNvGrpSpPr/>
          <p:nvPr/>
        </p:nvGrpSpPr>
        <p:grpSpPr>
          <a:xfrm>
            <a:off x="603922" y="1876174"/>
            <a:ext cx="367678" cy="367678"/>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89" name="同心圆 8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90" name="椭圆 89"/>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91" name="组合 90"/>
          <p:cNvGrpSpPr/>
          <p:nvPr/>
        </p:nvGrpSpPr>
        <p:grpSpPr>
          <a:xfrm>
            <a:off x="8116441" y="1878805"/>
            <a:ext cx="234512" cy="234512"/>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92" name="同心圆 9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93" name="椭圆 92"/>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94" name="组合 93"/>
          <p:cNvGrpSpPr/>
          <p:nvPr/>
        </p:nvGrpSpPr>
        <p:grpSpPr>
          <a:xfrm>
            <a:off x="7932602" y="1453633"/>
            <a:ext cx="301095" cy="301095"/>
            <a:chOff x="304800" y="673100"/>
            <a:chExt cx="4000500" cy="4000500"/>
          </a:xfrm>
          <a:effectLst>
            <a:outerShdw blurRad="381000" dist="152400" dir="8100000" algn="tr" rotWithShape="0">
              <a:prstClr val="black">
                <a:alpha val="70000"/>
              </a:prstClr>
            </a:outerShdw>
          </a:effectLst>
        </p:grpSpPr>
        <p:sp>
          <p:nvSpPr>
            <p:cNvPr id="95" name="同心圆 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96" name="椭圆 95"/>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97" name="组合 96"/>
          <p:cNvGrpSpPr/>
          <p:nvPr/>
        </p:nvGrpSpPr>
        <p:grpSpPr>
          <a:xfrm>
            <a:off x="6948264" y="766127"/>
            <a:ext cx="234512" cy="234512"/>
            <a:chOff x="304800" y="673100"/>
            <a:chExt cx="4000500" cy="4000500"/>
          </a:xfrm>
          <a:effectLst>
            <a:outerShdw blurRad="381000" dist="152400" dir="8100000" algn="tr" rotWithShape="0">
              <a:prstClr val="black">
                <a:alpha val="70000"/>
              </a:prstClr>
            </a:outerShdw>
          </a:effectLst>
        </p:grpSpPr>
        <p:sp>
          <p:nvSpPr>
            <p:cNvPr id="98" name="同心圆 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99" name="椭圆 9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09" name="组合 108"/>
          <p:cNvGrpSpPr/>
          <p:nvPr/>
        </p:nvGrpSpPr>
        <p:grpSpPr>
          <a:xfrm>
            <a:off x="5122257" y="745362"/>
            <a:ext cx="234512" cy="234512"/>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110" name="同心圆 10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11" name="椭圆 110"/>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12" name="组合 111"/>
          <p:cNvGrpSpPr/>
          <p:nvPr/>
        </p:nvGrpSpPr>
        <p:grpSpPr>
          <a:xfrm>
            <a:off x="7169938" y="2081322"/>
            <a:ext cx="234512" cy="234512"/>
            <a:chOff x="304800" y="673100"/>
            <a:chExt cx="4000500" cy="4000500"/>
          </a:xfrm>
          <a:gradFill flip="none" rotWithShape="1">
            <a:gsLst>
              <a:gs pos="0">
                <a:schemeClr val="accent6">
                  <a:lumMod val="60000"/>
                  <a:lumOff val="40000"/>
                  <a:shade val="30000"/>
                  <a:satMod val="115000"/>
                </a:schemeClr>
              </a:gs>
              <a:gs pos="50000">
                <a:schemeClr val="accent6">
                  <a:lumMod val="60000"/>
                  <a:lumOff val="40000"/>
                  <a:shade val="67500"/>
                  <a:satMod val="115000"/>
                </a:schemeClr>
              </a:gs>
              <a:gs pos="100000">
                <a:schemeClr val="accent6">
                  <a:lumMod val="60000"/>
                  <a:lumOff val="40000"/>
                  <a:shade val="100000"/>
                  <a:satMod val="115000"/>
                </a:schemeClr>
              </a:gs>
            </a:gsLst>
            <a:path path="circle">
              <a:fillToRect l="100000" t="100000"/>
            </a:path>
            <a:tileRect r="-100000" b="-100000"/>
          </a:gradFill>
          <a:effectLst>
            <a:outerShdw blurRad="381000" dist="152400" dir="8100000" algn="tr" rotWithShape="0">
              <a:prstClr val="black">
                <a:alpha val="70000"/>
              </a:prstClr>
            </a:outerShdw>
          </a:effectLst>
        </p:grpSpPr>
        <p:sp>
          <p:nvSpPr>
            <p:cNvPr id="113" name="同心圆 1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14" name="椭圆 113"/>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61" name="矩形 60"/>
          <p:cNvSpPr/>
          <p:nvPr/>
        </p:nvSpPr>
        <p:spPr>
          <a:xfrm>
            <a:off x="3185542" y="2278757"/>
            <a:ext cx="2768707" cy="646331"/>
          </a:xfrm>
          <a:prstGeom prst="rect">
            <a:avLst/>
          </a:prstGeom>
        </p:spPr>
        <p:txBody>
          <a:bodyPr wrap="none">
            <a:spAutoFit/>
          </a:bodyPr>
          <a:lstStyle/>
          <a:p>
            <a:r>
              <a:rPr lang="zh-CN" altLang="en-US" sz="3600" b="1" spc="300" dirty="0" smtClean="0">
                <a:solidFill>
                  <a:schemeClr val="bg1"/>
                </a:solidFill>
                <a:effectLst>
                  <a:outerShdw blurRad="38100" dist="38100" dir="2700000" algn="tl">
                    <a:srgbClr val="000000">
                      <a:alpha val="43137"/>
                    </a:srgbClr>
                  </a:outerShdw>
                </a:effectLst>
                <a:latin typeface="方正正粗黑简体" panose="02000000000000000000" pitchFamily="2" charset="-122"/>
                <a:ea typeface="方正正粗黑简体" panose="02000000000000000000" pitchFamily="2" charset="-122"/>
              </a:rPr>
              <a:t>谢 谢 观 看</a:t>
            </a:r>
            <a:endParaRPr lang="zh-CN" altLang="en-US" sz="3600" b="1" spc="300" dirty="0">
              <a:solidFill>
                <a:schemeClr val="bg1"/>
              </a:solidFill>
              <a:effectLst>
                <a:outerShdw blurRad="38100" dist="38100" dir="2700000" algn="tl">
                  <a:srgbClr val="000000">
                    <a:alpha val="43137"/>
                  </a:srgbClr>
                </a:outerShdw>
              </a:effectLst>
              <a:latin typeface="方正正粗黑简体" panose="02000000000000000000" pitchFamily="2" charset="-122"/>
              <a:ea typeface="方正正粗黑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4000" advClick="0" advTm="13814">
        <p14:vortex/>
      </p:transition>
    </mc:Choice>
    <mc:Fallback xmlns="">
      <p:transition spd="slow" advClick="0" advTm="1381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0"/>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48"/>
                                        </p:tgtEl>
                                        <p:attrNameLst>
                                          <p:attrName>style.visibility</p:attrName>
                                        </p:attrNameLst>
                                      </p:cBhvr>
                                      <p:to>
                                        <p:strVal val="visible"/>
                                      </p:to>
                                    </p:set>
                                    <p:anim calcmode="lin" valueType="num">
                                      <p:cBhvr>
                                        <p:cTn id="10" dur="500" fill="hold"/>
                                        <p:tgtEl>
                                          <p:spTgt spid="48"/>
                                        </p:tgtEl>
                                        <p:attrNameLst>
                                          <p:attrName>ppt_w</p:attrName>
                                        </p:attrNameLst>
                                      </p:cBhvr>
                                      <p:tavLst>
                                        <p:tav tm="0">
                                          <p:val>
                                            <p:fltVal val="0"/>
                                          </p:val>
                                        </p:tav>
                                        <p:tav tm="100000">
                                          <p:val>
                                            <p:strVal val="#ppt_w"/>
                                          </p:val>
                                        </p:tav>
                                      </p:tavLst>
                                    </p:anim>
                                    <p:anim calcmode="lin" valueType="num">
                                      <p:cBhvr>
                                        <p:cTn id="11" dur="500" fill="hold"/>
                                        <p:tgtEl>
                                          <p:spTgt spid="48"/>
                                        </p:tgtEl>
                                        <p:attrNameLst>
                                          <p:attrName>ppt_h</p:attrName>
                                        </p:attrNameLst>
                                      </p:cBhvr>
                                      <p:tavLst>
                                        <p:tav tm="0">
                                          <p:val>
                                            <p:fltVal val="0"/>
                                          </p:val>
                                        </p:tav>
                                        <p:tav tm="100000">
                                          <p:val>
                                            <p:strVal val="#ppt_h"/>
                                          </p:val>
                                        </p:tav>
                                      </p:tavLst>
                                    </p:anim>
                                    <p:animEffect transition="in" filter="fade">
                                      <p:cBhvr>
                                        <p:cTn id="12" dur="500"/>
                                        <p:tgtEl>
                                          <p:spTgt spid="48"/>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par>
                                <p:cTn id="19" presetID="53" presetClass="entr" presetSubtype="16" fill="hold" nodeType="withEffect">
                                  <p:stCondLst>
                                    <p:cond delay="800"/>
                                  </p:stCondLst>
                                  <p:childTnLst>
                                    <p:set>
                                      <p:cBhvr>
                                        <p:cTn id="20" dur="1" fill="hold">
                                          <p:stCondLst>
                                            <p:cond delay="0"/>
                                          </p:stCondLst>
                                        </p:cTn>
                                        <p:tgtEl>
                                          <p:spTgt spid="81"/>
                                        </p:tgtEl>
                                        <p:attrNameLst>
                                          <p:attrName>style.visibility</p:attrName>
                                        </p:attrNameLst>
                                      </p:cBhvr>
                                      <p:to>
                                        <p:strVal val="visible"/>
                                      </p:to>
                                    </p:set>
                                    <p:anim calcmode="lin" valueType="num">
                                      <p:cBhvr>
                                        <p:cTn id="21" dur="500" fill="hold"/>
                                        <p:tgtEl>
                                          <p:spTgt spid="81"/>
                                        </p:tgtEl>
                                        <p:attrNameLst>
                                          <p:attrName>ppt_w</p:attrName>
                                        </p:attrNameLst>
                                      </p:cBhvr>
                                      <p:tavLst>
                                        <p:tav tm="0">
                                          <p:val>
                                            <p:fltVal val="0"/>
                                          </p:val>
                                        </p:tav>
                                        <p:tav tm="100000">
                                          <p:val>
                                            <p:strVal val="#ppt_w"/>
                                          </p:val>
                                        </p:tav>
                                      </p:tavLst>
                                    </p:anim>
                                    <p:anim calcmode="lin" valueType="num">
                                      <p:cBhvr>
                                        <p:cTn id="22" dur="500" fill="hold"/>
                                        <p:tgtEl>
                                          <p:spTgt spid="81"/>
                                        </p:tgtEl>
                                        <p:attrNameLst>
                                          <p:attrName>ppt_h</p:attrName>
                                        </p:attrNameLst>
                                      </p:cBhvr>
                                      <p:tavLst>
                                        <p:tav tm="0">
                                          <p:val>
                                            <p:fltVal val="0"/>
                                          </p:val>
                                        </p:tav>
                                        <p:tav tm="100000">
                                          <p:val>
                                            <p:strVal val="#ppt_h"/>
                                          </p:val>
                                        </p:tav>
                                      </p:tavLst>
                                    </p:anim>
                                    <p:animEffect transition="in" filter="fade">
                                      <p:cBhvr>
                                        <p:cTn id="23" dur="500"/>
                                        <p:tgtEl>
                                          <p:spTgt spid="81"/>
                                        </p:tgtEl>
                                      </p:cBhvr>
                                    </p:animEffect>
                                  </p:childTnLst>
                                </p:cTn>
                              </p:par>
                              <p:par>
                                <p:cTn id="24" presetID="53" presetClass="entr" presetSubtype="16" fill="hold" nodeType="withEffect">
                                  <p:stCondLst>
                                    <p:cond delay="0"/>
                                  </p:stCondLst>
                                  <p:childTnLst>
                                    <p:set>
                                      <p:cBhvr>
                                        <p:cTn id="25" dur="1" fill="hold">
                                          <p:stCondLst>
                                            <p:cond delay="0"/>
                                          </p:stCondLst>
                                        </p:cTn>
                                        <p:tgtEl>
                                          <p:spTgt spid="72"/>
                                        </p:tgtEl>
                                        <p:attrNameLst>
                                          <p:attrName>style.visibility</p:attrName>
                                        </p:attrNameLst>
                                      </p:cBhvr>
                                      <p:to>
                                        <p:strVal val="visible"/>
                                      </p:to>
                                    </p:set>
                                    <p:anim calcmode="lin" valueType="num">
                                      <p:cBhvr>
                                        <p:cTn id="26" dur="500" fill="hold"/>
                                        <p:tgtEl>
                                          <p:spTgt spid="72"/>
                                        </p:tgtEl>
                                        <p:attrNameLst>
                                          <p:attrName>ppt_w</p:attrName>
                                        </p:attrNameLst>
                                      </p:cBhvr>
                                      <p:tavLst>
                                        <p:tav tm="0">
                                          <p:val>
                                            <p:fltVal val="0"/>
                                          </p:val>
                                        </p:tav>
                                        <p:tav tm="100000">
                                          <p:val>
                                            <p:strVal val="#ppt_w"/>
                                          </p:val>
                                        </p:tav>
                                      </p:tavLst>
                                    </p:anim>
                                    <p:anim calcmode="lin" valueType="num">
                                      <p:cBhvr>
                                        <p:cTn id="27" dur="500" fill="hold"/>
                                        <p:tgtEl>
                                          <p:spTgt spid="72"/>
                                        </p:tgtEl>
                                        <p:attrNameLst>
                                          <p:attrName>ppt_h</p:attrName>
                                        </p:attrNameLst>
                                      </p:cBhvr>
                                      <p:tavLst>
                                        <p:tav tm="0">
                                          <p:val>
                                            <p:fltVal val="0"/>
                                          </p:val>
                                        </p:tav>
                                        <p:tav tm="100000">
                                          <p:val>
                                            <p:strVal val="#ppt_h"/>
                                          </p:val>
                                        </p:tav>
                                      </p:tavLst>
                                    </p:anim>
                                    <p:animEffect transition="in" filter="fade">
                                      <p:cBhvr>
                                        <p:cTn id="28" dur="500"/>
                                        <p:tgtEl>
                                          <p:spTgt spid="72"/>
                                        </p:tgtEl>
                                      </p:cBhvr>
                                    </p:animEffect>
                                  </p:childTnLst>
                                </p:cTn>
                              </p:par>
                              <p:par>
                                <p:cTn id="29" presetID="53" presetClass="entr" presetSubtype="16" fill="hold" nodeType="withEffect">
                                  <p:stCondLst>
                                    <p:cond delay="900"/>
                                  </p:stCondLst>
                                  <p:childTnLst>
                                    <p:set>
                                      <p:cBhvr>
                                        <p:cTn id="30" dur="1" fill="hold">
                                          <p:stCondLst>
                                            <p:cond delay="0"/>
                                          </p:stCondLst>
                                        </p:cTn>
                                        <p:tgtEl>
                                          <p:spTgt spid="75"/>
                                        </p:tgtEl>
                                        <p:attrNameLst>
                                          <p:attrName>style.visibility</p:attrName>
                                        </p:attrNameLst>
                                      </p:cBhvr>
                                      <p:to>
                                        <p:strVal val="visible"/>
                                      </p:to>
                                    </p:set>
                                    <p:anim calcmode="lin" valueType="num">
                                      <p:cBhvr>
                                        <p:cTn id="31" dur="500" fill="hold"/>
                                        <p:tgtEl>
                                          <p:spTgt spid="75"/>
                                        </p:tgtEl>
                                        <p:attrNameLst>
                                          <p:attrName>ppt_w</p:attrName>
                                        </p:attrNameLst>
                                      </p:cBhvr>
                                      <p:tavLst>
                                        <p:tav tm="0">
                                          <p:val>
                                            <p:fltVal val="0"/>
                                          </p:val>
                                        </p:tav>
                                        <p:tav tm="100000">
                                          <p:val>
                                            <p:strVal val="#ppt_w"/>
                                          </p:val>
                                        </p:tav>
                                      </p:tavLst>
                                    </p:anim>
                                    <p:anim calcmode="lin" valueType="num">
                                      <p:cBhvr>
                                        <p:cTn id="32" dur="500" fill="hold"/>
                                        <p:tgtEl>
                                          <p:spTgt spid="75"/>
                                        </p:tgtEl>
                                        <p:attrNameLst>
                                          <p:attrName>ppt_h</p:attrName>
                                        </p:attrNameLst>
                                      </p:cBhvr>
                                      <p:tavLst>
                                        <p:tav tm="0">
                                          <p:val>
                                            <p:fltVal val="0"/>
                                          </p:val>
                                        </p:tav>
                                        <p:tav tm="100000">
                                          <p:val>
                                            <p:strVal val="#ppt_h"/>
                                          </p:val>
                                        </p:tav>
                                      </p:tavLst>
                                    </p:anim>
                                    <p:animEffect transition="in" filter="fade">
                                      <p:cBhvr>
                                        <p:cTn id="33" dur="500"/>
                                        <p:tgtEl>
                                          <p:spTgt spid="75"/>
                                        </p:tgtEl>
                                      </p:cBhvr>
                                    </p:animEffect>
                                  </p:childTnLst>
                                </p:cTn>
                              </p:par>
                              <p:par>
                                <p:cTn id="34" presetID="53" presetClass="entr" presetSubtype="16" fill="hold" nodeType="withEffect">
                                  <p:stCondLst>
                                    <p:cond delay="0"/>
                                  </p:stCondLst>
                                  <p:childTnLst>
                                    <p:set>
                                      <p:cBhvr>
                                        <p:cTn id="35" dur="1" fill="hold">
                                          <p:stCondLst>
                                            <p:cond delay="0"/>
                                          </p:stCondLst>
                                        </p:cTn>
                                        <p:tgtEl>
                                          <p:spTgt spid="69"/>
                                        </p:tgtEl>
                                        <p:attrNameLst>
                                          <p:attrName>style.visibility</p:attrName>
                                        </p:attrNameLst>
                                      </p:cBhvr>
                                      <p:to>
                                        <p:strVal val="visible"/>
                                      </p:to>
                                    </p:set>
                                    <p:anim calcmode="lin" valueType="num">
                                      <p:cBhvr>
                                        <p:cTn id="36" dur="500" fill="hold"/>
                                        <p:tgtEl>
                                          <p:spTgt spid="69"/>
                                        </p:tgtEl>
                                        <p:attrNameLst>
                                          <p:attrName>ppt_w</p:attrName>
                                        </p:attrNameLst>
                                      </p:cBhvr>
                                      <p:tavLst>
                                        <p:tav tm="0">
                                          <p:val>
                                            <p:fltVal val="0"/>
                                          </p:val>
                                        </p:tav>
                                        <p:tav tm="100000">
                                          <p:val>
                                            <p:strVal val="#ppt_w"/>
                                          </p:val>
                                        </p:tav>
                                      </p:tavLst>
                                    </p:anim>
                                    <p:anim calcmode="lin" valueType="num">
                                      <p:cBhvr>
                                        <p:cTn id="37" dur="500" fill="hold"/>
                                        <p:tgtEl>
                                          <p:spTgt spid="69"/>
                                        </p:tgtEl>
                                        <p:attrNameLst>
                                          <p:attrName>ppt_h</p:attrName>
                                        </p:attrNameLst>
                                      </p:cBhvr>
                                      <p:tavLst>
                                        <p:tav tm="0">
                                          <p:val>
                                            <p:fltVal val="0"/>
                                          </p:val>
                                        </p:tav>
                                        <p:tav tm="100000">
                                          <p:val>
                                            <p:strVal val="#ppt_h"/>
                                          </p:val>
                                        </p:tav>
                                      </p:tavLst>
                                    </p:anim>
                                    <p:animEffect transition="in" filter="fade">
                                      <p:cBhvr>
                                        <p:cTn id="38" dur="500"/>
                                        <p:tgtEl>
                                          <p:spTgt spid="69"/>
                                        </p:tgtEl>
                                      </p:cBhvr>
                                    </p:animEffect>
                                  </p:childTnLst>
                                </p:cTn>
                              </p:par>
                              <p:par>
                                <p:cTn id="39" presetID="53" presetClass="entr" presetSubtype="16" fill="hold" nodeType="withEffect">
                                  <p:stCondLst>
                                    <p:cond delay="70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Effect transition="in" filter="fade">
                                      <p:cBhvr>
                                        <p:cTn id="43" dur="500"/>
                                        <p:tgtEl>
                                          <p:spTgt spid="51"/>
                                        </p:tgtEl>
                                      </p:cBhvr>
                                    </p:animEffect>
                                  </p:childTnLst>
                                </p:cTn>
                              </p:par>
                              <p:par>
                                <p:cTn id="44" presetID="53" presetClass="entr" presetSubtype="16" fill="hold" nodeType="with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p:cTn id="46" dur="500" fill="hold"/>
                                        <p:tgtEl>
                                          <p:spTgt spid="54"/>
                                        </p:tgtEl>
                                        <p:attrNameLst>
                                          <p:attrName>ppt_w</p:attrName>
                                        </p:attrNameLst>
                                      </p:cBhvr>
                                      <p:tavLst>
                                        <p:tav tm="0">
                                          <p:val>
                                            <p:fltVal val="0"/>
                                          </p:val>
                                        </p:tav>
                                        <p:tav tm="100000">
                                          <p:val>
                                            <p:strVal val="#ppt_w"/>
                                          </p:val>
                                        </p:tav>
                                      </p:tavLst>
                                    </p:anim>
                                    <p:anim calcmode="lin" valueType="num">
                                      <p:cBhvr>
                                        <p:cTn id="47" dur="500" fill="hold"/>
                                        <p:tgtEl>
                                          <p:spTgt spid="54"/>
                                        </p:tgtEl>
                                        <p:attrNameLst>
                                          <p:attrName>ppt_h</p:attrName>
                                        </p:attrNameLst>
                                      </p:cBhvr>
                                      <p:tavLst>
                                        <p:tav tm="0">
                                          <p:val>
                                            <p:fltVal val="0"/>
                                          </p:val>
                                        </p:tav>
                                        <p:tav tm="100000">
                                          <p:val>
                                            <p:strVal val="#ppt_h"/>
                                          </p:val>
                                        </p:tav>
                                      </p:tavLst>
                                    </p:anim>
                                    <p:animEffect transition="in" filter="fade">
                                      <p:cBhvr>
                                        <p:cTn id="48" dur="500"/>
                                        <p:tgtEl>
                                          <p:spTgt spid="54"/>
                                        </p:tgtEl>
                                      </p:cBhvr>
                                    </p:animEffect>
                                  </p:childTnLst>
                                </p:cTn>
                              </p:par>
                              <p:par>
                                <p:cTn id="49" presetID="53" presetClass="entr" presetSubtype="16" fill="hold" nodeType="withEffect">
                                  <p:stCondLst>
                                    <p:cond delay="1200"/>
                                  </p:stCondLst>
                                  <p:childTnLst>
                                    <p:set>
                                      <p:cBhvr>
                                        <p:cTn id="50" dur="1" fill="hold">
                                          <p:stCondLst>
                                            <p:cond delay="0"/>
                                          </p:stCondLst>
                                        </p:cTn>
                                        <p:tgtEl>
                                          <p:spTgt spid="57"/>
                                        </p:tgtEl>
                                        <p:attrNameLst>
                                          <p:attrName>style.visibility</p:attrName>
                                        </p:attrNameLst>
                                      </p:cBhvr>
                                      <p:to>
                                        <p:strVal val="visible"/>
                                      </p:to>
                                    </p:set>
                                    <p:anim calcmode="lin" valueType="num">
                                      <p:cBhvr>
                                        <p:cTn id="51" dur="500" fill="hold"/>
                                        <p:tgtEl>
                                          <p:spTgt spid="57"/>
                                        </p:tgtEl>
                                        <p:attrNameLst>
                                          <p:attrName>ppt_w</p:attrName>
                                        </p:attrNameLst>
                                      </p:cBhvr>
                                      <p:tavLst>
                                        <p:tav tm="0">
                                          <p:val>
                                            <p:fltVal val="0"/>
                                          </p:val>
                                        </p:tav>
                                        <p:tav tm="100000">
                                          <p:val>
                                            <p:strVal val="#ppt_w"/>
                                          </p:val>
                                        </p:tav>
                                      </p:tavLst>
                                    </p:anim>
                                    <p:anim calcmode="lin" valueType="num">
                                      <p:cBhvr>
                                        <p:cTn id="52" dur="500" fill="hold"/>
                                        <p:tgtEl>
                                          <p:spTgt spid="57"/>
                                        </p:tgtEl>
                                        <p:attrNameLst>
                                          <p:attrName>ppt_h</p:attrName>
                                        </p:attrNameLst>
                                      </p:cBhvr>
                                      <p:tavLst>
                                        <p:tav tm="0">
                                          <p:val>
                                            <p:fltVal val="0"/>
                                          </p:val>
                                        </p:tav>
                                        <p:tav tm="100000">
                                          <p:val>
                                            <p:strVal val="#ppt_h"/>
                                          </p:val>
                                        </p:tav>
                                      </p:tavLst>
                                    </p:anim>
                                    <p:animEffect transition="in" filter="fade">
                                      <p:cBhvr>
                                        <p:cTn id="53" dur="500"/>
                                        <p:tgtEl>
                                          <p:spTgt spid="57"/>
                                        </p:tgtEl>
                                      </p:cBhvr>
                                    </p:animEffect>
                                  </p:childTnLst>
                                </p:cTn>
                              </p:par>
                              <p:par>
                                <p:cTn id="54" presetID="53" presetClass="entr" presetSubtype="16" fill="hold" nodeType="with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p:cTn id="56" dur="500" fill="hold"/>
                                        <p:tgtEl>
                                          <p:spTgt spid="63"/>
                                        </p:tgtEl>
                                        <p:attrNameLst>
                                          <p:attrName>ppt_w</p:attrName>
                                        </p:attrNameLst>
                                      </p:cBhvr>
                                      <p:tavLst>
                                        <p:tav tm="0">
                                          <p:val>
                                            <p:fltVal val="0"/>
                                          </p:val>
                                        </p:tav>
                                        <p:tav tm="100000">
                                          <p:val>
                                            <p:strVal val="#ppt_w"/>
                                          </p:val>
                                        </p:tav>
                                      </p:tavLst>
                                    </p:anim>
                                    <p:anim calcmode="lin" valueType="num">
                                      <p:cBhvr>
                                        <p:cTn id="57" dur="500" fill="hold"/>
                                        <p:tgtEl>
                                          <p:spTgt spid="63"/>
                                        </p:tgtEl>
                                        <p:attrNameLst>
                                          <p:attrName>ppt_h</p:attrName>
                                        </p:attrNameLst>
                                      </p:cBhvr>
                                      <p:tavLst>
                                        <p:tav tm="0">
                                          <p:val>
                                            <p:fltVal val="0"/>
                                          </p:val>
                                        </p:tav>
                                        <p:tav tm="100000">
                                          <p:val>
                                            <p:strVal val="#ppt_h"/>
                                          </p:val>
                                        </p:tav>
                                      </p:tavLst>
                                    </p:anim>
                                    <p:animEffect transition="in" filter="fade">
                                      <p:cBhvr>
                                        <p:cTn id="58" dur="500"/>
                                        <p:tgtEl>
                                          <p:spTgt spid="63"/>
                                        </p:tgtEl>
                                      </p:cBhvr>
                                    </p:animEffect>
                                  </p:childTnLst>
                                </p:cTn>
                              </p:par>
                              <p:par>
                                <p:cTn id="59" presetID="53" presetClass="entr" presetSubtype="16" fill="hold" nodeType="withEffect">
                                  <p:stCondLst>
                                    <p:cond delay="1700"/>
                                  </p:stCondLst>
                                  <p:childTnLst>
                                    <p:set>
                                      <p:cBhvr>
                                        <p:cTn id="60" dur="1" fill="hold">
                                          <p:stCondLst>
                                            <p:cond delay="0"/>
                                          </p:stCondLst>
                                        </p:cTn>
                                        <p:tgtEl>
                                          <p:spTgt spid="88"/>
                                        </p:tgtEl>
                                        <p:attrNameLst>
                                          <p:attrName>style.visibility</p:attrName>
                                        </p:attrNameLst>
                                      </p:cBhvr>
                                      <p:to>
                                        <p:strVal val="visible"/>
                                      </p:to>
                                    </p:set>
                                    <p:anim calcmode="lin" valueType="num">
                                      <p:cBhvr>
                                        <p:cTn id="61" dur="500" fill="hold"/>
                                        <p:tgtEl>
                                          <p:spTgt spid="88"/>
                                        </p:tgtEl>
                                        <p:attrNameLst>
                                          <p:attrName>ppt_w</p:attrName>
                                        </p:attrNameLst>
                                      </p:cBhvr>
                                      <p:tavLst>
                                        <p:tav tm="0">
                                          <p:val>
                                            <p:fltVal val="0"/>
                                          </p:val>
                                        </p:tav>
                                        <p:tav tm="100000">
                                          <p:val>
                                            <p:strVal val="#ppt_w"/>
                                          </p:val>
                                        </p:tav>
                                      </p:tavLst>
                                    </p:anim>
                                    <p:anim calcmode="lin" valueType="num">
                                      <p:cBhvr>
                                        <p:cTn id="62" dur="500" fill="hold"/>
                                        <p:tgtEl>
                                          <p:spTgt spid="88"/>
                                        </p:tgtEl>
                                        <p:attrNameLst>
                                          <p:attrName>ppt_h</p:attrName>
                                        </p:attrNameLst>
                                      </p:cBhvr>
                                      <p:tavLst>
                                        <p:tav tm="0">
                                          <p:val>
                                            <p:fltVal val="0"/>
                                          </p:val>
                                        </p:tav>
                                        <p:tav tm="100000">
                                          <p:val>
                                            <p:strVal val="#ppt_h"/>
                                          </p:val>
                                        </p:tav>
                                      </p:tavLst>
                                    </p:anim>
                                    <p:animEffect transition="in" filter="fade">
                                      <p:cBhvr>
                                        <p:cTn id="63" dur="500"/>
                                        <p:tgtEl>
                                          <p:spTgt spid="88"/>
                                        </p:tgtEl>
                                      </p:cBhvr>
                                    </p:animEffect>
                                  </p:childTnLst>
                                </p:cTn>
                              </p:par>
                              <p:par>
                                <p:cTn id="64" presetID="53" presetClass="entr" presetSubtype="16" fill="hold" nodeType="withEffect">
                                  <p:stCondLst>
                                    <p:cond delay="0"/>
                                  </p:stCondLst>
                                  <p:childTnLst>
                                    <p:set>
                                      <p:cBhvr>
                                        <p:cTn id="65" dur="1" fill="hold">
                                          <p:stCondLst>
                                            <p:cond delay="0"/>
                                          </p:stCondLst>
                                        </p:cTn>
                                        <p:tgtEl>
                                          <p:spTgt spid="91"/>
                                        </p:tgtEl>
                                        <p:attrNameLst>
                                          <p:attrName>style.visibility</p:attrName>
                                        </p:attrNameLst>
                                      </p:cBhvr>
                                      <p:to>
                                        <p:strVal val="visible"/>
                                      </p:to>
                                    </p:set>
                                    <p:anim calcmode="lin" valueType="num">
                                      <p:cBhvr>
                                        <p:cTn id="66" dur="500" fill="hold"/>
                                        <p:tgtEl>
                                          <p:spTgt spid="91"/>
                                        </p:tgtEl>
                                        <p:attrNameLst>
                                          <p:attrName>ppt_w</p:attrName>
                                        </p:attrNameLst>
                                      </p:cBhvr>
                                      <p:tavLst>
                                        <p:tav tm="0">
                                          <p:val>
                                            <p:fltVal val="0"/>
                                          </p:val>
                                        </p:tav>
                                        <p:tav tm="100000">
                                          <p:val>
                                            <p:strVal val="#ppt_w"/>
                                          </p:val>
                                        </p:tav>
                                      </p:tavLst>
                                    </p:anim>
                                    <p:anim calcmode="lin" valueType="num">
                                      <p:cBhvr>
                                        <p:cTn id="67" dur="500" fill="hold"/>
                                        <p:tgtEl>
                                          <p:spTgt spid="91"/>
                                        </p:tgtEl>
                                        <p:attrNameLst>
                                          <p:attrName>ppt_h</p:attrName>
                                        </p:attrNameLst>
                                      </p:cBhvr>
                                      <p:tavLst>
                                        <p:tav tm="0">
                                          <p:val>
                                            <p:fltVal val="0"/>
                                          </p:val>
                                        </p:tav>
                                        <p:tav tm="100000">
                                          <p:val>
                                            <p:strVal val="#ppt_h"/>
                                          </p:val>
                                        </p:tav>
                                      </p:tavLst>
                                    </p:anim>
                                    <p:animEffect transition="in" filter="fade">
                                      <p:cBhvr>
                                        <p:cTn id="68" dur="500"/>
                                        <p:tgtEl>
                                          <p:spTgt spid="91"/>
                                        </p:tgtEl>
                                      </p:cBhvr>
                                    </p:animEffect>
                                  </p:childTnLst>
                                </p:cTn>
                              </p:par>
                              <p:par>
                                <p:cTn id="69" presetID="53" presetClass="entr" presetSubtype="16" fill="hold" nodeType="withEffect">
                                  <p:stCondLst>
                                    <p:cond delay="1000"/>
                                  </p:stCondLst>
                                  <p:childTnLst>
                                    <p:set>
                                      <p:cBhvr>
                                        <p:cTn id="70" dur="1" fill="hold">
                                          <p:stCondLst>
                                            <p:cond delay="0"/>
                                          </p:stCondLst>
                                        </p:cTn>
                                        <p:tgtEl>
                                          <p:spTgt spid="94"/>
                                        </p:tgtEl>
                                        <p:attrNameLst>
                                          <p:attrName>style.visibility</p:attrName>
                                        </p:attrNameLst>
                                      </p:cBhvr>
                                      <p:to>
                                        <p:strVal val="visible"/>
                                      </p:to>
                                    </p:set>
                                    <p:anim calcmode="lin" valueType="num">
                                      <p:cBhvr>
                                        <p:cTn id="71" dur="500" fill="hold"/>
                                        <p:tgtEl>
                                          <p:spTgt spid="94"/>
                                        </p:tgtEl>
                                        <p:attrNameLst>
                                          <p:attrName>ppt_w</p:attrName>
                                        </p:attrNameLst>
                                      </p:cBhvr>
                                      <p:tavLst>
                                        <p:tav tm="0">
                                          <p:val>
                                            <p:fltVal val="0"/>
                                          </p:val>
                                        </p:tav>
                                        <p:tav tm="100000">
                                          <p:val>
                                            <p:strVal val="#ppt_w"/>
                                          </p:val>
                                        </p:tav>
                                      </p:tavLst>
                                    </p:anim>
                                    <p:anim calcmode="lin" valueType="num">
                                      <p:cBhvr>
                                        <p:cTn id="72" dur="500" fill="hold"/>
                                        <p:tgtEl>
                                          <p:spTgt spid="94"/>
                                        </p:tgtEl>
                                        <p:attrNameLst>
                                          <p:attrName>ppt_h</p:attrName>
                                        </p:attrNameLst>
                                      </p:cBhvr>
                                      <p:tavLst>
                                        <p:tav tm="0">
                                          <p:val>
                                            <p:fltVal val="0"/>
                                          </p:val>
                                        </p:tav>
                                        <p:tav tm="100000">
                                          <p:val>
                                            <p:strVal val="#ppt_h"/>
                                          </p:val>
                                        </p:tav>
                                      </p:tavLst>
                                    </p:anim>
                                    <p:animEffect transition="in" filter="fade">
                                      <p:cBhvr>
                                        <p:cTn id="73" dur="500"/>
                                        <p:tgtEl>
                                          <p:spTgt spid="94"/>
                                        </p:tgtEl>
                                      </p:cBhvr>
                                    </p:animEffect>
                                  </p:childTnLst>
                                </p:cTn>
                              </p:par>
                              <p:par>
                                <p:cTn id="74" presetID="53" presetClass="entr" presetSubtype="16" fill="hold" nodeType="withEffect">
                                  <p:stCondLst>
                                    <p:cond delay="1800"/>
                                  </p:stCondLst>
                                  <p:childTnLst>
                                    <p:set>
                                      <p:cBhvr>
                                        <p:cTn id="75" dur="1" fill="hold">
                                          <p:stCondLst>
                                            <p:cond delay="0"/>
                                          </p:stCondLst>
                                        </p:cTn>
                                        <p:tgtEl>
                                          <p:spTgt spid="97"/>
                                        </p:tgtEl>
                                        <p:attrNameLst>
                                          <p:attrName>style.visibility</p:attrName>
                                        </p:attrNameLst>
                                      </p:cBhvr>
                                      <p:to>
                                        <p:strVal val="visible"/>
                                      </p:to>
                                    </p:set>
                                    <p:anim calcmode="lin" valueType="num">
                                      <p:cBhvr>
                                        <p:cTn id="76" dur="500" fill="hold"/>
                                        <p:tgtEl>
                                          <p:spTgt spid="97"/>
                                        </p:tgtEl>
                                        <p:attrNameLst>
                                          <p:attrName>ppt_w</p:attrName>
                                        </p:attrNameLst>
                                      </p:cBhvr>
                                      <p:tavLst>
                                        <p:tav tm="0">
                                          <p:val>
                                            <p:fltVal val="0"/>
                                          </p:val>
                                        </p:tav>
                                        <p:tav tm="100000">
                                          <p:val>
                                            <p:strVal val="#ppt_w"/>
                                          </p:val>
                                        </p:tav>
                                      </p:tavLst>
                                    </p:anim>
                                    <p:anim calcmode="lin" valueType="num">
                                      <p:cBhvr>
                                        <p:cTn id="77" dur="500" fill="hold"/>
                                        <p:tgtEl>
                                          <p:spTgt spid="97"/>
                                        </p:tgtEl>
                                        <p:attrNameLst>
                                          <p:attrName>ppt_h</p:attrName>
                                        </p:attrNameLst>
                                      </p:cBhvr>
                                      <p:tavLst>
                                        <p:tav tm="0">
                                          <p:val>
                                            <p:fltVal val="0"/>
                                          </p:val>
                                        </p:tav>
                                        <p:tav tm="100000">
                                          <p:val>
                                            <p:strVal val="#ppt_h"/>
                                          </p:val>
                                        </p:tav>
                                      </p:tavLst>
                                    </p:anim>
                                    <p:animEffect transition="in" filter="fade">
                                      <p:cBhvr>
                                        <p:cTn id="78" dur="500"/>
                                        <p:tgtEl>
                                          <p:spTgt spid="97"/>
                                        </p:tgtEl>
                                      </p:cBhvr>
                                    </p:animEffect>
                                  </p:childTnLst>
                                </p:cTn>
                              </p:par>
                              <p:par>
                                <p:cTn id="79" presetID="53" presetClass="entr" presetSubtype="16" fill="hold" nodeType="withEffect">
                                  <p:stCondLst>
                                    <p:cond delay="300"/>
                                  </p:stCondLst>
                                  <p:childTnLst>
                                    <p:set>
                                      <p:cBhvr>
                                        <p:cTn id="80" dur="1" fill="hold">
                                          <p:stCondLst>
                                            <p:cond delay="0"/>
                                          </p:stCondLst>
                                        </p:cTn>
                                        <p:tgtEl>
                                          <p:spTgt spid="109"/>
                                        </p:tgtEl>
                                        <p:attrNameLst>
                                          <p:attrName>style.visibility</p:attrName>
                                        </p:attrNameLst>
                                      </p:cBhvr>
                                      <p:to>
                                        <p:strVal val="visible"/>
                                      </p:to>
                                    </p:set>
                                    <p:anim calcmode="lin" valueType="num">
                                      <p:cBhvr>
                                        <p:cTn id="81" dur="700" fill="hold"/>
                                        <p:tgtEl>
                                          <p:spTgt spid="109"/>
                                        </p:tgtEl>
                                        <p:attrNameLst>
                                          <p:attrName>ppt_w</p:attrName>
                                        </p:attrNameLst>
                                      </p:cBhvr>
                                      <p:tavLst>
                                        <p:tav tm="0">
                                          <p:val>
                                            <p:fltVal val="0"/>
                                          </p:val>
                                        </p:tav>
                                        <p:tav tm="100000">
                                          <p:val>
                                            <p:strVal val="#ppt_w"/>
                                          </p:val>
                                        </p:tav>
                                      </p:tavLst>
                                    </p:anim>
                                    <p:anim calcmode="lin" valueType="num">
                                      <p:cBhvr>
                                        <p:cTn id="82" dur="700" fill="hold"/>
                                        <p:tgtEl>
                                          <p:spTgt spid="109"/>
                                        </p:tgtEl>
                                        <p:attrNameLst>
                                          <p:attrName>ppt_h</p:attrName>
                                        </p:attrNameLst>
                                      </p:cBhvr>
                                      <p:tavLst>
                                        <p:tav tm="0">
                                          <p:val>
                                            <p:fltVal val="0"/>
                                          </p:val>
                                        </p:tav>
                                        <p:tav tm="100000">
                                          <p:val>
                                            <p:strVal val="#ppt_h"/>
                                          </p:val>
                                        </p:tav>
                                      </p:tavLst>
                                    </p:anim>
                                    <p:animEffect transition="in" filter="fade">
                                      <p:cBhvr>
                                        <p:cTn id="83" dur="700"/>
                                        <p:tgtEl>
                                          <p:spTgt spid="109"/>
                                        </p:tgtEl>
                                      </p:cBhvr>
                                    </p:animEffect>
                                  </p:childTnLst>
                                </p:cTn>
                              </p:par>
                              <p:par>
                                <p:cTn id="84" presetID="53" presetClass="entr" presetSubtype="16" fill="hold" nodeType="withEffect">
                                  <p:stCondLst>
                                    <p:cond delay="800"/>
                                  </p:stCondLst>
                                  <p:childTnLst>
                                    <p:set>
                                      <p:cBhvr>
                                        <p:cTn id="85" dur="1" fill="hold">
                                          <p:stCondLst>
                                            <p:cond delay="0"/>
                                          </p:stCondLst>
                                        </p:cTn>
                                        <p:tgtEl>
                                          <p:spTgt spid="112"/>
                                        </p:tgtEl>
                                        <p:attrNameLst>
                                          <p:attrName>style.visibility</p:attrName>
                                        </p:attrNameLst>
                                      </p:cBhvr>
                                      <p:to>
                                        <p:strVal val="visible"/>
                                      </p:to>
                                    </p:set>
                                    <p:anim calcmode="lin" valueType="num">
                                      <p:cBhvr>
                                        <p:cTn id="86" dur="800" fill="hold"/>
                                        <p:tgtEl>
                                          <p:spTgt spid="112"/>
                                        </p:tgtEl>
                                        <p:attrNameLst>
                                          <p:attrName>ppt_w</p:attrName>
                                        </p:attrNameLst>
                                      </p:cBhvr>
                                      <p:tavLst>
                                        <p:tav tm="0">
                                          <p:val>
                                            <p:fltVal val="0"/>
                                          </p:val>
                                        </p:tav>
                                        <p:tav tm="100000">
                                          <p:val>
                                            <p:strVal val="#ppt_w"/>
                                          </p:val>
                                        </p:tav>
                                      </p:tavLst>
                                    </p:anim>
                                    <p:anim calcmode="lin" valueType="num">
                                      <p:cBhvr>
                                        <p:cTn id="87" dur="800" fill="hold"/>
                                        <p:tgtEl>
                                          <p:spTgt spid="112"/>
                                        </p:tgtEl>
                                        <p:attrNameLst>
                                          <p:attrName>ppt_h</p:attrName>
                                        </p:attrNameLst>
                                      </p:cBhvr>
                                      <p:tavLst>
                                        <p:tav tm="0">
                                          <p:val>
                                            <p:fltVal val="0"/>
                                          </p:val>
                                        </p:tav>
                                        <p:tav tm="100000">
                                          <p:val>
                                            <p:strVal val="#ppt_h"/>
                                          </p:val>
                                        </p:tav>
                                      </p:tavLst>
                                    </p:anim>
                                    <p:animEffect transition="in" filter="fade">
                                      <p:cBhvr>
                                        <p:cTn id="88" dur="800"/>
                                        <p:tgtEl>
                                          <p:spTgt spid="112"/>
                                        </p:tgtEl>
                                      </p:cBhvr>
                                    </p:animEffect>
                                  </p:childTnLst>
                                </p:cTn>
                              </p:par>
                            </p:childTnLst>
                          </p:cTn>
                        </p:par>
                        <p:par>
                          <p:cTn id="89" fill="hold">
                            <p:stCondLst>
                              <p:cond delay="2800"/>
                            </p:stCondLst>
                            <p:childTnLst>
                              <p:par>
                                <p:cTn id="90" presetID="10" presetClass="entr" presetSubtype="0" fill="hold" grpId="0" nodeType="after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fade">
                                      <p:cBhvr>
                                        <p:cTn id="92" dur="500"/>
                                        <p:tgtEl>
                                          <p:spTgt spid="67"/>
                                        </p:tgtEl>
                                      </p:cBhvr>
                                    </p:animEffect>
                                  </p:childTnLst>
                                </p:cTn>
                              </p:par>
                            </p:childTnLst>
                          </p:cTn>
                        </p:par>
                        <p:par>
                          <p:cTn id="93" fill="hold">
                            <p:stCondLst>
                              <p:cond delay="3300"/>
                            </p:stCondLst>
                            <p:childTnLst>
                              <p:par>
                                <p:cTn id="94" presetID="1" presetClass="entr" presetSubtype="0" fill="hold" nodeType="afterEffect">
                                  <p:stCondLst>
                                    <p:cond delay="0"/>
                                  </p:stCondLst>
                                  <p:childTnLst>
                                    <p:set>
                                      <p:cBhvr>
                                        <p:cTn id="95" dur="1" fill="hold">
                                          <p:stCondLst>
                                            <p:cond delay="0"/>
                                          </p:stCondLst>
                                        </p:cTn>
                                        <p:tgtEl>
                                          <p:spTgt spid="84"/>
                                        </p:tgtEl>
                                        <p:attrNameLst>
                                          <p:attrName>style.visibility</p:attrName>
                                        </p:attrNameLst>
                                      </p:cBhvr>
                                      <p:to>
                                        <p:strVal val="visible"/>
                                      </p:to>
                                    </p:set>
                                  </p:childTnLst>
                                </p:cTn>
                              </p:par>
                              <p:par>
                                <p:cTn id="96" presetID="10" presetClass="entr" presetSubtype="0" fill="hold" nodeType="withEffect">
                                  <p:stCondLst>
                                    <p:cond delay="0"/>
                                  </p:stCondLst>
                                  <p:childTnLst>
                                    <p:set>
                                      <p:cBhvr>
                                        <p:cTn id="97" dur="1" fill="hold">
                                          <p:stCondLst>
                                            <p:cond delay="0"/>
                                          </p:stCondLst>
                                        </p:cTn>
                                        <p:tgtEl>
                                          <p:spTgt spid="84"/>
                                        </p:tgtEl>
                                        <p:attrNameLst>
                                          <p:attrName>style.visibility</p:attrName>
                                        </p:attrNameLst>
                                      </p:cBhvr>
                                      <p:to>
                                        <p:strVal val="visible"/>
                                      </p:to>
                                    </p:set>
                                    <p:animEffect transition="in" filter="fade">
                                      <p:cBhvr>
                                        <p:cTn id="98" dur="500"/>
                                        <p:tgtEl>
                                          <p:spTgt spid="84"/>
                                        </p:tgtEl>
                                      </p:cBhvr>
                                    </p:animEffect>
                                  </p:childTnLst>
                                </p:cTn>
                              </p:par>
                              <p:par>
                                <p:cTn id="99" presetID="63" presetClass="path" presetSubtype="0" accel="50000" decel="50000" fill="hold" nodeType="withEffect">
                                  <p:stCondLst>
                                    <p:cond delay="0"/>
                                  </p:stCondLst>
                                  <p:childTnLst>
                                    <p:animMotion origin="layout" path="M 4.44444E-6 -4.78691E-6 L 0.575 -4.78691E-6 " pathEditMode="relative" rAng="0" ptsTypes="AA">
                                      <p:cBhvr>
                                        <p:cTn id="100" dur="2000" fill="hold"/>
                                        <p:tgtEl>
                                          <p:spTgt spid="84"/>
                                        </p:tgtEl>
                                        <p:attrNameLst>
                                          <p:attrName>ppt_x</p:attrName>
                                          <p:attrName>ppt_y</p:attrName>
                                        </p:attrNameLst>
                                      </p:cBhvr>
                                      <p:rCtr x="28750" y="0"/>
                                    </p:animMotion>
                                  </p:childTnLst>
                                </p:cTn>
                              </p:par>
                              <p:par>
                                <p:cTn id="101" presetID="22" presetClass="entr" presetSubtype="8" fill="hold" grpId="0" nodeType="withEffect">
                                  <p:stCondLst>
                                    <p:cond delay="300"/>
                                  </p:stCondLst>
                                  <p:childTnLst>
                                    <p:set>
                                      <p:cBhvr>
                                        <p:cTn id="102" dur="1" fill="hold">
                                          <p:stCondLst>
                                            <p:cond delay="0"/>
                                          </p:stCondLst>
                                        </p:cTn>
                                        <p:tgtEl>
                                          <p:spTgt spid="68"/>
                                        </p:tgtEl>
                                        <p:attrNameLst>
                                          <p:attrName>style.visibility</p:attrName>
                                        </p:attrNameLst>
                                      </p:cBhvr>
                                      <p:to>
                                        <p:strVal val="visible"/>
                                      </p:to>
                                    </p:set>
                                    <p:animEffect transition="in" filter="wipe(left)">
                                      <p:cBhvr>
                                        <p:cTn id="103" dur="1750"/>
                                        <p:tgtEl>
                                          <p:spTgt spid="68"/>
                                        </p:tgtEl>
                                      </p:cBhvr>
                                    </p:animEffect>
                                  </p:childTnLst>
                                </p:cTn>
                              </p:par>
                              <p:par>
                                <p:cTn id="104" presetID="1" presetClass="entr" presetSubtype="0" fill="hold" nodeType="withEffect">
                                  <p:stCondLst>
                                    <p:cond delay="0"/>
                                  </p:stCondLst>
                                  <p:childTnLst>
                                    <p:set>
                                      <p:cBhvr>
                                        <p:cTn id="105" dur="1" fill="hold">
                                          <p:stCondLst>
                                            <p:cond delay="0"/>
                                          </p:stCondLst>
                                        </p:cTn>
                                        <p:tgtEl>
                                          <p:spTgt spid="87"/>
                                        </p:tgtEl>
                                        <p:attrNameLst>
                                          <p:attrName>style.visibility</p:attrName>
                                        </p:attrNameLst>
                                      </p:cBhvr>
                                      <p:to>
                                        <p:strVal val="visible"/>
                                      </p:to>
                                    </p:set>
                                  </p:childTnLst>
                                </p:cTn>
                              </p:par>
                              <p:par>
                                <p:cTn id="106" presetID="63" presetClass="path" presetSubtype="0" accel="50000" decel="50000" fill="hold" nodeType="withEffect">
                                  <p:stCondLst>
                                    <p:cond delay="0"/>
                                  </p:stCondLst>
                                  <p:childTnLst>
                                    <p:animMotion origin="layout" path="M -4.16667E-6 4.93827E-6 L 0.58351 4.93827E-6 " pathEditMode="relative" rAng="0" ptsTypes="AA">
                                      <p:cBhvr>
                                        <p:cTn id="107" dur="2000" fill="hold"/>
                                        <p:tgtEl>
                                          <p:spTgt spid="87"/>
                                        </p:tgtEl>
                                        <p:attrNameLst>
                                          <p:attrName>ppt_x</p:attrName>
                                          <p:attrName>ppt_y</p:attrName>
                                        </p:attrNameLst>
                                      </p:cBhvr>
                                      <p:rCtr x="29167" y="0"/>
                                    </p:animMotion>
                                  </p:childTnLst>
                                </p:cTn>
                              </p:par>
                            </p:childTnLst>
                          </p:cTn>
                        </p:par>
                        <p:par>
                          <p:cTn id="108" fill="hold">
                            <p:stCondLst>
                              <p:cond delay="5350"/>
                            </p:stCondLst>
                            <p:childTnLst>
                              <p:par>
                                <p:cTn id="109" presetID="42" presetClass="entr" presetSubtype="0" fill="hold" grpId="0" nodeType="afterEffect">
                                  <p:stCondLst>
                                    <p:cond delay="0"/>
                                  </p:stCondLst>
                                  <p:childTnLst>
                                    <p:set>
                                      <p:cBhvr>
                                        <p:cTn id="110" dur="1" fill="hold">
                                          <p:stCondLst>
                                            <p:cond delay="0"/>
                                          </p:stCondLst>
                                        </p:cTn>
                                        <p:tgtEl>
                                          <p:spTgt spid="62"/>
                                        </p:tgtEl>
                                        <p:attrNameLst>
                                          <p:attrName>style.visibility</p:attrName>
                                        </p:attrNameLst>
                                      </p:cBhvr>
                                      <p:to>
                                        <p:strVal val="visible"/>
                                      </p:to>
                                    </p:set>
                                    <p:animEffect transition="in" filter="fade">
                                      <p:cBhvr>
                                        <p:cTn id="111" dur="1000"/>
                                        <p:tgtEl>
                                          <p:spTgt spid="62"/>
                                        </p:tgtEl>
                                      </p:cBhvr>
                                    </p:animEffect>
                                    <p:anim calcmode="lin" valueType="num">
                                      <p:cBhvr>
                                        <p:cTn id="112" dur="1000" fill="hold"/>
                                        <p:tgtEl>
                                          <p:spTgt spid="62"/>
                                        </p:tgtEl>
                                        <p:attrNameLst>
                                          <p:attrName>ppt_x</p:attrName>
                                        </p:attrNameLst>
                                      </p:cBhvr>
                                      <p:tavLst>
                                        <p:tav tm="0">
                                          <p:val>
                                            <p:strVal val="#ppt_x"/>
                                          </p:val>
                                        </p:tav>
                                        <p:tav tm="100000">
                                          <p:val>
                                            <p:strVal val="#ppt_x"/>
                                          </p:val>
                                        </p:tav>
                                      </p:tavLst>
                                    </p:anim>
                                    <p:anim calcmode="lin" valueType="num">
                                      <p:cBhvr>
                                        <p:cTn id="113" dur="1000" fill="hold"/>
                                        <p:tgtEl>
                                          <p:spTgt spid="62"/>
                                        </p:tgtEl>
                                        <p:attrNameLst>
                                          <p:attrName>ppt_y</p:attrName>
                                        </p:attrNameLst>
                                      </p:cBhvr>
                                      <p:tavLst>
                                        <p:tav tm="0">
                                          <p:val>
                                            <p:strVal val="#ppt_y+.1"/>
                                          </p:val>
                                        </p:tav>
                                        <p:tav tm="100000">
                                          <p:val>
                                            <p:strVal val="#ppt_y"/>
                                          </p:val>
                                        </p:tav>
                                      </p:tavLst>
                                    </p:anim>
                                  </p:childTnLst>
                                </p:cTn>
                              </p:par>
                              <p:par>
                                <p:cTn id="114" presetID="42" presetClass="exit" presetSubtype="0" fill="hold" nodeType="withEffect">
                                  <p:stCondLst>
                                    <p:cond delay="0"/>
                                  </p:stCondLst>
                                  <p:childTnLst>
                                    <p:animEffect transition="out" filter="fade">
                                      <p:cBhvr>
                                        <p:cTn id="115" dur="1000"/>
                                        <p:tgtEl>
                                          <p:spTgt spid="87"/>
                                        </p:tgtEl>
                                      </p:cBhvr>
                                    </p:animEffect>
                                    <p:anim calcmode="lin" valueType="num">
                                      <p:cBhvr>
                                        <p:cTn id="116" dur="1000"/>
                                        <p:tgtEl>
                                          <p:spTgt spid="87"/>
                                        </p:tgtEl>
                                        <p:attrNameLst>
                                          <p:attrName>ppt_x</p:attrName>
                                        </p:attrNameLst>
                                      </p:cBhvr>
                                      <p:tavLst>
                                        <p:tav tm="0">
                                          <p:val>
                                            <p:strVal val="ppt_x"/>
                                          </p:val>
                                        </p:tav>
                                        <p:tav tm="100000">
                                          <p:val>
                                            <p:strVal val="ppt_x"/>
                                          </p:val>
                                        </p:tav>
                                      </p:tavLst>
                                    </p:anim>
                                    <p:anim calcmode="lin" valueType="num">
                                      <p:cBhvr>
                                        <p:cTn id="117" dur="1000"/>
                                        <p:tgtEl>
                                          <p:spTgt spid="87"/>
                                        </p:tgtEl>
                                        <p:attrNameLst>
                                          <p:attrName>ppt_y</p:attrName>
                                        </p:attrNameLst>
                                      </p:cBhvr>
                                      <p:tavLst>
                                        <p:tav tm="0">
                                          <p:val>
                                            <p:strVal val="ppt_y"/>
                                          </p:val>
                                        </p:tav>
                                        <p:tav tm="100000">
                                          <p:val>
                                            <p:strVal val="ppt_y+.1"/>
                                          </p:val>
                                        </p:tav>
                                      </p:tavLst>
                                    </p:anim>
                                    <p:set>
                                      <p:cBhvr>
                                        <p:cTn id="118" dur="1" fill="hold">
                                          <p:stCondLst>
                                            <p:cond delay="999"/>
                                          </p:stCondLst>
                                        </p:cTn>
                                        <p:tgtEl>
                                          <p:spTgt spid="87"/>
                                        </p:tgtEl>
                                        <p:attrNameLst>
                                          <p:attrName>style.visibility</p:attrName>
                                        </p:attrNameLst>
                                      </p:cBhvr>
                                      <p:to>
                                        <p:strVal val="hidden"/>
                                      </p:to>
                                    </p:set>
                                  </p:childTnLst>
                                </p:cTn>
                              </p:par>
                            </p:childTnLst>
                          </p:cTn>
                        </p:par>
                        <p:par>
                          <p:cTn id="119" fill="hold">
                            <p:stCondLst>
                              <p:cond delay="6350"/>
                            </p:stCondLst>
                            <p:childTnLst>
                              <p:par>
                                <p:cTn id="120" presetID="10" presetClass="entr" presetSubtype="0" fill="hold" grpId="0" nodeType="afterEffect">
                                  <p:stCondLst>
                                    <p:cond delay="0"/>
                                  </p:stCondLst>
                                  <p:childTnLst>
                                    <p:set>
                                      <p:cBhvr>
                                        <p:cTn id="121" dur="1" fill="hold">
                                          <p:stCondLst>
                                            <p:cond delay="0"/>
                                          </p:stCondLst>
                                        </p:cTn>
                                        <p:tgtEl>
                                          <p:spTgt spid="66"/>
                                        </p:tgtEl>
                                        <p:attrNameLst>
                                          <p:attrName>style.visibility</p:attrName>
                                        </p:attrNameLst>
                                      </p:cBhvr>
                                      <p:to>
                                        <p:strVal val="visible"/>
                                      </p:to>
                                    </p:set>
                                    <p:animEffect transition="in" filter="fade">
                                      <p:cBhvr>
                                        <p:cTn id="122" dur="500"/>
                                        <p:tgtEl>
                                          <p:spTgt spid="66"/>
                                        </p:tgtEl>
                                      </p:cBhvr>
                                    </p:animEffect>
                                  </p:childTnLst>
                                </p:cTn>
                              </p:par>
                            </p:childTnLst>
                          </p:cTn>
                        </p:par>
                        <p:par>
                          <p:cTn id="123" fill="hold">
                            <p:stCondLst>
                              <p:cond delay="6850"/>
                            </p:stCondLst>
                            <p:childTnLst>
                              <p:par>
                                <p:cTn id="124" presetID="42" presetClass="entr" presetSubtype="0" fill="hold" grpId="0" nodeType="after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1000"/>
                                        <p:tgtEl>
                                          <p:spTgt spid="61"/>
                                        </p:tgtEl>
                                      </p:cBhvr>
                                    </p:animEffect>
                                    <p:anim calcmode="lin" valueType="num">
                                      <p:cBhvr>
                                        <p:cTn id="127" dur="1000" fill="hold"/>
                                        <p:tgtEl>
                                          <p:spTgt spid="61"/>
                                        </p:tgtEl>
                                        <p:attrNameLst>
                                          <p:attrName>ppt_x</p:attrName>
                                        </p:attrNameLst>
                                      </p:cBhvr>
                                      <p:tavLst>
                                        <p:tav tm="0">
                                          <p:val>
                                            <p:strVal val="#ppt_x"/>
                                          </p:val>
                                        </p:tav>
                                        <p:tav tm="100000">
                                          <p:val>
                                            <p:strVal val="#ppt_x"/>
                                          </p:val>
                                        </p:tav>
                                      </p:tavLst>
                                    </p:anim>
                                    <p:anim calcmode="lin" valueType="num">
                                      <p:cBhvr>
                                        <p:cTn id="128"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29" repeatCount="indefinite" fill="hold" display="0">
                  <p:stCondLst>
                    <p:cond delay="indefinite"/>
                  </p:stCondLst>
                  <p:endCondLst>
                    <p:cond evt="onStopAudio" delay="0">
                      <p:tgtEl>
                        <p:sldTgt/>
                      </p:tgtEl>
                    </p:cond>
                  </p:endCondLst>
                </p:cTn>
                <p:tgtEl>
                  <p:spTgt spid="60"/>
                </p:tgtEl>
              </p:cMediaNode>
            </p:audio>
          </p:childTnLst>
        </p:cTn>
      </p:par>
    </p:tnLst>
    <p:bldLst>
      <p:bldP spid="62" grpId="0"/>
      <p:bldP spid="66" grpId="0"/>
      <p:bldP spid="67" grpId="0" animBg="1"/>
      <p:bldP spid="68" grpId="0"/>
      <p:bldP spid="6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p:tagLst>
</file>

<file path=ppt/theme/theme1.xml><?xml version="1.0" encoding="utf-8"?>
<a:theme xmlns:a="http://schemas.openxmlformats.org/drawingml/2006/main" name="1">
  <a:themeElements>
    <a:clrScheme name="自定义 11">
      <a:dk1>
        <a:sysClr val="windowText" lastClr="000000"/>
      </a:dk1>
      <a:lt1>
        <a:sysClr val="window" lastClr="FFFFFF"/>
      </a:lt1>
      <a:dk2>
        <a:srgbClr val="0070C0"/>
      </a:dk2>
      <a:lt2>
        <a:srgbClr val="0070C0"/>
      </a:lt2>
      <a:accent1>
        <a:srgbClr val="4F81BD"/>
      </a:accent1>
      <a:accent2>
        <a:srgbClr val="0070C0"/>
      </a:accent2>
      <a:accent3>
        <a:srgbClr val="0070C0"/>
      </a:accent3>
      <a:accent4>
        <a:srgbClr val="0070C0"/>
      </a:accent4>
      <a:accent5>
        <a:srgbClr val="0070C0"/>
      </a:accent5>
      <a:accent6>
        <a:srgbClr val="0070C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4065</Words>
  <Application>Microsoft Office PowerPoint</Application>
  <PresentationFormat>自定义</PresentationFormat>
  <Paragraphs>680</Paragraphs>
  <Slides>48</Slides>
  <Notes>48</Notes>
  <HiddenSlides>0</HiddenSlides>
  <MMClips>2</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48</vt:i4>
      </vt:variant>
    </vt:vector>
  </HeadingPairs>
  <TitlesOfParts>
    <vt:vector size="67" baseType="lpstr">
      <vt:lpstr>Adobe 黑体 Std R</vt:lpstr>
      <vt:lpstr>Gill Sans</vt:lpstr>
      <vt:lpstr>Lato Light</vt:lpstr>
      <vt:lpstr>맑은 고딕</vt:lpstr>
      <vt:lpstr>Roboto condensed</vt:lpstr>
      <vt:lpstr>Source Sans Pro ExtraLight</vt:lpstr>
      <vt:lpstr>方正黑体简体</vt:lpstr>
      <vt:lpstr>方正兰亭细黑_GBK_M</vt:lpstr>
      <vt:lpstr>方正正粗黑简体</vt:lpstr>
      <vt:lpstr>黑体</vt:lpstr>
      <vt:lpstr>华文黑体</vt:lpstr>
      <vt:lpstr>时尚中黑简体</vt:lpstr>
      <vt:lpstr>宋体</vt:lpstr>
      <vt:lpstr>微软雅黑</vt:lpstr>
      <vt:lpstr>Arial</vt:lpstr>
      <vt:lpstr>Arial Rounded MT Bold</vt:lpstr>
      <vt:lpstr>Calibri</vt:lpstr>
      <vt:lpstr>Times New Roman</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1</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subject>1</dc:subject>
  <dc:creator>1;dreamsummit</dc:creator>
  <dc:description>1</dc:description>
  <cp:lastModifiedBy>faith123</cp:lastModifiedBy>
  <cp:revision>6</cp:revision>
  <dcterms:created xsi:type="dcterms:W3CDTF">2016-06-05T05:36:00Z</dcterms:created>
  <dcterms:modified xsi:type="dcterms:W3CDTF">2018-03-31T02:07:37Z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