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25" r:id="rId2"/>
    <p:sldId id="257" r:id="rId3"/>
    <p:sldId id="258" r:id="rId4"/>
    <p:sldId id="305" r:id="rId5"/>
    <p:sldId id="333" r:id="rId6"/>
    <p:sldId id="338" r:id="rId7"/>
    <p:sldId id="336" r:id="rId8"/>
    <p:sldId id="260" r:id="rId9"/>
    <p:sldId id="337" r:id="rId10"/>
    <p:sldId id="327" r:id="rId11"/>
    <p:sldId id="302" r:id="rId12"/>
    <p:sldId id="332" r:id="rId13"/>
    <p:sldId id="261" r:id="rId14"/>
    <p:sldId id="299" r:id="rId15"/>
    <p:sldId id="322" r:id="rId16"/>
    <p:sldId id="334" r:id="rId17"/>
    <p:sldId id="318" r:id="rId18"/>
    <p:sldId id="331" r:id="rId19"/>
    <p:sldId id="262" r:id="rId20"/>
    <p:sldId id="315" r:id="rId21"/>
    <p:sldId id="329" r:id="rId22"/>
    <p:sldId id="326" r:id="rId23"/>
    <p:sldId id="335" r:id="rId24"/>
    <p:sldId id="33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94660"/>
  </p:normalViewPr>
  <p:slideViewPr>
    <p:cSldViewPr snapToGrid="0">
      <p:cViewPr varScale="1">
        <p:scale>
          <a:sx n="137" d="100"/>
          <a:sy n="137" d="100"/>
        </p:scale>
        <p:origin x="504" y="114"/>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1DDED-DEA9-4EF2-9CF6-5E9331F1F431}" type="datetimeFigureOut">
              <a:rPr lang="zh-CN" altLang="en-US" smtClean="0"/>
              <a:t>2017/12/2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E378C-B1BD-42A4-A90D-B21CF5F9DEE8}" type="slidenum">
              <a:rPr lang="zh-CN" altLang="en-US" smtClean="0"/>
              <a:t>‹#›</a:t>
            </a:fld>
            <a:endParaRPr lang="zh-CN" altLang="en-US"/>
          </a:p>
        </p:txBody>
      </p:sp>
    </p:spTree>
    <p:extLst>
      <p:ext uri="{BB962C8B-B14F-4D97-AF65-F5344CB8AC3E}">
        <p14:creationId xmlns:p14="http://schemas.microsoft.com/office/powerpoint/2010/main" val="229922287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42326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18719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4</a:t>
            </a:fld>
            <a:endParaRPr lang="zh-CN" altLang="en-US"/>
          </a:p>
        </p:txBody>
      </p:sp>
    </p:spTree>
    <p:extLst>
      <p:ext uri="{BB962C8B-B14F-4D97-AF65-F5344CB8AC3E}">
        <p14:creationId xmlns:p14="http://schemas.microsoft.com/office/powerpoint/2010/main" val="3109490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668CB19-E835-4018-A545-A952CEF593B6}" type="slidenum">
              <a:rPr lang="zh-CN" altLang="en-US" smtClean="0"/>
              <a:pPr>
                <a:defRPr/>
              </a:pPr>
              <a:t>5</a:t>
            </a:fld>
            <a:endParaRPr lang="zh-CN" altLang="en-US"/>
          </a:p>
        </p:txBody>
      </p:sp>
    </p:spTree>
    <p:extLst>
      <p:ext uri="{BB962C8B-B14F-4D97-AF65-F5344CB8AC3E}">
        <p14:creationId xmlns:p14="http://schemas.microsoft.com/office/powerpoint/2010/main" val="2240262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68CB19-E835-4018-A545-A952CEF593B6}" type="slidenum">
              <a:rPr lang="zh-CN" altLang="en-US" smtClean="0"/>
              <a:pPr>
                <a:defRPr/>
              </a:pPr>
              <a:t>6</a:t>
            </a:fld>
            <a:endParaRPr lang="zh-CN" altLang="en-US"/>
          </a:p>
        </p:txBody>
      </p:sp>
    </p:spTree>
    <p:extLst>
      <p:ext uri="{BB962C8B-B14F-4D97-AF65-F5344CB8AC3E}">
        <p14:creationId xmlns:p14="http://schemas.microsoft.com/office/powerpoint/2010/main" val="3695252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B7550AB-8785-4F2A-911A-23CB9F5E8531}" type="slidenum">
              <a:rPr lang="zh-CN" altLang="en-US" smtClean="0"/>
              <a:t>7</a:t>
            </a:fld>
            <a:endParaRPr lang="zh-CN" altLang="en-US"/>
          </a:p>
        </p:txBody>
      </p:sp>
    </p:spTree>
    <p:extLst>
      <p:ext uri="{BB962C8B-B14F-4D97-AF65-F5344CB8AC3E}">
        <p14:creationId xmlns:p14="http://schemas.microsoft.com/office/powerpoint/2010/main" val="3782233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128302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7550AB-8785-4F2A-911A-23CB9F5E8531}" type="slidenum">
              <a:rPr lang="zh-CN" altLang="en-US" smtClean="0"/>
              <a:t>9</a:t>
            </a:fld>
            <a:endParaRPr lang="zh-CN" altLang="en-US"/>
          </a:p>
        </p:txBody>
      </p:sp>
    </p:spTree>
    <p:extLst>
      <p:ext uri="{BB962C8B-B14F-4D97-AF65-F5344CB8AC3E}">
        <p14:creationId xmlns:p14="http://schemas.microsoft.com/office/powerpoint/2010/main" val="3746366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pPr/>
              <a:t>11</a:t>
            </a:fld>
            <a:endParaRPr lang="zh-CN" altLang="en-US"/>
          </a:p>
        </p:txBody>
      </p:sp>
    </p:spTree>
    <p:extLst>
      <p:ext uri="{BB962C8B-B14F-4D97-AF65-F5344CB8AC3E}">
        <p14:creationId xmlns:p14="http://schemas.microsoft.com/office/powerpoint/2010/main" val="3674023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668CB19-E835-4018-A545-A952CEF593B6}" type="slidenum">
              <a:rPr lang="zh-CN" altLang="en-US" smtClean="0"/>
              <a:pPr>
                <a:defRPr/>
              </a:pPr>
              <a:t>12</a:t>
            </a:fld>
            <a:endParaRPr lang="zh-CN" altLang="en-US"/>
          </a:p>
        </p:txBody>
      </p:sp>
    </p:spTree>
    <p:extLst>
      <p:ext uri="{BB962C8B-B14F-4D97-AF65-F5344CB8AC3E}">
        <p14:creationId xmlns:p14="http://schemas.microsoft.com/office/powerpoint/2010/main" val="4233429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5697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14</a:t>
            </a:fld>
            <a:endParaRPr lang="zh-CN" altLang="en-US"/>
          </a:p>
        </p:txBody>
      </p:sp>
    </p:spTree>
    <p:extLst>
      <p:ext uri="{BB962C8B-B14F-4D97-AF65-F5344CB8AC3E}">
        <p14:creationId xmlns:p14="http://schemas.microsoft.com/office/powerpoint/2010/main" val="3212625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943233-5492-4BD2-9D05-D2A58A5B96BF}" type="slidenum">
              <a:rPr lang="zh-CN" altLang="en-US" smtClean="0"/>
              <a:pPr/>
              <a:t>15</a:t>
            </a:fld>
            <a:endParaRPr lang="zh-CN" altLang="en-US"/>
          </a:p>
        </p:txBody>
      </p:sp>
    </p:spTree>
    <p:extLst>
      <p:ext uri="{BB962C8B-B14F-4D97-AF65-F5344CB8AC3E}">
        <p14:creationId xmlns:p14="http://schemas.microsoft.com/office/powerpoint/2010/main" val="1098726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9668CB19-E835-4018-A545-A952CEF593B6}" type="slidenum">
              <a:rPr lang="zh-CN" altLang="en-US" smtClean="0"/>
              <a:pPr>
                <a:defRPr/>
              </a:pPr>
              <a:t>16</a:t>
            </a:fld>
            <a:endParaRPr lang="zh-CN" altLang="en-US"/>
          </a:p>
        </p:txBody>
      </p:sp>
    </p:spTree>
    <p:extLst>
      <p:ext uri="{BB962C8B-B14F-4D97-AF65-F5344CB8AC3E}">
        <p14:creationId xmlns:p14="http://schemas.microsoft.com/office/powerpoint/2010/main" val="2539912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274577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20</a:t>
            </a:fld>
            <a:endParaRPr lang="zh-CN" altLang="en-US"/>
          </a:p>
        </p:txBody>
      </p:sp>
    </p:spTree>
    <p:extLst>
      <p:ext uri="{BB962C8B-B14F-4D97-AF65-F5344CB8AC3E}">
        <p14:creationId xmlns:p14="http://schemas.microsoft.com/office/powerpoint/2010/main" val="2527868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21</a:t>
            </a:fld>
            <a:endParaRPr lang="en-US"/>
          </a:p>
        </p:txBody>
      </p:sp>
    </p:spTree>
    <p:extLst>
      <p:ext uri="{BB962C8B-B14F-4D97-AF65-F5344CB8AC3E}">
        <p14:creationId xmlns:p14="http://schemas.microsoft.com/office/powerpoint/2010/main" val="2145124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40228531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0178533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5012708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8068720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19851125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5203195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1731519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1623421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35068131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10377659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8878464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2807544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0325693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044074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17597759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2379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36005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5"/>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586119" y="4788104"/>
            <a:ext cx="410853" cy="273929"/>
          </a:xfrm>
          <a:prstGeom prst="rect">
            <a:avLst/>
          </a:prstGeom>
        </p:spPr>
        <p:txBody>
          <a:bodyPr/>
          <a:lstStyle/>
          <a:p>
            <a:fld id="{ECB62A96-75BD-4D1B-A9DE-49026C62D5F2}" type="slidenum">
              <a:rPr lang="zh-CN" altLang="en-US" smtClean="0"/>
              <a:pPr/>
              <a:t>‹#›</a:t>
            </a:fld>
            <a:endParaRPr lang="zh-CN" altLang="en-US"/>
          </a:p>
        </p:txBody>
      </p:sp>
    </p:spTree>
    <p:extLst>
      <p:ext uri="{BB962C8B-B14F-4D97-AF65-F5344CB8AC3E}">
        <p14:creationId xmlns:p14="http://schemas.microsoft.com/office/powerpoint/2010/main" val="376309659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8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39566955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4427147"/>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34E80F0-3CDC-42DD-A485-BD15885E7CA9}" type="datetimeFigureOut">
              <a:rPr lang="zh-CN" altLang="en-US" smtClean="0"/>
              <a:t>2017/12/2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250821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8" r:id="rId8"/>
    <p:sldLayoutId id="2147483679" r:id="rId9"/>
    <p:sldLayoutId id="2147483680" r:id="rId10"/>
    <p:sldLayoutId id="2147483681" r:id="rId11"/>
    <p:sldLayoutId id="2147483668" r:id="rId12"/>
    <p:sldLayoutId id="2147483669" r:id="rId13"/>
    <p:sldLayoutId id="2147483670" r:id="rId14"/>
    <p:sldLayoutId id="2147483671" r:id="rId15"/>
    <p:sldLayoutId id="2147483672" r:id="rId16"/>
    <p:sldLayoutId id="2147483673" r:id="rId17"/>
    <p:sldLayoutId id="2147483674" r:id="rId18"/>
    <p:sldLayoutId id="2147483676" r:id="rId19"/>
    <p:sldLayoutId id="2147483682" r:id="rId20"/>
    <p:sldLayoutId id="2147483683" r:id="rId2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6.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9B05018-A45A-4D32-85F5-13CF8C5129C4}"/>
              </a:ext>
            </a:extLst>
          </p:cNvPr>
          <p:cNvPicPr>
            <a:picLocks noChangeAspect="1"/>
          </p:cNvPicPr>
          <p:nvPr/>
        </p:nvPicPr>
        <p:blipFill>
          <a:blip r:embed="rId5"/>
          <a:stretch>
            <a:fillRect/>
          </a:stretch>
        </p:blipFill>
        <p:spPr>
          <a:xfrm>
            <a:off x="3361" y="2470"/>
            <a:ext cx="9142857" cy="5142857"/>
          </a:xfrm>
          <a:prstGeom prst="rect">
            <a:avLst/>
          </a:prstGeom>
        </p:spPr>
      </p:pic>
      <p:sp>
        <p:nvSpPr>
          <p:cNvPr id="3" name="矩形 2">
            <a:extLst>
              <a:ext uri="{FF2B5EF4-FFF2-40B4-BE49-F238E27FC236}">
                <a16:creationId xmlns:a16="http://schemas.microsoft.com/office/drawing/2014/main" id="{3951C210-8D6F-4ECE-90D9-F670C7CCA5BB}"/>
              </a:ext>
            </a:extLst>
          </p:cNvPr>
          <p:cNvSpPr/>
          <p:nvPr/>
        </p:nvSpPr>
        <p:spPr bwMode="auto">
          <a:xfrm>
            <a:off x="0" y="-239"/>
            <a:ext cx="9144000" cy="5142857"/>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4" name="图片 3">
            <a:extLst>
              <a:ext uri="{FF2B5EF4-FFF2-40B4-BE49-F238E27FC236}">
                <a16:creationId xmlns:a16="http://schemas.microsoft.com/office/drawing/2014/main" id="{ABC9266F-9DDB-4BF0-A5CE-A4696301D4B2}"/>
              </a:ext>
            </a:extLst>
          </p:cNvPr>
          <p:cNvPicPr>
            <a:picLocks noChangeAspect="1"/>
          </p:cNvPicPr>
          <p:nvPr/>
        </p:nvPicPr>
        <p:blipFill rotWithShape="1">
          <a:blip r:embed="rId6">
            <a:extLst>
              <a:ext uri="{28A0092B-C50C-407E-A947-70E740481C1C}">
                <a14:useLocalDpi xmlns:a14="http://schemas.microsoft.com/office/drawing/2010/main" val="0"/>
              </a:ext>
            </a:extLst>
          </a:blip>
          <a:srcRect r="63724" b="44170"/>
          <a:stretch/>
        </p:blipFill>
        <p:spPr>
          <a:xfrm>
            <a:off x="3224977" y="1032140"/>
            <a:ext cx="3479639" cy="3012348"/>
          </a:xfrm>
          <a:prstGeom prst="rect">
            <a:avLst/>
          </a:prstGeom>
        </p:spPr>
      </p:pic>
      <p:pic>
        <p:nvPicPr>
          <p:cNvPr id="7" name="图片 6">
            <a:extLst>
              <a:ext uri="{FF2B5EF4-FFF2-40B4-BE49-F238E27FC236}">
                <a16:creationId xmlns:a16="http://schemas.microsoft.com/office/drawing/2014/main" id="{7EE33BD2-4FF5-454E-A279-237737A108AF}"/>
              </a:ext>
            </a:extLst>
          </p:cNvPr>
          <p:cNvPicPr>
            <a:picLocks noChangeAspect="1"/>
          </p:cNvPicPr>
          <p:nvPr/>
        </p:nvPicPr>
        <p:blipFill rotWithShape="1">
          <a:blip r:embed="rId6">
            <a:extLst>
              <a:ext uri="{28A0092B-C50C-407E-A947-70E740481C1C}">
                <a14:useLocalDpi xmlns:a14="http://schemas.microsoft.com/office/drawing/2010/main" val="0"/>
              </a:ext>
            </a:extLst>
          </a:blip>
          <a:srcRect l="38549" t="29764" r="55724" b="47092"/>
          <a:stretch/>
        </p:blipFill>
        <p:spPr>
          <a:xfrm>
            <a:off x="2206199" y="868671"/>
            <a:ext cx="1312769" cy="3366307"/>
          </a:xfrm>
          <a:prstGeom prst="rect">
            <a:avLst/>
          </a:prstGeom>
        </p:spPr>
      </p:pic>
      <p:sp>
        <p:nvSpPr>
          <p:cNvPr id="9" name="PA_MH_Others_3">
            <a:extLst>
              <a:ext uri="{FF2B5EF4-FFF2-40B4-BE49-F238E27FC236}">
                <a16:creationId xmlns:a16="http://schemas.microsoft.com/office/drawing/2014/main" id="{5CED342A-099A-43AB-8C40-9692661D3B8F}"/>
              </a:ext>
            </a:extLst>
          </p:cNvPr>
          <p:cNvSpPr txBox="1"/>
          <p:nvPr>
            <p:custDataLst>
              <p:tags r:id="rId1"/>
            </p:custDataLst>
          </p:nvPr>
        </p:nvSpPr>
        <p:spPr>
          <a:xfrm>
            <a:off x="2583421" y="1228695"/>
            <a:ext cx="558324" cy="2574253"/>
          </a:xfrm>
          <a:prstGeom prst="rect">
            <a:avLst/>
          </a:prstGeom>
          <a:noFill/>
        </p:spPr>
        <p:txBody>
          <a:bodyPr vert="eaVert" wrap="square" lIns="0" tIns="0" rIns="0" bIns="0" rtlCol="0" anchor="ctr" anchorCtr="0">
            <a:noAutofit/>
          </a:bodyPr>
          <a:lstStyle/>
          <a:p>
            <a:pPr algn="dist"/>
            <a:r>
              <a:rPr lang="zh-CN" altLang="en-US" sz="4000" spc="150" dirty="0">
                <a:solidFill>
                  <a:schemeClr val="bg1"/>
                </a:solidFill>
                <a:latin typeface="微软雅黑" panose="020B0503020204020204" pitchFamily="34" charset="-122"/>
                <a:ea typeface="微软雅黑" panose="020B0503020204020204" pitchFamily="34" charset="-122"/>
                <a:cs typeface="+mn-ea"/>
                <a:sym typeface="+mn-lt"/>
              </a:rPr>
              <a:t>营销策划</a:t>
            </a:r>
          </a:p>
        </p:txBody>
      </p:sp>
      <p:sp>
        <p:nvSpPr>
          <p:cNvPr id="10" name="矩形 9">
            <a:extLst>
              <a:ext uri="{FF2B5EF4-FFF2-40B4-BE49-F238E27FC236}">
                <a16:creationId xmlns:a16="http://schemas.microsoft.com/office/drawing/2014/main" id="{DD4DA4E7-95B0-4C0E-9107-C3193BE40160}"/>
              </a:ext>
            </a:extLst>
          </p:cNvPr>
          <p:cNvSpPr/>
          <p:nvPr/>
        </p:nvSpPr>
        <p:spPr bwMode="auto">
          <a:xfrm>
            <a:off x="827740" y="556404"/>
            <a:ext cx="7344510" cy="3960275"/>
          </a:xfrm>
          <a:prstGeom prst="rect">
            <a:avLst/>
          </a:prstGeom>
          <a:noFill/>
          <a:ln w="9525"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8" name="bamboo">
            <a:hlinkClick r:id="" action="ppaction://media"/>
            <a:extLst>
              <a:ext uri="{FF2B5EF4-FFF2-40B4-BE49-F238E27FC236}">
                <a16:creationId xmlns:a16="http://schemas.microsoft.com/office/drawing/2014/main" id="{5E1F1334-DEAD-4E04-BE32-87422FE5385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016" y="1676400"/>
            <a:ext cx="609600" cy="609600"/>
          </a:xfrm>
          <a:prstGeom prst="rect">
            <a:avLst/>
          </a:prstGeom>
        </p:spPr>
      </p:pic>
    </p:spTree>
    <p:extLst>
      <p:ext uri="{BB962C8B-B14F-4D97-AF65-F5344CB8AC3E}">
        <p14:creationId xmlns:p14="http://schemas.microsoft.com/office/powerpoint/2010/main" val="7119914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41" presetClass="entr" presetSubtype="0" fill="hold" grpId="0" nodeType="withEffect">
                                  <p:stCondLst>
                                    <p:cond delay="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cBhvr>
                                        <p:cTn id="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9"/>
                                        </p:tgtEl>
                                        <p:attrNameLst>
                                          <p:attrName>ppt_y</p:attrName>
                                        </p:attrNameLst>
                                      </p:cBhvr>
                                      <p:tavLst>
                                        <p:tav tm="0">
                                          <p:val>
                                            <p:strVal val="#ppt_y"/>
                                          </p:val>
                                        </p:tav>
                                        <p:tav tm="100000">
                                          <p:val>
                                            <p:strVal val="#ppt_y"/>
                                          </p:val>
                                        </p:tav>
                                      </p:tavLst>
                                    </p:anim>
                                    <p:anim calcmode="lin" valueType="num">
                                      <p:cBhvr>
                                        <p:cTn id="1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528"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36" fill="hold" grpId="1" nodeType="clickEffect">
                                  <p:stCondLst>
                                    <p:cond delay="0"/>
                                  </p:stCondLst>
                                  <p:iterate type="lt">
                                    <p:tmPct val="0"/>
                                  </p:iterate>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strVal val="(6*min(max(#ppt_w*#ppt_h,.3),1)-7.4)/-.7*#ppt_w"/>
                                          </p:val>
                                        </p:tav>
                                        <p:tav tm="100000">
                                          <p:val>
                                            <p:strVal val="#ppt_w"/>
                                          </p:val>
                                        </p:tav>
                                      </p:tavLst>
                                    </p:anim>
                                    <p:anim calcmode="lin" valueType="num">
                                      <p:cBhvr>
                                        <p:cTn id="34" dur="500" fill="hold"/>
                                        <p:tgtEl>
                                          <p:spTgt spid="9"/>
                                        </p:tgtEl>
                                        <p:attrNameLst>
                                          <p:attrName>ppt_h</p:attrName>
                                        </p:attrNameLst>
                                      </p:cBhvr>
                                      <p:tavLst>
                                        <p:tav tm="0">
                                          <p:val>
                                            <p:strVal val="(6*min(max(#ppt_w*#ppt_h,.3),1)-7.4)/-.7*#ppt_h"/>
                                          </p:val>
                                        </p:tav>
                                        <p:tav tm="100000">
                                          <p:val>
                                            <p:strVal val="#ppt_h"/>
                                          </p:val>
                                        </p:tav>
                                      </p:tavLst>
                                    </p:anim>
                                    <p:anim calcmode="lin" valueType="num">
                                      <p:cBhvr>
                                        <p:cTn id="35" dur="500" fill="hold"/>
                                        <p:tgtEl>
                                          <p:spTgt spid="9"/>
                                        </p:tgtEl>
                                        <p:attrNameLst>
                                          <p:attrName>ppt_x</p:attrName>
                                        </p:attrNameLst>
                                      </p:cBhvr>
                                      <p:tavLst>
                                        <p:tav tm="0">
                                          <p:val>
                                            <p:fltVal val="0.5"/>
                                          </p:val>
                                        </p:tav>
                                        <p:tav tm="100000">
                                          <p:val>
                                            <p:strVal val="#ppt_x"/>
                                          </p:val>
                                        </p:tav>
                                      </p:tavLst>
                                    </p:anim>
                                    <p:anim calcmode="lin" valueType="num">
                                      <p:cBhvr>
                                        <p:cTn id="36"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8"/>
                </p:tgtEl>
              </p:cMediaNode>
            </p:audio>
          </p:childTnLst>
        </p:cTn>
      </p:par>
    </p:tnLst>
    <p:bldLst>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a:extLst>
              <a:ext uri="{FF2B5EF4-FFF2-40B4-BE49-F238E27FC236}">
                <a16:creationId xmlns:a16="http://schemas.microsoft.com/office/drawing/2014/main" id="{1AD08544-C8BF-4A19-99DC-7656FFC7618C}"/>
              </a:ext>
            </a:extLst>
          </p:cNvPr>
          <p:cNvSpPr/>
          <p:nvPr/>
        </p:nvSpPr>
        <p:spPr>
          <a:xfrm>
            <a:off x="0" y="0"/>
            <a:ext cx="4131842" cy="5145088"/>
          </a:xfrm>
          <a:prstGeom prst="flowChartDelay">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MH_Other_1"/>
          <p:cNvSpPr/>
          <p:nvPr>
            <p:custDataLst>
              <p:tags r:id="rId2"/>
            </p:custDataLst>
          </p:nvPr>
        </p:nvSpPr>
        <p:spPr>
          <a:xfrm>
            <a:off x="4641583" y="1348608"/>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9"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p:nvPr>
            <p:custDataLst>
              <p:tags r:id="rId3"/>
            </p:custDataLst>
          </p:nvPr>
        </p:nvSpPr>
        <p:spPr>
          <a:xfrm>
            <a:off x="4641583" y="2060524"/>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9"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p:nvPr>
            <p:custDataLst>
              <p:tags r:id="rId4"/>
            </p:custDataLst>
          </p:nvPr>
        </p:nvSpPr>
        <p:spPr>
          <a:xfrm>
            <a:off x="4641583" y="2772439"/>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9"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p:nvPr>
            <p:custDataLst>
              <p:tags r:id="rId5"/>
            </p:custDataLst>
          </p:nvPr>
        </p:nvSpPr>
        <p:spPr>
          <a:xfrm>
            <a:off x="4641583" y="3484354"/>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9"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p>
        </p:txBody>
      </p:sp>
      <p:sp>
        <p:nvSpPr>
          <p:cNvPr id="11" name="MH_Others_1"/>
          <p:cNvSpPr txBox="1"/>
          <p:nvPr>
            <p:custDataLst>
              <p:tags r:id="rId6"/>
            </p:custDataLst>
          </p:nvPr>
        </p:nvSpPr>
        <p:spPr>
          <a:xfrm>
            <a:off x="1110503" y="2039421"/>
            <a:ext cx="2043551" cy="615553"/>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7" name="MH_Others_2"/>
          <p:cNvSpPr txBox="1"/>
          <p:nvPr>
            <p:custDataLst>
              <p:tags r:id="rId7"/>
            </p:custDataLst>
          </p:nvPr>
        </p:nvSpPr>
        <p:spPr>
          <a:xfrm>
            <a:off x="1168948" y="2631298"/>
            <a:ext cx="2022909" cy="306366"/>
          </a:xfrm>
          <a:prstGeom prst="rect">
            <a:avLst/>
          </a:prstGeom>
          <a:noFill/>
        </p:spPr>
        <p:txBody>
          <a:bodyPr wrap="square" lIns="0" tIns="0" rIns="0" bIns="0">
            <a:spAutoFit/>
          </a:bodyPr>
          <a:lstStyle/>
          <a:p>
            <a:pPr algn="ctr">
              <a:defRPr/>
            </a:pPr>
            <a:r>
              <a:rPr lang="en-US" altLang="zh-CN" sz="1991"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91"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8"/>
            </p:custDataLst>
          </p:nvPr>
        </p:nvSpPr>
        <p:spPr>
          <a:xfrm>
            <a:off x="5417961" y="1357877"/>
            <a:ext cx="1924210" cy="503343"/>
          </a:xfrm>
          <a:prstGeom prst="rect">
            <a:avLst/>
          </a:prstGeom>
        </p:spPr>
        <p:txBody>
          <a:bodyPr wrap="square" lIns="0" tIns="0" rIns="0" bIns="0" anchor="ctr">
            <a:spAutoFit/>
          </a:bodyPr>
          <a:lstStyle/>
          <a:p>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9"/>
            </p:custDataLst>
          </p:nvPr>
        </p:nvSpPr>
        <p:spPr>
          <a:xfrm>
            <a:off x="5417961" y="2077922"/>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10"/>
            </p:custDataLst>
          </p:nvPr>
        </p:nvSpPr>
        <p:spPr>
          <a:xfrm>
            <a:off x="5417961" y="2797966"/>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11"/>
            </p:custDataLst>
          </p:nvPr>
        </p:nvSpPr>
        <p:spPr>
          <a:xfrm>
            <a:off x="5417961" y="3518010"/>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91016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by="(-#ppt_w*2)" calcmode="lin" valueType="num">
                                      <p:cBhvr rctx="PPT">
                                        <p:cTn id="13" dur="500" autoRev="1" fill="hold">
                                          <p:stCondLst>
                                            <p:cond delay="0"/>
                                          </p:stCondLst>
                                        </p:cTn>
                                        <p:tgtEl>
                                          <p:spTgt spid="17"/>
                                        </p:tgtEl>
                                        <p:attrNameLst>
                                          <p:attrName>ppt_w</p:attrName>
                                        </p:attrNameLst>
                                      </p:cBhvr>
                                    </p:anim>
                                    <p:anim by="(#ppt_w*0.50)" calcmode="lin" valueType="num">
                                      <p:cBhvr>
                                        <p:cTn id="14" dur="500" decel="50000" autoRev="1" fill="hold">
                                          <p:stCondLst>
                                            <p:cond delay="0"/>
                                          </p:stCondLst>
                                        </p:cTn>
                                        <p:tgtEl>
                                          <p:spTgt spid="17"/>
                                        </p:tgtEl>
                                        <p:attrNameLst>
                                          <p:attrName>ppt_x</p:attrName>
                                        </p:attrNameLst>
                                      </p:cBhvr>
                                    </p:anim>
                                    <p:anim from="(-#ppt_h/2)" to="(#ppt_y)" calcmode="lin" valueType="num">
                                      <p:cBhvr>
                                        <p:cTn id="15" dur="1000" fill="hold">
                                          <p:stCondLst>
                                            <p:cond delay="0"/>
                                          </p:stCondLst>
                                        </p:cTn>
                                        <p:tgtEl>
                                          <p:spTgt spid="17"/>
                                        </p:tgtEl>
                                        <p:attrNameLst>
                                          <p:attrName>ppt_y</p:attrName>
                                        </p:attrNameLst>
                                      </p:cBhvr>
                                    </p:anim>
                                    <p:animRot by="21600000">
                                      <p:cBhvr>
                                        <p:cTn id="16" dur="1000" fill="hold">
                                          <p:stCondLst>
                                            <p:cond delay="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11" grpId="0"/>
      <p:bldP spid="17"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D2C3E352-0DE7-439F-BC8A-15F37251ED8F}"/>
              </a:ext>
            </a:extLst>
          </p:cNvPr>
          <p:cNvGrpSpPr/>
          <p:nvPr/>
        </p:nvGrpSpPr>
        <p:grpSpPr>
          <a:xfrm>
            <a:off x="0" y="0"/>
            <a:ext cx="9146218" cy="5145327"/>
            <a:chOff x="0" y="0"/>
            <a:chExt cx="9146218" cy="5145327"/>
          </a:xfrm>
        </p:grpSpPr>
        <p:pic>
          <p:nvPicPr>
            <p:cNvPr id="15" name="图片 14">
              <a:extLst>
                <a:ext uri="{FF2B5EF4-FFF2-40B4-BE49-F238E27FC236}">
                  <a16:creationId xmlns:a16="http://schemas.microsoft.com/office/drawing/2014/main" id="{1204F711-1746-4145-8AB2-F044410F1CB9}"/>
                </a:ext>
              </a:extLst>
            </p:cNvPr>
            <p:cNvPicPr>
              <a:picLocks noChangeAspect="1"/>
            </p:cNvPicPr>
            <p:nvPr/>
          </p:nvPicPr>
          <p:blipFill>
            <a:blip r:embed="rId3"/>
            <a:stretch>
              <a:fillRect/>
            </a:stretch>
          </p:blipFill>
          <p:spPr>
            <a:xfrm>
              <a:off x="3361" y="2470"/>
              <a:ext cx="9142857" cy="5142857"/>
            </a:xfrm>
            <a:prstGeom prst="rect">
              <a:avLst/>
            </a:prstGeom>
          </p:spPr>
        </p:pic>
        <p:sp>
          <p:nvSpPr>
            <p:cNvPr id="16" name="矩形 15">
              <a:extLst>
                <a:ext uri="{FF2B5EF4-FFF2-40B4-BE49-F238E27FC236}">
                  <a16:creationId xmlns:a16="http://schemas.microsoft.com/office/drawing/2014/main" id="{ECE69D17-E237-4D4C-BB7C-579AA263C0C4}"/>
                </a:ext>
              </a:extLst>
            </p:cNvPr>
            <p:cNvSpPr/>
            <p:nvPr/>
          </p:nvSpPr>
          <p:spPr bwMode="auto">
            <a:xfrm>
              <a:off x="0" y="0"/>
              <a:ext cx="9144000" cy="5142618"/>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sp>
        <p:nvSpPr>
          <p:cNvPr id="10" name="矩形 9"/>
          <p:cNvSpPr/>
          <p:nvPr/>
        </p:nvSpPr>
        <p:spPr>
          <a:xfrm>
            <a:off x="3477929" y="3007559"/>
            <a:ext cx="2264344" cy="437684"/>
          </a:xfrm>
          <a:prstGeom prst="rect">
            <a:avLst/>
          </a:prstGeom>
        </p:spPr>
        <p:txBody>
          <a:bodyPr wrap="square" lIns="0" tIns="0" rIns="0" bIns="0">
            <a:spAutoFit/>
          </a:bodyPr>
          <a:lstStyle/>
          <a:p>
            <a:r>
              <a:rPr lang="zh-CN" altLang="en-US" sz="2844"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521933"/>
            <a:ext cx="1121307" cy="1121308"/>
            <a:chOff x="1985488" y="1104900"/>
            <a:chExt cx="930184" cy="930184"/>
          </a:xfrm>
          <a:effectLst>
            <a:outerShdw blurRad="381000" dist="190500" dir="2700000" algn="tl" rotWithShape="0">
              <a:prstClr val="black">
                <a:alpha val="40000"/>
              </a:prstClr>
            </a:outerShdw>
          </a:effectLst>
        </p:grpSpPr>
        <p:sp>
          <p:nvSpPr>
            <p:cNvPr id="19" name="椭圆 18"/>
            <p:cNvSpPr/>
            <p:nvPr/>
          </p:nvSpPr>
          <p:spPr>
            <a:xfrm>
              <a:off x="1985488" y="1104900"/>
              <a:ext cx="930184" cy="930184"/>
            </a:xfrm>
            <a:prstGeom prst="ellipse">
              <a:avLst/>
            </a:prstGeom>
            <a:ln w="101600">
              <a:solidFill>
                <a:schemeClr val="bg1"/>
              </a:solid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89165"/>
              <a:ext cx="696364" cy="56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4400" cap="all" dirty="0">
                  <a:solidFill>
                    <a:schemeClr val="bg1"/>
                  </a:solidFill>
                  <a:latin typeface="Arial" panose="020B0604020202020204" pitchFamily="34" charset="0"/>
                  <a:cs typeface="Arial" panose="020B0604020202020204" pitchFamily="34" charset="0"/>
                  <a:sym typeface="Arial" panose="020B0604020202020204" pitchFamily="34" charset="0"/>
                </a:rPr>
                <a:t>01</a:t>
              </a:r>
              <a:endParaRPr lang="zh-CN" altLang="en-US" sz="4400"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477561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ppt_w"/>
                                          </p:val>
                                        </p:tav>
                                        <p:tav tm="100000">
                                          <p:val>
                                            <p:strVal val="#ppt_w"/>
                                          </p:val>
                                        </p:tav>
                                      </p:tavLst>
                                    </p:anim>
                                    <p:anim calcmode="lin" valueType="num">
                                      <p:cBhvr>
                                        <p:cTn id="20" dur="500" fill="hold"/>
                                        <p:tgtEl>
                                          <p:spTgt spid="10"/>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childTnLst>
                          </p:cTn>
                        </p:par>
                        <p:par>
                          <p:cTn id="36" fill="hold">
                            <p:stCondLst>
                              <p:cond delay="2000"/>
                            </p:stCondLst>
                            <p:childTnLst>
                              <p:par>
                                <p:cTn id="37" presetID="1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
          <p:cNvSpPr/>
          <p:nvPr/>
        </p:nvSpPr>
        <p:spPr>
          <a:xfrm rot="18900000">
            <a:off x="652593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5" name="Rounded Rectangle 2"/>
          <p:cNvSpPr/>
          <p:nvPr/>
        </p:nvSpPr>
        <p:spPr>
          <a:xfrm rot="18900000">
            <a:off x="6523557" y="1791015"/>
            <a:ext cx="776288" cy="776527"/>
          </a:xfrm>
          <a:prstGeom prst="roundRect">
            <a:avLst>
              <a:gd name="adj" fmla="val 115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6" name="Group 9"/>
          <p:cNvGrpSpPr/>
          <p:nvPr/>
        </p:nvGrpSpPr>
        <p:grpSpPr>
          <a:xfrm>
            <a:off x="6758332" y="2064389"/>
            <a:ext cx="307340" cy="228671"/>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9" name="Rounded Rectangle 2"/>
          <p:cNvSpPr/>
          <p:nvPr/>
        </p:nvSpPr>
        <p:spPr>
          <a:xfrm rot="18900000">
            <a:off x="418278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 name="Rounded Rectangle 2"/>
          <p:cNvSpPr/>
          <p:nvPr/>
        </p:nvSpPr>
        <p:spPr>
          <a:xfrm rot="18900000">
            <a:off x="4180407" y="1791015"/>
            <a:ext cx="776288" cy="776527"/>
          </a:xfrm>
          <a:prstGeom prst="roundRect">
            <a:avLst>
              <a:gd name="adj" fmla="val 115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11" name="Group 12"/>
          <p:cNvGrpSpPr/>
          <p:nvPr/>
        </p:nvGrpSpPr>
        <p:grpSpPr>
          <a:xfrm>
            <a:off x="4440579" y="2052320"/>
            <a:ext cx="256526" cy="252175"/>
            <a:chOff x="2905125" y="4002088"/>
            <a:chExt cx="249238" cy="244475"/>
          </a:xfrm>
          <a:solidFill>
            <a:schemeClr val="bg1"/>
          </a:solidFill>
        </p:grpSpPr>
        <p:sp>
          <p:nvSpPr>
            <p:cNvPr id="12"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3"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14" name="Rounded Rectangle 2"/>
          <p:cNvSpPr/>
          <p:nvPr/>
        </p:nvSpPr>
        <p:spPr>
          <a:xfrm rot="18900000">
            <a:off x="1839638" y="1872003"/>
            <a:ext cx="777479" cy="77771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5" name="Rounded Rectangle 2"/>
          <p:cNvSpPr/>
          <p:nvPr/>
        </p:nvSpPr>
        <p:spPr>
          <a:xfrm rot="18900000">
            <a:off x="1837257" y="1791015"/>
            <a:ext cx="776288" cy="776527"/>
          </a:xfrm>
          <a:prstGeom prst="roundRect">
            <a:avLst>
              <a:gd name="adj" fmla="val 115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nvGrpSpPr>
          <p:cNvPr id="16" name="Group 15"/>
          <p:cNvGrpSpPr/>
          <p:nvPr/>
        </p:nvGrpSpPr>
        <p:grpSpPr>
          <a:xfrm>
            <a:off x="2072025" y="2065026"/>
            <a:ext cx="307321" cy="227400"/>
            <a:chOff x="3052763" y="2647950"/>
            <a:chExt cx="346075" cy="255588"/>
          </a:xfrm>
          <a:solidFill>
            <a:schemeClr val="bg1"/>
          </a:solidFill>
        </p:grpSpPr>
        <p:sp>
          <p:nvSpPr>
            <p:cNvPr id="1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800">
                <a:defRPr/>
              </a:pPr>
              <a:endParaRPr lang="en-US"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20" name="矩形 57"/>
          <p:cNvSpPr>
            <a:spLocks noChangeArrowheads="1"/>
          </p:cNvSpPr>
          <p:nvPr/>
        </p:nvSpPr>
        <p:spPr bwMode="auto">
          <a:xfrm>
            <a:off x="1539184" y="2910891"/>
            <a:ext cx="1351360"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40"/>
          <p:cNvSpPr txBox="1"/>
          <p:nvPr/>
        </p:nvSpPr>
        <p:spPr>
          <a:xfrm>
            <a:off x="1183838" y="3300897"/>
            <a:ext cx="2062052" cy="858440"/>
          </a:xfrm>
          <a:prstGeom prst="rect">
            <a:avLst/>
          </a:prstGeom>
          <a:noFill/>
          <a:ln w="9525">
            <a:no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cxnSp>
        <p:nvCxnSpPr>
          <p:cNvPr id="22" name="直接连接符 58"/>
          <p:cNvCxnSpPr>
            <a:cxnSpLocks noChangeShapeType="1"/>
          </p:cNvCxnSpPr>
          <p:nvPr/>
        </p:nvCxnSpPr>
        <p:spPr bwMode="auto">
          <a:xfrm>
            <a:off x="1849533" y="3274884"/>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3" name="矩形 57"/>
          <p:cNvSpPr>
            <a:spLocks noChangeArrowheads="1"/>
          </p:cNvSpPr>
          <p:nvPr/>
        </p:nvSpPr>
        <p:spPr bwMode="auto">
          <a:xfrm>
            <a:off x="3893553" y="2910891"/>
            <a:ext cx="1351360" cy="253916"/>
          </a:xfrm>
          <a:prstGeom prst="rect">
            <a:avLst/>
          </a:prstGeom>
          <a:solidFill>
            <a:schemeClr val="accent2"/>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40"/>
          <p:cNvSpPr txBox="1"/>
          <p:nvPr/>
        </p:nvSpPr>
        <p:spPr>
          <a:xfrm>
            <a:off x="3538207" y="3300897"/>
            <a:ext cx="2062052" cy="858440"/>
          </a:xfrm>
          <a:prstGeom prst="rect">
            <a:avLst/>
          </a:prstGeom>
          <a:noFill/>
          <a:ln w="9525">
            <a:no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cxnSp>
        <p:nvCxnSpPr>
          <p:cNvPr id="25" name="直接连接符 58"/>
          <p:cNvCxnSpPr>
            <a:cxnSpLocks noChangeShapeType="1"/>
          </p:cNvCxnSpPr>
          <p:nvPr/>
        </p:nvCxnSpPr>
        <p:spPr bwMode="auto">
          <a:xfrm>
            <a:off x="4203902" y="3274884"/>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6" name="矩形 57"/>
          <p:cNvSpPr>
            <a:spLocks noChangeArrowheads="1"/>
          </p:cNvSpPr>
          <p:nvPr/>
        </p:nvSpPr>
        <p:spPr bwMode="auto">
          <a:xfrm>
            <a:off x="6247923" y="2910891"/>
            <a:ext cx="1351360"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40"/>
          <p:cNvSpPr txBox="1"/>
          <p:nvPr/>
        </p:nvSpPr>
        <p:spPr>
          <a:xfrm>
            <a:off x="5892577" y="3300897"/>
            <a:ext cx="2062052" cy="858440"/>
          </a:xfrm>
          <a:prstGeom prst="rect">
            <a:avLst/>
          </a:prstGeom>
          <a:noFill/>
          <a:ln w="9525">
            <a:noFill/>
          </a:ln>
        </p:spPr>
        <p:txBody>
          <a:bodyPr wrap="square" lIns="68580" tIns="34290" rIns="68580" bIns="34290">
            <a:spAutoFit/>
          </a:bodyPr>
          <a:lstStyle/>
          <a:p>
            <a:pPr algn="ctr">
              <a:lnSpc>
                <a:spcPct val="20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cxnSp>
        <p:nvCxnSpPr>
          <p:cNvPr id="28" name="直接连接符 58"/>
          <p:cNvCxnSpPr>
            <a:cxnSpLocks noChangeShapeType="1"/>
          </p:cNvCxnSpPr>
          <p:nvPr/>
        </p:nvCxnSpPr>
        <p:spPr bwMode="auto">
          <a:xfrm>
            <a:off x="6558271" y="3274884"/>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32321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par>
                                <p:cTn id="75" presetID="53" presetClass="entr" presetSubtype="16"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animEffect transition="in" filter="fade">
                                      <p:cBhvr>
                                        <p:cTn id="89" dur="500"/>
                                        <p:tgtEl>
                                          <p:spTgt spid="27"/>
                                        </p:tgtEl>
                                      </p:cBhvr>
                                    </p:animEffect>
                                  </p:childTnLst>
                                </p:cTn>
                              </p:par>
                              <p:par>
                                <p:cTn id="90" presetID="53" presetClass="entr" presetSubtype="16"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20" grpId="0" animBg="1"/>
      <p:bldP spid="21" grpId="0" animBg="1"/>
      <p:bldP spid="23" grpId="0" animBg="1"/>
      <p:bldP spid="24"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3226674"/>
            <a:ext cx="9144000" cy="456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Rectangle 18"/>
          <p:cNvSpPr>
            <a:spLocks noChangeArrowheads="1"/>
          </p:cNvSpPr>
          <p:nvPr/>
        </p:nvSpPr>
        <p:spPr bwMode="auto">
          <a:xfrm>
            <a:off x="3635457" y="1783388"/>
            <a:ext cx="1838170" cy="1147500"/>
          </a:xfrm>
          <a:prstGeom prst="rect">
            <a:avLst/>
          </a:prstGeom>
          <a:blipFill dpi="0" rotWithShape="1">
            <a:blip r:embed="rId3"/>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8" name="Rectangle 19"/>
          <p:cNvSpPr>
            <a:spLocks noChangeArrowheads="1"/>
          </p:cNvSpPr>
          <p:nvPr/>
        </p:nvSpPr>
        <p:spPr bwMode="auto">
          <a:xfrm>
            <a:off x="1048328" y="1783388"/>
            <a:ext cx="1838170" cy="1147500"/>
          </a:xfrm>
          <a:prstGeom prst="rect">
            <a:avLst/>
          </a:prstGeom>
          <a:blipFill dpi="0" rotWithShape="1">
            <a:blip r:embed="rId4"/>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chemeClr val="accent1"/>
              </a:solidFill>
              <a:latin typeface="微软雅黑" panose="020B0503020204020204" pitchFamily="34" charset="-122"/>
              <a:ea typeface="微软雅黑" panose="020B0503020204020204" pitchFamily="34" charset="-122"/>
            </a:endParaRPr>
          </a:p>
        </p:txBody>
      </p:sp>
      <p:sp>
        <p:nvSpPr>
          <p:cNvPr id="11" name="Rectangle 20"/>
          <p:cNvSpPr>
            <a:spLocks noChangeArrowheads="1"/>
          </p:cNvSpPr>
          <p:nvPr/>
        </p:nvSpPr>
        <p:spPr bwMode="auto">
          <a:xfrm>
            <a:off x="6223105" y="1783387"/>
            <a:ext cx="1837345" cy="1147500"/>
          </a:xfrm>
          <a:prstGeom prst="rect">
            <a:avLst/>
          </a:prstGeom>
          <a:blipFill dpi="0" rotWithShape="1">
            <a:blip r:embed="rId5"/>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12" name="矩形 37"/>
          <p:cNvSpPr>
            <a:spLocks noChangeArrowheads="1"/>
          </p:cNvSpPr>
          <p:nvPr/>
        </p:nvSpPr>
        <p:spPr bwMode="auto">
          <a:xfrm>
            <a:off x="987029" y="960438"/>
            <a:ext cx="719494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en-US" altLang="zh-CN" sz="1050" noProof="1">
                <a:solidFill>
                  <a:schemeClr val="tx1">
                    <a:lumMod val="75000"/>
                    <a:lumOff val="25000"/>
                  </a:schemeClr>
                </a:solidFill>
                <a:latin typeface="Arial" panose="020B0604020202020204" pitchFamily="34" charset="0"/>
              </a:rPr>
              <a:t>Lorem ipsum dolor sit amet, consectetur adipiscing elit, sed do eiusmod te mpor incididunt ut labore et dolore magna aliqua. Ut enim ad minim veni am, quis nostrud exercitation ullamco laboris nisi ut aliquip ex ea commodo consequat. Lorem ipsum dolor sit amet</a:t>
            </a:r>
            <a:endPar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矩形 38"/>
          <p:cNvSpPr>
            <a:spLocks noChangeArrowheads="1"/>
          </p:cNvSpPr>
          <p:nvPr/>
        </p:nvSpPr>
        <p:spPr bwMode="auto">
          <a:xfrm>
            <a:off x="1263381" y="3277474"/>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矩形 47"/>
          <p:cNvSpPr>
            <a:spLocks noChangeArrowheads="1"/>
          </p:cNvSpPr>
          <p:nvPr/>
        </p:nvSpPr>
        <p:spPr bwMode="auto">
          <a:xfrm>
            <a:off x="1094091" y="3866755"/>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en-US" altLang="zh-CN" sz="1050" noProof="1">
                <a:solidFill>
                  <a:schemeClr val="tx1">
                    <a:lumMod val="75000"/>
                    <a:lumOff val="25000"/>
                  </a:schemeClr>
                </a:solidFill>
                <a:latin typeface="Arial" panose="020B0604020202020204" pitchFamily="34" charset="0"/>
              </a:rPr>
              <a:t>Lorem ipsum dolor sit amet,</a:t>
            </a:r>
            <a:endPar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矩形 51"/>
          <p:cNvSpPr>
            <a:spLocks noChangeArrowheads="1"/>
          </p:cNvSpPr>
          <p:nvPr/>
        </p:nvSpPr>
        <p:spPr bwMode="auto">
          <a:xfrm>
            <a:off x="3850510" y="3277474"/>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矩形 47"/>
          <p:cNvSpPr>
            <a:spLocks noChangeArrowheads="1"/>
          </p:cNvSpPr>
          <p:nvPr/>
        </p:nvSpPr>
        <p:spPr bwMode="auto">
          <a:xfrm>
            <a:off x="3681220" y="3866755"/>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en-US" altLang="zh-CN" sz="1050" noProof="1">
                <a:solidFill>
                  <a:schemeClr val="tx1">
                    <a:lumMod val="75000"/>
                    <a:lumOff val="25000"/>
                  </a:schemeClr>
                </a:solidFill>
                <a:latin typeface="Arial" panose="020B0604020202020204" pitchFamily="34" charset="0"/>
              </a:rPr>
              <a:t>Lorem ipsum dolor sit amet,</a:t>
            </a:r>
            <a:endPar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矩形 53"/>
          <p:cNvSpPr>
            <a:spLocks noChangeArrowheads="1"/>
          </p:cNvSpPr>
          <p:nvPr/>
        </p:nvSpPr>
        <p:spPr bwMode="auto">
          <a:xfrm>
            <a:off x="6437744" y="3277474"/>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矩形 47"/>
          <p:cNvSpPr>
            <a:spLocks noChangeArrowheads="1"/>
          </p:cNvSpPr>
          <p:nvPr/>
        </p:nvSpPr>
        <p:spPr bwMode="auto">
          <a:xfrm>
            <a:off x="6268454" y="3866755"/>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en-US" altLang="zh-CN" sz="1050" noProof="1">
                <a:solidFill>
                  <a:schemeClr val="tx1">
                    <a:lumMod val="75000"/>
                    <a:lumOff val="25000"/>
                  </a:schemeClr>
                </a:solidFill>
                <a:latin typeface="Arial" panose="020B0604020202020204" pitchFamily="34" charset="0"/>
              </a:rPr>
              <a:t>Lorem ipsum dolor sit amet,</a:t>
            </a:r>
            <a:endParaRPr lang="zh-CN" altLang="en-US" sz="13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1352396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p:cBhvr>
                                        <p:cTn id="7" dur="500"/>
                                        <p:tgtEl>
                                          <p:spTgt spid="1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childTnLst>
                                </p:cTn>
                              </p:par>
                            </p:childTnLst>
                          </p:cTn>
                        </p:par>
                        <p:par>
                          <p:cTn id="21" fill="hold">
                            <p:stCondLst>
                              <p:cond delay="1000"/>
                            </p:stCondLst>
                            <p:childTnLst>
                              <p:par>
                                <p:cTn id="22" presetID="20"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p:cBhvr>
                                        <p:cTn id="24" dur="750"/>
                                        <p:tgtEl>
                                          <p:spTgt spid="16"/>
                                        </p:tgtEl>
                                      </p:cBhvr>
                                    </p:animEffect>
                                  </p:childTnLst>
                                </p:cTn>
                              </p:par>
                              <p:par>
                                <p:cTn id="25" presetID="2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p:cBhvr>
                                        <p:cTn id="27" dur="750"/>
                                        <p:tgtEl>
                                          <p:spTgt spid="14"/>
                                        </p:tgtEl>
                                      </p:cBhvr>
                                    </p:animEffect>
                                  </p:childTnLst>
                                </p:cTn>
                              </p:par>
                              <p:par>
                                <p:cTn id="28" presetID="2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p:cBhvr>
                                        <p:cTn id="3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1534"/>
          <p:cNvSpPr/>
          <p:nvPr/>
        </p:nvSpPr>
        <p:spPr>
          <a:xfrm>
            <a:off x="1119448" y="1583281"/>
            <a:ext cx="2231898" cy="2231898"/>
          </a:xfrm>
          <a:prstGeom prst="pie">
            <a:avLst>
              <a:gd name="adj1" fmla="val 15835664"/>
              <a:gd name="adj2" fmla="val 8625628"/>
            </a:avLst>
          </a:prstGeom>
          <a:solidFill>
            <a:schemeClr val="accent1"/>
          </a:solid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sz="1600" dirty="0"/>
          </a:p>
        </p:txBody>
      </p:sp>
      <p:sp>
        <p:nvSpPr>
          <p:cNvPr id="96" name="Shape 1535"/>
          <p:cNvSpPr/>
          <p:nvPr/>
        </p:nvSpPr>
        <p:spPr>
          <a:xfrm>
            <a:off x="959798" y="1520265"/>
            <a:ext cx="2231898" cy="2231898"/>
          </a:xfrm>
          <a:prstGeom prst="pie">
            <a:avLst>
              <a:gd name="adj1" fmla="val 9043918"/>
              <a:gd name="adj2" fmla="val 15728894"/>
            </a:avLst>
          </a:prstGeom>
          <a:solidFill>
            <a:srgbClr val="999999"/>
          </a:solidFill>
          <a:ln>
            <a:noFill/>
          </a:ln>
        </p:spPr>
        <p:txBody>
          <a:bodyPr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sz="1600"/>
          </a:p>
        </p:txBody>
      </p:sp>
      <p:sp>
        <p:nvSpPr>
          <p:cNvPr id="97" name="Shape 1536"/>
          <p:cNvSpPr txBox="1"/>
          <p:nvPr/>
        </p:nvSpPr>
        <p:spPr>
          <a:xfrm>
            <a:off x="717033" y="2159667"/>
            <a:ext cx="1607574" cy="49532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lgn="ctr">
              <a:buSzPct val="25000"/>
            </a:pPr>
            <a:r>
              <a:rPr lang="en-US" sz="2000" dirty="0">
                <a:solidFill>
                  <a:schemeClr val="lt1"/>
                </a:solidFill>
                <a:latin typeface="Montserrat" panose="02000505000000020004"/>
                <a:ea typeface="Montserrat" panose="02000505000000020004"/>
                <a:cs typeface="Montserrat" panose="02000505000000020004"/>
                <a:sym typeface="Montserrat" panose="02000505000000020004"/>
              </a:rPr>
              <a:t>30%</a:t>
            </a:r>
          </a:p>
        </p:txBody>
      </p:sp>
      <p:sp>
        <p:nvSpPr>
          <p:cNvPr id="98" name="Shape 1537"/>
          <p:cNvSpPr txBox="1"/>
          <p:nvPr/>
        </p:nvSpPr>
        <p:spPr>
          <a:xfrm>
            <a:off x="1903422" y="2681555"/>
            <a:ext cx="1607574" cy="49532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lgn="ctr">
              <a:buSzPct val="25000"/>
            </a:pPr>
            <a:r>
              <a:rPr lang="en-US" sz="2000" dirty="0">
                <a:solidFill>
                  <a:schemeClr val="lt1"/>
                </a:solidFill>
                <a:latin typeface="Montserrat" panose="02000505000000020004"/>
                <a:ea typeface="Montserrat" panose="02000505000000020004"/>
                <a:cs typeface="Montserrat" panose="02000505000000020004"/>
                <a:sym typeface="Montserrat" panose="02000505000000020004"/>
              </a:rPr>
              <a:t>70%</a:t>
            </a:r>
          </a:p>
        </p:txBody>
      </p:sp>
      <p:sp>
        <p:nvSpPr>
          <p:cNvPr id="101" name="Shape 1540"/>
          <p:cNvSpPr txBox="1"/>
          <p:nvPr/>
        </p:nvSpPr>
        <p:spPr>
          <a:xfrm>
            <a:off x="4681778" y="1716072"/>
            <a:ext cx="3753900" cy="829802"/>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lnSpc>
                <a:spcPct val="150000"/>
              </a:lnSpc>
              <a:buSzPct val="25000"/>
            </a:pPr>
            <a:r>
              <a:rPr lang="en-US" sz="1200" dirty="0">
                <a:solidFill>
                  <a:schemeClr val="tx1">
                    <a:lumMod val="65000"/>
                    <a:lumOff val="35000"/>
                  </a:schemeClr>
                </a:solidFill>
                <a:latin typeface="Montserrat" panose="02000505000000020004"/>
                <a:ea typeface="Montserrat" panose="02000505000000020004"/>
                <a:cs typeface="Montserrat" panose="02000505000000020004"/>
                <a:sym typeface="Montserrat" panose="02000505000000020004"/>
              </a:rPr>
              <a:t>A company is an association or collection of individuals, whether natural persons.</a:t>
            </a:r>
          </a:p>
        </p:txBody>
      </p:sp>
      <p:sp>
        <p:nvSpPr>
          <p:cNvPr id="102" name="Shape 1541"/>
          <p:cNvSpPr txBox="1"/>
          <p:nvPr/>
        </p:nvSpPr>
        <p:spPr>
          <a:xfrm>
            <a:off x="4681778" y="1542722"/>
            <a:ext cx="3604800" cy="5847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Shape 1542"/>
          <p:cNvSpPr txBox="1"/>
          <p:nvPr/>
        </p:nvSpPr>
        <p:spPr>
          <a:xfrm>
            <a:off x="4681778" y="3159700"/>
            <a:ext cx="3773100" cy="14772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lnSpc>
                <a:spcPct val="150000"/>
              </a:lnSpc>
              <a:buSzPct val="25000"/>
            </a:pPr>
            <a:r>
              <a:rPr lang="en-US" sz="1200" dirty="0">
                <a:solidFill>
                  <a:schemeClr val="tx1">
                    <a:lumMod val="65000"/>
                    <a:lumOff val="35000"/>
                  </a:schemeClr>
                </a:solidFill>
                <a:latin typeface="Montserrat" panose="02000505000000020004"/>
                <a:ea typeface="Montserrat" panose="02000505000000020004"/>
                <a:cs typeface="Montserrat" panose="02000505000000020004"/>
                <a:sym typeface="Montserrat" panose="02000505000000020004"/>
              </a:rPr>
              <a:t>A company is an association or collection of individuals, whether natural persons.</a:t>
            </a:r>
          </a:p>
        </p:txBody>
      </p:sp>
      <p:sp>
        <p:nvSpPr>
          <p:cNvPr id="104" name="Shape 1543"/>
          <p:cNvSpPr txBox="1"/>
          <p:nvPr/>
        </p:nvSpPr>
        <p:spPr>
          <a:xfrm>
            <a:off x="4681778" y="2964237"/>
            <a:ext cx="3604800" cy="5847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Shape 1544"/>
          <p:cNvSpPr/>
          <p:nvPr/>
        </p:nvSpPr>
        <p:spPr>
          <a:xfrm flipH="1">
            <a:off x="4084882" y="1557962"/>
            <a:ext cx="398218" cy="398218"/>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rgbClr val="031D05"/>
          </a:solidFill>
          <a:ln>
            <a:noFill/>
          </a:ln>
        </p:spPr>
        <p:txBody>
          <a:bodyPr lIns="38075" tIns="38075" rIns="38075" bIns="380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sz="3000">
              <a:solidFill>
                <a:schemeClr val="dk2"/>
              </a:solidFill>
              <a:latin typeface="Lato" panose="020F0502020204030203"/>
              <a:ea typeface="Lato" panose="020F0502020204030203"/>
              <a:cs typeface="Lato" panose="020F0502020204030203"/>
              <a:sym typeface="Lato" panose="020F0502020204030203"/>
            </a:endParaRPr>
          </a:p>
        </p:txBody>
      </p:sp>
      <p:sp>
        <p:nvSpPr>
          <p:cNvPr id="106" name="Shape 1545"/>
          <p:cNvSpPr/>
          <p:nvPr/>
        </p:nvSpPr>
        <p:spPr>
          <a:xfrm flipH="1">
            <a:off x="4195512" y="3004960"/>
            <a:ext cx="287588" cy="351580"/>
          </a:xfrm>
          <a:custGeom>
            <a:avLst/>
            <a:gdLst/>
            <a:ahLst/>
            <a:cxnLst/>
            <a:rect l="0" t="0" r="0" b="0"/>
            <a:pathLst>
              <a:path w="120000" h="120000" extrusionOk="0">
                <a:moveTo>
                  <a:pt x="76666" y="103638"/>
                </a:moveTo>
                <a:cubicBezTo>
                  <a:pt x="74822" y="103638"/>
                  <a:pt x="73333" y="104855"/>
                  <a:pt x="73333" y="106361"/>
                </a:cubicBezTo>
                <a:cubicBezTo>
                  <a:pt x="73333" y="107872"/>
                  <a:pt x="74822" y="109088"/>
                  <a:pt x="76666" y="109088"/>
                </a:cubicBezTo>
                <a:cubicBezTo>
                  <a:pt x="78511" y="109088"/>
                  <a:pt x="80000" y="107872"/>
                  <a:pt x="80000" y="106361"/>
                </a:cubicBezTo>
                <a:cubicBezTo>
                  <a:pt x="80000" y="104855"/>
                  <a:pt x="78511" y="103638"/>
                  <a:pt x="76666" y="103638"/>
                </a:cubicBezTo>
                <a:moveTo>
                  <a:pt x="56666" y="87272"/>
                </a:moveTo>
                <a:cubicBezTo>
                  <a:pt x="54822" y="87272"/>
                  <a:pt x="53333" y="86055"/>
                  <a:pt x="53333" y="84544"/>
                </a:cubicBezTo>
                <a:cubicBezTo>
                  <a:pt x="53333" y="83038"/>
                  <a:pt x="54822" y="81816"/>
                  <a:pt x="56666" y="81816"/>
                </a:cubicBezTo>
                <a:cubicBezTo>
                  <a:pt x="58511" y="81816"/>
                  <a:pt x="60000" y="83038"/>
                  <a:pt x="60000" y="84544"/>
                </a:cubicBezTo>
                <a:cubicBezTo>
                  <a:pt x="60000" y="86055"/>
                  <a:pt x="58511" y="87272"/>
                  <a:pt x="56666" y="87272"/>
                </a:cubicBezTo>
                <a:moveTo>
                  <a:pt x="56666" y="76361"/>
                </a:moveTo>
                <a:cubicBezTo>
                  <a:pt x="51144" y="76361"/>
                  <a:pt x="46666" y="80027"/>
                  <a:pt x="46666" y="84544"/>
                </a:cubicBezTo>
                <a:cubicBezTo>
                  <a:pt x="46666" y="89061"/>
                  <a:pt x="51144" y="92727"/>
                  <a:pt x="56666" y="92727"/>
                </a:cubicBezTo>
                <a:cubicBezTo>
                  <a:pt x="62188" y="92727"/>
                  <a:pt x="66666" y="89061"/>
                  <a:pt x="66666" y="84544"/>
                </a:cubicBezTo>
                <a:cubicBezTo>
                  <a:pt x="66666" y="80027"/>
                  <a:pt x="62188" y="76361"/>
                  <a:pt x="56666" y="76361"/>
                </a:cubicBezTo>
                <a:moveTo>
                  <a:pt x="86666" y="76361"/>
                </a:moveTo>
                <a:cubicBezTo>
                  <a:pt x="82988" y="76361"/>
                  <a:pt x="80000" y="78811"/>
                  <a:pt x="80000" y="81816"/>
                </a:cubicBezTo>
                <a:cubicBezTo>
                  <a:pt x="80000" y="84827"/>
                  <a:pt x="82988" y="87272"/>
                  <a:pt x="86666" y="87272"/>
                </a:cubicBezTo>
                <a:cubicBezTo>
                  <a:pt x="90344" y="87272"/>
                  <a:pt x="93333" y="84827"/>
                  <a:pt x="93333" y="81816"/>
                </a:cubicBezTo>
                <a:cubicBezTo>
                  <a:pt x="93333" y="78811"/>
                  <a:pt x="90344" y="76361"/>
                  <a:pt x="86666" y="76361"/>
                </a:cubicBezTo>
                <a:moveTo>
                  <a:pt x="80000" y="114544"/>
                </a:moveTo>
                <a:lnTo>
                  <a:pt x="40000" y="114544"/>
                </a:lnTo>
                <a:cubicBezTo>
                  <a:pt x="21622" y="114544"/>
                  <a:pt x="6666" y="102311"/>
                  <a:pt x="6666" y="87272"/>
                </a:cubicBezTo>
                <a:cubicBezTo>
                  <a:pt x="6666" y="72905"/>
                  <a:pt x="12122" y="64555"/>
                  <a:pt x="18444" y="54888"/>
                </a:cubicBezTo>
                <a:cubicBezTo>
                  <a:pt x="19316" y="53550"/>
                  <a:pt x="20200" y="52177"/>
                  <a:pt x="21094" y="50777"/>
                </a:cubicBezTo>
                <a:cubicBezTo>
                  <a:pt x="21694" y="50516"/>
                  <a:pt x="35666" y="44655"/>
                  <a:pt x="54522" y="53472"/>
                </a:cubicBezTo>
                <a:cubicBezTo>
                  <a:pt x="60883" y="56444"/>
                  <a:pt x="67022" y="57555"/>
                  <a:pt x="72661" y="57555"/>
                </a:cubicBezTo>
                <a:cubicBezTo>
                  <a:pt x="84177" y="57555"/>
                  <a:pt x="93588" y="52905"/>
                  <a:pt x="98394" y="49950"/>
                </a:cubicBezTo>
                <a:cubicBezTo>
                  <a:pt x="99455" y="51638"/>
                  <a:pt x="100516" y="53288"/>
                  <a:pt x="101555" y="54888"/>
                </a:cubicBezTo>
                <a:cubicBezTo>
                  <a:pt x="107877" y="64555"/>
                  <a:pt x="113333" y="72905"/>
                  <a:pt x="113333" y="87272"/>
                </a:cubicBezTo>
                <a:cubicBezTo>
                  <a:pt x="113333" y="102311"/>
                  <a:pt x="98377" y="114544"/>
                  <a:pt x="80000" y="114544"/>
                </a:cubicBezTo>
                <a:moveTo>
                  <a:pt x="33150" y="16361"/>
                </a:moveTo>
                <a:lnTo>
                  <a:pt x="86850" y="16361"/>
                </a:lnTo>
                <a:cubicBezTo>
                  <a:pt x="87677" y="28516"/>
                  <a:pt x="91250" y="37416"/>
                  <a:pt x="95444" y="44944"/>
                </a:cubicBezTo>
                <a:cubicBezTo>
                  <a:pt x="90450" y="48277"/>
                  <a:pt x="75050" y="56777"/>
                  <a:pt x="57833" y="48733"/>
                </a:cubicBezTo>
                <a:cubicBezTo>
                  <a:pt x="44005" y="42272"/>
                  <a:pt x="32222" y="42661"/>
                  <a:pt x="25111" y="43955"/>
                </a:cubicBezTo>
                <a:cubicBezTo>
                  <a:pt x="29061" y="36633"/>
                  <a:pt x="32355" y="27983"/>
                  <a:pt x="33150" y="16361"/>
                </a:cubicBezTo>
                <a:moveTo>
                  <a:pt x="20000" y="5455"/>
                </a:moveTo>
                <a:lnTo>
                  <a:pt x="100000" y="5455"/>
                </a:lnTo>
                <a:lnTo>
                  <a:pt x="100000" y="10911"/>
                </a:lnTo>
                <a:lnTo>
                  <a:pt x="20000" y="10911"/>
                </a:lnTo>
                <a:cubicBezTo>
                  <a:pt x="20000" y="10911"/>
                  <a:pt x="20000" y="5455"/>
                  <a:pt x="20000" y="5455"/>
                </a:cubicBezTo>
                <a:close/>
                <a:moveTo>
                  <a:pt x="93572" y="16361"/>
                </a:moveTo>
                <a:lnTo>
                  <a:pt x="100000" y="16361"/>
                </a:lnTo>
                <a:cubicBezTo>
                  <a:pt x="103677" y="16361"/>
                  <a:pt x="106666" y="13916"/>
                  <a:pt x="106666" y="10911"/>
                </a:cubicBezTo>
                <a:lnTo>
                  <a:pt x="106666" y="5455"/>
                </a:lnTo>
                <a:cubicBezTo>
                  <a:pt x="106666" y="2444"/>
                  <a:pt x="103677" y="0"/>
                  <a:pt x="100000" y="0"/>
                </a:cubicBezTo>
                <a:lnTo>
                  <a:pt x="20000" y="0"/>
                </a:lnTo>
                <a:cubicBezTo>
                  <a:pt x="16322" y="0"/>
                  <a:pt x="13333" y="2444"/>
                  <a:pt x="13333" y="5455"/>
                </a:cubicBezTo>
                <a:lnTo>
                  <a:pt x="13333" y="10911"/>
                </a:lnTo>
                <a:cubicBezTo>
                  <a:pt x="13333" y="13916"/>
                  <a:pt x="16322" y="16361"/>
                  <a:pt x="20000" y="16361"/>
                </a:cubicBezTo>
                <a:lnTo>
                  <a:pt x="26427" y="16361"/>
                </a:lnTo>
                <a:cubicBezTo>
                  <a:pt x="24011" y="49650"/>
                  <a:pt x="0" y="56188"/>
                  <a:pt x="0" y="87272"/>
                </a:cubicBezTo>
                <a:cubicBezTo>
                  <a:pt x="0" y="105344"/>
                  <a:pt x="17911" y="120000"/>
                  <a:pt x="40000" y="120000"/>
                </a:cubicBezTo>
                <a:lnTo>
                  <a:pt x="80000" y="120000"/>
                </a:lnTo>
                <a:cubicBezTo>
                  <a:pt x="102088" y="120000"/>
                  <a:pt x="120000" y="105344"/>
                  <a:pt x="120000" y="87272"/>
                </a:cubicBezTo>
                <a:cubicBezTo>
                  <a:pt x="120000" y="56188"/>
                  <a:pt x="95988" y="49650"/>
                  <a:pt x="93572" y="16361"/>
                </a:cubicBezTo>
                <a:moveTo>
                  <a:pt x="96666" y="65455"/>
                </a:moveTo>
                <a:cubicBezTo>
                  <a:pt x="94822" y="65455"/>
                  <a:pt x="93333" y="66672"/>
                  <a:pt x="93333" y="68183"/>
                </a:cubicBezTo>
                <a:cubicBezTo>
                  <a:pt x="93333" y="69688"/>
                  <a:pt x="94822" y="70911"/>
                  <a:pt x="96666" y="70911"/>
                </a:cubicBezTo>
                <a:cubicBezTo>
                  <a:pt x="98511" y="70911"/>
                  <a:pt x="100000" y="69688"/>
                  <a:pt x="100000" y="68183"/>
                </a:cubicBezTo>
                <a:cubicBezTo>
                  <a:pt x="100000" y="66672"/>
                  <a:pt x="98511" y="65455"/>
                  <a:pt x="96666" y="65455"/>
                </a:cubicBezTo>
                <a:moveTo>
                  <a:pt x="33333" y="60000"/>
                </a:moveTo>
                <a:cubicBezTo>
                  <a:pt x="29655" y="60000"/>
                  <a:pt x="26666" y="62444"/>
                  <a:pt x="26666" y="65455"/>
                </a:cubicBezTo>
                <a:cubicBezTo>
                  <a:pt x="26666" y="68466"/>
                  <a:pt x="29655" y="70911"/>
                  <a:pt x="33333" y="70911"/>
                </a:cubicBezTo>
                <a:cubicBezTo>
                  <a:pt x="37011" y="70911"/>
                  <a:pt x="40000" y="68466"/>
                  <a:pt x="40000" y="65455"/>
                </a:cubicBezTo>
                <a:cubicBezTo>
                  <a:pt x="40000" y="62444"/>
                  <a:pt x="37011" y="60000"/>
                  <a:pt x="33333" y="60000"/>
                </a:cubicBezTo>
                <a:moveTo>
                  <a:pt x="30000" y="92727"/>
                </a:moveTo>
                <a:cubicBezTo>
                  <a:pt x="28155" y="92727"/>
                  <a:pt x="26666" y="93944"/>
                  <a:pt x="26666" y="95455"/>
                </a:cubicBezTo>
                <a:cubicBezTo>
                  <a:pt x="26666" y="96961"/>
                  <a:pt x="28155" y="98183"/>
                  <a:pt x="30000" y="98183"/>
                </a:cubicBezTo>
                <a:cubicBezTo>
                  <a:pt x="31844" y="98183"/>
                  <a:pt x="33333" y="96961"/>
                  <a:pt x="33333" y="95455"/>
                </a:cubicBezTo>
                <a:cubicBezTo>
                  <a:pt x="33333" y="93944"/>
                  <a:pt x="31844" y="92727"/>
                  <a:pt x="30000" y="92727"/>
                </a:cubicBezTo>
              </a:path>
            </a:pathLst>
          </a:custGeom>
          <a:solidFill>
            <a:srgbClr val="031D05"/>
          </a:solidFill>
          <a:ln>
            <a:noFill/>
          </a:ln>
        </p:spPr>
        <p:txBody>
          <a:bodyPr lIns="38075" tIns="38075" rIns="38075" bIns="3807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endParaRPr sz="3000">
              <a:solidFill>
                <a:schemeClr val="dk1"/>
              </a:solidFill>
              <a:latin typeface="Lato" panose="020F0502020204030203"/>
              <a:ea typeface="Lato" panose="020F0502020204030203"/>
              <a:cs typeface="Lato" panose="020F0502020204030203"/>
              <a:sym typeface="Lato" panose="020F0502020204030203"/>
            </a:endParaRPr>
          </a:p>
        </p:txBody>
      </p:sp>
    </p:spTree>
    <p:extLst>
      <p:ext uri="{BB962C8B-B14F-4D97-AF65-F5344CB8AC3E}">
        <p14:creationId xmlns:p14="http://schemas.microsoft.com/office/powerpoint/2010/main" val="1858153207"/>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7506"/>
            <a:ext cx="4458033" cy="1799111"/>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5967" y="1147505"/>
            <a:ext cx="4458033" cy="1799111"/>
          </a:xfrm>
          <a:prstGeom prst="rect">
            <a:avLst/>
          </a:prstGeom>
        </p:spPr>
      </p:pic>
      <p:grpSp>
        <p:nvGrpSpPr>
          <p:cNvPr id="15" name="组合 14"/>
          <p:cNvGrpSpPr/>
          <p:nvPr/>
        </p:nvGrpSpPr>
        <p:grpSpPr>
          <a:xfrm>
            <a:off x="4230099" y="1558025"/>
            <a:ext cx="227935" cy="227935"/>
            <a:chOff x="5640131" y="2076307"/>
            <a:chExt cx="303913" cy="303913"/>
          </a:xfrm>
          <a:solidFill>
            <a:schemeClr val="accent2"/>
          </a:solidFill>
        </p:grpSpPr>
        <p:sp>
          <p:nvSpPr>
            <p:cNvPr id="9" name="矩形 8"/>
            <p:cNvSpPr/>
            <p:nvPr/>
          </p:nvSpPr>
          <p:spPr>
            <a:xfrm>
              <a:off x="5640131" y="2076307"/>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cup_159538"/>
            <p:cNvSpPr>
              <a:spLocks noChangeAspect="1"/>
            </p:cNvSpPr>
            <p:nvPr/>
          </p:nvSpPr>
          <p:spPr bwMode="auto">
            <a:xfrm>
              <a:off x="5736184" y="2165271"/>
              <a:ext cx="116496" cy="133498"/>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grpFill/>
            <a:ln>
              <a:noFill/>
            </a:ln>
          </p:spPr>
        </p:sp>
      </p:grpSp>
      <p:grpSp>
        <p:nvGrpSpPr>
          <p:cNvPr id="14" name="组合 13"/>
          <p:cNvGrpSpPr/>
          <p:nvPr/>
        </p:nvGrpSpPr>
        <p:grpSpPr>
          <a:xfrm>
            <a:off x="4230099" y="1238798"/>
            <a:ext cx="227935" cy="227935"/>
            <a:chOff x="5640131" y="1650671"/>
            <a:chExt cx="303913" cy="303913"/>
          </a:xfrm>
          <a:solidFill>
            <a:schemeClr val="accent2"/>
          </a:solidFill>
        </p:grpSpPr>
        <p:sp>
          <p:nvSpPr>
            <p:cNvPr id="8" name="矩形 7"/>
            <p:cNvSpPr/>
            <p:nvPr/>
          </p:nvSpPr>
          <p:spPr>
            <a:xfrm>
              <a:off x="5640131" y="1650671"/>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accident_130148"/>
            <p:cNvSpPr>
              <a:spLocks noChangeAspect="1"/>
            </p:cNvSpPr>
            <p:nvPr/>
          </p:nvSpPr>
          <p:spPr bwMode="auto">
            <a:xfrm>
              <a:off x="5739994" y="1707373"/>
              <a:ext cx="89988" cy="190508"/>
            </a:xfrm>
            <a:custGeom>
              <a:avLst/>
              <a:gdLst>
                <a:gd name="connsiteX0" fmla="*/ 78946 w 158222"/>
                <a:gd name="connsiteY0" fmla="*/ 57150 h 334963"/>
                <a:gd name="connsiteX1" fmla="*/ 93135 w 158222"/>
                <a:gd name="connsiteY1" fmla="*/ 59620 h 334963"/>
                <a:gd name="connsiteX2" fmla="*/ 107323 w 158222"/>
                <a:gd name="connsiteY2" fmla="*/ 57150 h 334963"/>
                <a:gd name="connsiteX3" fmla="*/ 113772 w 158222"/>
                <a:gd name="connsiteY3" fmla="*/ 75671 h 334963"/>
                <a:gd name="connsiteX4" fmla="*/ 93135 w 158222"/>
                <a:gd name="connsiteY4" fmla="*/ 79375 h 334963"/>
                <a:gd name="connsiteX5" fmla="*/ 72497 w 158222"/>
                <a:gd name="connsiteY5" fmla="*/ 75671 h 334963"/>
                <a:gd name="connsiteX6" fmla="*/ 78946 w 158222"/>
                <a:gd name="connsiteY6" fmla="*/ 57150 h 334963"/>
                <a:gd name="connsiteX7" fmla="*/ 51951 w 158222"/>
                <a:gd name="connsiteY7" fmla="*/ 29335 h 334963"/>
                <a:gd name="connsiteX8" fmla="*/ 53263 w 158222"/>
                <a:gd name="connsiteY8" fmla="*/ 47699 h 334963"/>
                <a:gd name="connsiteX9" fmla="*/ 38831 w 158222"/>
                <a:gd name="connsiteY9" fmla="*/ 66063 h 334963"/>
                <a:gd name="connsiteX10" fmla="*/ 58511 w 158222"/>
                <a:gd name="connsiteY10" fmla="*/ 68686 h 334963"/>
                <a:gd name="connsiteX11" fmla="*/ 57199 w 158222"/>
                <a:gd name="connsiteY11" fmla="*/ 72622 h 334963"/>
                <a:gd name="connsiteX12" fmla="*/ 66383 w 158222"/>
                <a:gd name="connsiteY12" fmla="*/ 90986 h 334963"/>
                <a:gd name="connsiteX13" fmla="*/ 92623 w 158222"/>
                <a:gd name="connsiteY13" fmla="*/ 94921 h 334963"/>
                <a:gd name="connsiteX14" fmla="*/ 118863 w 158222"/>
                <a:gd name="connsiteY14" fmla="*/ 90986 h 334963"/>
                <a:gd name="connsiteX15" fmla="*/ 126735 w 158222"/>
                <a:gd name="connsiteY15" fmla="*/ 72622 h 334963"/>
                <a:gd name="connsiteX16" fmla="*/ 126735 w 158222"/>
                <a:gd name="connsiteY16" fmla="*/ 69998 h 334963"/>
                <a:gd name="connsiteX17" fmla="*/ 158222 w 158222"/>
                <a:gd name="connsiteY17" fmla="*/ 100167 h 334963"/>
                <a:gd name="connsiteX18" fmla="*/ 158222 w 158222"/>
                <a:gd name="connsiteY18" fmla="*/ 195922 h 334963"/>
                <a:gd name="connsiteX19" fmla="*/ 145102 w 158222"/>
                <a:gd name="connsiteY19" fmla="*/ 209039 h 334963"/>
                <a:gd name="connsiteX20" fmla="*/ 133294 w 158222"/>
                <a:gd name="connsiteY20" fmla="*/ 195922 h 334963"/>
                <a:gd name="connsiteX21" fmla="*/ 131982 w 158222"/>
                <a:gd name="connsiteY21" fmla="*/ 100167 h 334963"/>
                <a:gd name="connsiteX22" fmla="*/ 129358 w 158222"/>
                <a:gd name="connsiteY22" fmla="*/ 97544 h 334963"/>
                <a:gd name="connsiteX23" fmla="*/ 126735 w 158222"/>
                <a:gd name="connsiteY23" fmla="*/ 100167 h 334963"/>
                <a:gd name="connsiteX24" fmla="*/ 126735 w 158222"/>
                <a:gd name="connsiteY24" fmla="*/ 319223 h 334963"/>
                <a:gd name="connsiteX25" fmla="*/ 110991 w 158222"/>
                <a:gd name="connsiteY25" fmla="*/ 334963 h 334963"/>
                <a:gd name="connsiteX26" fmla="*/ 95247 w 158222"/>
                <a:gd name="connsiteY26" fmla="*/ 319223 h 334963"/>
                <a:gd name="connsiteX27" fmla="*/ 95247 w 158222"/>
                <a:gd name="connsiteY27" fmla="*/ 198546 h 334963"/>
                <a:gd name="connsiteX28" fmla="*/ 92623 w 158222"/>
                <a:gd name="connsiteY28" fmla="*/ 194610 h 334963"/>
                <a:gd name="connsiteX29" fmla="*/ 88687 w 158222"/>
                <a:gd name="connsiteY29" fmla="*/ 198546 h 334963"/>
                <a:gd name="connsiteX30" fmla="*/ 88687 w 158222"/>
                <a:gd name="connsiteY30" fmla="*/ 319223 h 334963"/>
                <a:gd name="connsiteX31" fmla="*/ 72943 w 158222"/>
                <a:gd name="connsiteY31" fmla="*/ 334963 h 334963"/>
                <a:gd name="connsiteX32" fmla="*/ 57199 w 158222"/>
                <a:gd name="connsiteY32" fmla="*/ 319223 h 334963"/>
                <a:gd name="connsiteX33" fmla="*/ 57199 w 158222"/>
                <a:gd name="connsiteY33" fmla="*/ 94921 h 334963"/>
                <a:gd name="connsiteX34" fmla="*/ 11280 w 158222"/>
                <a:gd name="connsiteY34" fmla="*/ 89674 h 334963"/>
                <a:gd name="connsiteX35" fmla="*/ 784 w 158222"/>
                <a:gd name="connsiteY35" fmla="*/ 81804 h 334963"/>
                <a:gd name="connsiteX36" fmla="*/ 3408 w 158222"/>
                <a:gd name="connsiteY36" fmla="*/ 68686 h 334963"/>
                <a:gd name="connsiteX37" fmla="*/ 33583 w 158222"/>
                <a:gd name="connsiteY37" fmla="*/ 30647 h 334963"/>
                <a:gd name="connsiteX38" fmla="*/ 51951 w 158222"/>
                <a:gd name="connsiteY38" fmla="*/ 29335 h 334963"/>
                <a:gd name="connsiteX39" fmla="*/ 92206 w 158222"/>
                <a:gd name="connsiteY39" fmla="*/ 0 h 334963"/>
                <a:gd name="connsiteX40" fmla="*/ 118535 w 158222"/>
                <a:gd name="connsiteY40" fmla="*/ 27454 h 334963"/>
                <a:gd name="connsiteX41" fmla="*/ 113269 w 158222"/>
                <a:gd name="connsiteY41" fmla="*/ 44450 h 334963"/>
                <a:gd name="connsiteX42" fmla="*/ 106687 w 158222"/>
                <a:gd name="connsiteY42" fmla="*/ 41835 h 334963"/>
                <a:gd name="connsiteX43" fmla="*/ 101421 w 158222"/>
                <a:gd name="connsiteY43" fmla="*/ 43143 h 334963"/>
                <a:gd name="connsiteX44" fmla="*/ 92206 w 158222"/>
                <a:gd name="connsiteY44" fmla="*/ 44450 h 334963"/>
                <a:gd name="connsiteX45" fmla="*/ 81674 w 158222"/>
                <a:gd name="connsiteY45" fmla="*/ 43143 h 334963"/>
                <a:gd name="connsiteX46" fmla="*/ 77725 w 158222"/>
                <a:gd name="connsiteY46" fmla="*/ 41835 h 334963"/>
                <a:gd name="connsiteX47" fmla="*/ 71142 w 158222"/>
                <a:gd name="connsiteY47" fmla="*/ 43143 h 334963"/>
                <a:gd name="connsiteX48" fmla="*/ 64560 w 158222"/>
                <a:gd name="connsiteY48" fmla="*/ 27454 h 334963"/>
                <a:gd name="connsiteX49" fmla="*/ 92206 w 158222"/>
                <a:gd name="connsiteY49"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8222" h="334963">
                  <a:moveTo>
                    <a:pt x="78946" y="57150"/>
                  </a:moveTo>
                  <a:cubicBezTo>
                    <a:pt x="82816" y="59620"/>
                    <a:pt x="87975" y="59620"/>
                    <a:pt x="93135" y="59620"/>
                  </a:cubicBezTo>
                  <a:cubicBezTo>
                    <a:pt x="98294" y="59620"/>
                    <a:pt x="102164" y="59620"/>
                    <a:pt x="107323" y="57150"/>
                  </a:cubicBezTo>
                  <a:cubicBezTo>
                    <a:pt x="109903" y="63324"/>
                    <a:pt x="111192" y="69497"/>
                    <a:pt x="113772" y="75671"/>
                  </a:cubicBezTo>
                  <a:cubicBezTo>
                    <a:pt x="107323" y="78140"/>
                    <a:pt x="99584" y="79375"/>
                    <a:pt x="93135" y="79375"/>
                  </a:cubicBezTo>
                  <a:cubicBezTo>
                    <a:pt x="85396" y="79375"/>
                    <a:pt x="78946" y="78140"/>
                    <a:pt x="72497" y="75671"/>
                  </a:cubicBezTo>
                  <a:cubicBezTo>
                    <a:pt x="73787" y="69497"/>
                    <a:pt x="76367" y="63324"/>
                    <a:pt x="78946" y="57150"/>
                  </a:cubicBezTo>
                  <a:close/>
                  <a:moveTo>
                    <a:pt x="51951" y="29335"/>
                  </a:moveTo>
                  <a:cubicBezTo>
                    <a:pt x="57199" y="34582"/>
                    <a:pt x="58511" y="42452"/>
                    <a:pt x="53263" y="47699"/>
                  </a:cubicBezTo>
                  <a:cubicBezTo>
                    <a:pt x="53263" y="47699"/>
                    <a:pt x="53263" y="47699"/>
                    <a:pt x="38831" y="66063"/>
                  </a:cubicBezTo>
                  <a:cubicBezTo>
                    <a:pt x="38831" y="66063"/>
                    <a:pt x="38831" y="66063"/>
                    <a:pt x="58511" y="68686"/>
                  </a:cubicBezTo>
                  <a:cubicBezTo>
                    <a:pt x="58511" y="68686"/>
                    <a:pt x="58511" y="68686"/>
                    <a:pt x="57199" y="72622"/>
                  </a:cubicBezTo>
                  <a:cubicBezTo>
                    <a:pt x="54575" y="79180"/>
                    <a:pt x="58511" y="88362"/>
                    <a:pt x="66383" y="90986"/>
                  </a:cubicBezTo>
                  <a:cubicBezTo>
                    <a:pt x="74255" y="93609"/>
                    <a:pt x="83439" y="94921"/>
                    <a:pt x="92623" y="94921"/>
                  </a:cubicBezTo>
                  <a:cubicBezTo>
                    <a:pt x="101807" y="94921"/>
                    <a:pt x="109679" y="93609"/>
                    <a:pt x="118863" y="90986"/>
                  </a:cubicBezTo>
                  <a:cubicBezTo>
                    <a:pt x="125423" y="88362"/>
                    <a:pt x="129358" y="79180"/>
                    <a:pt x="126735" y="72622"/>
                  </a:cubicBezTo>
                  <a:cubicBezTo>
                    <a:pt x="126735" y="72622"/>
                    <a:pt x="126735" y="72622"/>
                    <a:pt x="126735" y="69998"/>
                  </a:cubicBezTo>
                  <a:cubicBezTo>
                    <a:pt x="145102" y="69998"/>
                    <a:pt x="158222" y="84427"/>
                    <a:pt x="158222" y="100167"/>
                  </a:cubicBezTo>
                  <a:lnTo>
                    <a:pt x="158222" y="195922"/>
                  </a:lnTo>
                  <a:cubicBezTo>
                    <a:pt x="158222" y="203792"/>
                    <a:pt x="152974" y="209039"/>
                    <a:pt x="145102" y="209039"/>
                  </a:cubicBezTo>
                  <a:cubicBezTo>
                    <a:pt x="138542" y="209039"/>
                    <a:pt x="133294" y="203792"/>
                    <a:pt x="133294" y="195922"/>
                  </a:cubicBezTo>
                  <a:cubicBezTo>
                    <a:pt x="133294" y="195922"/>
                    <a:pt x="133294" y="195922"/>
                    <a:pt x="131982" y="100167"/>
                  </a:cubicBezTo>
                  <a:cubicBezTo>
                    <a:pt x="131982" y="98856"/>
                    <a:pt x="130670" y="97544"/>
                    <a:pt x="129358" y="97544"/>
                  </a:cubicBezTo>
                  <a:cubicBezTo>
                    <a:pt x="128047" y="97544"/>
                    <a:pt x="126735" y="98856"/>
                    <a:pt x="126735" y="100167"/>
                  </a:cubicBezTo>
                  <a:cubicBezTo>
                    <a:pt x="126735" y="100167"/>
                    <a:pt x="126735" y="100167"/>
                    <a:pt x="126735" y="319223"/>
                  </a:cubicBezTo>
                  <a:cubicBezTo>
                    <a:pt x="126735" y="328405"/>
                    <a:pt x="120175" y="334963"/>
                    <a:pt x="110991" y="334963"/>
                  </a:cubicBezTo>
                  <a:cubicBezTo>
                    <a:pt x="103119" y="334963"/>
                    <a:pt x="95247" y="328405"/>
                    <a:pt x="95247" y="319223"/>
                  </a:cubicBezTo>
                  <a:cubicBezTo>
                    <a:pt x="95247" y="319223"/>
                    <a:pt x="95247" y="319223"/>
                    <a:pt x="95247" y="198546"/>
                  </a:cubicBezTo>
                  <a:cubicBezTo>
                    <a:pt x="95247" y="195922"/>
                    <a:pt x="93935" y="194610"/>
                    <a:pt x="92623" y="194610"/>
                  </a:cubicBezTo>
                  <a:cubicBezTo>
                    <a:pt x="89999" y="194610"/>
                    <a:pt x="88687" y="195922"/>
                    <a:pt x="88687" y="198546"/>
                  </a:cubicBezTo>
                  <a:cubicBezTo>
                    <a:pt x="88687" y="198546"/>
                    <a:pt x="88687" y="198546"/>
                    <a:pt x="88687" y="319223"/>
                  </a:cubicBezTo>
                  <a:cubicBezTo>
                    <a:pt x="88687" y="328405"/>
                    <a:pt x="82127" y="334963"/>
                    <a:pt x="72943" y="334963"/>
                  </a:cubicBezTo>
                  <a:cubicBezTo>
                    <a:pt x="65071" y="334963"/>
                    <a:pt x="57199" y="328405"/>
                    <a:pt x="57199" y="319223"/>
                  </a:cubicBezTo>
                  <a:cubicBezTo>
                    <a:pt x="57199" y="319223"/>
                    <a:pt x="57199" y="319223"/>
                    <a:pt x="57199" y="94921"/>
                  </a:cubicBezTo>
                  <a:cubicBezTo>
                    <a:pt x="57199" y="94921"/>
                    <a:pt x="57199" y="94921"/>
                    <a:pt x="11280" y="89674"/>
                  </a:cubicBezTo>
                  <a:cubicBezTo>
                    <a:pt x="7344" y="88362"/>
                    <a:pt x="3408" y="85739"/>
                    <a:pt x="784" y="81804"/>
                  </a:cubicBezTo>
                  <a:cubicBezTo>
                    <a:pt x="-528" y="76557"/>
                    <a:pt x="-528" y="71310"/>
                    <a:pt x="3408" y="68686"/>
                  </a:cubicBezTo>
                  <a:cubicBezTo>
                    <a:pt x="3408" y="68686"/>
                    <a:pt x="3408" y="68686"/>
                    <a:pt x="33583" y="30647"/>
                  </a:cubicBezTo>
                  <a:cubicBezTo>
                    <a:pt x="38831" y="25400"/>
                    <a:pt x="46703" y="25400"/>
                    <a:pt x="51951" y="29335"/>
                  </a:cubicBezTo>
                  <a:close/>
                  <a:moveTo>
                    <a:pt x="92206" y="0"/>
                  </a:moveTo>
                  <a:cubicBezTo>
                    <a:pt x="106687" y="0"/>
                    <a:pt x="118535" y="13073"/>
                    <a:pt x="118535" y="27454"/>
                  </a:cubicBezTo>
                  <a:cubicBezTo>
                    <a:pt x="118535" y="33991"/>
                    <a:pt x="117219" y="39220"/>
                    <a:pt x="113269" y="44450"/>
                  </a:cubicBezTo>
                  <a:cubicBezTo>
                    <a:pt x="111953" y="43143"/>
                    <a:pt x="109320" y="41835"/>
                    <a:pt x="106687" y="41835"/>
                  </a:cubicBezTo>
                  <a:cubicBezTo>
                    <a:pt x="105370" y="41835"/>
                    <a:pt x="104054" y="41835"/>
                    <a:pt x="101421" y="43143"/>
                  </a:cubicBezTo>
                  <a:cubicBezTo>
                    <a:pt x="98788" y="44450"/>
                    <a:pt x="94839" y="44450"/>
                    <a:pt x="92206" y="44450"/>
                  </a:cubicBezTo>
                  <a:cubicBezTo>
                    <a:pt x="88256" y="44450"/>
                    <a:pt x="85624" y="44450"/>
                    <a:pt x="81674" y="43143"/>
                  </a:cubicBezTo>
                  <a:cubicBezTo>
                    <a:pt x="80358" y="41835"/>
                    <a:pt x="79041" y="41835"/>
                    <a:pt x="77725" y="41835"/>
                  </a:cubicBezTo>
                  <a:cubicBezTo>
                    <a:pt x="75092" y="41835"/>
                    <a:pt x="72459" y="43143"/>
                    <a:pt x="71142" y="43143"/>
                  </a:cubicBezTo>
                  <a:cubicBezTo>
                    <a:pt x="67193" y="39220"/>
                    <a:pt x="64560" y="33991"/>
                    <a:pt x="64560" y="27454"/>
                  </a:cubicBezTo>
                  <a:cubicBezTo>
                    <a:pt x="64560" y="13073"/>
                    <a:pt x="77725" y="0"/>
                    <a:pt x="92206" y="0"/>
                  </a:cubicBezTo>
                  <a:close/>
                </a:path>
              </a:pathLst>
            </a:custGeom>
            <a:grpFill/>
            <a:ln>
              <a:noFill/>
            </a:ln>
          </p:spPr>
        </p:sp>
      </p:grpSp>
      <p:grpSp>
        <p:nvGrpSpPr>
          <p:cNvPr id="16" name="组合 15"/>
          <p:cNvGrpSpPr/>
          <p:nvPr/>
        </p:nvGrpSpPr>
        <p:grpSpPr>
          <a:xfrm>
            <a:off x="4230098" y="1877252"/>
            <a:ext cx="227935" cy="227935"/>
            <a:chOff x="5640130" y="2501943"/>
            <a:chExt cx="303913" cy="303913"/>
          </a:xfrm>
          <a:solidFill>
            <a:schemeClr val="accent2"/>
          </a:solidFill>
        </p:grpSpPr>
        <p:sp>
          <p:nvSpPr>
            <p:cNvPr id="10" name="矩形 9"/>
            <p:cNvSpPr/>
            <p:nvPr/>
          </p:nvSpPr>
          <p:spPr>
            <a:xfrm>
              <a:off x="5640130" y="2501943"/>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select-object_13752"/>
            <p:cNvSpPr>
              <a:spLocks noChangeAspect="1"/>
            </p:cNvSpPr>
            <p:nvPr/>
          </p:nvSpPr>
          <p:spPr bwMode="auto">
            <a:xfrm>
              <a:off x="5752229" y="2588383"/>
              <a:ext cx="79714" cy="131032"/>
            </a:xfrm>
            <a:custGeom>
              <a:avLst/>
              <a:gdLst>
                <a:gd name="connsiteX0" fmla="*/ 77917 w 205125"/>
                <a:gd name="connsiteY0" fmla="*/ 23813 h 337179"/>
                <a:gd name="connsiteX1" fmla="*/ 46037 w 205125"/>
                <a:gd name="connsiteY1" fmla="*/ 57327 h 337179"/>
                <a:gd name="connsiteX2" fmla="*/ 59321 w 205125"/>
                <a:gd name="connsiteY2" fmla="*/ 82798 h 337179"/>
                <a:gd name="connsiteX3" fmla="*/ 59321 w 205125"/>
                <a:gd name="connsiteY3" fmla="*/ 60008 h 337179"/>
                <a:gd name="connsiteX4" fmla="*/ 77917 w 205125"/>
                <a:gd name="connsiteY4" fmla="*/ 41240 h 337179"/>
                <a:gd name="connsiteX5" fmla="*/ 95185 w 205125"/>
                <a:gd name="connsiteY5" fmla="*/ 64030 h 337179"/>
                <a:gd name="connsiteX6" fmla="*/ 95185 w 205125"/>
                <a:gd name="connsiteY6" fmla="*/ 84138 h 337179"/>
                <a:gd name="connsiteX7" fmla="*/ 111125 w 205125"/>
                <a:gd name="connsiteY7" fmla="*/ 57327 h 337179"/>
                <a:gd name="connsiteX8" fmla="*/ 77917 w 205125"/>
                <a:gd name="connsiteY8" fmla="*/ 23813 h 337179"/>
                <a:gd name="connsiteX9" fmla="*/ 77555 w 205125"/>
                <a:gd name="connsiteY9" fmla="*/ 0 h 337179"/>
                <a:gd name="connsiteX10" fmla="*/ 134078 w 205125"/>
                <a:gd name="connsiteY10" fmla="*/ 56621 h 337179"/>
                <a:gd name="connsiteX11" fmla="*/ 94644 w 205125"/>
                <a:gd name="connsiteY11" fmla="*/ 109292 h 337179"/>
                <a:gd name="connsiteX12" fmla="*/ 94644 w 205125"/>
                <a:gd name="connsiteY12" fmla="*/ 168546 h 337179"/>
                <a:gd name="connsiteX13" fmla="*/ 101216 w 205125"/>
                <a:gd name="connsiteY13" fmla="*/ 168546 h 337179"/>
                <a:gd name="connsiteX14" fmla="*/ 102531 w 205125"/>
                <a:gd name="connsiteY14" fmla="*/ 135627 h 337179"/>
                <a:gd name="connsiteX15" fmla="*/ 115675 w 205125"/>
                <a:gd name="connsiteY15" fmla="*/ 131677 h 337179"/>
                <a:gd name="connsiteX16" fmla="*/ 132764 w 205125"/>
                <a:gd name="connsiteY16" fmla="*/ 140894 h 337179"/>
                <a:gd name="connsiteX17" fmla="*/ 132764 w 205125"/>
                <a:gd name="connsiteY17" fmla="*/ 177763 h 337179"/>
                <a:gd name="connsiteX18" fmla="*/ 140651 w 205125"/>
                <a:gd name="connsiteY18" fmla="*/ 177763 h 337179"/>
                <a:gd name="connsiteX19" fmla="*/ 140651 w 205125"/>
                <a:gd name="connsiteY19" fmla="*/ 144844 h 337179"/>
                <a:gd name="connsiteX20" fmla="*/ 157739 w 205125"/>
                <a:gd name="connsiteY20" fmla="*/ 146161 h 337179"/>
                <a:gd name="connsiteX21" fmla="*/ 170884 w 205125"/>
                <a:gd name="connsiteY21" fmla="*/ 159329 h 337179"/>
                <a:gd name="connsiteX22" fmla="*/ 170884 w 205125"/>
                <a:gd name="connsiteY22" fmla="*/ 192248 h 337179"/>
                <a:gd name="connsiteX23" fmla="*/ 177456 w 205125"/>
                <a:gd name="connsiteY23" fmla="*/ 192248 h 337179"/>
                <a:gd name="connsiteX24" fmla="*/ 177456 w 205125"/>
                <a:gd name="connsiteY24" fmla="*/ 163279 h 337179"/>
                <a:gd name="connsiteX25" fmla="*/ 193230 w 205125"/>
                <a:gd name="connsiteY25" fmla="*/ 168546 h 337179"/>
                <a:gd name="connsiteX26" fmla="*/ 205061 w 205125"/>
                <a:gd name="connsiteY26" fmla="*/ 192248 h 337179"/>
                <a:gd name="connsiteX27" fmla="*/ 197174 w 205125"/>
                <a:gd name="connsiteY27" fmla="*/ 316023 h 337179"/>
                <a:gd name="connsiteX28" fmla="*/ 119619 w 205125"/>
                <a:gd name="connsiteY28" fmla="*/ 337092 h 337179"/>
                <a:gd name="connsiteX29" fmla="*/ 48636 w 205125"/>
                <a:gd name="connsiteY29" fmla="*/ 298906 h 337179"/>
                <a:gd name="connsiteX30" fmla="*/ 30233 w 205125"/>
                <a:gd name="connsiteY30" fmla="*/ 235701 h 337179"/>
                <a:gd name="connsiteX31" fmla="*/ 0 w 205125"/>
                <a:gd name="connsiteY31" fmla="*/ 167229 h 337179"/>
                <a:gd name="connsiteX32" fmla="*/ 24975 w 205125"/>
                <a:gd name="connsiteY32" fmla="*/ 163279 h 337179"/>
                <a:gd name="connsiteX33" fmla="*/ 59152 w 205125"/>
                <a:gd name="connsiteY33" fmla="*/ 208049 h 337179"/>
                <a:gd name="connsiteX34" fmla="*/ 59152 w 205125"/>
                <a:gd name="connsiteY34" fmla="*/ 109292 h 337179"/>
                <a:gd name="connsiteX35" fmla="*/ 22346 w 205125"/>
                <a:gd name="connsiteY35" fmla="*/ 56621 h 337179"/>
                <a:gd name="connsiteX36" fmla="*/ 77555 w 205125"/>
                <a:gd name="connsiteY36" fmla="*/ 0 h 33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5125" h="337179">
                  <a:moveTo>
                    <a:pt x="77917" y="23813"/>
                  </a:moveTo>
                  <a:cubicBezTo>
                    <a:pt x="60649" y="23813"/>
                    <a:pt x="46037" y="38559"/>
                    <a:pt x="46037" y="57327"/>
                  </a:cubicBezTo>
                  <a:cubicBezTo>
                    <a:pt x="46037" y="68052"/>
                    <a:pt x="51351" y="77435"/>
                    <a:pt x="59321" y="82798"/>
                  </a:cubicBezTo>
                  <a:cubicBezTo>
                    <a:pt x="59321" y="82798"/>
                    <a:pt x="59321" y="82798"/>
                    <a:pt x="59321" y="60008"/>
                  </a:cubicBezTo>
                  <a:cubicBezTo>
                    <a:pt x="59321" y="60008"/>
                    <a:pt x="64634" y="41240"/>
                    <a:pt x="77917" y="41240"/>
                  </a:cubicBezTo>
                  <a:cubicBezTo>
                    <a:pt x="91200" y="41240"/>
                    <a:pt x="95185" y="64030"/>
                    <a:pt x="95185" y="64030"/>
                  </a:cubicBezTo>
                  <a:cubicBezTo>
                    <a:pt x="95185" y="64030"/>
                    <a:pt x="95185" y="64030"/>
                    <a:pt x="95185" y="84138"/>
                  </a:cubicBezTo>
                  <a:cubicBezTo>
                    <a:pt x="104484" y="78776"/>
                    <a:pt x="111125" y="68052"/>
                    <a:pt x="111125" y="57327"/>
                  </a:cubicBezTo>
                  <a:cubicBezTo>
                    <a:pt x="111125" y="38559"/>
                    <a:pt x="96514" y="23813"/>
                    <a:pt x="77917" y="23813"/>
                  </a:cubicBezTo>
                  <a:close/>
                  <a:moveTo>
                    <a:pt x="77555" y="0"/>
                  </a:moveTo>
                  <a:cubicBezTo>
                    <a:pt x="109103" y="0"/>
                    <a:pt x="134078" y="25019"/>
                    <a:pt x="134078" y="56621"/>
                  </a:cubicBezTo>
                  <a:cubicBezTo>
                    <a:pt x="134078" y="81640"/>
                    <a:pt x="116990" y="102708"/>
                    <a:pt x="94644" y="109292"/>
                  </a:cubicBezTo>
                  <a:cubicBezTo>
                    <a:pt x="94644" y="109292"/>
                    <a:pt x="94644" y="109292"/>
                    <a:pt x="94644" y="168546"/>
                  </a:cubicBezTo>
                  <a:cubicBezTo>
                    <a:pt x="94644" y="168546"/>
                    <a:pt x="94644" y="168546"/>
                    <a:pt x="101216" y="168546"/>
                  </a:cubicBezTo>
                  <a:cubicBezTo>
                    <a:pt x="101216" y="168546"/>
                    <a:pt x="101216" y="168546"/>
                    <a:pt x="102531" y="135627"/>
                  </a:cubicBezTo>
                  <a:cubicBezTo>
                    <a:pt x="105159" y="132993"/>
                    <a:pt x="110417" y="131677"/>
                    <a:pt x="115675" y="131677"/>
                  </a:cubicBezTo>
                  <a:cubicBezTo>
                    <a:pt x="124877" y="132993"/>
                    <a:pt x="130135" y="136944"/>
                    <a:pt x="132764" y="140894"/>
                  </a:cubicBezTo>
                  <a:cubicBezTo>
                    <a:pt x="132764" y="140894"/>
                    <a:pt x="132764" y="140894"/>
                    <a:pt x="132764" y="177763"/>
                  </a:cubicBezTo>
                  <a:cubicBezTo>
                    <a:pt x="132764" y="177763"/>
                    <a:pt x="132764" y="177763"/>
                    <a:pt x="140651" y="177763"/>
                  </a:cubicBezTo>
                  <a:cubicBezTo>
                    <a:pt x="140651" y="177763"/>
                    <a:pt x="140651" y="177763"/>
                    <a:pt x="140651" y="144844"/>
                  </a:cubicBezTo>
                  <a:cubicBezTo>
                    <a:pt x="144594" y="143527"/>
                    <a:pt x="151167" y="143527"/>
                    <a:pt x="157739" y="146161"/>
                  </a:cubicBezTo>
                  <a:cubicBezTo>
                    <a:pt x="164312" y="148795"/>
                    <a:pt x="168255" y="155378"/>
                    <a:pt x="170884" y="159329"/>
                  </a:cubicBezTo>
                  <a:cubicBezTo>
                    <a:pt x="170884" y="159329"/>
                    <a:pt x="170884" y="159329"/>
                    <a:pt x="170884" y="192248"/>
                  </a:cubicBezTo>
                  <a:cubicBezTo>
                    <a:pt x="170884" y="192248"/>
                    <a:pt x="170884" y="192248"/>
                    <a:pt x="177456" y="192248"/>
                  </a:cubicBezTo>
                  <a:cubicBezTo>
                    <a:pt x="177456" y="192248"/>
                    <a:pt x="177456" y="192248"/>
                    <a:pt x="177456" y="163279"/>
                  </a:cubicBezTo>
                  <a:cubicBezTo>
                    <a:pt x="181400" y="161962"/>
                    <a:pt x="187972" y="163279"/>
                    <a:pt x="193230" y="168546"/>
                  </a:cubicBezTo>
                  <a:cubicBezTo>
                    <a:pt x="203746" y="176447"/>
                    <a:pt x="205061" y="192248"/>
                    <a:pt x="205061" y="192248"/>
                  </a:cubicBezTo>
                  <a:cubicBezTo>
                    <a:pt x="205061" y="192248"/>
                    <a:pt x="206375" y="292322"/>
                    <a:pt x="197174" y="316023"/>
                  </a:cubicBezTo>
                  <a:cubicBezTo>
                    <a:pt x="186658" y="339725"/>
                    <a:pt x="147223" y="337092"/>
                    <a:pt x="119619" y="337092"/>
                  </a:cubicBezTo>
                  <a:cubicBezTo>
                    <a:pt x="90700" y="337092"/>
                    <a:pt x="67039" y="333141"/>
                    <a:pt x="48636" y="298906"/>
                  </a:cubicBezTo>
                  <a:cubicBezTo>
                    <a:pt x="40749" y="285738"/>
                    <a:pt x="38120" y="259403"/>
                    <a:pt x="30233" y="235701"/>
                  </a:cubicBezTo>
                  <a:cubicBezTo>
                    <a:pt x="17088" y="200148"/>
                    <a:pt x="0" y="167229"/>
                    <a:pt x="0" y="167229"/>
                  </a:cubicBezTo>
                  <a:cubicBezTo>
                    <a:pt x="0" y="167229"/>
                    <a:pt x="9201" y="158012"/>
                    <a:pt x="24975" y="163279"/>
                  </a:cubicBezTo>
                  <a:cubicBezTo>
                    <a:pt x="40749" y="168546"/>
                    <a:pt x="59152" y="208049"/>
                    <a:pt x="59152" y="208049"/>
                  </a:cubicBezTo>
                  <a:cubicBezTo>
                    <a:pt x="59152" y="208049"/>
                    <a:pt x="59152" y="208049"/>
                    <a:pt x="59152" y="109292"/>
                  </a:cubicBezTo>
                  <a:cubicBezTo>
                    <a:pt x="36805" y="101391"/>
                    <a:pt x="22346" y="80323"/>
                    <a:pt x="22346" y="56621"/>
                  </a:cubicBezTo>
                  <a:cubicBezTo>
                    <a:pt x="22346" y="25019"/>
                    <a:pt x="47322" y="0"/>
                    <a:pt x="77555" y="0"/>
                  </a:cubicBezTo>
                  <a:close/>
                </a:path>
              </a:pathLst>
            </a:custGeom>
            <a:grpFill/>
            <a:ln>
              <a:noFill/>
            </a:ln>
          </p:spPr>
        </p:sp>
      </p:grpSp>
      <p:grpSp>
        <p:nvGrpSpPr>
          <p:cNvPr id="17" name="组合 16"/>
          <p:cNvGrpSpPr/>
          <p:nvPr/>
        </p:nvGrpSpPr>
        <p:grpSpPr>
          <a:xfrm>
            <a:off x="8916066" y="1496936"/>
            <a:ext cx="227935" cy="227935"/>
            <a:chOff x="5640131" y="2076307"/>
            <a:chExt cx="303913" cy="303913"/>
          </a:xfrm>
          <a:solidFill>
            <a:schemeClr val="accent1"/>
          </a:solidFill>
        </p:grpSpPr>
        <p:sp>
          <p:nvSpPr>
            <p:cNvPr id="18" name="矩形 17"/>
            <p:cNvSpPr/>
            <p:nvPr/>
          </p:nvSpPr>
          <p:spPr>
            <a:xfrm>
              <a:off x="5640131" y="2076307"/>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cup_159538"/>
            <p:cNvSpPr>
              <a:spLocks noChangeAspect="1"/>
            </p:cNvSpPr>
            <p:nvPr/>
          </p:nvSpPr>
          <p:spPr bwMode="auto">
            <a:xfrm>
              <a:off x="5736184" y="2165271"/>
              <a:ext cx="116496" cy="133498"/>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grpFill/>
            <a:ln>
              <a:noFill/>
            </a:ln>
          </p:spPr>
        </p:sp>
      </p:grpSp>
      <p:grpSp>
        <p:nvGrpSpPr>
          <p:cNvPr id="20" name="组合 19"/>
          <p:cNvGrpSpPr/>
          <p:nvPr/>
        </p:nvGrpSpPr>
        <p:grpSpPr>
          <a:xfrm>
            <a:off x="8916066" y="1177709"/>
            <a:ext cx="227935" cy="227935"/>
            <a:chOff x="5640131" y="1650671"/>
            <a:chExt cx="303913" cy="303913"/>
          </a:xfrm>
          <a:solidFill>
            <a:schemeClr val="accent1"/>
          </a:solidFill>
        </p:grpSpPr>
        <p:sp>
          <p:nvSpPr>
            <p:cNvPr id="21" name="矩形 20"/>
            <p:cNvSpPr/>
            <p:nvPr/>
          </p:nvSpPr>
          <p:spPr>
            <a:xfrm>
              <a:off x="5640131" y="1650671"/>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accident_130148"/>
            <p:cNvSpPr>
              <a:spLocks noChangeAspect="1"/>
            </p:cNvSpPr>
            <p:nvPr/>
          </p:nvSpPr>
          <p:spPr bwMode="auto">
            <a:xfrm>
              <a:off x="5739994" y="1707373"/>
              <a:ext cx="89988" cy="190508"/>
            </a:xfrm>
            <a:custGeom>
              <a:avLst/>
              <a:gdLst>
                <a:gd name="connsiteX0" fmla="*/ 78946 w 158222"/>
                <a:gd name="connsiteY0" fmla="*/ 57150 h 334963"/>
                <a:gd name="connsiteX1" fmla="*/ 93135 w 158222"/>
                <a:gd name="connsiteY1" fmla="*/ 59620 h 334963"/>
                <a:gd name="connsiteX2" fmla="*/ 107323 w 158222"/>
                <a:gd name="connsiteY2" fmla="*/ 57150 h 334963"/>
                <a:gd name="connsiteX3" fmla="*/ 113772 w 158222"/>
                <a:gd name="connsiteY3" fmla="*/ 75671 h 334963"/>
                <a:gd name="connsiteX4" fmla="*/ 93135 w 158222"/>
                <a:gd name="connsiteY4" fmla="*/ 79375 h 334963"/>
                <a:gd name="connsiteX5" fmla="*/ 72497 w 158222"/>
                <a:gd name="connsiteY5" fmla="*/ 75671 h 334963"/>
                <a:gd name="connsiteX6" fmla="*/ 78946 w 158222"/>
                <a:gd name="connsiteY6" fmla="*/ 57150 h 334963"/>
                <a:gd name="connsiteX7" fmla="*/ 51951 w 158222"/>
                <a:gd name="connsiteY7" fmla="*/ 29335 h 334963"/>
                <a:gd name="connsiteX8" fmla="*/ 53263 w 158222"/>
                <a:gd name="connsiteY8" fmla="*/ 47699 h 334963"/>
                <a:gd name="connsiteX9" fmla="*/ 38831 w 158222"/>
                <a:gd name="connsiteY9" fmla="*/ 66063 h 334963"/>
                <a:gd name="connsiteX10" fmla="*/ 58511 w 158222"/>
                <a:gd name="connsiteY10" fmla="*/ 68686 h 334963"/>
                <a:gd name="connsiteX11" fmla="*/ 57199 w 158222"/>
                <a:gd name="connsiteY11" fmla="*/ 72622 h 334963"/>
                <a:gd name="connsiteX12" fmla="*/ 66383 w 158222"/>
                <a:gd name="connsiteY12" fmla="*/ 90986 h 334963"/>
                <a:gd name="connsiteX13" fmla="*/ 92623 w 158222"/>
                <a:gd name="connsiteY13" fmla="*/ 94921 h 334963"/>
                <a:gd name="connsiteX14" fmla="*/ 118863 w 158222"/>
                <a:gd name="connsiteY14" fmla="*/ 90986 h 334963"/>
                <a:gd name="connsiteX15" fmla="*/ 126735 w 158222"/>
                <a:gd name="connsiteY15" fmla="*/ 72622 h 334963"/>
                <a:gd name="connsiteX16" fmla="*/ 126735 w 158222"/>
                <a:gd name="connsiteY16" fmla="*/ 69998 h 334963"/>
                <a:gd name="connsiteX17" fmla="*/ 158222 w 158222"/>
                <a:gd name="connsiteY17" fmla="*/ 100167 h 334963"/>
                <a:gd name="connsiteX18" fmla="*/ 158222 w 158222"/>
                <a:gd name="connsiteY18" fmla="*/ 195922 h 334963"/>
                <a:gd name="connsiteX19" fmla="*/ 145102 w 158222"/>
                <a:gd name="connsiteY19" fmla="*/ 209039 h 334963"/>
                <a:gd name="connsiteX20" fmla="*/ 133294 w 158222"/>
                <a:gd name="connsiteY20" fmla="*/ 195922 h 334963"/>
                <a:gd name="connsiteX21" fmla="*/ 131982 w 158222"/>
                <a:gd name="connsiteY21" fmla="*/ 100167 h 334963"/>
                <a:gd name="connsiteX22" fmla="*/ 129358 w 158222"/>
                <a:gd name="connsiteY22" fmla="*/ 97544 h 334963"/>
                <a:gd name="connsiteX23" fmla="*/ 126735 w 158222"/>
                <a:gd name="connsiteY23" fmla="*/ 100167 h 334963"/>
                <a:gd name="connsiteX24" fmla="*/ 126735 w 158222"/>
                <a:gd name="connsiteY24" fmla="*/ 319223 h 334963"/>
                <a:gd name="connsiteX25" fmla="*/ 110991 w 158222"/>
                <a:gd name="connsiteY25" fmla="*/ 334963 h 334963"/>
                <a:gd name="connsiteX26" fmla="*/ 95247 w 158222"/>
                <a:gd name="connsiteY26" fmla="*/ 319223 h 334963"/>
                <a:gd name="connsiteX27" fmla="*/ 95247 w 158222"/>
                <a:gd name="connsiteY27" fmla="*/ 198546 h 334963"/>
                <a:gd name="connsiteX28" fmla="*/ 92623 w 158222"/>
                <a:gd name="connsiteY28" fmla="*/ 194610 h 334963"/>
                <a:gd name="connsiteX29" fmla="*/ 88687 w 158222"/>
                <a:gd name="connsiteY29" fmla="*/ 198546 h 334963"/>
                <a:gd name="connsiteX30" fmla="*/ 88687 w 158222"/>
                <a:gd name="connsiteY30" fmla="*/ 319223 h 334963"/>
                <a:gd name="connsiteX31" fmla="*/ 72943 w 158222"/>
                <a:gd name="connsiteY31" fmla="*/ 334963 h 334963"/>
                <a:gd name="connsiteX32" fmla="*/ 57199 w 158222"/>
                <a:gd name="connsiteY32" fmla="*/ 319223 h 334963"/>
                <a:gd name="connsiteX33" fmla="*/ 57199 w 158222"/>
                <a:gd name="connsiteY33" fmla="*/ 94921 h 334963"/>
                <a:gd name="connsiteX34" fmla="*/ 11280 w 158222"/>
                <a:gd name="connsiteY34" fmla="*/ 89674 h 334963"/>
                <a:gd name="connsiteX35" fmla="*/ 784 w 158222"/>
                <a:gd name="connsiteY35" fmla="*/ 81804 h 334963"/>
                <a:gd name="connsiteX36" fmla="*/ 3408 w 158222"/>
                <a:gd name="connsiteY36" fmla="*/ 68686 h 334963"/>
                <a:gd name="connsiteX37" fmla="*/ 33583 w 158222"/>
                <a:gd name="connsiteY37" fmla="*/ 30647 h 334963"/>
                <a:gd name="connsiteX38" fmla="*/ 51951 w 158222"/>
                <a:gd name="connsiteY38" fmla="*/ 29335 h 334963"/>
                <a:gd name="connsiteX39" fmla="*/ 92206 w 158222"/>
                <a:gd name="connsiteY39" fmla="*/ 0 h 334963"/>
                <a:gd name="connsiteX40" fmla="*/ 118535 w 158222"/>
                <a:gd name="connsiteY40" fmla="*/ 27454 h 334963"/>
                <a:gd name="connsiteX41" fmla="*/ 113269 w 158222"/>
                <a:gd name="connsiteY41" fmla="*/ 44450 h 334963"/>
                <a:gd name="connsiteX42" fmla="*/ 106687 w 158222"/>
                <a:gd name="connsiteY42" fmla="*/ 41835 h 334963"/>
                <a:gd name="connsiteX43" fmla="*/ 101421 w 158222"/>
                <a:gd name="connsiteY43" fmla="*/ 43143 h 334963"/>
                <a:gd name="connsiteX44" fmla="*/ 92206 w 158222"/>
                <a:gd name="connsiteY44" fmla="*/ 44450 h 334963"/>
                <a:gd name="connsiteX45" fmla="*/ 81674 w 158222"/>
                <a:gd name="connsiteY45" fmla="*/ 43143 h 334963"/>
                <a:gd name="connsiteX46" fmla="*/ 77725 w 158222"/>
                <a:gd name="connsiteY46" fmla="*/ 41835 h 334963"/>
                <a:gd name="connsiteX47" fmla="*/ 71142 w 158222"/>
                <a:gd name="connsiteY47" fmla="*/ 43143 h 334963"/>
                <a:gd name="connsiteX48" fmla="*/ 64560 w 158222"/>
                <a:gd name="connsiteY48" fmla="*/ 27454 h 334963"/>
                <a:gd name="connsiteX49" fmla="*/ 92206 w 158222"/>
                <a:gd name="connsiteY49"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8222" h="334963">
                  <a:moveTo>
                    <a:pt x="78946" y="57150"/>
                  </a:moveTo>
                  <a:cubicBezTo>
                    <a:pt x="82816" y="59620"/>
                    <a:pt x="87975" y="59620"/>
                    <a:pt x="93135" y="59620"/>
                  </a:cubicBezTo>
                  <a:cubicBezTo>
                    <a:pt x="98294" y="59620"/>
                    <a:pt x="102164" y="59620"/>
                    <a:pt x="107323" y="57150"/>
                  </a:cubicBezTo>
                  <a:cubicBezTo>
                    <a:pt x="109903" y="63324"/>
                    <a:pt x="111192" y="69497"/>
                    <a:pt x="113772" y="75671"/>
                  </a:cubicBezTo>
                  <a:cubicBezTo>
                    <a:pt x="107323" y="78140"/>
                    <a:pt x="99584" y="79375"/>
                    <a:pt x="93135" y="79375"/>
                  </a:cubicBezTo>
                  <a:cubicBezTo>
                    <a:pt x="85396" y="79375"/>
                    <a:pt x="78946" y="78140"/>
                    <a:pt x="72497" y="75671"/>
                  </a:cubicBezTo>
                  <a:cubicBezTo>
                    <a:pt x="73787" y="69497"/>
                    <a:pt x="76367" y="63324"/>
                    <a:pt x="78946" y="57150"/>
                  </a:cubicBezTo>
                  <a:close/>
                  <a:moveTo>
                    <a:pt x="51951" y="29335"/>
                  </a:moveTo>
                  <a:cubicBezTo>
                    <a:pt x="57199" y="34582"/>
                    <a:pt x="58511" y="42452"/>
                    <a:pt x="53263" y="47699"/>
                  </a:cubicBezTo>
                  <a:cubicBezTo>
                    <a:pt x="53263" y="47699"/>
                    <a:pt x="53263" y="47699"/>
                    <a:pt x="38831" y="66063"/>
                  </a:cubicBezTo>
                  <a:cubicBezTo>
                    <a:pt x="38831" y="66063"/>
                    <a:pt x="38831" y="66063"/>
                    <a:pt x="58511" y="68686"/>
                  </a:cubicBezTo>
                  <a:cubicBezTo>
                    <a:pt x="58511" y="68686"/>
                    <a:pt x="58511" y="68686"/>
                    <a:pt x="57199" y="72622"/>
                  </a:cubicBezTo>
                  <a:cubicBezTo>
                    <a:pt x="54575" y="79180"/>
                    <a:pt x="58511" y="88362"/>
                    <a:pt x="66383" y="90986"/>
                  </a:cubicBezTo>
                  <a:cubicBezTo>
                    <a:pt x="74255" y="93609"/>
                    <a:pt x="83439" y="94921"/>
                    <a:pt x="92623" y="94921"/>
                  </a:cubicBezTo>
                  <a:cubicBezTo>
                    <a:pt x="101807" y="94921"/>
                    <a:pt x="109679" y="93609"/>
                    <a:pt x="118863" y="90986"/>
                  </a:cubicBezTo>
                  <a:cubicBezTo>
                    <a:pt x="125423" y="88362"/>
                    <a:pt x="129358" y="79180"/>
                    <a:pt x="126735" y="72622"/>
                  </a:cubicBezTo>
                  <a:cubicBezTo>
                    <a:pt x="126735" y="72622"/>
                    <a:pt x="126735" y="72622"/>
                    <a:pt x="126735" y="69998"/>
                  </a:cubicBezTo>
                  <a:cubicBezTo>
                    <a:pt x="145102" y="69998"/>
                    <a:pt x="158222" y="84427"/>
                    <a:pt x="158222" y="100167"/>
                  </a:cubicBezTo>
                  <a:lnTo>
                    <a:pt x="158222" y="195922"/>
                  </a:lnTo>
                  <a:cubicBezTo>
                    <a:pt x="158222" y="203792"/>
                    <a:pt x="152974" y="209039"/>
                    <a:pt x="145102" y="209039"/>
                  </a:cubicBezTo>
                  <a:cubicBezTo>
                    <a:pt x="138542" y="209039"/>
                    <a:pt x="133294" y="203792"/>
                    <a:pt x="133294" y="195922"/>
                  </a:cubicBezTo>
                  <a:cubicBezTo>
                    <a:pt x="133294" y="195922"/>
                    <a:pt x="133294" y="195922"/>
                    <a:pt x="131982" y="100167"/>
                  </a:cubicBezTo>
                  <a:cubicBezTo>
                    <a:pt x="131982" y="98856"/>
                    <a:pt x="130670" y="97544"/>
                    <a:pt x="129358" y="97544"/>
                  </a:cubicBezTo>
                  <a:cubicBezTo>
                    <a:pt x="128047" y="97544"/>
                    <a:pt x="126735" y="98856"/>
                    <a:pt x="126735" y="100167"/>
                  </a:cubicBezTo>
                  <a:cubicBezTo>
                    <a:pt x="126735" y="100167"/>
                    <a:pt x="126735" y="100167"/>
                    <a:pt x="126735" y="319223"/>
                  </a:cubicBezTo>
                  <a:cubicBezTo>
                    <a:pt x="126735" y="328405"/>
                    <a:pt x="120175" y="334963"/>
                    <a:pt x="110991" y="334963"/>
                  </a:cubicBezTo>
                  <a:cubicBezTo>
                    <a:pt x="103119" y="334963"/>
                    <a:pt x="95247" y="328405"/>
                    <a:pt x="95247" y="319223"/>
                  </a:cubicBezTo>
                  <a:cubicBezTo>
                    <a:pt x="95247" y="319223"/>
                    <a:pt x="95247" y="319223"/>
                    <a:pt x="95247" y="198546"/>
                  </a:cubicBezTo>
                  <a:cubicBezTo>
                    <a:pt x="95247" y="195922"/>
                    <a:pt x="93935" y="194610"/>
                    <a:pt x="92623" y="194610"/>
                  </a:cubicBezTo>
                  <a:cubicBezTo>
                    <a:pt x="89999" y="194610"/>
                    <a:pt x="88687" y="195922"/>
                    <a:pt x="88687" y="198546"/>
                  </a:cubicBezTo>
                  <a:cubicBezTo>
                    <a:pt x="88687" y="198546"/>
                    <a:pt x="88687" y="198546"/>
                    <a:pt x="88687" y="319223"/>
                  </a:cubicBezTo>
                  <a:cubicBezTo>
                    <a:pt x="88687" y="328405"/>
                    <a:pt x="82127" y="334963"/>
                    <a:pt x="72943" y="334963"/>
                  </a:cubicBezTo>
                  <a:cubicBezTo>
                    <a:pt x="65071" y="334963"/>
                    <a:pt x="57199" y="328405"/>
                    <a:pt x="57199" y="319223"/>
                  </a:cubicBezTo>
                  <a:cubicBezTo>
                    <a:pt x="57199" y="319223"/>
                    <a:pt x="57199" y="319223"/>
                    <a:pt x="57199" y="94921"/>
                  </a:cubicBezTo>
                  <a:cubicBezTo>
                    <a:pt x="57199" y="94921"/>
                    <a:pt x="57199" y="94921"/>
                    <a:pt x="11280" y="89674"/>
                  </a:cubicBezTo>
                  <a:cubicBezTo>
                    <a:pt x="7344" y="88362"/>
                    <a:pt x="3408" y="85739"/>
                    <a:pt x="784" y="81804"/>
                  </a:cubicBezTo>
                  <a:cubicBezTo>
                    <a:pt x="-528" y="76557"/>
                    <a:pt x="-528" y="71310"/>
                    <a:pt x="3408" y="68686"/>
                  </a:cubicBezTo>
                  <a:cubicBezTo>
                    <a:pt x="3408" y="68686"/>
                    <a:pt x="3408" y="68686"/>
                    <a:pt x="33583" y="30647"/>
                  </a:cubicBezTo>
                  <a:cubicBezTo>
                    <a:pt x="38831" y="25400"/>
                    <a:pt x="46703" y="25400"/>
                    <a:pt x="51951" y="29335"/>
                  </a:cubicBezTo>
                  <a:close/>
                  <a:moveTo>
                    <a:pt x="92206" y="0"/>
                  </a:moveTo>
                  <a:cubicBezTo>
                    <a:pt x="106687" y="0"/>
                    <a:pt x="118535" y="13073"/>
                    <a:pt x="118535" y="27454"/>
                  </a:cubicBezTo>
                  <a:cubicBezTo>
                    <a:pt x="118535" y="33991"/>
                    <a:pt x="117219" y="39220"/>
                    <a:pt x="113269" y="44450"/>
                  </a:cubicBezTo>
                  <a:cubicBezTo>
                    <a:pt x="111953" y="43143"/>
                    <a:pt x="109320" y="41835"/>
                    <a:pt x="106687" y="41835"/>
                  </a:cubicBezTo>
                  <a:cubicBezTo>
                    <a:pt x="105370" y="41835"/>
                    <a:pt x="104054" y="41835"/>
                    <a:pt x="101421" y="43143"/>
                  </a:cubicBezTo>
                  <a:cubicBezTo>
                    <a:pt x="98788" y="44450"/>
                    <a:pt x="94839" y="44450"/>
                    <a:pt x="92206" y="44450"/>
                  </a:cubicBezTo>
                  <a:cubicBezTo>
                    <a:pt x="88256" y="44450"/>
                    <a:pt x="85624" y="44450"/>
                    <a:pt x="81674" y="43143"/>
                  </a:cubicBezTo>
                  <a:cubicBezTo>
                    <a:pt x="80358" y="41835"/>
                    <a:pt x="79041" y="41835"/>
                    <a:pt x="77725" y="41835"/>
                  </a:cubicBezTo>
                  <a:cubicBezTo>
                    <a:pt x="75092" y="41835"/>
                    <a:pt x="72459" y="43143"/>
                    <a:pt x="71142" y="43143"/>
                  </a:cubicBezTo>
                  <a:cubicBezTo>
                    <a:pt x="67193" y="39220"/>
                    <a:pt x="64560" y="33991"/>
                    <a:pt x="64560" y="27454"/>
                  </a:cubicBezTo>
                  <a:cubicBezTo>
                    <a:pt x="64560" y="13073"/>
                    <a:pt x="77725" y="0"/>
                    <a:pt x="92206" y="0"/>
                  </a:cubicBezTo>
                  <a:close/>
                </a:path>
              </a:pathLst>
            </a:custGeom>
            <a:grpFill/>
            <a:ln>
              <a:noFill/>
            </a:ln>
          </p:spPr>
        </p:sp>
      </p:grpSp>
      <p:grpSp>
        <p:nvGrpSpPr>
          <p:cNvPr id="23" name="组合 22"/>
          <p:cNvGrpSpPr/>
          <p:nvPr/>
        </p:nvGrpSpPr>
        <p:grpSpPr>
          <a:xfrm>
            <a:off x="8916065" y="1816163"/>
            <a:ext cx="227935" cy="227935"/>
            <a:chOff x="5640130" y="2501943"/>
            <a:chExt cx="303913" cy="303913"/>
          </a:xfrm>
          <a:solidFill>
            <a:schemeClr val="accent1"/>
          </a:solidFill>
        </p:grpSpPr>
        <p:sp>
          <p:nvSpPr>
            <p:cNvPr id="24" name="矩形 23"/>
            <p:cNvSpPr/>
            <p:nvPr/>
          </p:nvSpPr>
          <p:spPr>
            <a:xfrm>
              <a:off x="5640130" y="2501943"/>
              <a:ext cx="303913" cy="303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select-object_13752"/>
            <p:cNvSpPr>
              <a:spLocks noChangeAspect="1"/>
            </p:cNvSpPr>
            <p:nvPr/>
          </p:nvSpPr>
          <p:spPr bwMode="auto">
            <a:xfrm>
              <a:off x="5752229" y="2588383"/>
              <a:ext cx="79714" cy="131032"/>
            </a:xfrm>
            <a:custGeom>
              <a:avLst/>
              <a:gdLst>
                <a:gd name="connsiteX0" fmla="*/ 77917 w 205125"/>
                <a:gd name="connsiteY0" fmla="*/ 23813 h 337179"/>
                <a:gd name="connsiteX1" fmla="*/ 46037 w 205125"/>
                <a:gd name="connsiteY1" fmla="*/ 57327 h 337179"/>
                <a:gd name="connsiteX2" fmla="*/ 59321 w 205125"/>
                <a:gd name="connsiteY2" fmla="*/ 82798 h 337179"/>
                <a:gd name="connsiteX3" fmla="*/ 59321 w 205125"/>
                <a:gd name="connsiteY3" fmla="*/ 60008 h 337179"/>
                <a:gd name="connsiteX4" fmla="*/ 77917 w 205125"/>
                <a:gd name="connsiteY4" fmla="*/ 41240 h 337179"/>
                <a:gd name="connsiteX5" fmla="*/ 95185 w 205125"/>
                <a:gd name="connsiteY5" fmla="*/ 64030 h 337179"/>
                <a:gd name="connsiteX6" fmla="*/ 95185 w 205125"/>
                <a:gd name="connsiteY6" fmla="*/ 84138 h 337179"/>
                <a:gd name="connsiteX7" fmla="*/ 111125 w 205125"/>
                <a:gd name="connsiteY7" fmla="*/ 57327 h 337179"/>
                <a:gd name="connsiteX8" fmla="*/ 77917 w 205125"/>
                <a:gd name="connsiteY8" fmla="*/ 23813 h 337179"/>
                <a:gd name="connsiteX9" fmla="*/ 77555 w 205125"/>
                <a:gd name="connsiteY9" fmla="*/ 0 h 337179"/>
                <a:gd name="connsiteX10" fmla="*/ 134078 w 205125"/>
                <a:gd name="connsiteY10" fmla="*/ 56621 h 337179"/>
                <a:gd name="connsiteX11" fmla="*/ 94644 w 205125"/>
                <a:gd name="connsiteY11" fmla="*/ 109292 h 337179"/>
                <a:gd name="connsiteX12" fmla="*/ 94644 w 205125"/>
                <a:gd name="connsiteY12" fmla="*/ 168546 h 337179"/>
                <a:gd name="connsiteX13" fmla="*/ 101216 w 205125"/>
                <a:gd name="connsiteY13" fmla="*/ 168546 h 337179"/>
                <a:gd name="connsiteX14" fmla="*/ 102531 w 205125"/>
                <a:gd name="connsiteY14" fmla="*/ 135627 h 337179"/>
                <a:gd name="connsiteX15" fmla="*/ 115675 w 205125"/>
                <a:gd name="connsiteY15" fmla="*/ 131677 h 337179"/>
                <a:gd name="connsiteX16" fmla="*/ 132764 w 205125"/>
                <a:gd name="connsiteY16" fmla="*/ 140894 h 337179"/>
                <a:gd name="connsiteX17" fmla="*/ 132764 w 205125"/>
                <a:gd name="connsiteY17" fmla="*/ 177763 h 337179"/>
                <a:gd name="connsiteX18" fmla="*/ 140651 w 205125"/>
                <a:gd name="connsiteY18" fmla="*/ 177763 h 337179"/>
                <a:gd name="connsiteX19" fmla="*/ 140651 w 205125"/>
                <a:gd name="connsiteY19" fmla="*/ 144844 h 337179"/>
                <a:gd name="connsiteX20" fmla="*/ 157739 w 205125"/>
                <a:gd name="connsiteY20" fmla="*/ 146161 h 337179"/>
                <a:gd name="connsiteX21" fmla="*/ 170884 w 205125"/>
                <a:gd name="connsiteY21" fmla="*/ 159329 h 337179"/>
                <a:gd name="connsiteX22" fmla="*/ 170884 w 205125"/>
                <a:gd name="connsiteY22" fmla="*/ 192248 h 337179"/>
                <a:gd name="connsiteX23" fmla="*/ 177456 w 205125"/>
                <a:gd name="connsiteY23" fmla="*/ 192248 h 337179"/>
                <a:gd name="connsiteX24" fmla="*/ 177456 w 205125"/>
                <a:gd name="connsiteY24" fmla="*/ 163279 h 337179"/>
                <a:gd name="connsiteX25" fmla="*/ 193230 w 205125"/>
                <a:gd name="connsiteY25" fmla="*/ 168546 h 337179"/>
                <a:gd name="connsiteX26" fmla="*/ 205061 w 205125"/>
                <a:gd name="connsiteY26" fmla="*/ 192248 h 337179"/>
                <a:gd name="connsiteX27" fmla="*/ 197174 w 205125"/>
                <a:gd name="connsiteY27" fmla="*/ 316023 h 337179"/>
                <a:gd name="connsiteX28" fmla="*/ 119619 w 205125"/>
                <a:gd name="connsiteY28" fmla="*/ 337092 h 337179"/>
                <a:gd name="connsiteX29" fmla="*/ 48636 w 205125"/>
                <a:gd name="connsiteY29" fmla="*/ 298906 h 337179"/>
                <a:gd name="connsiteX30" fmla="*/ 30233 w 205125"/>
                <a:gd name="connsiteY30" fmla="*/ 235701 h 337179"/>
                <a:gd name="connsiteX31" fmla="*/ 0 w 205125"/>
                <a:gd name="connsiteY31" fmla="*/ 167229 h 337179"/>
                <a:gd name="connsiteX32" fmla="*/ 24975 w 205125"/>
                <a:gd name="connsiteY32" fmla="*/ 163279 h 337179"/>
                <a:gd name="connsiteX33" fmla="*/ 59152 w 205125"/>
                <a:gd name="connsiteY33" fmla="*/ 208049 h 337179"/>
                <a:gd name="connsiteX34" fmla="*/ 59152 w 205125"/>
                <a:gd name="connsiteY34" fmla="*/ 109292 h 337179"/>
                <a:gd name="connsiteX35" fmla="*/ 22346 w 205125"/>
                <a:gd name="connsiteY35" fmla="*/ 56621 h 337179"/>
                <a:gd name="connsiteX36" fmla="*/ 77555 w 205125"/>
                <a:gd name="connsiteY36" fmla="*/ 0 h 33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05125" h="337179">
                  <a:moveTo>
                    <a:pt x="77917" y="23813"/>
                  </a:moveTo>
                  <a:cubicBezTo>
                    <a:pt x="60649" y="23813"/>
                    <a:pt x="46037" y="38559"/>
                    <a:pt x="46037" y="57327"/>
                  </a:cubicBezTo>
                  <a:cubicBezTo>
                    <a:pt x="46037" y="68052"/>
                    <a:pt x="51351" y="77435"/>
                    <a:pt x="59321" y="82798"/>
                  </a:cubicBezTo>
                  <a:cubicBezTo>
                    <a:pt x="59321" y="82798"/>
                    <a:pt x="59321" y="82798"/>
                    <a:pt x="59321" y="60008"/>
                  </a:cubicBezTo>
                  <a:cubicBezTo>
                    <a:pt x="59321" y="60008"/>
                    <a:pt x="64634" y="41240"/>
                    <a:pt x="77917" y="41240"/>
                  </a:cubicBezTo>
                  <a:cubicBezTo>
                    <a:pt x="91200" y="41240"/>
                    <a:pt x="95185" y="64030"/>
                    <a:pt x="95185" y="64030"/>
                  </a:cubicBezTo>
                  <a:cubicBezTo>
                    <a:pt x="95185" y="64030"/>
                    <a:pt x="95185" y="64030"/>
                    <a:pt x="95185" y="84138"/>
                  </a:cubicBezTo>
                  <a:cubicBezTo>
                    <a:pt x="104484" y="78776"/>
                    <a:pt x="111125" y="68052"/>
                    <a:pt x="111125" y="57327"/>
                  </a:cubicBezTo>
                  <a:cubicBezTo>
                    <a:pt x="111125" y="38559"/>
                    <a:pt x="96514" y="23813"/>
                    <a:pt x="77917" y="23813"/>
                  </a:cubicBezTo>
                  <a:close/>
                  <a:moveTo>
                    <a:pt x="77555" y="0"/>
                  </a:moveTo>
                  <a:cubicBezTo>
                    <a:pt x="109103" y="0"/>
                    <a:pt x="134078" y="25019"/>
                    <a:pt x="134078" y="56621"/>
                  </a:cubicBezTo>
                  <a:cubicBezTo>
                    <a:pt x="134078" y="81640"/>
                    <a:pt x="116990" y="102708"/>
                    <a:pt x="94644" y="109292"/>
                  </a:cubicBezTo>
                  <a:cubicBezTo>
                    <a:pt x="94644" y="109292"/>
                    <a:pt x="94644" y="109292"/>
                    <a:pt x="94644" y="168546"/>
                  </a:cubicBezTo>
                  <a:cubicBezTo>
                    <a:pt x="94644" y="168546"/>
                    <a:pt x="94644" y="168546"/>
                    <a:pt x="101216" y="168546"/>
                  </a:cubicBezTo>
                  <a:cubicBezTo>
                    <a:pt x="101216" y="168546"/>
                    <a:pt x="101216" y="168546"/>
                    <a:pt x="102531" y="135627"/>
                  </a:cubicBezTo>
                  <a:cubicBezTo>
                    <a:pt x="105159" y="132993"/>
                    <a:pt x="110417" y="131677"/>
                    <a:pt x="115675" y="131677"/>
                  </a:cubicBezTo>
                  <a:cubicBezTo>
                    <a:pt x="124877" y="132993"/>
                    <a:pt x="130135" y="136944"/>
                    <a:pt x="132764" y="140894"/>
                  </a:cubicBezTo>
                  <a:cubicBezTo>
                    <a:pt x="132764" y="140894"/>
                    <a:pt x="132764" y="140894"/>
                    <a:pt x="132764" y="177763"/>
                  </a:cubicBezTo>
                  <a:cubicBezTo>
                    <a:pt x="132764" y="177763"/>
                    <a:pt x="132764" y="177763"/>
                    <a:pt x="140651" y="177763"/>
                  </a:cubicBezTo>
                  <a:cubicBezTo>
                    <a:pt x="140651" y="177763"/>
                    <a:pt x="140651" y="177763"/>
                    <a:pt x="140651" y="144844"/>
                  </a:cubicBezTo>
                  <a:cubicBezTo>
                    <a:pt x="144594" y="143527"/>
                    <a:pt x="151167" y="143527"/>
                    <a:pt x="157739" y="146161"/>
                  </a:cubicBezTo>
                  <a:cubicBezTo>
                    <a:pt x="164312" y="148795"/>
                    <a:pt x="168255" y="155378"/>
                    <a:pt x="170884" y="159329"/>
                  </a:cubicBezTo>
                  <a:cubicBezTo>
                    <a:pt x="170884" y="159329"/>
                    <a:pt x="170884" y="159329"/>
                    <a:pt x="170884" y="192248"/>
                  </a:cubicBezTo>
                  <a:cubicBezTo>
                    <a:pt x="170884" y="192248"/>
                    <a:pt x="170884" y="192248"/>
                    <a:pt x="177456" y="192248"/>
                  </a:cubicBezTo>
                  <a:cubicBezTo>
                    <a:pt x="177456" y="192248"/>
                    <a:pt x="177456" y="192248"/>
                    <a:pt x="177456" y="163279"/>
                  </a:cubicBezTo>
                  <a:cubicBezTo>
                    <a:pt x="181400" y="161962"/>
                    <a:pt x="187972" y="163279"/>
                    <a:pt x="193230" y="168546"/>
                  </a:cubicBezTo>
                  <a:cubicBezTo>
                    <a:pt x="203746" y="176447"/>
                    <a:pt x="205061" y="192248"/>
                    <a:pt x="205061" y="192248"/>
                  </a:cubicBezTo>
                  <a:cubicBezTo>
                    <a:pt x="205061" y="192248"/>
                    <a:pt x="206375" y="292322"/>
                    <a:pt x="197174" y="316023"/>
                  </a:cubicBezTo>
                  <a:cubicBezTo>
                    <a:pt x="186658" y="339725"/>
                    <a:pt x="147223" y="337092"/>
                    <a:pt x="119619" y="337092"/>
                  </a:cubicBezTo>
                  <a:cubicBezTo>
                    <a:pt x="90700" y="337092"/>
                    <a:pt x="67039" y="333141"/>
                    <a:pt x="48636" y="298906"/>
                  </a:cubicBezTo>
                  <a:cubicBezTo>
                    <a:pt x="40749" y="285738"/>
                    <a:pt x="38120" y="259403"/>
                    <a:pt x="30233" y="235701"/>
                  </a:cubicBezTo>
                  <a:cubicBezTo>
                    <a:pt x="17088" y="200148"/>
                    <a:pt x="0" y="167229"/>
                    <a:pt x="0" y="167229"/>
                  </a:cubicBezTo>
                  <a:cubicBezTo>
                    <a:pt x="0" y="167229"/>
                    <a:pt x="9201" y="158012"/>
                    <a:pt x="24975" y="163279"/>
                  </a:cubicBezTo>
                  <a:cubicBezTo>
                    <a:pt x="40749" y="168546"/>
                    <a:pt x="59152" y="208049"/>
                    <a:pt x="59152" y="208049"/>
                  </a:cubicBezTo>
                  <a:cubicBezTo>
                    <a:pt x="59152" y="208049"/>
                    <a:pt x="59152" y="208049"/>
                    <a:pt x="59152" y="109292"/>
                  </a:cubicBezTo>
                  <a:cubicBezTo>
                    <a:pt x="36805" y="101391"/>
                    <a:pt x="22346" y="80323"/>
                    <a:pt x="22346" y="56621"/>
                  </a:cubicBezTo>
                  <a:cubicBezTo>
                    <a:pt x="22346" y="25019"/>
                    <a:pt x="47322" y="0"/>
                    <a:pt x="77555" y="0"/>
                  </a:cubicBezTo>
                  <a:close/>
                </a:path>
              </a:pathLst>
            </a:custGeom>
            <a:grpFill/>
            <a:ln>
              <a:noFill/>
            </a:ln>
          </p:spPr>
        </p:sp>
      </p:grpSp>
      <p:sp>
        <p:nvSpPr>
          <p:cNvPr id="26" name="TextBox 19"/>
          <p:cNvSpPr txBox="1"/>
          <p:nvPr/>
        </p:nvSpPr>
        <p:spPr>
          <a:xfrm>
            <a:off x="1" y="3177448"/>
            <a:ext cx="1861369" cy="978716"/>
          </a:xfrm>
          <a:prstGeom prst="rect">
            <a:avLst/>
          </a:prstGeom>
          <a:noFill/>
          <a:ln>
            <a:noFill/>
          </a:ln>
        </p:spPr>
        <p:txBody>
          <a:bodyPr wrap="square" lIns="54000" tIns="0" rIns="0" bIns="0">
            <a:normAutofit/>
          </a:bodyPr>
          <a:lstStyle/>
          <a:p>
            <a:pPr algn="just">
              <a:lnSpc>
                <a:spcPct val="120000"/>
              </a:lnSpc>
            </a:pPr>
            <a:r>
              <a:rPr lang="zh-CN" altLang="en-US" sz="900" dirty="0"/>
              <a:t>此部分内容作为文字排版占位显示</a:t>
            </a:r>
            <a:endParaRPr lang="en-US" altLang="zh-CN" sz="900" dirty="0"/>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endParaRPr lang="zh-CN" altLang="en-US" sz="900" dirty="0"/>
          </a:p>
        </p:txBody>
      </p:sp>
      <p:sp>
        <p:nvSpPr>
          <p:cNvPr id="27" name="TextBox 20"/>
          <p:cNvSpPr txBox="1"/>
          <p:nvPr/>
        </p:nvSpPr>
        <p:spPr>
          <a:xfrm>
            <a:off x="0" y="2946616"/>
            <a:ext cx="862441" cy="221215"/>
          </a:xfrm>
          <a:prstGeom prst="rect">
            <a:avLst/>
          </a:prstGeom>
          <a:noFill/>
          <a:ln>
            <a:noFill/>
          </a:ln>
        </p:spPr>
        <p:txBody>
          <a:bodyPr wrap="none" lIns="54000" tIns="0" rIns="0" bIns="0">
            <a:normAutofit/>
          </a:bodyPr>
          <a:lstStyle/>
          <a:p>
            <a:r>
              <a:rPr lang="zh-CN" altLang="en-US" sz="1050" b="1" dirty="0"/>
              <a:t>标题文本预设</a:t>
            </a:r>
          </a:p>
        </p:txBody>
      </p:sp>
      <p:sp>
        <p:nvSpPr>
          <p:cNvPr id="30" name="TextBox 19"/>
          <p:cNvSpPr txBox="1"/>
          <p:nvPr/>
        </p:nvSpPr>
        <p:spPr>
          <a:xfrm>
            <a:off x="4605601" y="3177448"/>
            <a:ext cx="1861369" cy="978716"/>
          </a:xfrm>
          <a:prstGeom prst="rect">
            <a:avLst/>
          </a:prstGeom>
          <a:noFill/>
          <a:ln>
            <a:noFill/>
          </a:ln>
        </p:spPr>
        <p:txBody>
          <a:bodyPr wrap="square" lIns="54000" tIns="0" rIns="0" bIns="0">
            <a:normAutofit/>
          </a:bodyPr>
          <a:lstStyle/>
          <a:p>
            <a:pPr algn="just">
              <a:lnSpc>
                <a:spcPct val="120000"/>
              </a:lnSpc>
            </a:pPr>
            <a:r>
              <a:rPr lang="zh-CN" altLang="en-US" sz="900" dirty="0"/>
              <a:t>此部分内容作为文字排版占位显示</a:t>
            </a:r>
            <a:endParaRPr lang="en-US" altLang="zh-CN" sz="900" dirty="0"/>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r>
              <a:rPr lang="zh-CN" altLang="en-US" sz="900" dirty="0"/>
              <a:t>此部分内容作为文字排版占位显示</a:t>
            </a:r>
          </a:p>
          <a:p>
            <a:pPr algn="just">
              <a:lnSpc>
                <a:spcPct val="120000"/>
              </a:lnSpc>
            </a:pPr>
            <a:endParaRPr lang="zh-CN" altLang="en-US" sz="900" dirty="0"/>
          </a:p>
        </p:txBody>
      </p:sp>
      <p:sp>
        <p:nvSpPr>
          <p:cNvPr id="31" name="TextBox 20"/>
          <p:cNvSpPr txBox="1"/>
          <p:nvPr/>
        </p:nvSpPr>
        <p:spPr>
          <a:xfrm>
            <a:off x="4605600" y="2946616"/>
            <a:ext cx="862441" cy="221215"/>
          </a:xfrm>
          <a:prstGeom prst="rect">
            <a:avLst/>
          </a:prstGeom>
          <a:noFill/>
          <a:ln>
            <a:noFill/>
          </a:ln>
        </p:spPr>
        <p:txBody>
          <a:bodyPr wrap="none" lIns="54000" tIns="0" rIns="0" bIns="0">
            <a:normAutofit/>
          </a:bodyPr>
          <a:lstStyle/>
          <a:p>
            <a:r>
              <a:rPr lang="zh-CN" altLang="en-US" sz="1050" b="1" dirty="0"/>
              <a:t>标题文本预设</a:t>
            </a:r>
          </a:p>
        </p:txBody>
      </p:sp>
    </p:spTree>
    <p:extLst>
      <p:ext uri="{BB962C8B-B14F-4D97-AF65-F5344CB8AC3E}">
        <p14:creationId xmlns:p14="http://schemas.microsoft.com/office/powerpoint/2010/main" val="9828008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CC2CD982-6BA3-4E20-84BF-F5D550AA40D7}"/>
              </a:ext>
            </a:extLst>
          </p:cNvPr>
          <p:cNvGrpSpPr/>
          <p:nvPr/>
        </p:nvGrpSpPr>
        <p:grpSpPr>
          <a:xfrm>
            <a:off x="0" y="0"/>
            <a:ext cx="9146218" cy="5145327"/>
            <a:chOff x="0" y="0"/>
            <a:chExt cx="9146218" cy="5145327"/>
          </a:xfrm>
        </p:grpSpPr>
        <p:pic>
          <p:nvPicPr>
            <p:cNvPr id="21" name="图片 20">
              <a:extLst>
                <a:ext uri="{FF2B5EF4-FFF2-40B4-BE49-F238E27FC236}">
                  <a16:creationId xmlns:a16="http://schemas.microsoft.com/office/drawing/2014/main" id="{18BCA6BB-085D-4445-92CC-098719EBF9B2}"/>
                </a:ext>
              </a:extLst>
            </p:cNvPr>
            <p:cNvPicPr>
              <a:picLocks noChangeAspect="1"/>
            </p:cNvPicPr>
            <p:nvPr/>
          </p:nvPicPr>
          <p:blipFill>
            <a:blip r:embed="rId3"/>
            <a:stretch>
              <a:fillRect/>
            </a:stretch>
          </p:blipFill>
          <p:spPr>
            <a:xfrm>
              <a:off x="3361" y="2470"/>
              <a:ext cx="9142857" cy="5142857"/>
            </a:xfrm>
            <a:prstGeom prst="rect">
              <a:avLst/>
            </a:prstGeom>
          </p:spPr>
        </p:pic>
        <p:sp>
          <p:nvSpPr>
            <p:cNvPr id="22" name="矩形 21">
              <a:extLst>
                <a:ext uri="{FF2B5EF4-FFF2-40B4-BE49-F238E27FC236}">
                  <a16:creationId xmlns:a16="http://schemas.microsoft.com/office/drawing/2014/main" id="{549EA242-10D1-46BA-9343-222989F3A900}"/>
                </a:ext>
              </a:extLst>
            </p:cNvPr>
            <p:cNvSpPr/>
            <p:nvPr/>
          </p:nvSpPr>
          <p:spPr bwMode="auto">
            <a:xfrm>
              <a:off x="0" y="0"/>
              <a:ext cx="9144000" cy="5142618"/>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sp>
        <p:nvSpPr>
          <p:cNvPr id="10" name="矩形 9"/>
          <p:cNvSpPr/>
          <p:nvPr/>
        </p:nvSpPr>
        <p:spPr>
          <a:xfrm>
            <a:off x="3477928" y="3007559"/>
            <a:ext cx="27196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485201"/>
            <a:ext cx="1158039" cy="1158040"/>
            <a:chOff x="1985488" y="1104900"/>
            <a:chExt cx="930184" cy="930184"/>
          </a:xfrm>
          <a:effectLst>
            <a:outerShdw blurRad="381000" dist="190500" dir="2700000" algn="tl" rotWithShape="0">
              <a:prstClr val="black">
                <a:alpha val="40000"/>
              </a:prstClr>
            </a:outerShdw>
          </a:effectLst>
        </p:grpSpPr>
        <p:sp>
          <p:nvSpPr>
            <p:cNvPr id="19" name="椭圆 18"/>
            <p:cNvSpPr/>
            <p:nvPr/>
          </p:nvSpPr>
          <p:spPr>
            <a:xfrm>
              <a:off x="1985488" y="1104900"/>
              <a:ext cx="930184" cy="930184"/>
            </a:xfrm>
            <a:prstGeom prst="ellipse">
              <a:avLst/>
            </a:prstGeom>
            <a:ln w="101600">
              <a:solidFill>
                <a:schemeClr val="bg1"/>
              </a:solid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199186"/>
              <a:ext cx="696364" cy="74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0" cap="all" dirty="0">
                  <a:solidFill>
                    <a:schemeClr val="bg1"/>
                  </a:solidFill>
                  <a:latin typeface="Arial" panose="020B0604020202020204" pitchFamily="34" charset="0"/>
                  <a:cs typeface="Arial" panose="020B0604020202020204" pitchFamily="34" charset="0"/>
                  <a:sym typeface="Arial" panose="020B0604020202020204" pitchFamily="34" charset="0"/>
                </a:rPr>
                <a:t>02</a:t>
              </a:r>
              <a:endParaRPr lang="zh-CN" altLang="en-US" sz="6000"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952556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ppt_w"/>
                                          </p:val>
                                        </p:tav>
                                        <p:tav tm="100000">
                                          <p:val>
                                            <p:strVal val="#ppt_w"/>
                                          </p:val>
                                        </p:tav>
                                      </p:tavLst>
                                    </p:anim>
                                    <p:anim calcmode="lin" valueType="num">
                                      <p:cBhvr>
                                        <p:cTn id="20" dur="500" fill="hold"/>
                                        <p:tgtEl>
                                          <p:spTgt spid="10"/>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childTnLst>
                          </p:cTn>
                        </p:par>
                        <p:par>
                          <p:cTn id="36" fill="hold">
                            <p:stCondLst>
                              <p:cond delay="2000"/>
                            </p:stCondLst>
                            <p:childTnLst>
                              <p:par>
                                <p:cTn id="37" presetID="1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ckShape"/>
          <p:cNvSpPr/>
          <p:nvPr/>
        </p:nvSpPr>
        <p:spPr>
          <a:xfrm>
            <a:off x="5391087" y="1849050"/>
            <a:ext cx="1660548" cy="1660550"/>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8" name="ValueShape2"/>
          <p:cNvSpPr/>
          <p:nvPr/>
        </p:nvSpPr>
        <p:spPr>
          <a:xfrm>
            <a:off x="5220750" y="1678711"/>
            <a:ext cx="2001225" cy="2001227"/>
          </a:xfrm>
          <a:prstGeom prst="pie">
            <a:avLst>
              <a:gd name="adj1" fmla="val 16200000"/>
              <a:gd name="adj2" fmla="val 7344000"/>
            </a:avLst>
          </a:prstGeom>
          <a:solidFill>
            <a:schemeClr val="accent2"/>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p>
        </p:txBody>
      </p:sp>
      <p:sp>
        <p:nvSpPr>
          <p:cNvPr id="9" name="ValueText"/>
          <p:cNvSpPr txBox="1"/>
          <p:nvPr/>
        </p:nvSpPr>
        <p:spPr>
          <a:xfrm>
            <a:off x="6820604" y="1151990"/>
            <a:ext cx="614063" cy="396535"/>
          </a:xfrm>
          <a:prstGeom prst="rect">
            <a:avLst/>
          </a:prstGeom>
          <a:solidFill>
            <a:schemeClr val="bg1"/>
          </a:solidFill>
        </p:spPr>
        <p:txBody>
          <a:bodyPr wrap="none" lIns="0" tIns="0" rIns="0" bIns="0" numCol="1">
            <a:prstTxWarp prst="textPlain">
              <a:avLst/>
            </a:prstTxWarp>
            <a:normAutofit/>
          </a:bodyPr>
          <a:lstStyle/>
          <a:p>
            <a:r>
              <a:rPr lang="en-US" sz="1350" dirty="0">
                <a:solidFill>
                  <a:schemeClr val="accent2"/>
                </a:solidFill>
                <a:latin typeface="Impact" panose="020B0806030902050204" pitchFamily="34" charset="0"/>
              </a:rPr>
              <a:t>59%</a:t>
            </a:r>
          </a:p>
        </p:txBody>
      </p:sp>
      <p:sp>
        <p:nvSpPr>
          <p:cNvPr id="10" name="CustomText2"/>
          <p:cNvSpPr/>
          <p:nvPr/>
        </p:nvSpPr>
        <p:spPr>
          <a:xfrm>
            <a:off x="5301713" y="3736876"/>
            <a:ext cx="1839296" cy="256224"/>
          </a:xfrm>
          <a:prstGeom prst="rect">
            <a:avLst/>
          </a:prstGeom>
          <a:noFill/>
        </p:spPr>
        <p:txBody>
          <a:bodyPr wrap="none">
            <a:normAutofit fontScale="92500" lnSpcReduction="10000"/>
          </a:bodyPr>
          <a:lstStyle/>
          <a:p>
            <a:pPr algn="ctr">
              <a:spcBef>
                <a:spcPts val="900"/>
              </a:spcBef>
            </a:pPr>
            <a:r>
              <a:rPr lang="en-US" altLang="zh-CN" sz="1350"/>
              <a:t>Supporting text here</a:t>
            </a:r>
          </a:p>
        </p:txBody>
      </p:sp>
      <p:sp>
        <p:nvSpPr>
          <p:cNvPr id="12" name="CustomText3"/>
          <p:cNvSpPr txBox="1"/>
          <p:nvPr/>
        </p:nvSpPr>
        <p:spPr>
          <a:xfrm flipH="1">
            <a:off x="6820604" y="1565311"/>
            <a:ext cx="614063" cy="226800"/>
          </a:xfrm>
          <a:prstGeom prst="rect">
            <a:avLst/>
          </a:prstGeom>
          <a:noFill/>
        </p:spPr>
        <p:txBody>
          <a:bodyPr wrap="none" lIns="0" tIns="0" rIns="0" bIns="0" anchor="ctr" anchorCtr="0">
            <a:normAutofit/>
          </a:bodyPr>
          <a:lstStyle/>
          <a:p>
            <a:pPr algn="r"/>
            <a:r>
              <a:rPr lang="en-US" altLang="zh-CN" sz="1350" dirty="0">
                <a:solidFill>
                  <a:schemeClr val="accent2"/>
                </a:solidFill>
              </a:rPr>
              <a:t>Text here</a:t>
            </a: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398" y="1055523"/>
            <a:ext cx="4737940" cy="3209955"/>
          </a:xfrm>
          <a:prstGeom prst="rect">
            <a:avLst/>
          </a:prstGeom>
        </p:spPr>
      </p:pic>
    </p:spTree>
    <p:extLst>
      <p:ext uri="{BB962C8B-B14F-4D97-AF65-F5344CB8AC3E}">
        <p14:creationId xmlns:p14="http://schemas.microsoft.com/office/powerpoint/2010/main" val="307868290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
          <p:cNvGrpSpPr>
            <a:grpSpLocks/>
          </p:cNvGrpSpPr>
          <p:nvPr/>
        </p:nvGrpSpPr>
        <p:grpSpPr bwMode="auto">
          <a:xfrm>
            <a:off x="6687624" y="1463275"/>
            <a:ext cx="2456376" cy="1110006"/>
            <a:chOff x="0" y="0"/>
            <a:chExt cx="2456223" cy="1110978"/>
          </a:xfrm>
        </p:grpSpPr>
        <p:grpSp>
          <p:nvGrpSpPr>
            <p:cNvPr id="3" name="组合 13"/>
            <p:cNvGrpSpPr>
              <a:grpSpLocks/>
            </p:cNvGrpSpPr>
            <p:nvPr/>
          </p:nvGrpSpPr>
          <p:grpSpPr bwMode="auto">
            <a:xfrm>
              <a:off x="0" y="0"/>
              <a:ext cx="2456223" cy="1110978"/>
              <a:chOff x="0" y="0"/>
              <a:chExt cx="2456223" cy="1110978"/>
            </a:xfrm>
          </p:grpSpPr>
          <p:sp>
            <p:nvSpPr>
              <p:cNvPr id="37940"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976" h="1110978">
                    <a:moveTo>
                      <a:pt x="0" y="685800"/>
                    </a:moveTo>
                    <a:lnTo>
                      <a:pt x="718976" y="0"/>
                    </a:lnTo>
                    <a:lnTo>
                      <a:pt x="718976" y="745218"/>
                    </a:lnTo>
                    <a:lnTo>
                      <a:pt x="0" y="1110978"/>
                    </a:lnTo>
                    <a:lnTo>
                      <a:pt x="0" y="685800"/>
                    </a:lnTo>
                    <a:close/>
                  </a:path>
                </a:pathLst>
              </a:custGeom>
              <a:solidFill>
                <a:schemeClr val="accent1"/>
              </a:solidFill>
              <a:ln w="9525">
                <a:noFill/>
                <a:round/>
                <a:headEnd/>
                <a:tailEnd/>
              </a:ln>
            </p:spPr>
            <p:txBody>
              <a:bodyPr anchor="ctr"/>
              <a:lstStyle/>
              <a:p>
                <a:endParaRPr lang="zh-CN" altLang="en-US"/>
              </a:p>
            </p:txBody>
          </p:sp>
          <p:sp>
            <p:nvSpPr>
              <p:cNvPr id="37941"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3">
                  <a:lumMod val="60000"/>
                  <a:lumOff val="40000"/>
                </a:schemeClr>
              </a:solidFill>
              <a:ln w="9525">
                <a:noFill/>
                <a:round/>
                <a:headEnd/>
                <a:tailEnd/>
              </a:ln>
            </p:spPr>
            <p:txBody>
              <a:bodyPr anchor="ctr"/>
              <a:lstStyle/>
              <a:p>
                <a:endParaRPr lang="zh-CN" altLang="en-US"/>
              </a:p>
            </p:txBody>
          </p:sp>
          <p:sp>
            <p:nvSpPr>
              <p:cNvPr id="37942"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chemeClr val="accent1"/>
              </a:solidFill>
              <a:ln w="9525">
                <a:noFill/>
                <a:round/>
                <a:headEnd/>
                <a:tailEnd/>
              </a:ln>
            </p:spPr>
            <p:txBody>
              <a:bodyPr anchor="ctr"/>
              <a:lstStyle/>
              <a:p>
                <a:endParaRPr lang="zh-CN" altLang="en-US"/>
              </a:p>
            </p:txBody>
          </p:sp>
        </p:grpSp>
        <p:sp>
          <p:nvSpPr>
            <p:cNvPr id="37936" name="TextBox 14"/>
            <p:cNvSpPr txBox="1">
              <a:spLocks noChangeArrowheads="1"/>
            </p:cNvSpPr>
            <p:nvPr/>
          </p:nvSpPr>
          <p:spPr bwMode="auto">
            <a:xfrm>
              <a:off x="233473" y="689228"/>
              <a:ext cx="396262"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01</a:t>
              </a:r>
              <a:endParaRPr lang="zh-CN" altLang="en-US">
                <a:solidFill>
                  <a:srgbClr val="FFFFFF"/>
                </a:solidFill>
                <a:latin typeface="Impact" pitchFamily="34" charset="0"/>
              </a:endParaRPr>
            </a:p>
          </p:txBody>
        </p:sp>
        <p:sp>
          <p:nvSpPr>
            <p:cNvPr id="37937" name="标题层"/>
            <p:cNvSpPr txBox="1">
              <a:spLocks noChangeArrowheads="1"/>
            </p:cNvSpPr>
            <p:nvPr/>
          </p:nvSpPr>
          <p:spPr bwMode="auto">
            <a:xfrm>
              <a:off x="632018" y="729157"/>
              <a:ext cx="1050505" cy="277242"/>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grpSp>
      <p:grpSp>
        <p:nvGrpSpPr>
          <p:cNvPr id="4" name="组合 21"/>
          <p:cNvGrpSpPr>
            <a:grpSpLocks/>
          </p:cNvGrpSpPr>
          <p:nvPr/>
        </p:nvGrpSpPr>
        <p:grpSpPr bwMode="auto">
          <a:xfrm>
            <a:off x="6287574" y="2314438"/>
            <a:ext cx="2856080" cy="747944"/>
            <a:chOff x="0" y="0"/>
            <a:chExt cx="2855504" cy="746647"/>
          </a:xfrm>
        </p:grpSpPr>
        <p:grpSp>
          <p:nvGrpSpPr>
            <p:cNvPr id="5" name="组合 22"/>
            <p:cNvGrpSpPr>
              <a:grpSpLocks/>
            </p:cNvGrpSpPr>
            <p:nvPr/>
          </p:nvGrpSpPr>
          <p:grpSpPr bwMode="auto">
            <a:xfrm>
              <a:off x="0" y="0"/>
              <a:ext cx="2855504" cy="746647"/>
              <a:chOff x="0" y="0"/>
              <a:chExt cx="2855504" cy="746647"/>
            </a:xfrm>
          </p:grpSpPr>
          <p:sp>
            <p:nvSpPr>
              <p:cNvPr id="37932"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accent1"/>
              </a:solidFill>
              <a:ln w="9525">
                <a:noFill/>
                <a:round/>
                <a:headEnd/>
                <a:tailEnd/>
              </a:ln>
            </p:spPr>
            <p:txBody>
              <a:bodyPr anchor="ctr"/>
              <a:lstStyle/>
              <a:p>
                <a:endParaRPr lang="zh-CN" altLang="en-US"/>
              </a:p>
            </p:txBody>
          </p:sp>
          <p:sp>
            <p:nvSpPr>
              <p:cNvPr id="37933"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3">
                  <a:lumMod val="60000"/>
                  <a:lumOff val="40000"/>
                </a:schemeClr>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sp>
            <p:nvSpPr>
              <p:cNvPr id="37934" name="矩形 38"/>
              <p:cNvSpPr>
                <a:spLocks noChangeArrowheads="1"/>
              </p:cNvSpPr>
              <p:nvPr/>
            </p:nvSpPr>
            <p:spPr bwMode="auto">
              <a:xfrm flipH="1">
                <a:off x="0" y="325851"/>
                <a:ext cx="1031299" cy="420796"/>
              </a:xfrm>
              <a:custGeom>
                <a:avLst/>
                <a:gdLst>
                  <a:gd name="T0" fmla="*/ 190 w 1029016"/>
                  <a:gd name="T1" fmla="*/ 2381 h 420796"/>
                  <a:gd name="T2" fmla="*/ 690014 w 1029016"/>
                  <a:gd name="T3" fmla="*/ 0 h 420796"/>
                  <a:gd name="T4" fmla="*/ 1038178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accent1"/>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grpSp>
        <p:sp>
          <p:nvSpPr>
            <p:cNvPr id="37928" name="TextBox 23"/>
            <p:cNvSpPr txBox="1">
              <a:spLocks noChangeArrowheads="1"/>
            </p:cNvSpPr>
            <p:nvPr/>
          </p:nvSpPr>
          <p:spPr bwMode="auto">
            <a:xfrm>
              <a:off x="632755" y="351583"/>
              <a:ext cx="4235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02</a:t>
              </a:r>
              <a:endParaRPr lang="zh-CN" altLang="en-US">
                <a:solidFill>
                  <a:srgbClr val="FFFFFF"/>
                </a:solidFill>
                <a:latin typeface="Impact" pitchFamily="34" charset="0"/>
              </a:endParaRPr>
            </a:p>
          </p:txBody>
        </p:sp>
        <p:sp>
          <p:nvSpPr>
            <p:cNvPr id="37929" name="标题层"/>
            <p:cNvSpPr txBox="1">
              <a:spLocks noChangeArrowheads="1"/>
            </p:cNvSpPr>
            <p:nvPr/>
          </p:nvSpPr>
          <p:spPr bwMode="auto">
            <a:xfrm>
              <a:off x="1031300" y="372610"/>
              <a:ext cx="1050505" cy="276519"/>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grpSp>
      <p:grpSp>
        <p:nvGrpSpPr>
          <p:cNvPr id="6" name="组合 31"/>
          <p:cNvGrpSpPr>
            <a:grpSpLocks/>
          </p:cNvGrpSpPr>
          <p:nvPr/>
        </p:nvGrpSpPr>
        <p:grpSpPr bwMode="auto">
          <a:xfrm>
            <a:off x="6287574" y="3121137"/>
            <a:ext cx="2856080" cy="746355"/>
            <a:chOff x="0" y="0"/>
            <a:chExt cx="2855504" cy="746647"/>
          </a:xfrm>
        </p:grpSpPr>
        <p:grpSp>
          <p:nvGrpSpPr>
            <p:cNvPr id="7" name="组合 32"/>
            <p:cNvGrpSpPr>
              <a:grpSpLocks/>
            </p:cNvGrpSpPr>
            <p:nvPr/>
          </p:nvGrpSpPr>
          <p:grpSpPr bwMode="auto">
            <a:xfrm flipV="1">
              <a:off x="0" y="0"/>
              <a:ext cx="2855504" cy="746647"/>
              <a:chOff x="0" y="0"/>
              <a:chExt cx="2855504" cy="746647"/>
            </a:xfrm>
          </p:grpSpPr>
          <p:sp>
            <p:nvSpPr>
              <p:cNvPr id="37924" name="矩形 38"/>
              <p:cNvSpPr>
                <a:spLocks/>
              </p:cNvSpPr>
              <p:nvPr/>
            </p:nvSpPr>
            <p:spPr bwMode="auto">
              <a:xfrm>
                <a:off x="2134147" y="0"/>
                <a:ext cx="721357" cy="746647"/>
              </a:xfrm>
              <a:custGeom>
                <a:avLst/>
                <a:gdLst>
                  <a:gd name="T0" fmla="*/ 2381 w 721357"/>
                  <a:gd name="T1" fmla="*/ 326231 h 746647"/>
                  <a:gd name="T2" fmla="*/ 721357 w 721357"/>
                  <a:gd name="T3" fmla="*/ 0 h 746647"/>
                  <a:gd name="T4" fmla="*/ 721357 w 721357"/>
                  <a:gd name="T5" fmla="*/ 745218 h 746647"/>
                  <a:gd name="T6" fmla="*/ 0 w 721357"/>
                  <a:gd name="T7" fmla="*/ 746647 h 746647"/>
                  <a:gd name="T8" fmla="*/ 2381 w 721357"/>
                  <a:gd name="T9" fmla="*/ 326231 h 7466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accent2"/>
              </a:solidFill>
              <a:ln w="9525">
                <a:noFill/>
                <a:round/>
                <a:headEnd/>
                <a:tailEnd/>
              </a:ln>
            </p:spPr>
            <p:txBody>
              <a:bodyPr anchor="ctr"/>
              <a:lstStyle/>
              <a:p>
                <a:endParaRPr lang="zh-CN" altLang="en-US"/>
              </a:p>
            </p:txBody>
          </p:sp>
          <p:sp>
            <p:nvSpPr>
              <p:cNvPr id="37925" name="矩形 38"/>
              <p:cNvSpPr>
                <a:spLocks noChangeArrowheads="1"/>
              </p:cNvSpPr>
              <p:nvPr/>
            </p:nvSpPr>
            <p:spPr bwMode="auto">
              <a:xfrm flipH="1">
                <a:off x="1031300" y="328232"/>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 name="T15" fmla="*/ 0 w 1107786"/>
                  <a:gd name="T16" fmla="*/ 0 h 418415"/>
                  <a:gd name="T17" fmla="*/ 1107786 w 1107786"/>
                  <a:gd name="T18" fmla="*/ 418415 h 418415"/>
                </a:gdLst>
                <a:ahLst/>
                <a:cxnLst>
                  <a:cxn ang="T10">
                    <a:pos x="T0" y="T1"/>
                  </a:cxn>
                  <a:cxn ang="T11">
                    <a:pos x="T2" y="T3"/>
                  </a:cxn>
                  <a:cxn ang="T12">
                    <a:pos x="T4" y="T5"/>
                  </a:cxn>
                  <a:cxn ang="T13">
                    <a:pos x="T6" y="T7"/>
                  </a:cxn>
                  <a:cxn ang="T14">
                    <a:pos x="T8" y="T9"/>
                  </a:cxn>
                </a:cxnLst>
                <a:rect l="T15" t="T16" r="T17" b="T18"/>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4">
                  <a:lumMod val="60000"/>
                  <a:lumOff val="40000"/>
                </a:schemeClr>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sp>
            <p:nvSpPr>
              <p:cNvPr id="37926" name="矩形 38"/>
              <p:cNvSpPr>
                <a:spLocks noChangeArrowheads="1"/>
              </p:cNvSpPr>
              <p:nvPr/>
            </p:nvSpPr>
            <p:spPr bwMode="auto">
              <a:xfrm flipH="1">
                <a:off x="0" y="325851"/>
                <a:ext cx="1031299" cy="420796"/>
              </a:xfrm>
              <a:custGeom>
                <a:avLst/>
                <a:gdLst>
                  <a:gd name="T0" fmla="*/ 190 w 1029016"/>
                  <a:gd name="T1" fmla="*/ 2381 h 420796"/>
                  <a:gd name="T2" fmla="*/ 690014 w 1029016"/>
                  <a:gd name="T3" fmla="*/ 0 h 420796"/>
                  <a:gd name="T4" fmla="*/ 1038178 w 1029016"/>
                  <a:gd name="T5" fmla="*/ 420796 h 420796"/>
                  <a:gd name="T6" fmla="*/ 0 w 1029016"/>
                  <a:gd name="T7" fmla="*/ 420796 h 420796"/>
                  <a:gd name="T8" fmla="*/ 190 w 1029016"/>
                  <a:gd name="T9" fmla="*/ 2381 h 420796"/>
                  <a:gd name="T10" fmla="*/ 0 60000 65536"/>
                  <a:gd name="T11" fmla="*/ 0 60000 65536"/>
                  <a:gd name="T12" fmla="*/ 0 60000 65536"/>
                  <a:gd name="T13" fmla="*/ 0 60000 65536"/>
                  <a:gd name="T14" fmla="*/ 0 60000 65536"/>
                  <a:gd name="T15" fmla="*/ 0 w 1029016"/>
                  <a:gd name="T16" fmla="*/ 0 h 420796"/>
                  <a:gd name="T17" fmla="*/ 1029016 w 1029016"/>
                  <a:gd name="T18" fmla="*/ 420796 h 420796"/>
                </a:gdLst>
                <a:ahLst/>
                <a:cxnLst>
                  <a:cxn ang="T10">
                    <a:pos x="T0" y="T1"/>
                  </a:cxn>
                  <a:cxn ang="T11">
                    <a:pos x="T2" y="T3"/>
                  </a:cxn>
                  <a:cxn ang="T12">
                    <a:pos x="T4" y="T5"/>
                  </a:cxn>
                  <a:cxn ang="T13">
                    <a:pos x="T6" y="T7"/>
                  </a:cxn>
                  <a:cxn ang="T14">
                    <a:pos x="T8" y="T9"/>
                  </a:cxn>
                </a:cxnLst>
                <a:rect l="T15" t="T16" r="T17" b="T18"/>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accent2"/>
              </a:solidFill>
              <a:ln w="9525">
                <a:noFill/>
                <a:miter lim="800000"/>
                <a:headEnd/>
                <a:tailEnd/>
              </a:ln>
            </p:spPr>
            <p:txBody>
              <a:bodyPr anchor="ctr"/>
              <a:lstStyle/>
              <a:p>
                <a:pPr algn="ctr" eaLnBrk="1" hangingPunct="1">
                  <a:buFont typeface="Arial" pitchFamily="34" charset="0"/>
                  <a:buNone/>
                </a:pPr>
                <a:r>
                  <a:rPr lang="en-US" altLang="zh-CN">
                    <a:solidFill>
                      <a:srgbClr val="FFFFFF"/>
                    </a:solidFill>
                  </a:rPr>
                  <a:t>    </a:t>
                </a:r>
                <a:endParaRPr lang="zh-CN" altLang="en-US">
                  <a:solidFill>
                    <a:srgbClr val="FFFFFF"/>
                  </a:solidFill>
                </a:endParaRPr>
              </a:p>
            </p:txBody>
          </p:sp>
        </p:grpSp>
        <p:sp>
          <p:nvSpPr>
            <p:cNvPr id="37920" name="TextBox 33"/>
            <p:cNvSpPr txBox="1">
              <a:spLocks noChangeArrowheads="1"/>
            </p:cNvSpPr>
            <p:nvPr/>
          </p:nvSpPr>
          <p:spPr bwMode="auto">
            <a:xfrm>
              <a:off x="632755" y="25732"/>
              <a:ext cx="429926"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03</a:t>
              </a:r>
              <a:endParaRPr lang="zh-CN" altLang="en-US">
                <a:solidFill>
                  <a:srgbClr val="FFFFFF"/>
                </a:solidFill>
                <a:latin typeface="Impact" pitchFamily="34" charset="0"/>
              </a:endParaRPr>
            </a:p>
          </p:txBody>
        </p:sp>
        <p:sp>
          <p:nvSpPr>
            <p:cNvPr id="37921" name="标题层"/>
            <p:cNvSpPr txBox="1">
              <a:spLocks noChangeArrowheads="1"/>
            </p:cNvSpPr>
            <p:nvPr/>
          </p:nvSpPr>
          <p:spPr bwMode="auto">
            <a:xfrm>
              <a:off x="1031300" y="41120"/>
              <a:ext cx="1050505" cy="277107"/>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dirty="0">
                  <a:solidFill>
                    <a:srgbClr val="FFFFFF"/>
                  </a:solidFill>
                  <a:latin typeface="Arial" pitchFamily="34" charset="0"/>
                  <a:ea typeface="微软雅黑" pitchFamily="34" charset="-122"/>
                </a:rPr>
                <a:t>填写标题</a:t>
              </a:r>
            </a:p>
          </p:txBody>
        </p:sp>
      </p:grpSp>
      <p:grpSp>
        <p:nvGrpSpPr>
          <p:cNvPr id="8" name="组合 40"/>
          <p:cNvGrpSpPr>
            <a:grpSpLocks/>
          </p:cNvGrpSpPr>
          <p:nvPr/>
        </p:nvGrpSpPr>
        <p:grpSpPr bwMode="auto">
          <a:xfrm>
            <a:off x="6687624" y="3594358"/>
            <a:ext cx="2456377" cy="1111593"/>
            <a:chOff x="0" y="0"/>
            <a:chExt cx="2456223" cy="1110978"/>
          </a:xfrm>
        </p:grpSpPr>
        <p:grpSp>
          <p:nvGrpSpPr>
            <p:cNvPr id="9" name="组合 41"/>
            <p:cNvGrpSpPr>
              <a:grpSpLocks/>
            </p:cNvGrpSpPr>
            <p:nvPr/>
          </p:nvGrpSpPr>
          <p:grpSpPr bwMode="auto">
            <a:xfrm flipV="1">
              <a:off x="0" y="0"/>
              <a:ext cx="2456223" cy="1110978"/>
              <a:chOff x="0" y="0"/>
              <a:chExt cx="2456223" cy="1110978"/>
            </a:xfrm>
          </p:grpSpPr>
          <p:sp>
            <p:nvSpPr>
              <p:cNvPr id="37916" name="矩形 38"/>
              <p:cNvSpPr>
                <a:spLocks/>
              </p:cNvSpPr>
              <p:nvPr/>
            </p:nvSpPr>
            <p:spPr bwMode="auto">
              <a:xfrm>
                <a:off x="1737247" y="0"/>
                <a:ext cx="718976" cy="1110978"/>
              </a:xfrm>
              <a:custGeom>
                <a:avLst/>
                <a:gdLst>
                  <a:gd name="T0" fmla="*/ 0 w 718976"/>
                  <a:gd name="T1" fmla="*/ 685800 h 1110978"/>
                  <a:gd name="T2" fmla="*/ 718976 w 718976"/>
                  <a:gd name="T3" fmla="*/ 0 h 1110978"/>
                  <a:gd name="T4" fmla="*/ 718976 w 718976"/>
                  <a:gd name="T5" fmla="*/ 745218 h 1110978"/>
                  <a:gd name="T6" fmla="*/ 0 w 718976"/>
                  <a:gd name="T7" fmla="*/ 1110978 h 1110978"/>
                  <a:gd name="T8" fmla="*/ 0 w 718976"/>
                  <a:gd name="T9" fmla="*/ 685800 h 11109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8976" h="1110978">
                    <a:moveTo>
                      <a:pt x="0" y="685800"/>
                    </a:moveTo>
                    <a:lnTo>
                      <a:pt x="718976" y="0"/>
                    </a:lnTo>
                    <a:lnTo>
                      <a:pt x="718976" y="745218"/>
                    </a:lnTo>
                    <a:lnTo>
                      <a:pt x="0" y="1110978"/>
                    </a:lnTo>
                    <a:lnTo>
                      <a:pt x="0" y="685800"/>
                    </a:lnTo>
                    <a:close/>
                  </a:path>
                </a:pathLst>
              </a:custGeom>
              <a:solidFill>
                <a:schemeClr val="accent2"/>
              </a:solidFill>
              <a:ln w="9525">
                <a:noFill/>
                <a:round/>
                <a:headEnd/>
                <a:tailEnd/>
              </a:ln>
            </p:spPr>
            <p:txBody>
              <a:bodyPr anchor="ctr"/>
              <a:lstStyle/>
              <a:p>
                <a:endParaRPr lang="zh-CN" altLang="en-US"/>
              </a:p>
            </p:txBody>
          </p:sp>
          <p:sp>
            <p:nvSpPr>
              <p:cNvPr id="37917" name="矩形 38"/>
              <p:cNvSpPr>
                <a:spLocks/>
              </p:cNvSpPr>
              <p:nvPr/>
            </p:nvSpPr>
            <p:spPr bwMode="auto">
              <a:xfrm flipH="1">
                <a:off x="629735" y="689228"/>
                <a:ext cx="1107786" cy="418415"/>
              </a:xfrm>
              <a:custGeom>
                <a:avLst/>
                <a:gdLst>
                  <a:gd name="T0" fmla="*/ 190 w 1107786"/>
                  <a:gd name="T1" fmla="*/ 0 h 418415"/>
                  <a:gd name="T2" fmla="*/ 1107786 w 1107786"/>
                  <a:gd name="T3" fmla="*/ 0 h 418415"/>
                  <a:gd name="T4" fmla="*/ 1107596 w 1107786"/>
                  <a:gd name="T5" fmla="*/ 418415 h 418415"/>
                  <a:gd name="T6" fmla="*/ 0 w 1107786"/>
                  <a:gd name="T7" fmla="*/ 418415 h 418415"/>
                  <a:gd name="T8" fmla="*/ 190 w 1107786"/>
                  <a:gd name="T9" fmla="*/ 0 h 4184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accent4">
                  <a:lumMod val="60000"/>
                  <a:lumOff val="40000"/>
                </a:schemeClr>
              </a:solidFill>
              <a:ln w="9525">
                <a:noFill/>
                <a:round/>
                <a:headEnd/>
                <a:tailEnd/>
              </a:ln>
            </p:spPr>
            <p:txBody>
              <a:bodyPr anchor="ctr"/>
              <a:lstStyle/>
              <a:p>
                <a:endParaRPr lang="zh-CN" altLang="en-US"/>
              </a:p>
            </p:txBody>
          </p:sp>
          <p:sp>
            <p:nvSpPr>
              <p:cNvPr id="37918" name="等腰三角形 29"/>
              <p:cNvSpPr>
                <a:spLocks/>
              </p:cNvSpPr>
              <p:nvPr/>
            </p:nvSpPr>
            <p:spPr bwMode="auto">
              <a:xfrm>
                <a:off x="0" y="328034"/>
                <a:ext cx="632018" cy="777419"/>
              </a:xfrm>
              <a:custGeom>
                <a:avLst/>
                <a:gdLst>
                  <a:gd name="T0" fmla="*/ 0 w 632018"/>
                  <a:gd name="T1" fmla="*/ 777228 h 777419"/>
                  <a:gd name="T2" fmla="*/ 629192 w 632018"/>
                  <a:gd name="T3" fmla="*/ 0 h 777419"/>
                  <a:gd name="T4" fmla="*/ 632018 w 632018"/>
                  <a:gd name="T5" fmla="*/ 777419 h 777419"/>
                  <a:gd name="T6" fmla="*/ 0 w 632018"/>
                  <a:gd name="T7" fmla="*/ 777228 h 7774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2018" h="777419">
                    <a:moveTo>
                      <a:pt x="0" y="777228"/>
                    </a:moveTo>
                    <a:lnTo>
                      <a:pt x="629192" y="0"/>
                    </a:lnTo>
                    <a:cubicBezTo>
                      <a:pt x="631658" y="257552"/>
                      <a:pt x="629552" y="519867"/>
                      <a:pt x="632018" y="777419"/>
                    </a:cubicBezTo>
                    <a:lnTo>
                      <a:pt x="0" y="777228"/>
                    </a:lnTo>
                    <a:close/>
                  </a:path>
                </a:pathLst>
              </a:custGeom>
              <a:solidFill>
                <a:schemeClr val="accent2"/>
              </a:solidFill>
              <a:ln w="9525">
                <a:noFill/>
                <a:round/>
                <a:headEnd/>
                <a:tailEnd/>
              </a:ln>
            </p:spPr>
            <p:txBody>
              <a:bodyPr anchor="ctr"/>
              <a:lstStyle/>
              <a:p>
                <a:endParaRPr lang="zh-CN" altLang="en-US"/>
              </a:p>
            </p:txBody>
          </p:sp>
        </p:grpSp>
        <p:sp>
          <p:nvSpPr>
            <p:cNvPr id="37912" name="TextBox 43"/>
            <p:cNvSpPr txBox="1">
              <a:spLocks noChangeArrowheads="1"/>
            </p:cNvSpPr>
            <p:nvPr/>
          </p:nvSpPr>
          <p:spPr bwMode="auto">
            <a:xfrm>
              <a:off x="233473" y="27876"/>
              <a:ext cx="423514" cy="369332"/>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a:solidFill>
                    <a:srgbClr val="FFFFFF"/>
                  </a:solidFill>
                  <a:latin typeface="Impact" pitchFamily="34" charset="0"/>
                </a:rPr>
                <a:t>04</a:t>
              </a:r>
              <a:endParaRPr lang="zh-CN" altLang="en-US">
                <a:solidFill>
                  <a:srgbClr val="FFFFFF"/>
                </a:solidFill>
                <a:latin typeface="Impact" pitchFamily="34" charset="0"/>
              </a:endParaRPr>
            </a:p>
          </p:txBody>
        </p:sp>
        <p:sp>
          <p:nvSpPr>
            <p:cNvPr id="37913" name="标题层"/>
            <p:cNvSpPr txBox="1">
              <a:spLocks noChangeArrowheads="1"/>
            </p:cNvSpPr>
            <p:nvPr/>
          </p:nvSpPr>
          <p:spPr bwMode="auto">
            <a:xfrm>
              <a:off x="632018" y="43264"/>
              <a:ext cx="1050505" cy="276846"/>
            </a:xfrm>
            <a:prstGeom prst="rect">
              <a:avLst/>
            </a:prstGeom>
            <a:noFill/>
            <a:ln w="9525">
              <a:noFill/>
              <a:miter lim="800000"/>
              <a:headEnd/>
              <a:tailEnd/>
            </a:ln>
            <a:effectLst>
              <a:outerShdw dist="12700" dir="4380026" algn="ctr" rotWithShape="0">
                <a:srgbClr val="000000">
                  <a:alpha val="39000"/>
                </a:srgbClr>
              </a:outerShdw>
            </a:effectLst>
          </p:spPr>
          <p:txBody>
            <a:bodyPr>
              <a:spAutoFit/>
            </a:bodyPr>
            <a:lstStyle/>
            <a:p>
              <a:pPr algn="ctr" eaLnBrk="1" hangingPunct="1">
                <a:buFont typeface="Arial" pitchFamily="34" charset="0"/>
                <a:buNone/>
              </a:pPr>
              <a:r>
                <a:rPr lang="zh-CN" altLang="en-US" sz="1200" b="1" dirty="0">
                  <a:solidFill>
                    <a:srgbClr val="FFFFFF"/>
                  </a:solidFill>
                  <a:latin typeface="Arial" pitchFamily="34" charset="0"/>
                  <a:ea typeface="微软雅黑" pitchFamily="34" charset="-122"/>
                </a:rPr>
                <a:t>填写标题</a:t>
              </a:r>
            </a:p>
          </p:txBody>
        </p:sp>
      </p:grpSp>
      <p:sp>
        <p:nvSpPr>
          <p:cNvPr id="44084" name="矩形 1"/>
          <p:cNvSpPr>
            <a:spLocks noChangeArrowheads="1"/>
          </p:cNvSpPr>
          <p:nvPr/>
        </p:nvSpPr>
        <p:spPr bwMode="auto">
          <a:xfrm>
            <a:off x="525415" y="2280737"/>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88" name="矩形 1"/>
          <p:cNvSpPr>
            <a:spLocks noChangeArrowheads="1"/>
          </p:cNvSpPr>
          <p:nvPr/>
        </p:nvSpPr>
        <p:spPr bwMode="auto">
          <a:xfrm>
            <a:off x="525415" y="3436640"/>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92" name="矩形 1"/>
          <p:cNvSpPr>
            <a:spLocks noChangeArrowheads="1"/>
          </p:cNvSpPr>
          <p:nvPr/>
        </p:nvSpPr>
        <p:spPr bwMode="auto">
          <a:xfrm>
            <a:off x="3524142" y="2280737"/>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4096" name="矩形 1"/>
          <p:cNvSpPr>
            <a:spLocks noChangeArrowheads="1"/>
          </p:cNvSpPr>
          <p:nvPr/>
        </p:nvSpPr>
        <p:spPr bwMode="auto">
          <a:xfrm>
            <a:off x="3524142" y="3436640"/>
            <a:ext cx="2447925" cy="5078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54" name="TextBox 55">
            <a:extLst>
              <a:ext uri="{FF2B5EF4-FFF2-40B4-BE49-F238E27FC236}">
                <a16:creationId xmlns:a16="http://schemas.microsoft.com/office/drawing/2014/main" id="{8083C942-25D6-4910-BB9B-E921627DD5DD}"/>
              </a:ext>
            </a:extLst>
          </p:cNvPr>
          <p:cNvSpPr txBox="1"/>
          <p:nvPr/>
        </p:nvSpPr>
        <p:spPr>
          <a:xfrm>
            <a:off x="562352" y="1938472"/>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55" name="TextBox 61">
            <a:extLst>
              <a:ext uri="{FF2B5EF4-FFF2-40B4-BE49-F238E27FC236}">
                <a16:creationId xmlns:a16="http://schemas.microsoft.com/office/drawing/2014/main" id="{494C2E1B-40FC-4099-ADDD-014E57241AF7}"/>
              </a:ext>
            </a:extLst>
          </p:cNvPr>
          <p:cNvSpPr txBox="1"/>
          <p:nvPr/>
        </p:nvSpPr>
        <p:spPr>
          <a:xfrm>
            <a:off x="3525990" y="1938472"/>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56" name="TextBox 63">
            <a:extLst>
              <a:ext uri="{FF2B5EF4-FFF2-40B4-BE49-F238E27FC236}">
                <a16:creationId xmlns:a16="http://schemas.microsoft.com/office/drawing/2014/main" id="{8D0153D8-3752-44A8-BFFF-E1D39955ADAA}"/>
              </a:ext>
            </a:extLst>
          </p:cNvPr>
          <p:cNvSpPr txBox="1"/>
          <p:nvPr/>
        </p:nvSpPr>
        <p:spPr>
          <a:xfrm>
            <a:off x="515990" y="3110735"/>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57" name="TextBox 65">
            <a:extLst>
              <a:ext uri="{FF2B5EF4-FFF2-40B4-BE49-F238E27FC236}">
                <a16:creationId xmlns:a16="http://schemas.microsoft.com/office/drawing/2014/main" id="{92A7BF96-1E50-417E-8099-62FA2C2D3D91}"/>
              </a:ext>
            </a:extLst>
          </p:cNvPr>
          <p:cNvSpPr txBox="1"/>
          <p:nvPr/>
        </p:nvSpPr>
        <p:spPr>
          <a:xfrm>
            <a:off x="3525990" y="3110735"/>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Tree>
    <p:extLst>
      <p:ext uri="{BB962C8B-B14F-4D97-AF65-F5344CB8AC3E}">
        <p14:creationId xmlns:p14="http://schemas.microsoft.com/office/powerpoint/2010/main" val="374417655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1+#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400" fill="hold"/>
                                        <p:tgtEl>
                                          <p:spTgt spid="4"/>
                                        </p:tgtEl>
                                        <p:attrNameLst>
                                          <p:attrName>ppt_x</p:attrName>
                                        </p:attrNameLst>
                                      </p:cBhvr>
                                      <p:tavLst>
                                        <p:tav tm="0">
                                          <p:val>
                                            <p:strVal val="1+#ppt_w/2"/>
                                          </p:val>
                                        </p:tav>
                                        <p:tav tm="100000">
                                          <p:val>
                                            <p:strVal val="#ppt_x"/>
                                          </p:val>
                                        </p:tav>
                                      </p:tavLst>
                                    </p:anim>
                                    <p:anim calcmode="lin" valueType="num">
                                      <p:cBhvr additive="base">
                                        <p:cTn id="12" dur="4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400" fill="hold"/>
                                        <p:tgtEl>
                                          <p:spTgt spid="6"/>
                                        </p:tgtEl>
                                        <p:attrNameLst>
                                          <p:attrName>ppt_x</p:attrName>
                                        </p:attrNameLst>
                                      </p:cBhvr>
                                      <p:tavLst>
                                        <p:tav tm="0">
                                          <p:val>
                                            <p:strVal val="1+#ppt_w/2"/>
                                          </p:val>
                                        </p:tav>
                                        <p:tav tm="100000">
                                          <p:val>
                                            <p:strVal val="#ppt_x"/>
                                          </p:val>
                                        </p:tav>
                                      </p:tavLst>
                                    </p:anim>
                                    <p:anim calcmode="lin" valueType="num">
                                      <p:cBhvr additive="base">
                                        <p:cTn id="16" dur="4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400" fill="hold"/>
                                        <p:tgtEl>
                                          <p:spTgt spid="8"/>
                                        </p:tgtEl>
                                        <p:attrNameLst>
                                          <p:attrName>ppt_x</p:attrName>
                                        </p:attrNameLst>
                                      </p:cBhvr>
                                      <p:tavLst>
                                        <p:tav tm="0">
                                          <p:val>
                                            <p:strVal val="1+#ppt_w/2"/>
                                          </p:val>
                                        </p:tav>
                                        <p:tav tm="100000">
                                          <p:val>
                                            <p:strVal val="#ppt_x"/>
                                          </p:val>
                                        </p:tav>
                                      </p:tavLst>
                                    </p:anim>
                                    <p:anim calcmode="lin" valueType="num">
                                      <p:cBhvr additive="base">
                                        <p:cTn id="20" dur="4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right)">
                                      <p:cBhvr>
                                        <p:cTn id="24" dur="500"/>
                                        <p:tgtEl>
                                          <p:spTgt spid="54"/>
                                        </p:tgtEl>
                                      </p:cBhvr>
                                    </p:animEffect>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44084"/>
                                        </p:tgtEl>
                                        <p:attrNameLst>
                                          <p:attrName>style.visibility</p:attrName>
                                        </p:attrNameLst>
                                      </p:cBhvr>
                                      <p:to>
                                        <p:strVal val="visible"/>
                                      </p:to>
                                    </p:set>
                                    <p:anim calcmode="lin" valueType="num">
                                      <p:cBhvr additive="base">
                                        <p:cTn id="28" dur="300" fill="hold"/>
                                        <p:tgtEl>
                                          <p:spTgt spid="44084"/>
                                        </p:tgtEl>
                                        <p:attrNameLst>
                                          <p:attrName>ppt_x</p:attrName>
                                        </p:attrNameLst>
                                      </p:cBhvr>
                                      <p:tavLst>
                                        <p:tav tm="0">
                                          <p:val>
                                            <p:strVal val="0-#ppt_w/2"/>
                                          </p:val>
                                        </p:tav>
                                        <p:tav tm="100000">
                                          <p:val>
                                            <p:strVal val="#ppt_x"/>
                                          </p:val>
                                        </p:tav>
                                      </p:tavLst>
                                    </p:anim>
                                    <p:anim calcmode="lin" valueType="num">
                                      <p:cBhvr additive="base">
                                        <p:cTn id="29" dur="300" fill="hold"/>
                                        <p:tgtEl>
                                          <p:spTgt spid="44084"/>
                                        </p:tgtEl>
                                        <p:attrNameLst>
                                          <p:attrName>ppt_y</p:attrName>
                                        </p:attrNameLst>
                                      </p:cBhvr>
                                      <p:tavLst>
                                        <p:tav tm="0">
                                          <p:val>
                                            <p:strVal val="#ppt_y"/>
                                          </p:val>
                                        </p:tav>
                                        <p:tav tm="100000">
                                          <p:val>
                                            <p:strVal val="#ppt_y"/>
                                          </p:val>
                                        </p:tav>
                                      </p:tavLst>
                                    </p:anim>
                                  </p:childTnLst>
                                </p:cTn>
                              </p:par>
                            </p:childTnLst>
                          </p:cTn>
                        </p:par>
                        <p:par>
                          <p:cTn id="30" fill="hold">
                            <p:stCondLst>
                              <p:cond delay="1800"/>
                            </p:stCondLst>
                            <p:childTnLst>
                              <p:par>
                                <p:cTn id="31" presetID="22" presetClass="entr" presetSubtype="2"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right)">
                                      <p:cBhvr>
                                        <p:cTn id="33" dur="500"/>
                                        <p:tgtEl>
                                          <p:spTgt spid="56"/>
                                        </p:tgtEl>
                                      </p:cBhvr>
                                    </p:animEffect>
                                  </p:childTnLst>
                                </p:cTn>
                              </p:par>
                            </p:childTnLst>
                          </p:cTn>
                        </p:par>
                        <p:par>
                          <p:cTn id="34" fill="hold">
                            <p:stCondLst>
                              <p:cond delay="2300"/>
                            </p:stCondLst>
                            <p:childTnLst>
                              <p:par>
                                <p:cTn id="35" presetID="2" presetClass="entr" presetSubtype="8" fill="hold" grpId="0" nodeType="afterEffect">
                                  <p:stCondLst>
                                    <p:cond delay="0"/>
                                  </p:stCondLst>
                                  <p:childTnLst>
                                    <p:set>
                                      <p:cBhvr>
                                        <p:cTn id="36" dur="1" fill="hold">
                                          <p:stCondLst>
                                            <p:cond delay="0"/>
                                          </p:stCondLst>
                                        </p:cTn>
                                        <p:tgtEl>
                                          <p:spTgt spid="44088"/>
                                        </p:tgtEl>
                                        <p:attrNameLst>
                                          <p:attrName>style.visibility</p:attrName>
                                        </p:attrNameLst>
                                      </p:cBhvr>
                                      <p:to>
                                        <p:strVal val="visible"/>
                                      </p:to>
                                    </p:set>
                                    <p:anim calcmode="lin" valueType="num">
                                      <p:cBhvr additive="base">
                                        <p:cTn id="37" dur="300" fill="hold"/>
                                        <p:tgtEl>
                                          <p:spTgt spid="44088"/>
                                        </p:tgtEl>
                                        <p:attrNameLst>
                                          <p:attrName>ppt_x</p:attrName>
                                        </p:attrNameLst>
                                      </p:cBhvr>
                                      <p:tavLst>
                                        <p:tav tm="0">
                                          <p:val>
                                            <p:strVal val="0-#ppt_w/2"/>
                                          </p:val>
                                        </p:tav>
                                        <p:tav tm="100000">
                                          <p:val>
                                            <p:strVal val="#ppt_x"/>
                                          </p:val>
                                        </p:tav>
                                      </p:tavLst>
                                    </p:anim>
                                    <p:anim calcmode="lin" valueType="num">
                                      <p:cBhvr additive="base">
                                        <p:cTn id="38" dur="300" fill="hold"/>
                                        <p:tgtEl>
                                          <p:spTgt spid="44088"/>
                                        </p:tgtEl>
                                        <p:attrNameLst>
                                          <p:attrName>ppt_y</p:attrName>
                                        </p:attrNameLst>
                                      </p:cBhvr>
                                      <p:tavLst>
                                        <p:tav tm="0">
                                          <p:val>
                                            <p:strVal val="#ppt_y"/>
                                          </p:val>
                                        </p:tav>
                                        <p:tav tm="100000">
                                          <p:val>
                                            <p:strVal val="#ppt_y"/>
                                          </p:val>
                                        </p:tav>
                                      </p:tavLst>
                                    </p:anim>
                                  </p:childTnLst>
                                </p:cTn>
                              </p:par>
                            </p:childTnLst>
                          </p:cTn>
                        </p:par>
                        <p:par>
                          <p:cTn id="39" fill="hold">
                            <p:stCondLst>
                              <p:cond delay="2600"/>
                            </p:stCondLst>
                            <p:childTnLst>
                              <p:par>
                                <p:cTn id="40" presetID="22" presetClass="entr" presetSubtype="8"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500"/>
                                        <p:tgtEl>
                                          <p:spTgt spid="55"/>
                                        </p:tgtEl>
                                      </p:cBhvr>
                                    </p:animEffect>
                                  </p:childTnLst>
                                </p:cTn>
                              </p:par>
                            </p:childTnLst>
                          </p:cTn>
                        </p:par>
                        <p:par>
                          <p:cTn id="43" fill="hold">
                            <p:stCondLst>
                              <p:cond delay="3100"/>
                            </p:stCondLst>
                            <p:childTnLst>
                              <p:par>
                                <p:cTn id="44" presetID="2" presetClass="entr" presetSubtype="8" fill="hold" grpId="0" nodeType="afterEffect">
                                  <p:stCondLst>
                                    <p:cond delay="0"/>
                                  </p:stCondLst>
                                  <p:childTnLst>
                                    <p:set>
                                      <p:cBhvr>
                                        <p:cTn id="45" dur="1" fill="hold">
                                          <p:stCondLst>
                                            <p:cond delay="0"/>
                                          </p:stCondLst>
                                        </p:cTn>
                                        <p:tgtEl>
                                          <p:spTgt spid="44092"/>
                                        </p:tgtEl>
                                        <p:attrNameLst>
                                          <p:attrName>style.visibility</p:attrName>
                                        </p:attrNameLst>
                                      </p:cBhvr>
                                      <p:to>
                                        <p:strVal val="visible"/>
                                      </p:to>
                                    </p:set>
                                    <p:anim calcmode="lin" valueType="num">
                                      <p:cBhvr additive="base">
                                        <p:cTn id="46" dur="300" fill="hold"/>
                                        <p:tgtEl>
                                          <p:spTgt spid="44092"/>
                                        </p:tgtEl>
                                        <p:attrNameLst>
                                          <p:attrName>ppt_x</p:attrName>
                                        </p:attrNameLst>
                                      </p:cBhvr>
                                      <p:tavLst>
                                        <p:tav tm="0">
                                          <p:val>
                                            <p:strVal val="0-#ppt_w/2"/>
                                          </p:val>
                                        </p:tav>
                                        <p:tav tm="100000">
                                          <p:val>
                                            <p:strVal val="#ppt_x"/>
                                          </p:val>
                                        </p:tav>
                                      </p:tavLst>
                                    </p:anim>
                                    <p:anim calcmode="lin" valueType="num">
                                      <p:cBhvr additive="base">
                                        <p:cTn id="47" dur="300" fill="hold"/>
                                        <p:tgtEl>
                                          <p:spTgt spid="44092"/>
                                        </p:tgtEl>
                                        <p:attrNameLst>
                                          <p:attrName>ppt_y</p:attrName>
                                        </p:attrNameLst>
                                      </p:cBhvr>
                                      <p:tavLst>
                                        <p:tav tm="0">
                                          <p:val>
                                            <p:strVal val="#ppt_y"/>
                                          </p:val>
                                        </p:tav>
                                        <p:tav tm="100000">
                                          <p:val>
                                            <p:strVal val="#ppt_y"/>
                                          </p:val>
                                        </p:tav>
                                      </p:tavLst>
                                    </p:anim>
                                  </p:childTnLst>
                                </p:cTn>
                              </p:par>
                            </p:childTnLst>
                          </p:cTn>
                        </p:par>
                        <p:par>
                          <p:cTn id="48" fill="hold">
                            <p:stCondLst>
                              <p:cond delay="3400"/>
                            </p:stCondLst>
                            <p:childTnLst>
                              <p:par>
                                <p:cTn id="49" presetID="22" presetClass="entr" presetSubtype="8"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childTnLst>
                          </p:cTn>
                        </p:par>
                        <p:par>
                          <p:cTn id="52" fill="hold">
                            <p:stCondLst>
                              <p:cond delay="3900"/>
                            </p:stCondLst>
                            <p:childTnLst>
                              <p:par>
                                <p:cTn id="53" presetID="2" presetClass="entr" presetSubtype="8" fill="hold" grpId="0" nodeType="afterEffect">
                                  <p:stCondLst>
                                    <p:cond delay="0"/>
                                  </p:stCondLst>
                                  <p:childTnLst>
                                    <p:set>
                                      <p:cBhvr>
                                        <p:cTn id="54" dur="1" fill="hold">
                                          <p:stCondLst>
                                            <p:cond delay="0"/>
                                          </p:stCondLst>
                                        </p:cTn>
                                        <p:tgtEl>
                                          <p:spTgt spid="44096"/>
                                        </p:tgtEl>
                                        <p:attrNameLst>
                                          <p:attrName>style.visibility</p:attrName>
                                        </p:attrNameLst>
                                      </p:cBhvr>
                                      <p:to>
                                        <p:strVal val="visible"/>
                                      </p:to>
                                    </p:set>
                                    <p:anim calcmode="lin" valueType="num">
                                      <p:cBhvr additive="base">
                                        <p:cTn id="55" dur="300" fill="hold"/>
                                        <p:tgtEl>
                                          <p:spTgt spid="44096"/>
                                        </p:tgtEl>
                                        <p:attrNameLst>
                                          <p:attrName>ppt_x</p:attrName>
                                        </p:attrNameLst>
                                      </p:cBhvr>
                                      <p:tavLst>
                                        <p:tav tm="0">
                                          <p:val>
                                            <p:strVal val="0-#ppt_w/2"/>
                                          </p:val>
                                        </p:tav>
                                        <p:tav tm="100000">
                                          <p:val>
                                            <p:strVal val="#ppt_x"/>
                                          </p:val>
                                        </p:tav>
                                      </p:tavLst>
                                    </p:anim>
                                    <p:anim calcmode="lin" valueType="num">
                                      <p:cBhvr additive="base">
                                        <p:cTn id="56" dur="300" fill="hold"/>
                                        <p:tgtEl>
                                          <p:spTgt spid="440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84" grpId="0" autoUpdateAnimBg="0"/>
      <p:bldP spid="44088" grpId="0" autoUpdateAnimBg="0"/>
      <p:bldP spid="44092" grpId="0" autoUpdateAnimBg="0"/>
      <p:bldP spid="44096" grpId="0" autoUpdateAnimBg="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251" y="1780038"/>
            <a:ext cx="9143498" cy="745242"/>
          </a:xfrm>
          <a:custGeom>
            <a:avLst/>
            <a:gdLst>
              <a:gd name="connsiteX0" fmla="*/ 0 w 7099546"/>
              <a:gd name="connsiteY0" fmla="*/ 0 h 504056"/>
              <a:gd name="connsiteX1" fmla="*/ 7099546 w 7099546"/>
              <a:gd name="connsiteY1" fmla="*/ 0 h 504056"/>
              <a:gd name="connsiteX2" fmla="*/ 7099546 w 7099546"/>
              <a:gd name="connsiteY2" fmla="*/ 504056 h 504056"/>
              <a:gd name="connsiteX3" fmla="*/ 0 w 7099546"/>
              <a:gd name="connsiteY3" fmla="*/ 504056 h 504056"/>
              <a:gd name="connsiteX4" fmla="*/ 0 w 7099546"/>
              <a:gd name="connsiteY4" fmla="*/ 0 h 504056"/>
              <a:gd name="connsiteX0" fmla="*/ 0 w 7099546"/>
              <a:gd name="connsiteY0" fmla="*/ 0 h 504056"/>
              <a:gd name="connsiteX1" fmla="*/ 7099546 w 7099546"/>
              <a:gd name="connsiteY1" fmla="*/ 0 h 504056"/>
              <a:gd name="connsiteX2" fmla="*/ 7091412 w 7099546"/>
              <a:gd name="connsiteY2" fmla="*/ 253938 h 504056"/>
              <a:gd name="connsiteX3" fmla="*/ 7099546 w 7099546"/>
              <a:gd name="connsiteY3" fmla="*/ 504056 h 504056"/>
              <a:gd name="connsiteX4" fmla="*/ 0 w 7099546"/>
              <a:gd name="connsiteY4" fmla="*/ 504056 h 504056"/>
              <a:gd name="connsiteX5" fmla="*/ 0 w 7099546"/>
              <a:gd name="connsiteY5" fmla="*/ 0 h 504056"/>
              <a:gd name="connsiteX0" fmla="*/ 0 w 7411452"/>
              <a:gd name="connsiteY0" fmla="*/ 0 h 504056"/>
              <a:gd name="connsiteX1" fmla="*/ 7099546 w 7411452"/>
              <a:gd name="connsiteY1" fmla="*/ 0 h 504056"/>
              <a:gd name="connsiteX2" fmla="*/ 7411452 w 7411452"/>
              <a:gd name="connsiteY2" fmla="*/ 246318 h 504056"/>
              <a:gd name="connsiteX3" fmla="*/ 7099546 w 7411452"/>
              <a:gd name="connsiteY3" fmla="*/ 504056 h 504056"/>
              <a:gd name="connsiteX4" fmla="*/ 0 w 7411452"/>
              <a:gd name="connsiteY4" fmla="*/ 504056 h 504056"/>
              <a:gd name="connsiteX5" fmla="*/ 0 w 7411452"/>
              <a:gd name="connsiteY5"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11452" h="504056">
                <a:moveTo>
                  <a:pt x="0" y="0"/>
                </a:moveTo>
                <a:lnTo>
                  <a:pt x="7099546" y="0"/>
                </a:lnTo>
                <a:lnTo>
                  <a:pt x="7411452" y="246318"/>
                </a:lnTo>
                <a:lnTo>
                  <a:pt x="7099546" y="504056"/>
                </a:lnTo>
                <a:lnTo>
                  <a:pt x="0" y="504056"/>
                </a:lnTo>
                <a:lnTo>
                  <a:pt x="0" y="0"/>
                </a:lnTo>
                <a:close/>
              </a:path>
            </a:pathLst>
          </a:custGeom>
          <a:solidFill>
            <a:schemeClr val="bg1">
              <a:lumMod val="8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endParaRPr>
          </a:p>
        </p:txBody>
      </p:sp>
      <p:grpSp>
        <p:nvGrpSpPr>
          <p:cNvPr id="72" name="组合 71"/>
          <p:cNvGrpSpPr/>
          <p:nvPr/>
        </p:nvGrpSpPr>
        <p:grpSpPr>
          <a:xfrm>
            <a:off x="1115842" y="1504693"/>
            <a:ext cx="1907896" cy="1295929"/>
            <a:chOff x="1450833" y="1741497"/>
            <a:chExt cx="760487" cy="834053"/>
          </a:xfrm>
        </p:grpSpPr>
        <p:sp>
          <p:nvSpPr>
            <p:cNvPr id="73" name="矩形 150"/>
            <p:cNvSpPr>
              <a:spLocks noChangeArrowheads="1"/>
            </p:cNvSpPr>
            <p:nvPr/>
          </p:nvSpPr>
          <p:spPr bwMode="auto">
            <a:xfrm>
              <a:off x="1450833" y="1741497"/>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74" name="矩形 2"/>
            <p:cNvSpPr>
              <a:spLocks noChangeArrowheads="1"/>
            </p:cNvSpPr>
            <p:nvPr/>
          </p:nvSpPr>
          <p:spPr bwMode="auto">
            <a:xfrm>
              <a:off x="1476014" y="1788908"/>
              <a:ext cx="710126" cy="739231"/>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76" name="组合 75"/>
          <p:cNvGrpSpPr/>
          <p:nvPr/>
        </p:nvGrpSpPr>
        <p:grpSpPr>
          <a:xfrm>
            <a:off x="3491964" y="1504693"/>
            <a:ext cx="1907896" cy="1295929"/>
            <a:chOff x="1450833" y="1741498"/>
            <a:chExt cx="760487" cy="834053"/>
          </a:xfrm>
        </p:grpSpPr>
        <p:sp>
          <p:nvSpPr>
            <p:cNvPr id="77" name="矩形 150"/>
            <p:cNvSpPr>
              <a:spLocks noChangeArrowheads="1"/>
            </p:cNvSpPr>
            <p:nvPr/>
          </p:nvSpPr>
          <p:spPr bwMode="auto">
            <a:xfrm>
              <a:off x="1450833" y="1741498"/>
              <a:ext cx="760487" cy="834053"/>
            </a:xfrm>
            <a:prstGeom prst="rect">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78" name="矩形 2"/>
            <p:cNvSpPr>
              <a:spLocks noChangeArrowheads="1"/>
            </p:cNvSpPr>
            <p:nvPr/>
          </p:nvSpPr>
          <p:spPr bwMode="auto">
            <a:xfrm>
              <a:off x="1476014" y="1788909"/>
              <a:ext cx="710126" cy="739231"/>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79" name="组合 78"/>
          <p:cNvGrpSpPr/>
          <p:nvPr/>
        </p:nvGrpSpPr>
        <p:grpSpPr>
          <a:xfrm>
            <a:off x="5868088" y="1504693"/>
            <a:ext cx="1907896" cy="1295929"/>
            <a:chOff x="1450833" y="1741498"/>
            <a:chExt cx="760487" cy="834053"/>
          </a:xfrm>
        </p:grpSpPr>
        <p:sp>
          <p:nvSpPr>
            <p:cNvPr id="80" name="矩形 150"/>
            <p:cNvSpPr>
              <a:spLocks noChangeArrowheads="1"/>
            </p:cNvSpPr>
            <p:nvPr/>
          </p:nvSpPr>
          <p:spPr bwMode="auto">
            <a:xfrm>
              <a:off x="1450833" y="1741498"/>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81" name="矩形 2"/>
            <p:cNvSpPr>
              <a:spLocks noChangeArrowheads="1"/>
            </p:cNvSpPr>
            <p:nvPr/>
          </p:nvSpPr>
          <p:spPr bwMode="auto">
            <a:xfrm>
              <a:off x="1476014" y="1788909"/>
              <a:ext cx="710126" cy="739231"/>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3" name="组合 2"/>
          <p:cNvGrpSpPr/>
          <p:nvPr/>
        </p:nvGrpSpPr>
        <p:grpSpPr>
          <a:xfrm>
            <a:off x="3231097" y="3459506"/>
            <a:ext cx="2327763" cy="444163"/>
            <a:chOff x="3230993" y="3458746"/>
            <a:chExt cx="2327891" cy="444187"/>
          </a:xfrm>
          <a:solidFill>
            <a:schemeClr val="bg1">
              <a:lumMod val="75000"/>
            </a:schemeClr>
          </a:solidFill>
        </p:grpSpPr>
        <p:sp>
          <p:nvSpPr>
            <p:cNvPr id="86" name="圆角矩形 85"/>
            <p:cNvSpPr/>
            <p:nvPr/>
          </p:nvSpPr>
          <p:spPr>
            <a:xfrm>
              <a:off x="3230993" y="3458746"/>
              <a:ext cx="2327891" cy="444187"/>
            </a:xfrm>
            <a:prstGeom prst="roundRect">
              <a:avLst/>
            </a:prstGeom>
            <a:solidFill>
              <a:schemeClr val="accent1"/>
            </a:solidFill>
            <a:ln w="3175" cap="flat" cmpd="sng" algn="ctr">
              <a:solidFill>
                <a:srgbClr val="D7D7D7"/>
              </a:solidFill>
              <a:prstDash val="solid"/>
            </a:ln>
            <a:effectLst/>
          </p:spPr>
          <p:txBody>
            <a:bodyPr lIns="93291" tIns="46645" rIns="93291" bIns="46645" anchor="ctr" anchorCtr="1"/>
            <a:lstStyle/>
            <a:p>
              <a:pPr>
                <a:lnSpc>
                  <a:spcPct val="120000"/>
                </a:lnSpc>
              </a:pPr>
              <a:endParaRPr lang="zh-CN" altLang="en-US" sz="2800" kern="0">
                <a:solidFill>
                  <a:srgbClr val="4D4D4D"/>
                </a:solidFill>
                <a:latin typeface="Impact" pitchFamily="34" charset="0"/>
                <a:cs typeface="+mn-ea"/>
              </a:endParaRPr>
            </a:p>
          </p:txBody>
        </p:sp>
        <p:sp>
          <p:nvSpPr>
            <p:cNvPr id="88" name="TextBox 33"/>
            <p:cNvSpPr txBox="1"/>
            <p:nvPr/>
          </p:nvSpPr>
          <p:spPr>
            <a:xfrm>
              <a:off x="3334011" y="3542340"/>
              <a:ext cx="2121855" cy="276999"/>
            </a:xfrm>
            <a:prstGeom prst="rect">
              <a:avLst/>
            </a:prstGeom>
            <a:noFill/>
            <a:ln w="3175" cap="flat" cmpd="sng" algn="ctr">
              <a:noFill/>
              <a:prstDash val="solid"/>
            </a:ln>
            <a:effectLst/>
          </p:spPr>
          <p:txBody>
            <a:bodyPr lIns="93291" tIns="46645" rIns="93291" bIns="46645" anchor="ctr" anchorCtr="1"/>
            <a:lstStyle>
              <a:defPPr>
                <a:defRPr lang="zh-CN"/>
              </a:defPPr>
              <a:lvl1pPr>
                <a:lnSpc>
                  <a:spcPct val="120000"/>
                </a:lnSpc>
                <a:defRPr sz="2800" kern="0">
                  <a:solidFill>
                    <a:srgbClr val="4D4D4D"/>
                  </a:solidFill>
                  <a:latin typeface="Impact" pitchFamily="34" charset="0"/>
                  <a:cs typeface="+mn-ea"/>
                </a:defRPr>
              </a:lvl1pPr>
            </a:lstStyle>
            <a:p>
              <a:r>
                <a:rPr lang="zh-CN" altLang="en-US" sz="1600" b="1" dirty="0">
                  <a:solidFill>
                    <a:schemeClr val="bg1"/>
                  </a:solidFill>
                  <a:sym typeface="+mn-lt"/>
                </a:rPr>
                <a:t>点击输入标题文字</a:t>
              </a:r>
            </a:p>
          </p:txBody>
        </p:sp>
      </p:grpSp>
      <p:sp>
        <p:nvSpPr>
          <p:cNvPr id="70" name="MH_Text_1"/>
          <p:cNvSpPr txBox="1">
            <a:spLocks noChangeArrowheads="1"/>
          </p:cNvSpPr>
          <p:nvPr>
            <p:custDataLst>
              <p:tags r:id="rId1"/>
            </p:custDataLst>
          </p:nvPr>
        </p:nvSpPr>
        <p:spPr bwMode="auto">
          <a:xfrm>
            <a:off x="1483898" y="4095943"/>
            <a:ext cx="6256292" cy="56611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2150" tIns="51073" rIns="102150" bIns="5107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您的内容打在这里，或者通过复制您的文本后，在此框中选择粘贴，并选择只保留文字。</a:t>
            </a:r>
            <a:endParaRPr lang="en-US" altLang="zh-CN" sz="1200" dirty="0">
              <a:solidFill>
                <a:prstClr val="white">
                  <a:lumMod val="50000"/>
                </a:prstClr>
              </a:solidFill>
              <a:latin typeface="+mn-ea"/>
              <a:cs typeface="+mn-ea"/>
              <a:sym typeface="+mn-lt"/>
            </a:endParaRPr>
          </a:p>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a:t>
            </a:r>
          </a:p>
        </p:txBody>
      </p:sp>
    </p:spTree>
    <p:extLst>
      <p:ext uri="{BB962C8B-B14F-4D97-AF65-F5344CB8AC3E}">
        <p14:creationId xmlns:p14="http://schemas.microsoft.com/office/powerpoint/2010/main" val="349677909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4"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300"/>
                                        <p:tgtEl>
                                          <p:spTgt spid="72"/>
                                        </p:tgtEl>
                                        <p:attrNameLst>
                                          <p:attrName>ppt_y</p:attrName>
                                        </p:attrNameLst>
                                      </p:cBhvr>
                                      <p:tavLst>
                                        <p:tav tm="0">
                                          <p:val>
                                            <p:strVal val="#ppt_y+#ppt_h*1.125000"/>
                                          </p:val>
                                        </p:tav>
                                        <p:tav tm="100000">
                                          <p:val>
                                            <p:strVal val="#ppt_y"/>
                                          </p:val>
                                        </p:tav>
                                      </p:tavLst>
                                    </p:anim>
                                    <p:animEffect transition="in" filter="wipe(up)">
                                      <p:cBhvr>
                                        <p:cTn id="13" dur="300"/>
                                        <p:tgtEl>
                                          <p:spTgt spid="72"/>
                                        </p:tgtEl>
                                      </p:cBhvr>
                                    </p:animEffect>
                                  </p:childTnLst>
                                </p:cTn>
                              </p:par>
                            </p:childTnLst>
                          </p:cTn>
                        </p:par>
                        <p:par>
                          <p:cTn id="14" fill="hold">
                            <p:stCondLst>
                              <p:cond delay="1300"/>
                            </p:stCondLst>
                            <p:childTnLst>
                              <p:par>
                                <p:cTn id="15" presetID="12" presetClass="entr" presetSubtype="4"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300"/>
                                        <p:tgtEl>
                                          <p:spTgt spid="76"/>
                                        </p:tgtEl>
                                        <p:attrNameLst>
                                          <p:attrName>ppt_y</p:attrName>
                                        </p:attrNameLst>
                                      </p:cBhvr>
                                      <p:tavLst>
                                        <p:tav tm="0">
                                          <p:val>
                                            <p:strVal val="#ppt_y+#ppt_h*1.125000"/>
                                          </p:val>
                                        </p:tav>
                                        <p:tav tm="100000">
                                          <p:val>
                                            <p:strVal val="#ppt_y"/>
                                          </p:val>
                                        </p:tav>
                                      </p:tavLst>
                                    </p:anim>
                                    <p:animEffect transition="in" filter="wipe(up)">
                                      <p:cBhvr>
                                        <p:cTn id="18" dur="300"/>
                                        <p:tgtEl>
                                          <p:spTgt spid="76"/>
                                        </p:tgtEl>
                                      </p:cBhvr>
                                    </p:animEffect>
                                  </p:childTnLst>
                                </p:cTn>
                              </p:par>
                            </p:childTnLst>
                          </p:cTn>
                        </p:par>
                        <p:par>
                          <p:cTn id="19" fill="hold">
                            <p:stCondLst>
                              <p:cond delay="1600"/>
                            </p:stCondLst>
                            <p:childTnLst>
                              <p:par>
                                <p:cTn id="20" presetID="12" presetClass="entr" presetSubtype="4"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300"/>
                                        <p:tgtEl>
                                          <p:spTgt spid="79"/>
                                        </p:tgtEl>
                                        <p:attrNameLst>
                                          <p:attrName>ppt_y</p:attrName>
                                        </p:attrNameLst>
                                      </p:cBhvr>
                                      <p:tavLst>
                                        <p:tav tm="0">
                                          <p:val>
                                            <p:strVal val="#ppt_y+#ppt_h*1.125000"/>
                                          </p:val>
                                        </p:tav>
                                        <p:tav tm="100000">
                                          <p:val>
                                            <p:strVal val="#ppt_y"/>
                                          </p:val>
                                        </p:tav>
                                      </p:tavLst>
                                    </p:anim>
                                    <p:animEffect transition="in" filter="wipe(up)">
                                      <p:cBhvr>
                                        <p:cTn id="23" dur="300"/>
                                        <p:tgtEl>
                                          <p:spTgt spid="79"/>
                                        </p:tgtEl>
                                      </p:cBhvr>
                                    </p:animEffect>
                                  </p:childTnLst>
                                </p:cTn>
                              </p:par>
                            </p:childTnLst>
                          </p:cTn>
                        </p:par>
                        <p:par>
                          <p:cTn id="24" fill="hold">
                            <p:stCondLst>
                              <p:cond delay="1900"/>
                            </p:stCondLst>
                            <p:childTnLst>
                              <p:par>
                                <p:cTn id="25" presetID="23" presetClass="entr" presetSubtype="52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childTnLst>
                          </p:cTn>
                        </p:par>
                        <p:par>
                          <p:cTn id="31" fill="hold">
                            <p:stCondLst>
                              <p:cond delay="2400"/>
                            </p:stCondLst>
                            <p:childTnLst>
                              <p:par>
                                <p:cTn id="32" presetID="23" presetClass="entr" presetSubtype="528"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a:spLocks noChangeAspect="1" noChangeArrowheads="1"/>
          </p:cNvSpPr>
          <p:nvPr/>
        </p:nvSpPr>
        <p:spPr bwMode="auto">
          <a:xfrm>
            <a:off x="260033" y="1314989"/>
            <a:ext cx="2375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3600" dirty="0">
                <a:solidFill>
                  <a:schemeClr val="tx1">
                    <a:lumMod val="75000"/>
                    <a:lumOff val="25000"/>
                  </a:schemeClr>
                </a:solidFill>
                <a:latin typeface="幼圆" panose="02010509060101010101" pitchFamily="49" charset="-122"/>
                <a:ea typeface="幼圆" panose="02010509060101010101" pitchFamily="49" charset="-122"/>
              </a:rPr>
              <a:t>输入标题</a:t>
            </a:r>
            <a:endParaRPr lang="en-US" altLang="zh-CN" sz="3600"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14" name="组合 13"/>
          <p:cNvGrpSpPr>
            <a:grpSpLocks/>
          </p:cNvGrpSpPr>
          <p:nvPr/>
        </p:nvGrpSpPr>
        <p:grpSpPr bwMode="auto">
          <a:xfrm>
            <a:off x="473393" y="2063275"/>
            <a:ext cx="4291663" cy="1546862"/>
            <a:chOff x="6279" y="3614"/>
            <a:chExt cx="6758" cy="2435"/>
          </a:xfrm>
        </p:grpSpPr>
        <p:sp>
          <p:nvSpPr>
            <p:cNvPr id="15" name="文本框 14"/>
            <p:cNvSpPr txBox="1"/>
            <p:nvPr/>
          </p:nvSpPr>
          <p:spPr>
            <a:xfrm>
              <a:off x="6279" y="3614"/>
              <a:ext cx="6427" cy="1260"/>
            </a:xfrm>
            <a:prstGeom prst="rect">
              <a:avLst/>
            </a:prstGeom>
            <a:noFill/>
            <a:ln>
              <a:noFill/>
            </a:ln>
          </p:spPr>
          <p:txBody>
            <a:bodyPr>
              <a:spAutoFit/>
            </a:bodyPr>
            <a:lstStyle/>
            <a:p>
              <a:r>
                <a:rPr lang="en-US" altLang="zh-CN" sz="920" noProof="1">
                  <a:solidFill>
                    <a:schemeClr val="tx1">
                      <a:lumMod val="75000"/>
                      <a:lumOff val="25000"/>
                    </a:schemeClr>
                  </a:solidFill>
                  <a:latin typeface="Arial" panose="020B0604020202020204" pitchFamily="34" charset="0"/>
                </a:rPr>
                <a:t>Lorem ipsum dolor sit amet, consectetur adipiscing elit, sed do eiusmod te mpor incididunt ut labore et dolore magna aliqua. Ut enim ad minim veni am, quis nostrud exercitation ullamco laboris nisi ut aliquip ex ea commodo consequat. Lorem ipsum dolor sit amet, consectetur adipiscing elit, sed do eiusmod tempor incididunt. </a:t>
              </a:r>
            </a:p>
          </p:txBody>
        </p:sp>
        <p:sp>
          <p:nvSpPr>
            <p:cNvPr id="16" name="文本框 15"/>
            <p:cNvSpPr txBox="1"/>
            <p:nvPr/>
          </p:nvSpPr>
          <p:spPr>
            <a:xfrm>
              <a:off x="6279" y="5458"/>
              <a:ext cx="6427" cy="591"/>
            </a:xfrm>
            <a:prstGeom prst="rect">
              <a:avLst/>
            </a:prstGeom>
            <a:noFill/>
            <a:ln>
              <a:noFill/>
            </a:ln>
          </p:spPr>
          <p:txBody>
            <a:bodyPr>
              <a:spAutoFit/>
            </a:bodyPr>
            <a:lstStyle/>
            <a:p>
              <a:r>
                <a:rPr lang="en-US" altLang="zh-CN" sz="920" noProof="1">
                  <a:solidFill>
                    <a:schemeClr val="tx1">
                      <a:lumMod val="75000"/>
                      <a:lumOff val="25000"/>
                    </a:schemeClr>
                  </a:solidFill>
                  <a:latin typeface="Arial" panose="020B0604020202020204" pitchFamily="34" charset="0"/>
                </a:rPr>
                <a:t>Lorem ipsum dolor sit amet, consectetur adipiscing elit, sed do eiusmod te mpor incididunt ut labore et dolore magna aliqua.</a:t>
              </a:r>
            </a:p>
          </p:txBody>
        </p:sp>
        <p:cxnSp>
          <p:nvCxnSpPr>
            <p:cNvPr id="17" name="直接连接符 16"/>
            <p:cNvCxnSpPr>
              <a:cxnSpLocks/>
            </p:cNvCxnSpPr>
            <p:nvPr/>
          </p:nvCxnSpPr>
          <p:spPr>
            <a:xfrm>
              <a:off x="6421" y="5161"/>
              <a:ext cx="6616" cy="0"/>
            </a:xfrm>
            <a:prstGeom prst="line">
              <a:avLst/>
            </a:prstGeom>
            <a:ln>
              <a:solidFill>
                <a:srgbClr val="031D05"/>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4765358" y="970643"/>
            <a:ext cx="4073843" cy="31571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5839648"/>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ppt_x</p:attrName>
                                        </p:attrNameLst>
                                      </p:cBhvr>
                                      <p:tavLst>
                                        <p:tav tm="0">
                                          <p:val>
                                            <p:strVal val="#ppt_x"/>
                                          </p:val>
                                        </p:tav>
                                        <p:tav tm="100000">
                                          <p:val>
                                            <p:strVal val="#ppt_x"/>
                                          </p:val>
                                        </p:tav>
                                      </p:tavLst>
                                    </p:anim>
                                    <p:anim calcmode="lin" valueType="num">
                                      <p:cBhvr>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ppt_x</p:attrName>
                                        </p:attrNameLst>
                                      </p:cBhvr>
                                      <p:tavLst>
                                        <p:tav tm="0">
                                          <p:val>
                                            <p:strVal val="#ppt_x"/>
                                          </p:val>
                                        </p:tav>
                                        <p:tav tm="100000">
                                          <p:val>
                                            <p:strVal val="#ppt_x"/>
                                          </p:val>
                                        </p:tav>
                                      </p:tavLst>
                                    </p:anim>
                                    <p:anim calcmode="lin" valueType="num">
                                      <p:cBhvr>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AF34409A-D29E-4E06-B2CD-1DF2A90E7DD8}"/>
              </a:ext>
            </a:extLst>
          </p:cNvPr>
          <p:cNvGrpSpPr/>
          <p:nvPr/>
        </p:nvGrpSpPr>
        <p:grpSpPr>
          <a:xfrm>
            <a:off x="0" y="0"/>
            <a:ext cx="9146218" cy="5145327"/>
            <a:chOff x="0" y="0"/>
            <a:chExt cx="9146218" cy="5145327"/>
          </a:xfrm>
        </p:grpSpPr>
        <p:pic>
          <p:nvPicPr>
            <p:cNvPr id="21" name="图片 20">
              <a:extLst>
                <a:ext uri="{FF2B5EF4-FFF2-40B4-BE49-F238E27FC236}">
                  <a16:creationId xmlns:a16="http://schemas.microsoft.com/office/drawing/2014/main" id="{CCD0A0E3-86DD-4A22-B8E5-B59E404455FA}"/>
                </a:ext>
              </a:extLst>
            </p:cNvPr>
            <p:cNvPicPr>
              <a:picLocks noChangeAspect="1"/>
            </p:cNvPicPr>
            <p:nvPr/>
          </p:nvPicPr>
          <p:blipFill>
            <a:blip r:embed="rId3"/>
            <a:stretch>
              <a:fillRect/>
            </a:stretch>
          </p:blipFill>
          <p:spPr>
            <a:xfrm>
              <a:off x="3361" y="2470"/>
              <a:ext cx="9142857" cy="5142857"/>
            </a:xfrm>
            <a:prstGeom prst="rect">
              <a:avLst/>
            </a:prstGeom>
          </p:spPr>
        </p:pic>
        <p:sp>
          <p:nvSpPr>
            <p:cNvPr id="22" name="矩形 21">
              <a:extLst>
                <a:ext uri="{FF2B5EF4-FFF2-40B4-BE49-F238E27FC236}">
                  <a16:creationId xmlns:a16="http://schemas.microsoft.com/office/drawing/2014/main" id="{270496E5-3111-4789-B626-C5F2A98B229E}"/>
                </a:ext>
              </a:extLst>
            </p:cNvPr>
            <p:cNvSpPr/>
            <p:nvPr/>
          </p:nvSpPr>
          <p:spPr bwMode="auto">
            <a:xfrm>
              <a:off x="0" y="0"/>
              <a:ext cx="9144000" cy="5142618"/>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sp>
        <p:nvSpPr>
          <p:cNvPr id="10" name="矩形 9"/>
          <p:cNvSpPr/>
          <p:nvPr/>
        </p:nvSpPr>
        <p:spPr>
          <a:xfrm>
            <a:off x="3503328" y="3007559"/>
            <a:ext cx="25418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485201"/>
            <a:ext cx="1158039" cy="1158040"/>
            <a:chOff x="1985488" y="1104900"/>
            <a:chExt cx="930184" cy="930184"/>
          </a:xfrm>
          <a:effectLst>
            <a:outerShdw blurRad="381000" dist="190500" dir="2700000" algn="tl" rotWithShape="0">
              <a:prstClr val="black">
                <a:alpha val="40000"/>
              </a:prstClr>
            </a:outerShdw>
          </a:effectLst>
        </p:grpSpPr>
        <p:sp>
          <p:nvSpPr>
            <p:cNvPr id="19" name="椭圆 18"/>
            <p:cNvSpPr/>
            <p:nvPr/>
          </p:nvSpPr>
          <p:spPr>
            <a:xfrm>
              <a:off x="1985488" y="1104900"/>
              <a:ext cx="930184" cy="930184"/>
            </a:xfrm>
            <a:prstGeom prst="ellipse">
              <a:avLst/>
            </a:prstGeom>
            <a:ln w="101600">
              <a:solidFill>
                <a:schemeClr val="bg1"/>
              </a:solid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36269"/>
              <a:ext cx="696364" cy="667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400" cap="all" dirty="0">
                  <a:solidFill>
                    <a:schemeClr val="bg1"/>
                  </a:solidFill>
                  <a:latin typeface="Arial" panose="020B0604020202020204" pitchFamily="34" charset="0"/>
                  <a:cs typeface="Arial" panose="020B0604020202020204" pitchFamily="34" charset="0"/>
                  <a:sym typeface="Arial" panose="020B0604020202020204" pitchFamily="34" charset="0"/>
                </a:rPr>
                <a:t>03</a:t>
              </a:r>
              <a:endParaRPr lang="zh-CN" altLang="en-US" sz="5400"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883090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ppt_w"/>
                                          </p:val>
                                        </p:tav>
                                        <p:tav tm="100000">
                                          <p:val>
                                            <p:strVal val="#ppt_w"/>
                                          </p:val>
                                        </p:tav>
                                      </p:tavLst>
                                    </p:anim>
                                    <p:anim calcmode="lin" valueType="num">
                                      <p:cBhvr>
                                        <p:cTn id="20" dur="500" fill="hold"/>
                                        <p:tgtEl>
                                          <p:spTgt spid="10"/>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childTnLst>
                          </p:cTn>
                        </p:par>
                        <p:par>
                          <p:cTn id="36" fill="hold">
                            <p:stCondLst>
                              <p:cond delay="2000"/>
                            </p:stCondLst>
                            <p:childTnLst>
                              <p:par>
                                <p:cTn id="37" presetID="1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85090" y="698500"/>
            <a:ext cx="2839923" cy="1972355"/>
          </a:xfrm>
          <a:prstGeom prst="rect">
            <a:avLst/>
          </a:prstGeom>
        </p:spPr>
      </p:pic>
      <p:pic>
        <p:nvPicPr>
          <p:cNvPr id="12" name="图片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85091" y="2767026"/>
            <a:ext cx="2839923" cy="1893873"/>
          </a:xfrm>
          <a:prstGeom prst="rect">
            <a:avLst/>
          </a:prstGeom>
        </p:spPr>
      </p:pic>
      <p:sp>
        <p:nvSpPr>
          <p:cNvPr id="15" name="TextBox 14"/>
          <p:cNvSpPr txBox="1"/>
          <p:nvPr/>
        </p:nvSpPr>
        <p:spPr bwMode="auto">
          <a:xfrm>
            <a:off x="5218172" y="1486949"/>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16" name="矩形 15"/>
          <p:cNvSpPr/>
          <p:nvPr/>
        </p:nvSpPr>
        <p:spPr bwMode="auto">
          <a:xfrm>
            <a:off x="5232866" y="112115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grpSp>
        <p:nvGrpSpPr>
          <p:cNvPr id="8" name="组合 7"/>
          <p:cNvGrpSpPr/>
          <p:nvPr/>
        </p:nvGrpSpPr>
        <p:grpSpPr>
          <a:xfrm>
            <a:off x="4636828" y="1533980"/>
            <a:ext cx="516518" cy="516518"/>
            <a:chOff x="4644009" y="1703896"/>
            <a:chExt cx="573732" cy="573732"/>
          </a:xfrm>
        </p:grpSpPr>
        <p:sp>
          <p:nvSpPr>
            <p:cNvPr id="3" name="椭圆 2"/>
            <p:cNvSpPr/>
            <p:nvPr/>
          </p:nvSpPr>
          <p:spPr>
            <a:xfrm>
              <a:off x="4644009" y="1703896"/>
              <a:ext cx="573732" cy="573732"/>
            </a:xfrm>
            <a:prstGeom prst="ellipse">
              <a:avLst/>
            </a:prstGeom>
            <a:solidFill>
              <a:schemeClr val="accent1"/>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6" name="右箭头 5"/>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grpSp>
      <p:grpSp>
        <p:nvGrpSpPr>
          <p:cNvPr id="26" name="组合 25"/>
          <p:cNvGrpSpPr/>
          <p:nvPr/>
        </p:nvGrpSpPr>
        <p:grpSpPr>
          <a:xfrm>
            <a:off x="4636828" y="3645180"/>
            <a:ext cx="516518" cy="516518"/>
            <a:chOff x="4644009" y="1703896"/>
            <a:chExt cx="573732" cy="573732"/>
          </a:xfrm>
        </p:grpSpPr>
        <p:sp>
          <p:nvSpPr>
            <p:cNvPr id="27" name="椭圆 26"/>
            <p:cNvSpPr/>
            <p:nvPr/>
          </p:nvSpPr>
          <p:spPr>
            <a:xfrm>
              <a:off x="4644009" y="1703896"/>
              <a:ext cx="573732" cy="573732"/>
            </a:xfrm>
            <a:prstGeom prst="ellipse">
              <a:avLst/>
            </a:prstGeom>
            <a:solidFill>
              <a:schemeClr val="accent2"/>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8" name="右箭头 27"/>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dirty="0"/>
            </a:p>
          </p:txBody>
        </p:sp>
      </p:grpSp>
      <p:sp>
        <p:nvSpPr>
          <p:cNvPr id="29" name="TextBox 28"/>
          <p:cNvSpPr txBox="1"/>
          <p:nvPr/>
        </p:nvSpPr>
        <p:spPr bwMode="auto">
          <a:xfrm>
            <a:off x="5220272" y="3678471"/>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30" name="矩形 29"/>
          <p:cNvSpPr/>
          <p:nvPr/>
        </p:nvSpPr>
        <p:spPr bwMode="auto">
          <a:xfrm>
            <a:off x="5234966" y="331267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271925779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0-#ppt_w/2"/>
                                          </p:val>
                                        </p:tav>
                                        <p:tav tm="100000">
                                          <p:val>
                                            <p:strVal val="#ppt_x"/>
                                          </p:val>
                                        </p:tav>
                                      </p:tavLst>
                                    </p:anim>
                                    <p:anim calcmode="lin" valueType="num">
                                      <p:cBhvr additive="base">
                                        <p:cTn id="4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2087724" y="2109046"/>
            <a:ext cx="1542822" cy="1913231"/>
            <a:chOff x="2309920" y="1569079"/>
            <a:chExt cx="1542822" cy="1912640"/>
          </a:xfrm>
        </p:grpSpPr>
        <p:grpSp>
          <p:nvGrpSpPr>
            <p:cNvPr id="3" name="组合 5"/>
            <p:cNvGrpSpPr/>
            <p:nvPr/>
          </p:nvGrpSpPr>
          <p:grpSpPr>
            <a:xfrm>
              <a:off x="2309920" y="1569079"/>
              <a:ext cx="1374757" cy="1912640"/>
              <a:chOff x="2309920" y="1569079"/>
              <a:chExt cx="1374757" cy="1912640"/>
            </a:xfrm>
          </p:grpSpPr>
          <p:sp>
            <p:nvSpPr>
              <p:cNvPr id="8" name="AutoShape 3"/>
              <p:cNvSpPr>
                <a:spLocks noChangeAspect="1" noChangeArrowheads="1"/>
              </p:cNvSpPr>
              <p:nvPr/>
            </p:nvSpPr>
            <p:spPr bwMode="auto">
              <a:xfrm rot="5400000">
                <a:off x="1975930" y="1949236"/>
                <a:ext cx="1912077" cy="1152890"/>
              </a:xfrm>
              <a:custGeom>
                <a:avLst/>
                <a:gdLst>
                  <a:gd name="G0" fmla="+- 2178 0 0"/>
                  <a:gd name="G1" fmla="+- 21600 0 2178"/>
                  <a:gd name="G2" fmla="*/ 2178 1 2"/>
                  <a:gd name="G3" fmla="+- 21600 0 G2"/>
                  <a:gd name="G4" fmla="+/ 2178 21600 2"/>
                  <a:gd name="G5" fmla="+/ G1 0 2"/>
                  <a:gd name="G6" fmla="*/ 21600 21600 2178"/>
                  <a:gd name="G7" fmla="*/ G6 1 2"/>
                  <a:gd name="G8" fmla="+- 21600 0 G7"/>
                  <a:gd name="G9" fmla="*/ 21600 1 2"/>
                  <a:gd name="G10" fmla="+- 2178 0 G9"/>
                  <a:gd name="G11" fmla="?: G10 G8 0"/>
                  <a:gd name="G12" fmla="?: G10 G7 21600"/>
                  <a:gd name="T0" fmla="*/ 20511 w 21600"/>
                  <a:gd name="T1" fmla="*/ 10800 h 21600"/>
                  <a:gd name="T2" fmla="*/ 10800 w 21600"/>
                  <a:gd name="T3" fmla="*/ 21600 h 21600"/>
                  <a:gd name="T4" fmla="*/ 1089 w 21600"/>
                  <a:gd name="T5" fmla="*/ 10800 h 21600"/>
                  <a:gd name="T6" fmla="*/ 10800 w 21600"/>
                  <a:gd name="T7" fmla="*/ 0 h 21600"/>
                  <a:gd name="T8" fmla="*/ 2889 w 21600"/>
                  <a:gd name="T9" fmla="*/ 2889 h 21600"/>
                  <a:gd name="T10" fmla="*/ 18711 w 21600"/>
                  <a:gd name="T11" fmla="*/ 18711 h 21600"/>
                </a:gdLst>
                <a:ahLst/>
                <a:cxnLst>
                  <a:cxn ang="0">
                    <a:pos x="T0" y="T1"/>
                  </a:cxn>
                  <a:cxn ang="0">
                    <a:pos x="T2" y="T3"/>
                  </a:cxn>
                  <a:cxn ang="0">
                    <a:pos x="T4" y="T5"/>
                  </a:cxn>
                  <a:cxn ang="0">
                    <a:pos x="T6" y="T7"/>
                  </a:cxn>
                </a:cxnLst>
                <a:rect l="T8" t="T9" r="T10" b="T11"/>
                <a:pathLst>
                  <a:path w="21600" h="21600">
                    <a:moveTo>
                      <a:pt x="0" y="0"/>
                    </a:moveTo>
                    <a:lnTo>
                      <a:pt x="2178" y="21600"/>
                    </a:lnTo>
                    <a:lnTo>
                      <a:pt x="19422" y="21600"/>
                    </a:lnTo>
                    <a:lnTo>
                      <a:pt x="21600" y="0"/>
                    </a:lnTo>
                    <a:close/>
                  </a:path>
                </a:pathLst>
              </a:custGeom>
              <a:solidFill>
                <a:schemeClr val="accent1"/>
              </a:solidFill>
              <a:ln w="2857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9" name="AutoShape 4"/>
              <p:cNvSpPr>
                <a:spLocks noChangeAspect="1" noChangeArrowheads="1"/>
              </p:cNvSpPr>
              <p:nvPr/>
            </p:nvSpPr>
            <p:spPr bwMode="auto">
              <a:xfrm rot="16200000">
                <a:off x="2659415" y="2445746"/>
                <a:ext cx="1901930" cy="148595"/>
              </a:xfrm>
              <a:custGeom>
                <a:avLst/>
                <a:gdLst>
                  <a:gd name="G0" fmla="+- 1730 0 0"/>
                  <a:gd name="G1" fmla="+- 21600 0 1730"/>
                  <a:gd name="G2" fmla="*/ 1730 1 2"/>
                  <a:gd name="G3" fmla="+- 21600 0 G2"/>
                  <a:gd name="G4" fmla="+/ 1730 21600 2"/>
                  <a:gd name="G5" fmla="+/ G1 0 2"/>
                  <a:gd name="G6" fmla="*/ 21600 21600 1730"/>
                  <a:gd name="G7" fmla="*/ G6 1 2"/>
                  <a:gd name="G8" fmla="+- 21600 0 G7"/>
                  <a:gd name="G9" fmla="*/ 21600 1 2"/>
                  <a:gd name="G10" fmla="+- 1730 0 G9"/>
                  <a:gd name="G11" fmla="?: G10 G8 0"/>
                  <a:gd name="G12" fmla="?: G10 G7 21600"/>
                  <a:gd name="T0" fmla="*/ 20735 w 21600"/>
                  <a:gd name="T1" fmla="*/ 10800 h 21600"/>
                  <a:gd name="T2" fmla="*/ 10800 w 21600"/>
                  <a:gd name="T3" fmla="*/ 21600 h 21600"/>
                  <a:gd name="T4" fmla="*/ 865 w 21600"/>
                  <a:gd name="T5" fmla="*/ 10800 h 21600"/>
                  <a:gd name="T6" fmla="*/ 10800 w 21600"/>
                  <a:gd name="T7" fmla="*/ 0 h 21600"/>
                  <a:gd name="T8" fmla="*/ 2665 w 21600"/>
                  <a:gd name="T9" fmla="*/ 2665 h 21600"/>
                  <a:gd name="T10" fmla="*/ 18935 w 21600"/>
                  <a:gd name="T11" fmla="*/ 18935 h 21600"/>
                </a:gdLst>
                <a:ahLst/>
                <a:cxnLst>
                  <a:cxn ang="0">
                    <a:pos x="T0" y="T1"/>
                  </a:cxn>
                  <a:cxn ang="0">
                    <a:pos x="T2" y="T3"/>
                  </a:cxn>
                  <a:cxn ang="0">
                    <a:pos x="T4" y="T5"/>
                  </a:cxn>
                  <a:cxn ang="0">
                    <a:pos x="T6" y="T7"/>
                  </a:cxn>
                </a:cxnLst>
                <a:rect l="T8" t="T9" r="T10" b="T11"/>
                <a:pathLst>
                  <a:path w="21600" h="21600">
                    <a:moveTo>
                      <a:pt x="0" y="0"/>
                    </a:moveTo>
                    <a:lnTo>
                      <a:pt x="1730" y="21600"/>
                    </a:lnTo>
                    <a:lnTo>
                      <a:pt x="19870" y="21600"/>
                    </a:lnTo>
                    <a:lnTo>
                      <a:pt x="21600" y="0"/>
                    </a:lnTo>
                    <a:close/>
                  </a:path>
                </a:pathLst>
              </a:custGeom>
              <a:gradFill rotWithShape="1">
                <a:gsLst>
                  <a:gs pos="0">
                    <a:srgbClr val="FF9900">
                      <a:alpha val="25000"/>
                    </a:srgbClr>
                  </a:gs>
                  <a:gs pos="100000">
                    <a:srgbClr val="5F5F5F">
                      <a:alpha val="0"/>
                    </a:srgbClr>
                  </a:gs>
                </a:gsLst>
                <a:lin ang="5400000" scaled="1"/>
              </a:gradFill>
              <a:ln w="952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10" name="Rectangle 11"/>
              <p:cNvSpPr>
                <a:spLocks noChangeAspect="1" noChangeArrowheads="1"/>
              </p:cNvSpPr>
              <p:nvPr/>
            </p:nvSpPr>
            <p:spPr bwMode="auto">
              <a:xfrm>
                <a:off x="2309920" y="1849238"/>
                <a:ext cx="1269716" cy="590748"/>
              </a:xfrm>
              <a:prstGeom prst="rect">
                <a:avLst/>
              </a:prstGeom>
              <a:noFill/>
              <a:ln w="9525" cap="flat" cmpd="sng">
                <a:noFill/>
                <a:miter lim="800000"/>
                <a:headEnd/>
                <a:tailEnd/>
              </a:ln>
              <a:effectLst/>
            </p:spPr>
            <p:txBody>
              <a:bodyPr>
                <a:spAutoFit/>
              </a:bodyPr>
              <a:lstStyle/>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p:txBody>
          </p:sp>
        </p:grpSp>
        <p:sp>
          <p:nvSpPr>
            <p:cNvPr id="7" name="Text Box 12"/>
            <p:cNvSpPr txBox="1">
              <a:spLocks noChangeAspect="1" noChangeArrowheads="1"/>
            </p:cNvSpPr>
            <p:nvPr/>
          </p:nvSpPr>
          <p:spPr bwMode="auto">
            <a:xfrm>
              <a:off x="2962199" y="2716212"/>
              <a:ext cx="890543" cy="646131"/>
            </a:xfrm>
            <a:prstGeom prst="rect">
              <a:avLst/>
            </a:prstGeom>
            <a:noFill/>
            <a:ln w="9525" cap="flat" cmpd="sng">
              <a:noFill/>
              <a:miter lim="800000"/>
              <a:headEnd/>
              <a:tailEnd/>
            </a:ln>
            <a:effectLst/>
          </p:spPr>
          <p:txBody>
            <a:bodyPr>
              <a:spAutoFit/>
            </a:bodyPr>
            <a:lstStyle/>
            <a:p>
              <a:pPr defTabSz="914378">
                <a:spcBef>
                  <a:spcPct val="50000"/>
                </a:spcBef>
                <a:defRPr/>
              </a:pPr>
              <a:r>
                <a:rPr lang="zh-CN" altLang="zh-CN" sz="3600" kern="0" dirty="0">
                  <a:solidFill>
                    <a:schemeClr val="bg1"/>
                  </a:solidFill>
                  <a:latin typeface="微软雅黑" pitchFamily="34" charset="-122"/>
                  <a:ea typeface="微软雅黑" pitchFamily="34" charset="-122"/>
                </a:rPr>
                <a:t>1</a:t>
              </a:r>
            </a:p>
          </p:txBody>
        </p:sp>
      </p:grpSp>
      <p:grpSp>
        <p:nvGrpSpPr>
          <p:cNvPr id="4" name="组合 10"/>
          <p:cNvGrpSpPr/>
          <p:nvPr/>
        </p:nvGrpSpPr>
        <p:grpSpPr>
          <a:xfrm>
            <a:off x="3240102" y="1859250"/>
            <a:ext cx="1576641" cy="2408313"/>
            <a:chOff x="3462297" y="1319359"/>
            <a:chExt cx="1576641" cy="2407570"/>
          </a:xfrm>
        </p:grpSpPr>
        <p:sp>
          <p:nvSpPr>
            <p:cNvPr id="12" name="AutoShape 5"/>
            <p:cNvSpPr>
              <a:spLocks noChangeAspect="1" noChangeArrowheads="1"/>
            </p:cNvSpPr>
            <p:nvPr/>
          </p:nvSpPr>
          <p:spPr bwMode="auto">
            <a:xfrm rot="5400000">
              <a:off x="2897444" y="1949236"/>
              <a:ext cx="2402497" cy="1152890"/>
            </a:xfrm>
            <a:custGeom>
              <a:avLst/>
              <a:gdLst>
                <a:gd name="G0" fmla="+- 2178 0 0"/>
                <a:gd name="G1" fmla="+- 21600 0 2178"/>
                <a:gd name="G2" fmla="*/ 2178 1 2"/>
                <a:gd name="G3" fmla="+- 21600 0 G2"/>
                <a:gd name="G4" fmla="+/ 2178 21600 2"/>
                <a:gd name="G5" fmla="+/ G1 0 2"/>
                <a:gd name="G6" fmla="*/ 21600 21600 2178"/>
                <a:gd name="G7" fmla="*/ G6 1 2"/>
                <a:gd name="G8" fmla="+- 21600 0 G7"/>
                <a:gd name="G9" fmla="*/ 21600 1 2"/>
                <a:gd name="G10" fmla="+- 2178 0 G9"/>
                <a:gd name="G11" fmla="?: G10 G8 0"/>
                <a:gd name="G12" fmla="?: G10 G7 21600"/>
                <a:gd name="T0" fmla="*/ 20511 w 21600"/>
                <a:gd name="T1" fmla="*/ 10800 h 21600"/>
                <a:gd name="T2" fmla="*/ 10800 w 21600"/>
                <a:gd name="T3" fmla="*/ 21600 h 21600"/>
                <a:gd name="T4" fmla="*/ 1089 w 21600"/>
                <a:gd name="T5" fmla="*/ 10800 h 21600"/>
                <a:gd name="T6" fmla="*/ 10800 w 21600"/>
                <a:gd name="T7" fmla="*/ 0 h 21600"/>
                <a:gd name="T8" fmla="*/ 2889 w 21600"/>
                <a:gd name="T9" fmla="*/ 2889 h 21600"/>
                <a:gd name="T10" fmla="*/ 18711 w 21600"/>
                <a:gd name="T11" fmla="*/ 18711 h 21600"/>
              </a:gdLst>
              <a:ahLst/>
              <a:cxnLst>
                <a:cxn ang="0">
                  <a:pos x="T0" y="T1"/>
                </a:cxn>
                <a:cxn ang="0">
                  <a:pos x="T2" y="T3"/>
                </a:cxn>
                <a:cxn ang="0">
                  <a:pos x="T4" y="T5"/>
                </a:cxn>
                <a:cxn ang="0">
                  <a:pos x="T6" y="T7"/>
                </a:cxn>
              </a:cxnLst>
              <a:rect l="T8" t="T9" r="T10" b="T11"/>
              <a:pathLst>
                <a:path w="21600" h="21600">
                  <a:moveTo>
                    <a:pt x="0" y="0"/>
                  </a:moveTo>
                  <a:lnTo>
                    <a:pt x="2178" y="21600"/>
                  </a:lnTo>
                  <a:lnTo>
                    <a:pt x="19422" y="21600"/>
                  </a:lnTo>
                  <a:lnTo>
                    <a:pt x="21600" y="0"/>
                  </a:lnTo>
                  <a:close/>
                </a:path>
              </a:pathLst>
            </a:custGeom>
            <a:solidFill>
              <a:schemeClr val="accent2"/>
            </a:solidFill>
            <a:ln w="2857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13" name="AutoShape 6"/>
            <p:cNvSpPr>
              <a:spLocks noChangeAspect="1" noChangeArrowheads="1"/>
            </p:cNvSpPr>
            <p:nvPr/>
          </p:nvSpPr>
          <p:spPr bwMode="auto">
            <a:xfrm rot="16200000">
              <a:off x="3580365" y="2441288"/>
              <a:ext cx="2393478" cy="149619"/>
            </a:xfrm>
            <a:custGeom>
              <a:avLst/>
              <a:gdLst>
                <a:gd name="G0" fmla="+- 1730 0 0"/>
                <a:gd name="G1" fmla="+- 21600 0 1730"/>
                <a:gd name="G2" fmla="*/ 1730 1 2"/>
                <a:gd name="G3" fmla="+- 21600 0 G2"/>
                <a:gd name="G4" fmla="+/ 1730 21600 2"/>
                <a:gd name="G5" fmla="+/ G1 0 2"/>
                <a:gd name="G6" fmla="*/ 21600 21600 1730"/>
                <a:gd name="G7" fmla="*/ G6 1 2"/>
                <a:gd name="G8" fmla="+- 21600 0 G7"/>
                <a:gd name="G9" fmla="*/ 21600 1 2"/>
                <a:gd name="G10" fmla="+- 1730 0 G9"/>
                <a:gd name="G11" fmla="?: G10 G8 0"/>
                <a:gd name="G12" fmla="?: G10 G7 21600"/>
                <a:gd name="T0" fmla="*/ 20735 w 21600"/>
                <a:gd name="T1" fmla="*/ 10800 h 21600"/>
                <a:gd name="T2" fmla="*/ 10800 w 21600"/>
                <a:gd name="T3" fmla="*/ 21600 h 21600"/>
                <a:gd name="T4" fmla="*/ 865 w 21600"/>
                <a:gd name="T5" fmla="*/ 10800 h 21600"/>
                <a:gd name="T6" fmla="*/ 10800 w 21600"/>
                <a:gd name="T7" fmla="*/ 0 h 21600"/>
                <a:gd name="T8" fmla="*/ 2665 w 21600"/>
                <a:gd name="T9" fmla="*/ 2665 h 21600"/>
                <a:gd name="T10" fmla="*/ 18935 w 21600"/>
                <a:gd name="T11" fmla="*/ 18935 h 21600"/>
              </a:gdLst>
              <a:ahLst/>
              <a:cxnLst>
                <a:cxn ang="0">
                  <a:pos x="T0" y="T1"/>
                </a:cxn>
                <a:cxn ang="0">
                  <a:pos x="T2" y="T3"/>
                </a:cxn>
                <a:cxn ang="0">
                  <a:pos x="T4" y="T5"/>
                </a:cxn>
                <a:cxn ang="0">
                  <a:pos x="T6" y="T7"/>
                </a:cxn>
              </a:cxnLst>
              <a:rect l="T8" t="T9" r="T10" b="T11"/>
              <a:pathLst>
                <a:path w="21600" h="21600">
                  <a:moveTo>
                    <a:pt x="0" y="0"/>
                  </a:moveTo>
                  <a:lnTo>
                    <a:pt x="1730" y="21600"/>
                  </a:lnTo>
                  <a:lnTo>
                    <a:pt x="19870" y="21600"/>
                  </a:lnTo>
                  <a:lnTo>
                    <a:pt x="21600" y="0"/>
                  </a:lnTo>
                  <a:close/>
                </a:path>
              </a:pathLst>
            </a:custGeom>
            <a:gradFill rotWithShape="1">
              <a:gsLst>
                <a:gs pos="0">
                  <a:srgbClr val="99CC00">
                    <a:alpha val="25000"/>
                  </a:srgbClr>
                </a:gs>
                <a:gs pos="100000">
                  <a:srgbClr val="5F5F5F">
                    <a:alpha val="0"/>
                  </a:srgbClr>
                </a:gs>
              </a:gsLst>
              <a:lin ang="5400000" scaled="1"/>
            </a:gradFill>
            <a:ln w="952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14" name="Text Box 13"/>
            <p:cNvSpPr txBox="1">
              <a:spLocks noChangeAspect="1" noChangeArrowheads="1"/>
            </p:cNvSpPr>
            <p:nvPr/>
          </p:nvSpPr>
          <p:spPr bwMode="auto">
            <a:xfrm>
              <a:off x="4148395" y="2812605"/>
              <a:ext cx="890543" cy="769204"/>
            </a:xfrm>
            <a:prstGeom prst="rect">
              <a:avLst/>
            </a:prstGeom>
            <a:noFill/>
            <a:ln w="9525" cap="flat" cmpd="sng">
              <a:noFill/>
              <a:miter lim="800000"/>
              <a:headEnd/>
              <a:tailEnd/>
            </a:ln>
            <a:effectLst/>
          </p:spPr>
          <p:txBody>
            <a:bodyPr>
              <a:spAutoFit/>
            </a:bodyPr>
            <a:lstStyle/>
            <a:p>
              <a:pPr defTabSz="914378">
                <a:spcBef>
                  <a:spcPct val="50000"/>
                </a:spcBef>
                <a:defRPr/>
              </a:pPr>
              <a:r>
                <a:rPr lang="zh-CN" altLang="zh-CN" sz="4400" kern="0" dirty="0">
                  <a:solidFill>
                    <a:schemeClr val="bg1"/>
                  </a:solidFill>
                  <a:latin typeface="微软雅黑" pitchFamily="34" charset="-122"/>
                  <a:ea typeface="微软雅黑" pitchFamily="34" charset="-122"/>
                </a:rPr>
                <a:t>2</a:t>
              </a:r>
            </a:p>
          </p:txBody>
        </p:sp>
        <p:sp>
          <p:nvSpPr>
            <p:cNvPr id="15" name="Rectangle 16"/>
            <p:cNvSpPr>
              <a:spLocks noChangeAspect="1" noChangeArrowheads="1"/>
            </p:cNvSpPr>
            <p:nvPr/>
          </p:nvSpPr>
          <p:spPr bwMode="auto">
            <a:xfrm>
              <a:off x="3462297" y="1820901"/>
              <a:ext cx="1269716" cy="590749"/>
            </a:xfrm>
            <a:prstGeom prst="rect">
              <a:avLst/>
            </a:prstGeom>
            <a:noFill/>
            <a:ln w="9525" cap="flat" cmpd="sng">
              <a:noFill/>
              <a:miter lim="800000"/>
              <a:headEnd/>
              <a:tailEnd/>
            </a:ln>
            <a:effectLst/>
          </p:spPr>
          <p:txBody>
            <a:bodyPr>
              <a:spAutoFit/>
            </a:bodyPr>
            <a:lstStyle/>
            <a:p>
              <a:pPr defTabSz="914378">
                <a:lnSpc>
                  <a:spcPct val="120000"/>
                </a:lnSpc>
                <a:defRPr/>
              </a:pPr>
              <a:r>
                <a:rPr lang="zh-CN" altLang="en-US" sz="900" b="1"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b="1"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b="1" kern="0" dirty="0">
                  <a:solidFill>
                    <a:schemeClr val="bg1"/>
                  </a:solidFill>
                  <a:latin typeface="微软雅黑" pitchFamily="34" charset="-122"/>
                  <a:ea typeface="微软雅黑" pitchFamily="34" charset="-122"/>
                </a:rPr>
                <a:t>单击添加文字内容</a:t>
              </a:r>
            </a:p>
          </p:txBody>
        </p:sp>
      </p:grpSp>
      <p:grpSp>
        <p:nvGrpSpPr>
          <p:cNvPr id="5" name="组合 15"/>
          <p:cNvGrpSpPr/>
          <p:nvPr/>
        </p:nvGrpSpPr>
        <p:grpSpPr>
          <a:xfrm>
            <a:off x="4421687" y="1551938"/>
            <a:ext cx="1525402" cy="3022938"/>
            <a:chOff x="4643881" y="1012142"/>
            <a:chExt cx="1525401" cy="3022005"/>
          </a:xfrm>
        </p:grpSpPr>
        <p:sp>
          <p:nvSpPr>
            <p:cNvPr id="17" name="AutoShape 7"/>
            <p:cNvSpPr>
              <a:spLocks noChangeAspect="1" noChangeArrowheads="1"/>
            </p:cNvSpPr>
            <p:nvPr/>
          </p:nvSpPr>
          <p:spPr bwMode="auto">
            <a:xfrm rot="5400000">
              <a:off x="3756490" y="1949800"/>
              <a:ext cx="3015805" cy="1152890"/>
            </a:xfrm>
            <a:custGeom>
              <a:avLst/>
              <a:gdLst>
                <a:gd name="G0" fmla="+- 2178 0 0"/>
                <a:gd name="G1" fmla="+- 21600 0 2178"/>
                <a:gd name="G2" fmla="*/ 2178 1 2"/>
                <a:gd name="G3" fmla="+- 21600 0 G2"/>
                <a:gd name="G4" fmla="+/ 2178 21600 2"/>
                <a:gd name="G5" fmla="+/ G1 0 2"/>
                <a:gd name="G6" fmla="*/ 21600 21600 2178"/>
                <a:gd name="G7" fmla="*/ G6 1 2"/>
                <a:gd name="G8" fmla="+- 21600 0 G7"/>
                <a:gd name="G9" fmla="*/ 21600 1 2"/>
                <a:gd name="G10" fmla="+- 2178 0 G9"/>
                <a:gd name="G11" fmla="?: G10 G8 0"/>
                <a:gd name="G12" fmla="?: G10 G7 21600"/>
                <a:gd name="T0" fmla="*/ 20511 w 21600"/>
                <a:gd name="T1" fmla="*/ 10800 h 21600"/>
                <a:gd name="T2" fmla="*/ 10800 w 21600"/>
                <a:gd name="T3" fmla="*/ 21600 h 21600"/>
                <a:gd name="T4" fmla="*/ 1089 w 21600"/>
                <a:gd name="T5" fmla="*/ 10800 h 21600"/>
                <a:gd name="T6" fmla="*/ 10800 w 21600"/>
                <a:gd name="T7" fmla="*/ 0 h 21600"/>
                <a:gd name="T8" fmla="*/ 2889 w 21600"/>
                <a:gd name="T9" fmla="*/ 2889 h 21600"/>
                <a:gd name="T10" fmla="*/ 18711 w 21600"/>
                <a:gd name="T11" fmla="*/ 18711 h 21600"/>
              </a:gdLst>
              <a:ahLst/>
              <a:cxnLst>
                <a:cxn ang="0">
                  <a:pos x="T0" y="T1"/>
                </a:cxn>
                <a:cxn ang="0">
                  <a:pos x="T2" y="T3"/>
                </a:cxn>
                <a:cxn ang="0">
                  <a:pos x="T4" y="T5"/>
                </a:cxn>
                <a:cxn ang="0">
                  <a:pos x="T6" y="T7"/>
                </a:cxn>
              </a:cxnLst>
              <a:rect l="T8" t="T9" r="T10" b="T11"/>
              <a:pathLst>
                <a:path w="21600" h="21600">
                  <a:moveTo>
                    <a:pt x="0" y="0"/>
                  </a:moveTo>
                  <a:lnTo>
                    <a:pt x="2178" y="21600"/>
                  </a:lnTo>
                  <a:lnTo>
                    <a:pt x="19422" y="21600"/>
                  </a:lnTo>
                  <a:lnTo>
                    <a:pt x="21600" y="0"/>
                  </a:lnTo>
                  <a:close/>
                </a:path>
              </a:pathLst>
            </a:custGeom>
            <a:solidFill>
              <a:schemeClr val="accent3"/>
            </a:solidFill>
            <a:ln w="28575" cap="flat" cmpd="sng">
              <a:noFill/>
              <a:miter lim="800000"/>
              <a:headEnd/>
              <a:tailEnd/>
            </a:ln>
            <a:effectLst/>
          </p:spPr>
          <p:txBody>
            <a:bodyPr wrap="none" anchor="ctr"/>
            <a:lstStyle/>
            <a:p>
              <a:endParaRPr lang="zh-CN" altLang="en-US" sz="1600" kern="0" dirty="0">
                <a:solidFill>
                  <a:schemeClr val="bg1"/>
                </a:solidFill>
                <a:latin typeface="微软雅黑" pitchFamily="34" charset="-122"/>
                <a:ea typeface="微软雅黑" pitchFamily="34" charset="-122"/>
              </a:endParaRPr>
            </a:p>
          </p:txBody>
        </p:sp>
        <p:sp>
          <p:nvSpPr>
            <p:cNvPr id="18" name="AutoShape 8"/>
            <p:cNvSpPr>
              <a:spLocks noChangeAspect="1" noChangeArrowheads="1"/>
            </p:cNvSpPr>
            <p:nvPr/>
          </p:nvSpPr>
          <p:spPr bwMode="auto">
            <a:xfrm rot="16200000">
              <a:off x="4441614" y="2439546"/>
              <a:ext cx="3003403" cy="148595"/>
            </a:xfrm>
            <a:custGeom>
              <a:avLst/>
              <a:gdLst>
                <a:gd name="G0" fmla="+- 1730 0 0"/>
                <a:gd name="G1" fmla="+- 21600 0 1730"/>
                <a:gd name="G2" fmla="*/ 1730 1 2"/>
                <a:gd name="G3" fmla="+- 21600 0 G2"/>
                <a:gd name="G4" fmla="+/ 1730 21600 2"/>
                <a:gd name="G5" fmla="+/ G1 0 2"/>
                <a:gd name="G6" fmla="*/ 21600 21600 1730"/>
                <a:gd name="G7" fmla="*/ G6 1 2"/>
                <a:gd name="G8" fmla="+- 21600 0 G7"/>
                <a:gd name="G9" fmla="*/ 21600 1 2"/>
                <a:gd name="G10" fmla="+- 1730 0 G9"/>
                <a:gd name="G11" fmla="?: G10 G8 0"/>
                <a:gd name="G12" fmla="?: G10 G7 21600"/>
                <a:gd name="T0" fmla="*/ 20735 w 21600"/>
                <a:gd name="T1" fmla="*/ 10800 h 21600"/>
                <a:gd name="T2" fmla="*/ 10800 w 21600"/>
                <a:gd name="T3" fmla="*/ 21600 h 21600"/>
                <a:gd name="T4" fmla="*/ 865 w 21600"/>
                <a:gd name="T5" fmla="*/ 10800 h 21600"/>
                <a:gd name="T6" fmla="*/ 10800 w 21600"/>
                <a:gd name="T7" fmla="*/ 0 h 21600"/>
                <a:gd name="T8" fmla="*/ 2665 w 21600"/>
                <a:gd name="T9" fmla="*/ 2665 h 21600"/>
                <a:gd name="T10" fmla="*/ 18935 w 21600"/>
                <a:gd name="T11" fmla="*/ 18935 h 21600"/>
              </a:gdLst>
              <a:ahLst/>
              <a:cxnLst>
                <a:cxn ang="0">
                  <a:pos x="T0" y="T1"/>
                </a:cxn>
                <a:cxn ang="0">
                  <a:pos x="T2" y="T3"/>
                </a:cxn>
                <a:cxn ang="0">
                  <a:pos x="T4" y="T5"/>
                </a:cxn>
                <a:cxn ang="0">
                  <a:pos x="T6" y="T7"/>
                </a:cxn>
              </a:cxnLst>
              <a:rect l="T8" t="T9" r="T10" b="T11"/>
              <a:pathLst>
                <a:path w="21600" h="21600">
                  <a:moveTo>
                    <a:pt x="0" y="0"/>
                  </a:moveTo>
                  <a:lnTo>
                    <a:pt x="1730" y="21600"/>
                  </a:lnTo>
                  <a:lnTo>
                    <a:pt x="19870" y="21600"/>
                  </a:lnTo>
                  <a:lnTo>
                    <a:pt x="21600" y="0"/>
                  </a:lnTo>
                  <a:close/>
                </a:path>
              </a:pathLst>
            </a:custGeom>
            <a:gradFill rotWithShape="1">
              <a:gsLst>
                <a:gs pos="0">
                  <a:srgbClr val="FF9900">
                    <a:alpha val="25000"/>
                  </a:srgbClr>
                </a:gs>
                <a:gs pos="100000">
                  <a:srgbClr val="5F5F5F">
                    <a:alpha val="0"/>
                  </a:srgbClr>
                </a:gs>
              </a:gsLst>
              <a:lin ang="5400000" scaled="1"/>
            </a:gradFill>
            <a:ln w="952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19" name="Text Box 14"/>
            <p:cNvSpPr txBox="1">
              <a:spLocks noChangeAspect="1" noChangeArrowheads="1"/>
            </p:cNvSpPr>
            <p:nvPr/>
          </p:nvSpPr>
          <p:spPr bwMode="auto">
            <a:xfrm>
              <a:off x="5278739" y="2969879"/>
              <a:ext cx="890543" cy="830741"/>
            </a:xfrm>
            <a:prstGeom prst="rect">
              <a:avLst/>
            </a:prstGeom>
            <a:noFill/>
            <a:ln w="9525" cap="flat" cmpd="sng">
              <a:noFill/>
              <a:miter lim="800000"/>
              <a:headEnd/>
              <a:tailEnd/>
            </a:ln>
            <a:effectLst/>
          </p:spPr>
          <p:txBody>
            <a:bodyPr>
              <a:spAutoFit/>
            </a:bodyPr>
            <a:lstStyle/>
            <a:p>
              <a:pPr defTabSz="914378">
                <a:spcBef>
                  <a:spcPct val="50000"/>
                </a:spcBef>
                <a:defRPr/>
              </a:pPr>
              <a:r>
                <a:rPr lang="zh-CN" altLang="zh-CN" sz="4800" kern="0" dirty="0">
                  <a:solidFill>
                    <a:schemeClr val="bg1"/>
                  </a:solidFill>
                  <a:latin typeface="微软雅黑" pitchFamily="34" charset="-122"/>
                  <a:ea typeface="微软雅黑" pitchFamily="34" charset="-122"/>
                </a:rPr>
                <a:t>3</a:t>
              </a:r>
            </a:p>
          </p:txBody>
        </p:sp>
        <p:sp>
          <p:nvSpPr>
            <p:cNvPr id="20" name="Rectangle 17"/>
            <p:cNvSpPr>
              <a:spLocks noChangeAspect="1" noChangeArrowheads="1"/>
            </p:cNvSpPr>
            <p:nvPr/>
          </p:nvSpPr>
          <p:spPr bwMode="auto">
            <a:xfrm>
              <a:off x="4643881" y="1861986"/>
              <a:ext cx="1269716" cy="590749"/>
            </a:xfrm>
            <a:prstGeom prst="rect">
              <a:avLst/>
            </a:prstGeom>
            <a:noFill/>
            <a:ln w="9525" cap="flat" cmpd="sng">
              <a:noFill/>
              <a:miter lim="800000"/>
              <a:headEnd/>
              <a:tailEnd/>
            </a:ln>
            <a:effectLst/>
          </p:spPr>
          <p:txBody>
            <a:bodyPr>
              <a:spAutoFit/>
            </a:bodyPr>
            <a:lstStyle/>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p:txBody>
        </p:sp>
      </p:grpSp>
      <p:grpSp>
        <p:nvGrpSpPr>
          <p:cNvPr id="6" name="组合 20"/>
          <p:cNvGrpSpPr/>
          <p:nvPr/>
        </p:nvGrpSpPr>
        <p:grpSpPr>
          <a:xfrm>
            <a:off x="5563299" y="1172448"/>
            <a:ext cx="1477237" cy="3812364"/>
            <a:chOff x="5785497" y="632770"/>
            <a:chExt cx="1477237" cy="3811188"/>
          </a:xfrm>
        </p:grpSpPr>
        <p:sp>
          <p:nvSpPr>
            <p:cNvPr id="22" name="AutoShape 9"/>
            <p:cNvSpPr>
              <a:spLocks noChangeAspect="1" noChangeArrowheads="1"/>
            </p:cNvSpPr>
            <p:nvPr/>
          </p:nvSpPr>
          <p:spPr bwMode="auto">
            <a:xfrm rot="5400000">
              <a:off x="4528419" y="1949800"/>
              <a:ext cx="3786949" cy="1152890"/>
            </a:xfrm>
            <a:custGeom>
              <a:avLst/>
              <a:gdLst>
                <a:gd name="G0" fmla="+- 2199 0 0"/>
                <a:gd name="G1" fmla="+- 21600 0 2199"/>
                <a:gd name="G2" fmla="*/ 2199 1 2"/>
                <a:gd name="G3" fmla="+- 21600 0 G2"/>
                <a:gd name="G4" fmla="+/ 2199 21600 2"/>
                <a:gd name="G5" fmla="+/ G1 0 2"/>
                <a:gd name="G6" fmla="*/ 21600 21600 2199"/>
                <a:gd name="G7" fmla="*/ G6 1 2"/>
                <a:gd name="G8" fmla="+- 21600 0 G7"/>
                <a:gd name="G9" fmla="*/ 21600 1 2"/>
                <a:gd name="G10" fmla="+- 2199 0 G9"/>
                <a:gd name="G11" fmla="?: G10 G8 0"/>
                <a:gd name="G12" fmla="?: G10 G7 21600"/>
                <a:gd name="T0" fmla="*/ 20500 w 21600"/>
                <a:gd name="T1" fmla="*/ 10800 h 21600"/>
                <a:gd name="T2" fmla="*/ 10800 w 21600"/>
                <a:gd name="T3" fmla="*/ 21600 h 21600"/>
                <a:gd name="T4" fmla="*/ 1100 w 21600"/>
                <a:gd name="T5" fmla="*/ 10800 h 21600"/>
                <a:gd name="T6" fmla="*/ 10800 w 21600"/>
                <a:gd name="T7" fmla="*/ 0 h 21600"/>
                <a:gd name="T8" fmla="*/ 2900 w 21600"/>
                <a:gd name="T9" fmla="*/ 2900 h 21600"/>
                <a:gd name="T10" fmla="*/ 18700 w 21600"/>
                <a:gd name="T11" fmla="*/ 18700 h 21600"/>
              </a:gdLst>
              <a:ahLst/>
              <a:cxnLst>
                <a:cxn ang="0">
                  <a:pos x="T0" y="T1"/>
                </a:cxn>
                <a:cxn ang="0">
                  <a:pos x="T2" y="T3"/>
                </a:cxn>
                <a:cxn ang="0">
                  <a:pos x="T4" y="T5"/>
                </a:cxn>
                <a:cxn ang="0">
                  <a:pos x="T6" y="T7"/>
                </a:cxn>
              </a:cxnLst>
              <a:rect l="T8" t="T9" r="T10" b="T11"/>
              <a:pathLst>
                <a:path w="21600" h="21600">
                  <a:moveTo>
                    <a:pt x="0" y="0"/>
                  </a:moveTo>
                  <a:lnTo>
                    <a:pt x="2199" y="21600"/>
                  </a:lnTo>
                  <a:lnTo>
                    <a:pt x="19401" y="21600"/>
                  </a:lnTo>
                  <a:lnTo>
                    <a:pt x="21600" y="0"/>
                  </a:lnTo>
                  <a:close/>
                </a:path>
              </a:pathLst>
            </a:custGeom>
            <a:solidFill>
              <a:schemeClr val="accent4"/>
            </a:solidFill>
            <a:ln w="28575" cap="flat" cmpd="sng">
              <a:noFill/>
              <a:miter lim="800000"/>
              <a:headEnd/>
              <a:tailEnd/>
            </a:ln>
            <a:effectLst/>
          </p:spPr>
          <p:txBody>
            <a:bodyPr wrap="none" anchor="ctr"/>
            <a:lstStyle/>
            <a:p>
              <a:endParaRPr lang="zh-CN" altLang="en-US" sz="1600" kern="0" dirty="0">
                <a:solidFill>
                  <a:schemeClr val="bg1"/>
                </a:solidFill>
                <a:latin typeface="微软雅黑" pitchFamily="34" charset="-122"/>
                <a:ea typeface="微软雅黑" pitchFamily="34" charset="-122"/>
              </a:endParaRPr>
            </a:p>
          </p:txBody>
        </p:sp>
        <p:sp>
          <p:nvSpPr>
            <p:cNvPr id="23" name="AutoShape 10"/>
            <p:cNvSpPr>
              <a:spLocks noChangeAspect="1" noChangeArrowheads="1"/>
            </p:cNvSpPr>
            <p:nvPr/>
          </p:nvSpPr>
          <p:spPr bwMode="auto">
            <a:xfrm rot="16200000">
              <a:off x="5197160" y="2484078"/>
              <a:ext cx="3771165" cy="148595"/>
            </a:xfrm>
            <a:custGeom>
              <a:avLst/>
              <a:gdLst>
                <a:gd name="G0" fmla="+- 1730 0 0"/>
                <a:gd name="G1" fmla="+- 21600 0 1730"/>
                <a:gd name="G2" fmla="*/ 1730 1 2"/>
                <a:gd name="G3" fmla="+- 21600 0 G2"/>
                <a:gd name="G4" fmla="+/ 1730 21600 2"/>
                <a:gd name="G5" fmla="+/ G1 0 2"/>
                <a:gd name="G6" fmla="*/ 21600 21600 1730"/>
                <a:gd name="G7" fmla="*/ G6 1 2"/>
                <a:gd name="G8" fmla="+- 21600 0 G7"/>
                <a:gd name="G9" fmla="*/ 21600 1 2"/>
                <a:gd name="G10" fmla="+- 1730 0 G9"/>
                <a:gd name="G11" fmla="?: G10 G8 0"/>
                <a:gd name="G12" fmla="?: G10 G7 21600"/>
                <a:gd name="T0" fmla="*/ 20735 w 21600"/>
                <a:gd name="T1" fmla="*/ 10800 h 21600"/>
                <a:gd name="T2" fmla="*/ 10800 w 21600"/>
                <a:gd name="T3" fmla="*/ 21600 h 21600"/>
                <a:gd name="T4" fmla="*/ 865 w 21600"/>
                <a:gd name="T5" fmla="*/ 10800 h 21600"/>
                <a:gd name="T6" fmla="*/ 10800 w 21600"/>
                <a:gd name="T7" fmla="*/ 0 h 21600"/>
                <a:gd name="T8" fmla="*/ 2665 w 21600"/>
                <a:gd name="T9" fmla="*/ 2665 h 21600"/>
                <a:gd name="T10" fmla="*/ 18935 w 21600"/>
                <a:gd name="T11" fmla="*/ 18935 h 21600"/>
              </a:gdLst>
              <a:ahLst/>
              <a:cxnLst>
                <a:cxn ang="0">
                  <a:pos x="T0" y="T1"/>
                </a:cxn>
                <a:cxn ang="0">
                  <a:pos x="T2" y="T3"/>
                </a:cxn>
                <a:cxn ang="0">
                  <a:pos x="T4" y="T5"/>
                </a:cxn>
                <a:cxn ang="0">
                  <a:pos x="T6" y="T7"/>
                </a:cxn>
              </a:cxnLst>
              <a:rect l="T8" t="T9" r="T10" b="T11"/>
              <a:pathLst>
                <a:path w="21600" h="21600">
                  <a:moveTo>
                    <a:pt x="0" y="0"/>
                  </a:moveTo>
                  <a:lnTo>
                    <a:pt x="1730" y="21600"/>
                  </a:lnTo>
                  <a:lnTo>
                    <a:pt x="19870" y="21600"/>
                  </a:lnTo>
                  <a:lnTo>
                    <a:pt x="21600" y="0"/>
                  </a:lnTo>
                  <a:close/>
                </a:path>
              </a:pathLst>
            </a:custGeom>
            <a:solidFill>
              <a:schemeClr val="accent4"/>
            </a:solidFill>
            <a:ln w="9525" cap="flat" cmpd="sng">
              <a:noFill/>
              <a:miter lim="800000"/>
              <a:headEnd/>
              <a:tailEnd/>
            </a:ln>
            <a:effectLst/>
          </p:spPr>
          <p:txBody>
            <a:bodyPr wrap="none" anchor="ctr"/>
            <a:lstStyle/>
            <a:p>
              <a:pPr defTabSz="914378">
                <a:defRPr/>
              </a:pPr>
              <a:endParaRPr lang="zh-CN" altLang="en-US" sz="1600" kern="0" dirty="0">
                <a:solidFill>
                  <a:schemeClr val="bg1"/>
                </a:solidFill>
                <a:latin typeface="微软雅黑" pitchFamily="34" charset="-122"/>
                <a:ea typeface="微软雅黑" pitchFamily="34" charset="-122"/>
              </a:endParaRPr>
            </a:p>
          </p:txBody>
        </p:sp>
        <p:sp>
          <p:nvSpPr>
            <p:cNvPr id="24" name="Text Box 15"/>
            <p:cNvSpPr txBox="1">
              <a:spLocks noChangeAspect="1" noChangeArrowheads="1"/>
            </p:cNvSpPr>
            <p:nvPr/>
          </p:nvSpPr>
          <p:spPr bwMode="auto">
            <a:xfrm>
              <a:off x="6372191" y="3332338"/>
              <a:ext cx="890543" cy="923045"/>
            </a:xfrm>
            <a:prstGeom prst="rect">
              <a:avLst/>
            </a:prstGeom>
            <a:noFill/>
            <a:ln w="9525" cap="flat" cmpd="sng">
              <a:noFill/>
              <a:miter lim="800000"/>
              <a:headEnd/>
              <a:tailEnd/>
            </a:ln>
            <a:effectLst/>
          </p:spPr>
          <p:txBody>
            <a:bodyPr>
              <a:spAutoFit/>
            </a:bodyPr>
            <a:lstStyle/>
            <a:p>
              <a:pPr defTabSz="914378">
                <a:spcBef>
                  <a:spcPct val="50000"/>
                </a:spcBef>
                <a:defRPr/>
              </a:pPr>
              <a:r>
                <a:rPr lang="zh-CN" altLang="zh-CN" sz="5400" kern="0" dirty="0">
                  <a:solidFill>
                    <a:schemeClr val="bg1"/>
                  </a:solidFill>
                  <a:latin typeface="微软雅黑" pitchFamily="34" charset="-122"/>
                  <a:ea typeface="微软雅黑" pitchFamily="34" charset="-122"/>
                </a:rPr>
                <a:t>4</a:t>
              </a:r>
            </a:p>
          </p:txBody>
        </p:sp>
        <p:sp>
          <p:nvSpPr>
            <p:cNvPr id="25" name="Rectangle 18"/>
            <p:cNvSpPr>
              <a:spLocks noChangeAspect="1" noChangeArrowheads="1"/>
            </p:cNvSpPr>
            <p:nvPr/>
          </p:nvSpPr>
          <p:spPr bwMode="auto">
            <a:xfrm>
              <a:off x="5785497" y="1871412"/>
              <a:ext cx="1269716" cy="590749"/>
            </a:xfrm>
            <a:prstGeom prst="rect">
              <a:avLst/>
            </a:prstGeom>
            <a:noFill/>
            <a:ln w="9525" cap="flat" cmpd="sng">
              <a:noFill/>
              <a:miter lim="800000"/>
              <a:headEnd/>
              <a:tailEnd/>
            </a:ln>
            <a:effectLst/>
          </p:spPr>
          <p:txBody>
            <a:bodyPr>
              <a:spAutoFit/>
            </a:bodyPr>
            <a:lstStyle/>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a:p>
              <a:pPr defTabSz="914378">
                <a:lnSpc>
                  <a:spcPct val="120000"/>
                </a:lnSpc>
                <a:defRPr/>
              </a:pPr>
              <a:r>
                <a:rPr lang="zh-CN" altLang="en-US" sz="900" kern="0" dirty="0">
                  <a:solidFill>
                    <a:schemeClr val="bg1"/>
                  </a:solidFill>
                  <a:latin typeface="微软雅黑" pitchFamily="34" charset="-122"/>
                  <a:ea typeface="微软雅黑" pitchFamily="34" charset="-122"/>
                </a:rPr>
                <a:t>单击添加文字内容</a:t>
              </a:r>
            </a:p>
          </p:txBody>
        </p:sp>
      </p:grpSp>
    </p:spTree>
    <p:extLst>
      <p:ext uri="{BB962C8B-B14F-4D97-AF65-F5344CB8AC3E}">
        <p14:creationId xmlns:p14="http://schemas.microsoft.com/office/powerpoint/2010/main" val="328303323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524" y="-794"/>
            <a:ext cx="2376488" cy="2532063"/>
          </a:xfrm>
          <a:prstGeom prst="rect">
            <a:avLst/>
          </a:prstGeom>
          <a:blipFill rotWithShape="1">
            <a:blip r:embed="rId3"/>
            <a:stretch>
              <a:fillRect r="-285170" b="-1031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10" name="矩形 9"/>
          <p:cNvSpPr/>
          <p:nvPr/>
        </p:nvSpPr>
        <p:spPr>
          <a:xfrm>
            <a:off x="6777036" y="-794"/>
            <a:ext cx="2366965" cy="2532063"/>
          </a:xfrm>
          <a:prstGeom prst="rect">
            <a:avLst/>
          </a:prstGeom>
          <a:blipFill rotWithShape="1">
            <a:blip r:embed="rId3"/>
            <a:stretch>
              <a:fillRect l="-285513" r="-803" b="-1031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12" name="矩形 11"/>
          <p:cNvSpPr/>
          <p:nvPr/>
        </p:nvSpPr>
        <p:spPr>
          <a:xfrm>
            <a:off x="2501900" y="-794"/>
            <a:ext cx="4140200" cy="2532063"/>
          </a:xfrm>
          <a:prstGeom prst="rect">
            <a:avLst/>
          </a:prstGeom>
          <a:blipFill rotWithShape="1">
            <a:blip r:embed="rId3"/>
            <a:stretch>
              <a:fillRect l="-60658" r="-60430" b="-1031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noProof="1"/>
          </a:p>
        </p:txBody>
      </p:sp>
      <p:sp>
        <p:nvSpPr>
          <p:cNvPr id="4" name="文本框 3"/>
          <p:cNvSpPr txBox="1">
            <a:spLocks noChangeAspect="1" noChangeArrowheads="1"/>
          </p:cNvSpPr>
          <p:nvPr/>
        </p:nvSpPr>
        <p:spPr bwMode="auto">
          <a:xfrm>
            <a:off x="2571750" y="3038050"/>
            <a:ext cx="4000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3600" dirty="0">
                <a:solidFill>
                  <a:schemeClr val="tx1">
                    <a:lumMod val="85000"/>
                    <a:lumOff val="15000"/>
                  </a:schemeClr>
                </a:solidFill>
                <a:latin typeface="幼圆" panose="02010509060101010101" pitchFamily="49" charset="-122"/>
                <a:ea typeface="幼圆" panose="02010509060101010101" pitchFamily="49" charset="-122"/>
              </a:rPr>
              <a:t>输入标题</a:t>
            </a:r>
            <a:endParaRPr lang="en-US" altLang="zh-CN" sz="3600" dirty="0">
              <a:solidFill>
                <a:schemeClr val="tx1">
                  <a:lumMod val="85000"/>
                  <a:lumOff val="15000"/>
                </a:schemeClr>
              </a:solidFill>
              <a:latin typeface="幼圆" panose="02010509060101010101" pitchFamily="49" charset="-122"/>
              <a:ea typeface="幼圆" panose="02010509060101010101" pitchFamily="49" charset="-122"/>
            </a:endParaRPr>
          </a:p>
        </p:txBody>
      </p:sp>
      <p:cxnSp>
        <p:nvCxnSpPr>
          <p:cNvPr id="5" name="直接连接符 4"/>
          <p:cNvCxnSpPr>
            <a:cxnSpLocks/>
          </p:cNvCxnSpPr>
          <p:nvPr/>
        </p:nvCxnSpPr>
        <p:spPr>
          <a:xfrm>
            <a:off x="3028475" y="3916839"/>
            <a:ext cx="3087053"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501900" y="4021932"/>
            <a:ext cx="4140200" cy="658642"/>
          </a:xfrm>
          <a:prstGeom prst="rect">
            <a:avLst/>
          </a:prstGeom>
          <a:noFill/>
          <a:ln>
            <a:noFill/>
          </a:ln>
        </p:spPr>
        <p:txBody>
          <a:bodyPr>
            <a:spAutoFit/>
          </a:bodyPr>
          <a:lstStyle/>
          <a:p>
            <a:r>
              <a:rPr lang="en-US" altLang="zh-CN" sz="920" noProof="1">
                <a:solidFill>
                  <a:schemeClr val="tx1">
                    <a:lumMod val="75000"/>
                    <a:lumOff val="25000"/>
                  </a:schemeClr>
                </a:solidFill>
                <a:latin typeface="Arial" panose="020B0604020202020204" pitchFamily="34" charset="0"/>
              </a:rPr>
              <a:t>Lorem ipsum dolor sit amet, consectetur adipiscing elit, sed do eiusmod te mpor incididunt ut labore et dolore magna aliqua. Ut enim ad minim veni am, quis nostrud exercitation ullamco laboris nisi ut aliquip ex ea commodo consequat. Lorem ipsum dolor sit amet. </a:t>
            </a:r>
          </a:p>
        </p:txBody>
      </p:sp>
      <p:sp>
        <p:nvSpPr>
          <p:cNvPr id="13" name="矩形 12"/>
          <p:cNvSpPr/>
          <p:nvPr/>
        </p:nvSpPr>
        <p:spPr>
          <a:xfrm>
            <a:off x="0" y="2113097"/>
            <a:ext cx="9153524" cy="92495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55230286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
                                          </p:val>
                                        </p:tav>
                                        <p:tav tm="100000">
                                          <p:val>
                                            <p:strVal val="#ppt_x"/>
                                          </p:val>
                                        </p:tav>
                                      </p:tavLst>
                                    </p:anim>
                                    <p:anim calcmode="lin" valueType="num">
                                      <p:cBhvr>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8850"/>
            <a:ext cx="2057400" cy="273050"/>
          </a:xfrm>
        </p:spPr>
        <p:txBody>
          <a:bodyPr/>
          <a:lstStyle/>
          <a:p>
            <a:fld id="{F3481812-CA6E-4CF7-A597-B03BE0D22F0C}" type="slidenum">
              <a:rPr lang="en-GB" smtClean="0"/>
              <a:pPr/>
              <a:t>17</a:t>
            </a:fld>
            <a:endParaRPr lang="en-GB"/>
          </a:p>
        </p:txBody>
      </p:sp>
      <p:grpSp>
        <p:nvGrpSpPr>
          <p:cNvPr id="4" name="Group 41"/>
          <p:cNvGrpSpPr/>
          <p:nvPr/>
        </p:nvGrpSpPr>
        <p:grpSpPr>
          <a:xfrm>
            <a:off x="5185830" y="2946825"/>
            <a:ext cx="1440443" cy="596694"/>
            <a:chOff x="8508022" y="2061983"/>
            <a:chExt cx="1920591" cy="795346"/>
          </a:xfrm>
        </p:grpSpPr>
        <p:sp>
          <p:nvSpPr>
            <p:cNvPr id="43" name="TextBox 42"/>
            <p:cNvSpPr txBox="1"/>
            <p:nvPr/>
          </p:nvSpPr>
          <p:spPr>
            <a:xfrm>
              <a:off x="8508022" y="2061983"/>
              <a:ext cx="1205971" cy="410242"/>
            </a:xfrm>
            <a:prstGeom prst="rect">
              <a:avLst/>
            </a:prstGeom>
            <a:noFill/>
          </p:spPr>
          <p:txBody>
            <a:bodyPr wrap="none" rtlCol="0">
              <a:spAutoFit/>
            </a:bodyPr>
            <a:lstStyle/>
            <a:p>
              <a:r>
                <a:rPr lang="en-US" sz="1400" dirty="0">
                  <a:solidFill>
                    <a:schemeClr val="tx1">
                      <a:lumMod val="75000"/>
                      <a:lumOff val="25000"/>
                    </a:schemeClr>
                  </a:solidFill>
                </a:rPr>
                <a:t>Teal Color</a:t>
              </a:r>
              <a:endParaRPr lang="en-GB" sz="1400" dirty="0">
                <a:solidFill>
                  <a:schemeClr val="tx1">
                    <a:lumMod val="75000"/>
                    <a:lumOff val="25000"/>
                  </a:schemeClr>
                </a:solidFill>
              </a:endParaRPr>
            </a:p>
          </p:txBody>
        </p:sp>
        <p:sp>
          <p:nvSpPr>
            <p:cNvPr id="44" name="Rectangle 43"/>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5" name="Group 45"/>
          <p:cNvGrpSpPr/>
          <p:nvPr/>
        </p:nvGrpSpPr>
        <p:grpSpPr>
          <a:xfrm>
            <a:off x="5182292" y="3687010"/>
            <a:ext cx="1440443" cy="596694"/>
            <a:chOff x="8508022" y="2061983"/>
            <a:chExt cx="1920591" cy="795346"/>
          </a:xfrm>
        </p:grpSpPr>
        <p:sp>
          <p:nvSpPr>
            <p:cNvPr id="47" name="TextBox 46"/>
            <p:cNvSpPr txBox="1"/>
            <p:nvPr/>
          </p:nvSpPr>
          <p:spPr>
            <a:xfrm>
              <a:off x="8508022" y="2061983"/>
              <a:ext cx="1295655" cy="410242"/>
            </a:xfrm>
            <a:prstGeom prst="rect">
              <a:avLst/>
            </a:prstGeom>
            <a:noFill/>
          </p:spPr>
          <p:txBody>
            <a:bodyPr wrap="none" rtlCol="0">
              <a:spAutoFit/>
            </a:bodyPr>
            <a:lstStyle/>
            <a:p>
              <a:r>
                <a:rPr lang="en-US" sz="1400" dirty="0">
                  <a:solidFill>
                    <a:schemeClr val="tx1">
                      <a:lumMod val="75000"/>
                      <a:lumOff val="25000"/>
                    </a:schemeClr>
                  </a:solidFill>
                </a:rPr>
                <a:t>Gold Color</a:t>
              </a:r>
              <a:endParaRPr lang="en-GB" sz="1400" dirty="0">
                <a:solidFill>
                  <a:schemeClr val="tx1">
                    <a:lumMod val="75000"/>
                    <a:lumOff val="25000"/>
                  </a:schemeClr>
                </a:solidFill>
              </a:endParaRPr>
            </a:p>
          </p:txBody>
        </p:sp>
        <p:sp>
          <p:nvSpPr>
            <p:cNvPr id="48" name="Rectangle 47"/>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6" name="Group 49"/>
          <p:cNvGrpSpPr/>
          <p:nvPr/>
        </p:nvGrpSpPr>
        <p:grpSpPr>
          <a:xfrm>
            <a:off x="7182660" y="2946825"/>
            <a:ext cx="1440443" cy="596694"/>
            <a:chOff x="8508022" y="2061983"/>
            <a:chExt cx="1920591" cy="795346"/>
          </a:xfrm>
        </p:grpSpPr>
        <p:sp>
          <p:nvSpPr>
            <p:cNvPr id="51" name="TextBox 50"/>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2" name="Rectangle 51"/>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7" name="Group 53"/>
          <p:cNvGrpSpPr/>
          <p:nvPr/>
        </p:nvGrpSpPr>
        <p:grpSpPr>
          <a:xfrm>
            <a:off x="7182660" y="3687010"/>
            <a:ext cx="1440443" cy="596694"/>
            <a:chOff x="8508022" y="2061983"/>
            <a:chExt cx="1920591" cy="795346"/>
          </a:xfrm>
        </p:grpSpPr>
        <p:sp>
          <p:nvSpPr>
            <p:cNvPr id="55" name="TextBox 54"/>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6" name="Rectangle 55"/>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sp>
        <p:nvSpPr>
          <p:cNvPr id="57" name="Freeform 52"/>
          <p:cNvSpPr>
            <a:spLocks noEditPoints="1"/>
          </p:cNvSpPr>
          <p:nvPr/>
        </p:nvSpPr>
        <p:spPr bwMode="auto">
          <a:xfrm>
            <a:off x="4730262"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vert="horz" wrap="square" lIns="68580" tIns="34290" rIns="68580" bIns="34290" numCol="1" anchor="t" anchorCtr="0" compatLnSpc="1"/>
          <a:lstStyle/>
          <a:p>
            <a:endParaRPr lang="en-US"/>
          </a:p>
        </p:txBody>
      </p:sp>
      <p:sp>
        <p:nvSpPr>
          <p:cNvPr id="58" name="Freeform 52"/>
          <p:cNvSpPr>
            <a:spLocks noEditPoints="1"/>
          </p:cNvSpPr>
          <p:nvPr/>
        </p:nvSpPr>
        <p:spPr bwMode="auto">
          <a:xfrm>
            <a:off x="6741376"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vert="horz" wrap="square" lIns="68580" tIns="34290" rIns="68580" bIns="34290" numCol="1" anchor="t" anchorCtr="0" compatLnSpc="1"/>
          <a:lstStyle/>
          <a:p>
            <a:endParaRPr lang="en-US"/>
          </a:p>
        </p:txBody>
      </p:sp>
      <p:sp>
        <p:nvSpPr>
          <p:cNvPr id="59" name="Freeform 52"/>
          <p:cNvSpPr>
            <a:spLocks noEditPoints="1"/>
          </p:cNvSpPr>
          <p:nvPr/>
        </p:nvSpPr>
        <p:spPr bwMode="auto">
          <a:xfrm>
            <a:off x="4730262"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vert="horz" wrap="square" lIns="68580" tIns="34290" rIns="68580" bIns="34290" numCol="1" anchor="t" anchorCtr="0" compatLnSpc="1"/>
          <a:lstStyle/>
          <a:p>
            <a:endParaRPr lang="en-US"/>
          </a:p>
        </p:txBody>
      </p:sp>
      <p:sp>
        <p:nvSpPr>
          <p:cNvPr id="60" name="Freeform 52"/>
          <p:cNvSpPr>
            <a:spLocks noEditPoints="1"/>
          </p:cNvSpPr>
          <p:nvPr/>
        </p:nvSpPr>
        <p:spPr bwMode="auto">
          <a:xfrm>
            <a:off x="6741376"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vert="horz" wrap="square" lIns="68580" tIns="34290" rIns="68580" bIns="34290" numCol="1" anchor="t" anchorCtr="0" compatLnSpc="1"/>
          <a:lstStyle/>
          <a:p>
            <a:endParaRPr lang="en-US"/>
          </a:p>
        </p:txBody>
      </p:sp>
      <p:grpSp>
        <p:nvGrpSpPr>
          <p:cNvPr id="8" name="Group 60"/>
          <p:cNvGrpSpPr/>
          <p:nvPr/>
        </p:nvGrpSpPr>
        <p:grpSpPr>
          <a:xfrm>
            <a:off x="4826927" y="3890922"/>
            <a:ext cx="211685" cy="185010"/>
            <a:chOff x="6357938" y="3535363"/>
            <a:chExt cx="465138" cy="406400"/>
          </a:xfrm>
          <a:solidFill>
            <a:schemeClr val="accent3"/>
          </a:solidFill>
        </p:grpSpPr>
        <p:sp>
          <p:nvSpPr>
            <p:cNvPr id="6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9" name="Group 64"/>
          <p:cNvGrpSpPr/>
          <p:nvPr/>
        </p:nvGrpSpPr>
        <p:grpSpPr>
          <a:xfrm>
            <a:off x="6847845" y="3871608"/>
            <a:ext cx="211323" cy="211388"/>
            <a:chOff x="8216107" y="2577307"/>
            <a:chExt cx="464344" cy="464344"/>
          </a:xfrm>
          <a:solidFill>
            <a:schemeClr val="accent4"/>
          </a:solidFill>
        </p:grpSpPr>
        <p:sp>
          <p:nvSpPr>
            <p:cNvPr id="66"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7"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8"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9"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10" name="Group 69"/>
          <p:cNvGrpSpPr/>
          <p:nvPr/>
        </p:nvGrpSpPr>
        <p:grpSpPr>
          <a:xfrm>
            <a:off x="6879407" y="3127809"/>
            <a:ext cx="145217" cy="211751"/>
            <a:chOff x="3582988" y="3510757"/>
            <a:chExt cx="319088" cy="465138"/>
          </a:xfrm>
          <a:solidFill>
            <a:schemeClr val="accent2"/>
          </a:solidFill>
        </p:grpSpPr>
        <p:sp>
          <p:nvSpPr>
            <p:cNvPr id="71"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2"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73" name="AutoShape 149"/>
          <p:cNvSpPr/>
          <p:nvPr/>
        </p:nvSpPr>
        <p:spPr bwMode="auto">
          <a:xfrm>
            <a:off x="4833837" y="3152222"/>
            <a:ext cx="211323" cy="1521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lIns="14288" tIns="14288" rIns="14288" bIns="14288"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nvGrpSpPr>
          <p:cNvPr id="11" name="Group 3"/>
          <p:cNvGrpSpPr/>
          <p:nvPr/>
        </p:nvGrpSpPr>
        <p:grpSpPr>
          <a:xfrm>
            <a:off x="926433" y="1337906"/>
            <a:ext cx="3333623" cy="3169989"/>
            <a:chOff x="1235244" y="1783324"/>
            <a:chExt cx="4444830" cy="4225348"/>
          </a:xfrm>
        </p:grpSpPr>
        <p:sp>
          <p:nvSpPr>
            <p:cNvPr id="75" name="Freeform 74"/>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76" name="Freeform 75"/>
            <p:cNvSpPr>
              <a:spLocks noEditPoints="1"/>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7" name="Freeform 76"/>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78" name="Freeform 77"/>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9" name="Freeform 78"/>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0" name="Freeform 79"/>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1" name="Freeform 80"/>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2" name="Freeform 81"/>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3" name="Freeform 82"/>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4" name="Freeform 83"/>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5" name="Freeform 84"/>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6" name="Freeform 85"/>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7" name="Freeform 86"/>
            <p:cNvSpPr>
              <a:spLocks noEditPoints="1"/>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88" name="Freeform 87"/>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89" name="Freeform 88"/>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0" name="Freeform 89"/>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1" name="Freeform 90"/>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2" name="Freeform 91"/>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3" name="Freeform 92"/>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4" name="Freeform 25"/>
            <p:cNvSpPr>
              <a:spLocks noEditPoints="1"/>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95" name="Freeform 26"/>
            <p:cNvSpPr>
              <a:spLocks noEditPoints="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6" name="Freeform 27"/>
            <p:cNvSpPr>
              <a:spLocks noEditPoints="1"/>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97" name="Freeform 28"/>
            <p:cNvSpPr>
              <a:spLocks noEditPoints="1"/>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8" name="Freeform 29"/>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99" name="Freeform 30"/>
            <p:cNvSpPr>
              <a:spLocks noEditPoints="1"/>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0" name="Freeform 31"/>
            <p:cNvSpPr>
              <a:spLocks noEditPoints="1"/>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1" name="Freeform 32"/>
            <p:cNvSpPr>
              <a:spLocks noEditPoints="1"/>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2" name="Freeform 33"/>
            <p:cNvSpPr>
              <a:spLocks noEditPoints="1"/>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103" name="Freeform 34"/>
            <p:cNvSpPr>
              <a:spLocks noEditPoints="1"/>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4" name="Freeform 35"/>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5" name="Freeform 36"/>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6" name="Freeform 27"/>
            <p:cNvSpPr>
              <a:spLocks noEditPoints="1"/>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1"/>
            </a:solidFill>
            <a:ln>
              <a:noFill/>
            </a:ln>
          </p:spPr>
          <p:txBody>
            <a:bodyPr vert="horz" wrap="square" lIns="91440" tIns="45720" rIns="91440" bIns="45720" numCol="1" anchor="t" anchorCtr="0" compatLnSpc="1"/>
            <a:lstStyle/>
            <a:p>
              <a:endParaRPr lang="en-GB"/>
            </a:p>
          </p:txBody>
        </p:sp>
      </p:grpSp>
      <p:sp>
        <p:nvSpPr>
          <p:cNvPr id="107" name="TextBox 106"/>
          <p:cNvSpPr txBox="1"/>
          <p:nvPr/>
        </p:nvSpPr>
        <p:spPr>
          <a:xfrm>
            <a:off x="4620137" y="1707721"/>
            <a:ext cx="923971" cy="684803"/>
          </a:xfrm>
          <a:prstGeom prst="rect">
            <a:avLst/>
          </a:prstGeom>
          <a:noFill/>
        </p:spPr>
        <p:txBody>
          <a:bodyPr wrap="none" lIns="68580" tIns="34290" rIns="68580" bIns="34290" rtlCol="0">
            <a:spAutoFit/>
          </a:bodyPr>
          <a:lstStyle/>
          <a:p>
            <a:r>
              <a:rPr lang="en-US" sz="4000" dirty="0">
                <a:solidFill>
                  <a:schemeClr val="accent1"/>
                </a:solidFill>
              </a:rPr>
              <a:t>70K</a:t>
            </a:r>
            <a:endParaRPr lang="en-GB" sz="4000" dirty="0">
              <a:solidFill>
                <a:schemeClr val="accent1"/>
              </a:solidFill>
            </a:endParaRPr>
          </a:p>
        </p:txBody>
      </p:sp>
      <p:sp>
        <p:nvSpPr>
          <p:cNvPr id="108" name="Rectangle 107"/>
          <p:cNvSpPr/>
          <p:nvPr/>
        </p:nvSpPr>
        <p:spPr>
          <a:xfrm>
            <a:off x="4641632" y="2272518"/>
            <a:ext cx="3117140"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09" name="Rectangle 108"/>
          <p:cNvSpPr/>
          <p:nvPr/>
        </p:nvSpPr>
        <p:spPr>
          <a:xfrm>
            <a:off x="5636473" y="1779093"/>
            <a:ext cx="2776302"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10" name="TextBox 109"/>
          <p:cNvSpPr txBox="1"/>
          <p:nvPr/>
        </p:nvSpPr>
        <p:spPr>
          <a:xfrm>
            <a:off x="4608004" y="1495763"/>
            <a:ext cx="1572773" cy="284693"/>
          </a:xfrm>
          <a:prstGeom prst="rect">
            <a:avLst/>
          </a:prstGeom>
          <a:noFill/>
        </p:spPr>
        <p:txBody>
          <a:bodyPr wrap="square" lIns="68580" tIns="34290" rIns="68580" bIns="34290" rtlCol="0">
            <a:spAutoFit/>
          </a:bodyPr>
          <a:lstStyle/>
          <a:p>
            <a:r>
              <a:rPr lang="en-US" sz="1400" dirty="0">
                <a:solidFill>
                  <a:schemeClr val="tx1">
                    <a:lumMod val="75000"/>
                    <a:lumOff val="25000"/>
                  </a:schemeClr>
                </a:solidFill>
              </a:rPr>
              <a:t>BULB ANALYSIS</a:t>
            </a:r>
            <a:endParaRPr lang="en-GB" sz="1400" dirty="0">
              <a:solidFill>
                <a:schemeClr val="tx1">
                  <a:lumMod val="75000"/>
                  <a:lumOff val="25000"/>
                </a:schemeClr>
              </a:solidFill>
            </a:endParaRPr>
          </a:p>
        </p:txBody>
      </p:sp>
    </p:spTree>
    <p:extLst>
      <p:ext uri="{BB962C8B-B14F-4D97-AF65-F5344CB8AC3E}">
        <p14:creationId xmlns:p14="http://schemas.microsoft.com/office/powerpoint/2010/main" val="159919109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animEffect transition="in" filter="fade">
                                      <p:cBhvr>
                                        <p:cTn id="21" dur="500"/>
                                        <p:tgtEl>
                                          <p:spTgt spid="7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500"/>
                                        <p:tgtEl>
                                          <p:spTgt spid="107"/>
                                        </p:tgtEl>
                                      </p:cBhvr>
                                    </p:animEffect>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500"/>
                                        <p:tgtEl>
                                          <p:spTgt spid="109"/>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wipe(left)">
                                      <p:cBhvr>
                                        <p:cTn id="6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73" grpId="0" animBg="1"/>
      <p:bldP spid="107" grpId="0"/>
      <p:bldP spid="108" grpId="0"/>
      <p:bldP spid="10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85078" y="-8731"/>
            <a:ext cx="5058922" cy="5153025"/>
          </a:xfrm>
          <a:prstGeom prst="rect">
            <a:avLst/>
          </a:prstGeom>
          <a:blipFill dpi="0" rotWithShape="1">
            <a:blip r:embed="rId2"/>
            <a:srcRect/>
            <a:stretch>
              <a:fillRect l="-26000" r="-7000" b="-6000"/>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矩形 4"/>
          <p:cNvSpPr/>
          <p:nvPr/>
        </p:nvSpPr>
        <p:spPr>
          <a:xfrm>
            <a:off x="1362078" y="790346"/>
            <a:ext cx="3343275" cy="571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3600">
                <a:cs typeface="+mn-ea"/>
                <a:sym typeface="+mn-lt"/>
              </a:rPr>
              <a:t>标题文本预设</a:t>
            </a:r>
          </a:p>
        </p:txBody>
      </p:sp>
      <p:grpSp>
        <p:nvGrpSpPr>
          <p:cNvPr id="6" name="组合 5"/>
          <p:cNvGrpSpPr/>
          <p:nvPr/>
        </p:nvGrpSpPr>
        <p:grpSpPr>
          <a:xfrm>
            <a:off x="1371250" y="1708449"/>
            <a:ext cx="2520071" cy="565155"/>
            <a:chOff x="2311400" y="2821626"/>
            <a:chExt cx="3360094" cy="753540"/>
          </a:xfrm>
        </p:grpSpPr>
        <p:sp>
          <p:nvSpPr>
            <p:cNvPr id="37" name="椭圆 36"/>
            <p:cNvSpPr/>
            <p:nvPr/>
          </p:nvSpPr>
          <p:spPr>
            <a:xfrm>
              <a:off x="2311400" y="2833372"/>
              <a:ext cx="594355" cy="5943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8" name="组合 37"/>
            <p:cNvGrpSpPr/>
            <p:nvPr/>
          </p:nvGrpSpPr>
          <p:grpSpPr>
            <a:xfrm>
              <a:off x="2472052" y="2990849"/>
              <a:ext cx="273051" cy="279400"/>
              <a:chOff x="2308225" y="2935287"/>
              <a:chExt cx="273050" cy="279400"/>
            </a:xfrm>
            <a:solidFill>
              <a:schemeClr val="bg1"/>
            </a:solidFill>
          </p:grpSpPr>
          <p:sp>
            <p:nvSpPr>
              <p:cNvPr id="41" name="任意多边形 31"/>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anchor="ctr"/>
              <a:lstStyle/>
              <a:p>
                <a:pPr algn="ctr"/>
                <a:endParaRPr>
                  <a:cs typeface="+mn-ea"/>
                  <a:sym typeface="+mn-lt"/>
                </a:endParaRPr>
              </a:p>
            </p:txBody>
          </p:sp>
          <p:sp>
            <p:nvSpPr>
              <p:cNvPr id="42" name="任意多边形 32"/>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anchor="ctr"/>
              <a:lstStyle/>
              <a:p>
                <a:pPr algn="ctr"/>
                <a:endParaRPr>
                  <a:cs typeface="+mn-ea"/>
                  <a:sym typeface="+mn-lt"/>
                </a:endParaRPr>
              </a:p>
            </p:txBody>
          </p:sp>
        </p:grpSp>
        <p:sp>
          <p:nvSpPr>
            <p:cNvPr id="39" name="文本框 29"/>
            <p:cNvSpPr txBox="1"/>
            <p:nvPr/>
          </p:nvSpPr>
          <p:spPr bwMode="auto">
            <a:xfrm>
              <a:off x="3066407" y="2821626"/>
              <a:ext cx="1261884" cy="307777"/>
            </a:xfrm>
            <a:prstGeom prst="rect">
              <a:avLst/>
            </a:prstGeom>
            <a:noFill/>
          </p:spPr>
          <p:txBody>
            <a:bodyPr wrap="none">
              <a:normAutofit fontScale="77500" lnSpcReduction="20000"/>
            </a:bodyPr>
            <a:lstStyle/>
            <a:p>
              <a:pPr eaLnBrk="1" fontAlgn="auto" hangingPunct="1">
                <a:defRPr/>
              </a:pPr>
              <a:r>
                <a:rPr lang="zh-CN" altLang="en-US" sz="1400" b="1">
                  <a:solidFill>
                    <a:schemeClr val="dk1">
                      <a:lumMod val="100000"/>
                    </a:schemeClr>
                  </a:solidFill>
                  <a:cs typeface="+mn-ea"/>
                  <a:sym typeface="+mn-lt"/>
                </a:rPr>
                <a:t>标题文本预设</a:t>
              </a:r>
            </a:p>
          </p:txBody>
        </p:sp>
        <p:sp>
          <p:nvSpPr>
            <p:cNvPr id="40" name="文本框 30"/>
            <p:cNvSpPr txBox="1"/>
            <p:nvPr/>
          </p:nvSpPr>
          <p:spPr bwMode="auto">
            <a:xfrm>
              <a:off x="3066407" y="3129403"/>
              <a:ext cx="2605087" cy="445763"/>
            </a:xfrm>
            <a:prstGeom prst="rect">
              <a:avLst/>
            </a:prstGeom>
            <a:noFill/>
          </p:spPr>
          <p:txBody>
            <a:bodyPr wrap="square">
              <a:normAutofit fontScale="70000" lnSpcReduction="20000"/>
            </a:bodyPr>
            <a:lstStyle/>
            <a:p>
              <a:pPr eaLnBrk="1" fontAlgn="auto" hangingPunct="1">
                <a:lnSpc>
                  <a:spcPct val="130000"/>
                </a:lnSpc>
                <a:defRPr/>
              </a:pPr>
              <a:r>
                <a:rPr lang="zh-CN" altLang="en-US" sz="1000">
                  <a:solidFill>
                    <a:schemeClr val="dk1">
                      <a:lumMod val="100000"/>
                    </a:schemeClr>
                  </a:solidFill>
                  <a:cs typeface="+mn-ea"/>
                  <a:sym typeface="+mn-lt"/>
                </a:rPr>
                <a:t>此部分内容作为文字排版占位显示</a:t>
              </a:r>
              <a:br>
                <a:rPr lang="zh-CN" altLang="en-US" sz="1000">
                  <a:solidFill>
                    <a:schemeClr val="dk1">
                      <a:lumMod val="100000"/>
                    </a:schemeClr>
                  </a:solidFill>
                  <a:cs typeface="+mn-ea"/>
                  <a:sym typeface="+mn-lt"/>
                </a:rPr>
              </a:br>
              <a:r>
                <a:rPr lang="zh-CN" altLang="en-US" sz="1000">
                  <a:solidFill>
                    <a:schemeClr val="dk1">
                      <a:lumMod val="100000"/>
                    </a:schemeClr>
                  </a:solidFill>
                  <a:cs typeface="+mn-ea"/>
                  <a:sym typeface="+mn-lt"/>
                </a:rPr>
                <a:t>（建议使用主题字体）</a:t>
              </a:r>
            </a:p>
          </p:txBody>
        </p:sp>
      </p:grpSp>
      <p:grpSp>
        <p:nvGrpSpPr>
          <p:cNvPr id="7" name="组合 6"/>
          <p:cNvGrpSpPr/>
          <p:nvPr/>
        </p:nvGrpSpPr>
        <p:grpSpPr>
          <a:xfrm>
            <a:off x="1371250" y="2528027"/>
            <a:ext cx="2520071" cy="565155"/>
            <a:chOff x="2311400" y="3991178"/>
            <a:chExt cx="3360094" cy="753540"/>
          </a:xfrm>
        </p:grpSpPr>
        <p:sp>
          <p:nvSpPr>
            <p:cNvPr id="26" name="椭圆 25"/>
            <p:cNvSpPr/>
            <p:nvPr/>
          </p:nvSpPr>
          <p:spPr>
            <a:xfrm>
              <a:off x="2311400" y="3993837"/>
              <a:ext cx="594355" cy="5943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7" name="组合 26"/>
            <p:cNvGrpSpPr/>
            <p:nvPr/>
          </p:nvGrpSpPr>
          <p:grpSpPr>
            <a:xfrm>
              <a:off x="2472052" y="4173542"/>
              <a:ext cx="273051" cy="234951"/>
              <a:chOff x="1941513" y="2401886"/>
              <a:chExt cx="273050" cy="234951"/>
            </a:xfrm>
            <a:solidFill>
              <a:schemeClr val="bg1"/>
            </a:solidFill>
          </p:grpSpPr>
          <p:sp>
            <p:nvSpPr>
              <p:cNvPr id="30" name="椭圆 29"/>
              <p:cNvSpPr>
                <a:spLocks/>
              </p:cNvSpPr>
              <p:nvPr/>
            </p:nvSpPr>
            <p:spPr bwMode="auto">
              <a:xfrm>
                <a:off x="1941513" y="2401886"/>
                <a:ext cx="180975" cy="68263"/>
              </a:xfrm>
              <a:prstGeom prst="ellipse">
                <a:avLst/>
              </a:prstGeom>
              <a:grpFill/>
              <a:ln w="9525">
                <a:noFill/>
                <a:round/>
                <a:headEnd/>
                <a:tailEnd/>
              </a:ln>
            </p:spPr>
            <p:txBody>
              <a:bodyPr anchor="ctr"/>
              <a:lstStyle/>
              <a:p>
                <a:pPr algn="ctr"/>
                <a:endParaRPr>
                  <a:cs typeface="+mn-ea"/>
                  <a:sym typeface="+mn-lt"/>
                </a:endParaRPr>
              </a:p>
            </p:txBody>
          </p:sp>
          <p:sp>
            <p:nvSpPr>
              <p:cNvPr id="31" name="任意多边形 21"/>
              <p:cNvSpPr>
                <a:spLocks/>
              </p:cNvSpPr>
              <p:nvPr/>
            </p:nvSpPr>
            <p:spPr bwMode="auto">
              <a:xfrm>
                <a:off x="1941513" y="2459036"/>
                <a:ext cx="180975" cy="46038"/>
              </a:xfrm>
              <a:custGeom>
                <a:avLst/>
                <a:gdLst/>
                <a:ahLst/>
                <a:cxnLst>
                  <a:cxn ang="0">
                    <a:pos x="40" y="20"/>
                  </a:cxn>
                  <a:cxn ang="0">
                    <a:pos x="79" y="5"/>
                  </a:cxn>
                  <a:cxn ang="0">
                    <a:pos x="78" y="1"/>
                  </a:cxn>
                  <a:cxn ang="0">
                    <a:pos x="77" y="1"/>
                  </a:cxn>
                  <a:cxn ang="0">
                    <a:pos x="69" y="5"/>
                  </a:cxn>
                  <a:cxn ang="0">
                    <a:pos x="40" y="9"/>
                  </a:cxn>
                  <a:cxn ang="0">
                    <a:pos x="10" y="5"/>
                  </a:cxn>
                  <a:cxn ang="0">
                    <a:pos x="2" y="0"/>
                  </a:cxn>
                  <a:cxn ang="0">
                    <a:pos x="1" y="1"/>
                  </a:cxn>
                  <a:cxn ang="0">
                    <a:pos x="0" y="5"/>
                  </a:cxn>
                  <a:cxn ang="0">
                    <a:pos x="40" y="20"/>
                  </a:cxn>
                </a:cxnLst>
                <a:rect l="0" t="0" r="r" b="b"/>
                <a:pathLst>
                  <a:path w="79" h="20">
                    <a:moveTo>
                      <a:pt x="40" y="20"/>
                    </a:moveTo>
                    <a:cubicBezTo>
                      <a:pt x="61" y="20"/>
                      <a:pt x="79" y="13"/>
                      <a:pt x="79" y="5"/>
                    </a:cubicBezTo>
                    <a:cubicBezTo>
                      <a:pt x="79" y="3"/>
                      <a:pt x="79" y="2"/>
                      <a:pt x="78" y="1"/>
                    </a:cubicBezTo>
                    <a:cubicBezTo>
                      <a:pt x="78" y="1"/>
                      <a:pt x="77" y="0"/>
                      <a:pt x="77" y="1"/>
                    </a:cubicBezTo>
                    <a:cubicBezTo>
                      <a:pt x="74" y="2"/>
                      <a:pt x="72" y="3"/>
                      <a:pt x="69" y="5"/>
                    </a:cubicBezTo>
                    <a:cubicBezTo>
                      <a:pt x="61" y="8"/>
                      <a:pt x="51" y="9"/>
                      <a:pt x="40" y="9"/>
                    </a:cubicBezTo>
                    <a:cubicBezTo>
                      <a:pt x="29" y="9"/>
                      <a:pt x="18" y="8"/>
                      <a:pt x="10" y="5"/>
                    </a:cubicBezTo>
                    <a:cubicBezTo>
                      <a:pt x="7" y="3"/>
                      <a:pt x="5" y="2"/>
                      <a:pt x="2" y="0"/>
                    </a:cubicBezTo>
                    <a:cubicBezTo>
                      <a:pt x="2" y="0"/>
                      <a:pt x="2" y="1"/>
                      <a:pt x="1" y="1"/>
                    </a:cubicBezTo>
                    <a:cubicBezTo>
                      <a:pt x="1" y="2"/>
                      <a:pt x="0" y="3"/>
                      <a:pt x="0" y="5"/>
                    </a:cubicBezTo>
                    <a:cubicBezTo>
                      <a:pt x="0" y="13"/>
                      <a:pt x="18" y="20"/>
                      <a:pt x="40" y="20"/>
                    </a:cubicBezTo>
                  </a:path>
                </a:pathLst>
              </a:custGeom>
              <a:grpFill/>
              <a:ln w="9525">
                <a:noFill/>
                <a:round/>
                <a:headEnd/>
                <a:tailEnd/>
              </a:ln>
            </p:spPr>
            <p:txBody>
              <a:bodyPr anchor="ctr"/>
              <a:lstStyle/>
              <a:p>
                <a:pPr algn="ctr"/>
                <a:endParaRPr>
                  <a:cs typeface="+mn-ea"/>
                  <a:sym typeface="+mn-lt"/>
                </a:endParaRPr>
              </a:p>
            </p:txBody>
          </p:sp>
          <p:sp>
            <p:nvSpPr>
              <p:cNvPr id="32" name="任意多边形 22"/>
              <p:cNvSpPr>
                <a:spLocks/>
              </p:cNvSpPr>
              <p:nvPr/>
            </p:nvSpPr>
            <p:spPr bwMode="auto">
              <a:xfrm>
                <a:off x="1941513" y="2562224"/>
                <a:ext cx="127000" cy="46038"/>
              </a:xfrm>
              <a:custGeom>
                <a:avLst/>
                <a:gdLst/>
                <a:ahLst/>
                <a:cxnLst>
                  <a:cxn ang="0">
                    <a:pos x="51" y="9"/>
                  </a:cxn>
                  <a:cxn ang="0">
                    <a:pos x="50" y="9"/>
                  </a:cxn>
                  <a:cxn ang="0">
                    <a:pos x="40" y="9"/>
                  </a:cxn>
                  <a:cxn ang="0">
                    <a:pos x="10" y="5"/>
                  </a:cxn>
                  <a:cxn ang="0">
                    <a:pos x="3" y="1"/>
                  </a:cxn>
                  <a:cxn ang="0">
                    <a:pos x="1" y="1"/>
                  </a:cxn>
                  <a:cxn ang="0">
                    <a:pos x="0" y="5"/>
                  </a:cxn>
                  <a:cxn ang="0">
                    <a:pos x="40" y="20"/>
                  </a:cxn>
                  <a:cxn ang="0">
                    <a:pos x="54" y="19"/>
                  </a:cxn>
                  <a:cxn ang="0">
                    <a:pos x="55" y="18"/>
                  </a:cxn>
                  <a:cxn ang="0">
                    <a:pos x="51" y="9"/>
                  </a:cxn>
                </a:cxnLst>
                <a:rect l="0" t="0" r="r" b="b"/>
                <a:pathLst>
                  <a:path w="55" h="20">
                    <a:moveTo>
                      <a:pt x="51" y="9"/>
                    </a:moveTo>
                    <a:cubicBezTo>
                      <a:pt x="51" y="9"/>
                      <a:pt x="51" y="9"/>
                      <a:pt x="50" y="9"/>
                    </a:cubicBezTo>
                    <a:cubicBezTo>
                      <a:pt x="47" y="9"/>
                      <a:pt x="43" y="9"/>
                      <a:pt x="40" y="9"/>
                    </a:cubicBezTo>
                    <a:cubicBezTo>
                      <a:pt x="29" y="9"/>
                      <a:pt x="18" y="8"/>
                      <a:pt x="10" y="5"/>
                    </a:cubicBezTo>
                    <a:cubicBezTo>
                      <a:pt x="7" y="3"/>
                      <a:pt x="5" y="3"/>
                      <a:pt x="3" y="1"/>
                    </a:cubicBezTo>
                    <a:cubicBezTo>
                      <a:pt x="2" y="0"/>
                      <a:pt x="1" y="1"/>
                      <a:pt x="1" y="1"/>
                    </a:cubicBezTo>
                    <a:cubicBezTo>
                      <a:pt x="1" y="2"/>
                      <a:pt x="0" y="3"/>
                      <a:pt x="0" y="5"/>
                    </a:cubicBezTo>
                    <a:cubicBezTo>
                      <a:pt x="0" y="13"/>
                      <a:pt x="18" y="20"/>
                      <a:pt x="40" y="20"/>
                    </a:cubicBezTo>
                    <a:cubicBezTo>
                      <a:pt x="44" y="20"/>
                      <a:pt x="50" y="20"/>
                      <a:pt x="54" y="19"/>
                    </a:cubicBezTo>
                    <a:cubicBezTo>
                      <a:pt x="55" y="19"/>
                      <a:pt x="55" y="19"/>
                      <a:pt x="55" y="18"/>
                    </a:cubicBezTo>
                    <a:cubicBezTo>
                      <a:pt x="53" y="16"/>
                      <a:pt x="51" y="12"/>
                      <a:pt x="51" y="9"/>
                    </a:cubicBezTo>
                  </a:path>
                </a:pathLst>
              </a:custGeom>
              <a:grpFill/>
              <a:ln w="9525">
                <a:noFill/>
                <a:round/>
                <a:headEnd/>
                <a:tailEnd/>
              </a:ln>
            </p:spPr>
            <p:txBody>
              <a:bodyPr anchor="ctr"/>
              <a:lstStyle/>
              <a:p>
                <a:pPr algn="ctr"/>
                <a:endParaRPr>
                  <a:cs typeface="+mn-ea"/>
                  <a:sym typeface="+mn-lt"/>
                </a:endParaRPr>
              </a:p>
            </p:txBody>
          </p:sp>
          <p:sp>
            <p:nvSpPr>
              <p:cNvPr id="33" name="任意多边形 23"/>
              <p:cNvSpPr>
                <a:spLocks/>
              </p:cNvSpPr>
              <p:nvPr/>
            </p:nvSpPr>
            <p:spPr bwMode="auto">
              <a:xfrm>
                <a:off x="1941513" y="2527299"/>
                <a:ext cx="117475" cy="46038"/>
              </a:xfrm>
              <a:custGeom>
                <a:avLst/>
                <a:gdLst/>
                <a:ahLst/>
                <a:cxnLst>
                  <a:cxn ang="0">
                    <a:pos x="40" y="20"/>
                  </a:cxn>
                  <a:cxn ang="0">
                    <a:pos x="49" y="19"/>
                  </a:cxn>
                  <a:cxn ang="0">
                    <a:pos x="50" y="19"/>
                  </a:cxn>
                  <a:cxn ang="0">
                    <a:pos x="51" y="10"/>
                  </a:cxn>
                  <a:cxn ang="0">
                    <a:pos x="51" y="9"/>
                  </a:cxn>
                  <a:cxn ang="0">
                    <a:pos x="40" y="9"/>
                  </a:cxn>
                  <a:cxn ang="0">
                    <a:pos x="10" y="5"/>
                  </a:cxn>
                  <a:cxn ang="0">
                    <a:pos x="3" y="1"/>
                  </a:cxn>
                  <a:cxn ang="0">
                    <a:pos x="1" y="1"/>
                  </a:cxn>
                  <a:cxn ang="0">
                    <a:pos x="0" y="5"/>
                  </a:cxn>
                  <a:cxn ang="0">
                    <a:pos x="40" y="20"/>
                  </a:cxn>
                </a:cxnLst>
                <a:rect l="0" t="0" r="r" b="b"/>
                <a:pathLst>
                  <a:path w="51" h="20">
                    <a:moveTo>
                      <a:pt x="40" y="20"/>
                    </a:moveTo>
                    <a:cubicBezTo>
                      <a:pt x="44" y="20"/>
                      <a:pt x="47" y="20"/>
                      <a:pt x="49" y="19"/>
                    </a:cubicBezTo>
                    <a:cubicBezTo>
                      <a:pt x="50" y="19"/>
                      <a:pt x="50" y="19"/>
                      <a:pt x="50" y="19"/>
                    </a:cubicBezTo>
                    <a:cubicBezTo>
                      <a:pt x="50" y="16"/>
                      <a:pt x="50" y="13"/>
                      <a:pt x="51" y="10"/>
                    </a:cubicBezTo>
                    <a:cubicBezTo>
                      <a:pt x="51" y="9"/>
                      <a:pt x="51" y="9"/>
                      <a:pt x="51" y="9"/>
                    </a:cubicBezTo>
                    <a:cubicBezTo>
                      <a:pt x="47" y="9"/>
                      <a:pt x="44" y="9"/>
                      <a:pt x="40" y="9"/>
                    </a:cubicBezTo>
                    <a:cubicBezTo>
                      <a:pt x="29" y="9"/>
                      <a:pt x="18" y="8"/>
                      <a:pt x="10" y="5"/>
                    </a:cubicBezTo>
                    <a:cubicBezTo>
                      <a:pt x="7" y="3"/>
                      <a:pt x="5" y="3"/>
                      <a:pt x="3" y="1"/>
                    </a:cubicBezTo>
                    <a:cubicBezTo>
                      <a:pt x="2" y="0"/>
                      <a:pt x="1" y="1"/>
                      <a:pt x="1" y="1"/>
                    </a:cubicBezTo>
                    <a:cubicBezTo>
                      <a:pt x="1" y="2"/>
                      <a:pt x="0" y="3"/>
                      <a:pt x="0" y="5"/>
                    </a:cubicBezTo>
                    <a:cubicBezTo>
                      <a:pt x="0" y="13"/>
                      <a:pt x="18" y="20"/>
                      <a:pt x="40" y="20"/>
                    </a:cubicBezTo>
                  </a:path>
                </a:pathLst>
              </a:custGeom>
              <a:grpFill/>
              <a:ln w="9525">
                <a:noFill/>
                <a:round/>
                <a:headEnd/>
                <a:tailEnd/>
              </a:ln>
            </p:spPr>
            <p:txBody>
              <a:bodyPr anchor="ctr"/>
              <a:lstStyle/>
              <a:p>
                <a:pPr algn="ctr"/>
                <a:endParaRPr>
                  <a:cs typeface="+mn-ea"/>
                  <a:sym typeface="+mn-lt"/>
                </a:endParaRPr>
              </a:p>
            </p:txBody>
          </p:sp>
          <p:sp>
            <p:nvSpPr>
              <p:cNvPr id="34" name="任意多边形 24"/>
              <p:cNvSpPr>
                <a:spLocks/>
              </p:cNvSpPr>
              <p:nvPr/>
            </p:nvSpPr>
            <p:spPr bwMode="auto">
              <a:xfrm>
                <a:off x="1941513" y="2492374"/>
                <a:ext cx="142875" cy="46038"/>
              </a:xfrm>
              <a:custGeom>
                <a:avLst/>
                <a:gdLst/>
                <a:ahLst/>
                <a:cxnLst>
                  <a:cxn ang="0">
                    <a:pos x="61" y="8"/>
                  </a:cxn>
                  <a:cxn ang="0">
                    <a:pos x="61" y="7"/>
                  </a:cxn>
                  <a:cxn ang="0">
                    <a:pos x="40" y="9"/>
                  </a:cxn>
                  <a:cxn ang="0">
                    <a:pos x="10" y="5"/>
                  </a:cxn>
                  <a:cxn ang="0">
                    <a:pos x="3" y="1"/>
                  </a:cxn>
                  <a:cxn ang="0">
                    <a:pos x="1" y="1"/>
                  </a:cxn>
                  <a:cxn ang="0">
                    <a:pos x="0" y="5"/>
                  </a:cxn>
                  <a:cxn ang="0">
                    <a:pos x="40" y="20"/>
                  </a:cxn>
                  <a:cxn ang="0">
                    <a:pos x="52" y="19"/>
                  </a:cxn>
                  <a:cxn ang="0">
                    <a:pos x="53" y="18"/>
                  </a:cxn>
                  <a:cxn ang="0">
                    <a:pos x="61" y="8"/>
                  </a:cxn>
                </a:cxnLst>
                <a:rect l="0" t="0" r="r" b="b"/>
                <a:pathLst>
                  <a:path w="62" h="20">
                    <a:moveTo>
                      <a:pt x="61" y="8"/>
                    </a:moveTo>
                    <a:cubicBezTo>
                      <a:pt x="61" y="8"/>
                      <a:pt x="62" y="7"/>
                      <a:pt x="61" y="7"/>
                    </a:cubicBezTo>
                    <a:cubicBezTo>
                      <a:pt x="54" y="9"/>
                      <a:pt x="48" y="9"/>
                      <a:pt x="40" y="9"/>
                    </a:cubicBezTo>
                    <a:cubicBezTo>
                      <a:pt x="29" y="9"/>
                      <a:pt x="18" y="8"/>
                      <a:pt x="10" y="5"/>
                    </a:cubicBezTo>
                    <a:cubicBezTo>
                      <a:pt x="7" y="3"/>
                      <a:pt x="5" y="2"/>
                      <a:pt x="3" y="1"/>
                    </a:cubicBezTo>
                    <a:cubicBezTo>
                      <a:pt x="2" y="0"/>
                      <a:pt x="2" y="1"/>
                      <a:pt x="1" y="1"/>
                    </a:cubicBezTo>
                    <a:cubicBezTo>
                      <a:pt x="1" y="2"/>
                      <a:pt x="0" y="3"/>
                      <a:pt x="0" y="5"/>
                    </a:cubicBezTo>
                    <a:cubicBezTo>
                      <a:pt x="0" y="13"/>
                      <a:pt x="18" y="20"/>
                      <a:pt x="40" y="20"/>
                    </a:cubicBezTo>
                    <a:cubicBezTo>
                      <a:pt x="44" y="20"/>
                      <a:pt x="48" y="20"/>
                      <a:pt x="52" y="19"/>
                    </a:cubicBezTo>
                    <a:cubicBezTo>
                      <a:pt x="53" y="19"/>
                      <a:pt x="53" y="18"/>
                      <a:pt x="53" y="18"/>
                    </a:cubicBezTo>
                    <a:cubicBezTo>
                      <a:pt x="55" y="14"/>
                      <a:pt x="58" y="11"/>
                      <a:pt x="61" y="8"/>
                    </a:cubicBezTo>
                  </a:path>
                </a:pathLst>
              </a:custGeom>
              <a:grpFill/>
              <a:ln w="9525">
                <a:noFill/>
                <a:round/>
                <a:headEnd/>
                <a:tailEnd/>
              </a:ln>
            </p:spPr>
            <p:txBody>
              <a:bodyPr anchor="ctr"/>
              <a:lstStyle/>
              <a:p>
                <a:pPr algn="ctr"/>
                <a:endParaRPr>
                  <a:cs typeface="+mn-ea"/>
                  <a:sym typeface="+mn-lt"/>
                </a:endParaRPr>
              </a:p>
            </p:txBody>
          </p:sp>
          <p:sp>
            <p:nvSpPr>
              <p:cNvPr id="35" name="任意多边形 25"/>
              <p:cNvSpPr>
                <a:spLocks/>
              </p:cNvSpPr>
              <p:nvPr/>
            </p:nvSpPr>
            <p:spPr bwMode="auto">
              <a:xfrm>
                <a:off x="2125663" y="2528887"/>
                <a:ext cx="36512" cy="76200"/>
              </a:xfrm>
              <a:custGeom>
                <a:avLst/>
                <a:gdLst/>
                <a:ahLst/>
                <a:cxnLst>
                  <a:cxn ang="0">
                    <a:pos x="10" y="14"/>
                  </a:cxn>
                  <a:cxn ang="0">
                    <a:pos x="5" y="10"/>
                  </a:cxn>
                  <a:cxn ang="0">
                    <a:pos x="9" y="8"/>
                  </a:cxn>
                  <a:cxn ang="0">
                    <a:pos x="13" y="9"/>
                  </a:cxn>
                  <a:cxn ang="0">
                    <a:pos x="13" y="9"/>
                  </a:cxn>
                  <a:cxn ang="0">
                    <a:pos x="15" y="8"/>
                  </a:cxn>
                  <a:cxn ang="0">
                    <a:pos x="15" y="6"/>
                  </a:cxn>
                  <a:cxn ang="0">
                    <a:pos x="15" y="5"/>
                  </a:cxn>
                  <a:cxn ang="0">
                    <a:pos x="10" y="4"/>
                  </a:cxn>
                  <a:cxn ang="0">
                    <a:pos x="10" y="4"/>
                  </a:cxn>
                  <a:cxn ang="0">
                    <a:pos x="10" y="1"/>
                  </a:cxn>
                  <a:cxn ang="0">
                    <a:pos x="9" y="0"/>
                  </a:cxn>
                  <a:cxn ang="0">
                    <a:pos x="8" y="0"/>
                  </a:cxn>
                  <a:cxn ang="0">
                    <a:pos x="7" y="1"/>
                  </a:cxn>
                  <a:cxn ang="0">
                    <a:pos x="7" y="4"/>
                  </a:cxn>
                  <a:cxn ang="0">
                    <a:pos x="6" y="4"/>
                  </a:cxn>
                  <a:cxn ang="0">
                    <a:pos x="1" y="11"/>
                  </a:cxn>
                  <a:cxn ang="0">
                    <a:pos x="7" y="18"/>
                  </a:cxn>
                  <a:cxn ang="0">
                    <a:pos x="11" y="22"/>
                  </a:cxn>
                  <a:cxn ang="0">
                    <a:pos x="7" y="25"/>
                  </a:cxn>
                  <a:cxn ang="0">
                    <a:pos x="3" y="24"/>
                  </a:cxn>
                  <a:cxn ang="0">
                    <a:pos x="2" y="23"/>
                  </a:cxn>
                  <a:cxn ang="0">
                    <a:pos x="1" y="24"/>
                  </a:cxn>
                  <a:cxn ang="0">
                    <a:pos x="0" y="26"/>
                  </a:cxn>
                  <a:cxn ang="0">
                    <a:pos x="1" y="27"/>
                  </a:cxn>
                  <a:cxn ang="0">
                    <a:pos x="6" y="29"/>
                  </a:cxn>
                  <a:cxn ang="0">
                    <a:pos x="6" y="29"/>
                  </a:cxn>
                  <a:cxn ang="0">
                    <a:pos x="6" y="31"/>
                  </a:cxn>
                  <a:cxn ang="0">
                    <a:pos x="8" y="33"/>
                  </a:cxn>
                  <a:cxn ang="0">
                    <a:pos x="9" y="33"/>
                  </a:cxn>
                  <a:cxn ang="0">
                    <a:pos x="10" y="31"/>
                  </a:cxn>
                  <a:cxn ang="0">
                    <a:pos x="10" y="29"/>
                  </a:cxn>
                  <a:cxn ang="0">
                    <a:pos x="10" y="28"/>
                  </a:cxn>
                  <a:cxn ang="0">
                    <a:pos x="16" y="21"/>
                  </a:cxn>
                  <a:cxn ang="0">
                    <a:pos x="10" y="14"/>
                  </a:cxn>
                </a:cxnLst>
                <a:rect l="0" t="0" r="r" b="b"/>
                <a:pathLst>
                  <a:path w="16" h="33">
                    <a:moveTo>
                      <a:pt x="10" y="14"/>
                    </a:moveTo>
                    <a:cubicBezTo>
                      <a:pt x="6" y="13"/>
                      <a:pt x="5" y="12"/>
                      <a:pt x="5" y="10"/>
                    </a:cubicBezTo>
                    <a:cubicBezTo>
                      <a:pt x="5" y="9"/>
                      <a:pt x="6" y="8"/>
                      <a:pt x="9" y="8"/>
                    </a:cubicBezTo>
                    <a:cubicBezTo>
                      <a:pt x="11" y="8"/>
                      <a:pt x="13" y="9"/>
                      <a:pt x="13" y="9"/>
                    </a:cubicBezTo>
                    <a:cubicBezTo>
                      <a:pt x="13" y="9"/>
                      <a:pt x="13" y="9"/>
                      <a:pt x="13" y="9"/>
                    </a:cubicBezTo>
                    <a:cubicBezTo>
                      <a:pt x="14" y="9"/>
                      <a:pt x="14" y="8"/>
                      <a:pt x="15" y="8"/>
                    </a:cubicBezTo>
                    <a:cubicBezTo>
                      <a:pt x="15" y="6"/>
                      <a:pt x="15" y="6"/>
                      <a:pt x="15" y="6"/>
                    </a:cubicBezTo>
                    <a:cubicBezTo>
                      <a:pt x="15" y="6"/>
                      <a:pt x="15" y="5"/>
                      <a:pt x="15" y="5"/>
                    </a:cubicBezTo>
                    <a:cubicBezTo>
                      <a:pt x="13" y="4"/>
                      <a:pt x="10" y="4"/>
                      <a:pt x="10" y="4"/>
                    </a:cubicBezTo>
                    <a:cubicBezTo>
                      <a:pt x="10" y="4"/>
                      <a:pt x="10" y="4"/>
                      <a:pt x="10" y="4"/>
                    </a:cubicBezTo>
                    <a:cubicBezTo>
                      <a:pt x="10" y="1"/>
                      <a:pt x="10" y="1"/>
                      <a:pt x="10" y="1"/>
                    </a:cubicBezTo>
                    <a:cubicBezTo>
                      <a:pt x="10" y="1"/>
                      <a:pt x="10" y="0"/>
                      <a:pt x="9" y="0"/>
                    </a:cubicBezTo>
                    <a:cubicBezTo>
                      <a:pt x="8" y="0"/>
                      <a:pt x="8" y="0"/>
                      <a:pt x="8" y="0"/>
                    </a:cubicBezTo>
                    <a:cubicBezTo>
                      <a:pt x="7" y="0"/>
                      <a:pt x="7" y="1"/>
                      <a:pt x="7" y="1"/>
                    </a:cubicBezTo>
                    <a:cubicBezTo>
                      <a:pt x="7" y="4"/>
                      <a:pt x="7" y="4"/>
                      <a:pt x="7" y="4"/>
                    </a:cubicBezTo>
                    <a:cubicBezTo>
                      <a:pt x="7" y="4"/>
                      <a:pt x="6" y="4"/>
                      <a:pt x="6" y="4"/>
                    </a:cubicBezTo>
                    <a:cubicBezTo>
                      <a:pt x="3" y="5"/>
                      <a:pt x="1" y="7"/>
                      <a:pt x="1" y="11"/>
                    </a:cubicBezTo>
                    <a:cubicBezTo>
                      <a:pt x="1" y="15"/>
                      <a:pt x="4" y="16"/>
                      <a:pt x="7" y="18"/>
                    </a:cubicBezTo>
                    <a:cubicBezTo>
                      <a:pt x="10" y="19"/>
                      <a:pt x="11" y="20"/>
                      <a:pt x="11" y="22"/>
                    </a:cubicBezTo>
                    <a:cubicBezTo>
                      <a:pt x="11" y="24"/>
                      <a:pt x="10" y="25"/>
                      <a:pt x="7" y="25"/>
                    </a:cubicBezTo>
                    <a:cubicBezTo>
                      <a:pt x="5" y="25"/>
                      <a:pt x="3" y="24"/>
                      <a:pt x="3" y="24"/>
                    </a:cubicBezTo>
                    <a:cubicBezTo>
                      <a:pt x="3" y="23"/>
                      <a:pt x="2" y="23"/>
                      <a:pt x="2" y="23"/>
                    </a:cubicBezTo>
                    <a:cubicBezTo>
                      <a:pt x="2" y="23"/>
                      <a:pt x="1" y="24"/>
                      <a:pt x="1" y="24"/>
                    </a:cubicBezTo>
                    <a:cubicBezTo>
                      <a:pt x="0" y="26"/>
                      <a:pt x="0" y="26"/>
                      <a:pt x="0" y="26"/>
                    </a:cubicBezTo>
                    <a:cubicBezTo>
                      <a:pt x="0" y="26"/>
                      <a:pt x="1" y="27"/>
                      <a:pt x="1" y="27"/>
                    </a:cubicBezTo>
                    <a:cubicBezTo>
                      <a:pt x="3" y="28"/>
                      <a:pt x="6" y="29"/>
                      <a:pt x="6" y="29"/>
                    </a:cubicBezTo>
                    <a:cubicBezTo>
                      <a:pt x="6" y="29"/>
                      <a:pt x="6" y="29"/>
                      <a:pt x="6" y="29"/>
                    </a:cubicBezTo>
                    <a:cubicBezTo>
                      <a:pt x="6" y="31"/>
                      <a:pt x="6" y="31"/>
                      <a:pt x="6" y="31"/>
                    </a:cubicBezTo>
                    <a:cubicBezTo>
                      <a:pt x="6" y="32"/>
                      <a:pt x="7" y="33"/>
                      <a:pt x="8" y="33"/>
                    </a:cubicBezTo>
                    <a:cubicBezTo>
                      <a:pt x="9" y="33"/>
                      <a:pt x="9" y="33"/>
                      <a:pt x="9" y="33"/>
                    </a:cubicBezTo>
                    <a:cubicBezTo>
                      <a:pt x="9" y="33"/>
                      <a:pt x="10" y="32"/>
                      <a:pt x="10" y="31"/>
                    </a:cubicBezTo>
                    <a:cubicBezTo>
                      <a:pt x="10" y="29"/>
                      <a:pt x="10" y="29"/>
                      <a:pt x="10" y="29"/>
                    </a:cubicBezTo>
                    <a:cubicBezTo>
                      <a:pt x="10" y="28"/>
                      <a:pt x="10" y="28"/>
                      <a:pt x="10" y="28"/>
                    </a:cubicBezTo>
                    <a:cubicBezTo>
                      <a:pt x="14" y="28"/>
                      <a:pt x="16" y="25"/>
                      <a:pt x="16" y="21"/>
                    </a:cubicBezTo>
                    <a:cubicBezTo>
                      <a:pt x="16" y="18"/>
                      <a:pt x="14" y="16"/>
                      <a:pt x="10" y="14"/>
                    </a:cubicBezTo>
                  </a:path>
                </a:pathLst>
              </a:custGeom>
              <a:grpFill/>
              <a:ln w="9525">
                <a:noFill/>
                <a:round/>
                <a:headEnd/>
                <a:tailEnd/>
              </a:ln>
            </p:spPr>
            <p:txBody>
              <a:bodyPr anchor="ctr"/>
              <a:lstStyle/>
              <a:p>
                <a:pPr algn="ctr"/>
                <a:endParaRPr>
                  <a:cs typeface="+mn-ea"/>
                  <a:sym typeface="+mn-lt"/>
                </a:endParaRPr>
              </a:p>
            </p:txBody>
          </p:sp>
          <p:sp>
            <p:nvSpPr>
              <p:cNvPr id="36" name="任意多边形 26"/>
              <p:cNvSpPr>
                <a:spLocks/>
              </p:cNvSpPr>
              <p:nvPr/>
            </p:nvSpPr>
            <p:spPr bwMode="auto">
              <a:xfrm>
                <a:off x="2074863" y="2497137"/>
                <a:ext cx="139700" cy="139700"/>
              </a:xfrm>
              <a:custGeom>
                <a:avLst/>
                <a:gdLst/>
                <a:ahLst/>
                <a:cxnLst>
                  <a:cxn ang="0">
                    <a:pos x="30" y="54"/>
                  </a:cxn>
                  <a:cxn ang="0">
                    <a:pos x="7" y="30"/>
                  </a:cxn>
                  <a:cxn ang="0">
                    <a:pos x="30" y="7"/>
                  </a:cxn>
                  <a:cxn ang="0">
                    <a:pos x="54" y="30"/>
                  </a:cxn>
                  <a:cxn ang="0">
                    <a:pos x="30" y="54"/>
                  </a:cxn>
                  <a:cxn ang="0">
                    <a:pos x="30" y="0"/>
                  </a:cxn>
                  <a:cxn ang="0">
                    <a:pos x="0" y="30"/>
                  </a:cxn>
                  <a:cxn ang="0">
                    <a:pos x="30" y="61"/>
                  </a:cxn>
                  <a:cxn ang="0">
                    <a:pos x="61" y="30"/>
                  </a:cxn>
                  <a:cxn ang="0">
                    <a:pos x="30" y="0"/>
                  </a:cxn>
                </a:cxnLst>
                <a:rect l="0" t="0" r="r" b="b"/>
                <a:pathLst>
                  <a:path w="61" h="61">
                    <a:moveTo>
                      <a:pt x="30" y="54"/>
                    </a:moveTo>
                    <a:cubicBezTo>
                      <a:pt x="17" y="54"/>
                      <a:pt x="7" y="43"/>
                      <a:pt x="7" y="30"/>
                    </a:cubicBezTo>
                    <a:cubicBezTo>
                      <a:pt x="7" y="17"/>
                      <a:pt x="17" y="7"/>
                      <a:pt x="30" y="7"/>
                    </a:cubicBezTo>
                    <a:cubicBezTo>
                      <a:pt x="43" y="7"/>
                      <a:pt x="54" y="17"/>
                      <a:pt x="54" y="30"/>
                    </a:cubicBezTo>
                    <a:cubicBezTo>
                      <a:pt x="54" y="43"/>
                      <a:pt x="43" y="54"/>
                      <a:pt x="30" y="54"/>
                    </a:cubicBezTo>
                    <a:moveTo>
                      <a:pt x="30" y="0"/>
                    </a:moveTo>
                    <a:cubicBezTo>
                      <a:pt x="13" y="0"/>
                      <a:pt x="0" y="13"/>
                      <a:pt x="0" y="30"/>
                    </a:cubicBezTo>
                    <a:cubicBezTo>
                      <a:pt x="0" y="47"/>
                      <a:pt x="13" y="61"/>
                      <a:pt x="30" y="61"/>
                    </a:cubicBezTo>
                    <a:cubicBezTo>
                      <a:pt x="47" y="61"/>
                      <a:pt x="61" y="47"/>
                      <a:pt x="61" y="30"/>
                    </a:cubicBezTo>
                    <a:cubicBezTo>
                      <a:pt x="61" y="13"/>
                      <a:pt x="47" y="0"/>
                      <a:pt x="30" y="0"/>
                    </a:cubicBezTo>
                  </a:path>
                </a:pathLst>
              </a:custGeom>
              <a:grpFill/>
              <a:ln w="9525">
                <a:noFill/>
                <a:round/>
                <a:headEnd/>
                <a:tailEnd/>
              </a:ln>
            </p:spPr>
            <p:txBody>
              <a:bodyPr anchor="ctr"/>
              <a:lstStyle/>
              <a:p>
                <a:pPr algn="ctr"/>
                <a:endParaRPr>
                  <a:cs typeface="+mn-ea"/>
                  <a:sym typeface="+mn-lt"/>
                </a:endParaRPr>
              </a:p>
            </p:txBody>
          </p:sp>
        </p:grpSp>
        <p:sp>
          <p:nvSpPr>
            <p:cNvPr id="28" name="文本框 18"/>
            <p:cNvSpPr txBox="1"/>
            <p:nvPr/>
          </p:nvSpPr>
          <p:spPr bwMode="auto">
            <a:xfrm>
              <a:off x="3066407" y="3991178"/>
              <a:ext cx="1261884" cy="307777"/>
            </a:xfrm>
            <a:prstGeom prst="rect">
              <a:avLst/>
            </a:prstGeom>
            <a:noFill/>
          </p:spPr>
          <p:txBody>
            <a:bodyPr wrap="none">
              <a:normAutofit fontScale="77500" lnSpcReduction="20000"/>
            </a:bodyPr>
            <a:lstStyle/>
            <a:p>
              <a:pPr eaLnBrk="1" fontAlgn="auto" hangingPunct="1">
                <a:defRPr/>
              </a:pPr>
              <a:r>
                <a:rPr lang="zh-CN" altLang="en-US" sz="1400" b="1">
                  <a:solidFill>
                    <a:schemeClr val="dk1">
                      <a:lumMod val="100000"/>
                    </a:schemeClr>
                  </a:solidFill>
                  <a:cs typeface="+mn-ea"/>
                  <a:sym typeface="+mn-lt"/>
                </a:rPr>
                <a:t>标题文本预设</a:t>
              </a:r>
            </a:p>
          </p:txBody>
        </p:sp>
        <p:sp>
          <p:nvSpPr>
            <p:cNvPr id="29" name="文本框 19"/>
            <p:cNvSpPr txBox="1"/>
            <p:nvPr/>
          </p:nvSpPr>
          <p:spPr bwMode="auto">
            <a:xfrm>
              <a:off x="3066407" y="4298955"/>
              <a:ext cx="2605087" cy="445763"/>
            </a:xfrm>
            <a:prstGeom prst="rect">
              <a:avLst/>
            </a:prstGeom>
            <a:noFill/>
          </p:spPr>
          <p:txBody>
            <a:bodyPr wrap="square">
              <a:normAutofit fontScale="70000" lnSpcReduction="20000"/>
            </a:bodyPr>
            <a:lstStyle/>
            <a:p>
              <a:pPr eaLnBrk="1" fontAlgn="auto" hangingPunct="1">
                <a:lnSpc>
                  <a:spcPct val="130000"/>
                </a:lnSpc>
                <a:defRPr/>
              </a:pPr>
              <a:r>
                <a:rPr lang="zh-CN" altLang="en-US" sz="1000">
                  <a:solidFill>
                    <a:schemeClr val="dk1">
                      <a:lumMod val="100000"/>
                    </a:schemeClr>
                  </a:solidFill>
                  <a:cs typeface="+mn-ea"/>
                  <a:sym typeface="+mn-lt"/>
                </a:rPr>
                <a:t>此部分内容作为文字排版占位显示</a:t>
              </a:r>
              <a:br>
                <a:rPr lang="zh-CN" altLang="en-US" sz="1000">
                  <a:solidFill>
                    <a:schemeClr val="dk1">
                      <a:lumMod val="100000"/>
                    </a:schemeClr>
                  </a:solidFill>
                  <a:cs typeface="+mn-ea"/>
                  <a:sym typeface="+mn-lt"/>
                </a:rPr>
              </a:br>
              <a:r>
                <a:rPr lang="zh-CN" altLang="en-US" sz="1000">
                  <a:solidFill>
                    <a:schemeClr val="dk1">
                      <a:lumMod val="100000"/>
                    </a:schemeClr>
                  </a:solidFill>
                  <a:cs typeface="+mn-ea"/>
                  <a:sym typeface="+mn-lt"/>
                </a:rPr>
                <a:t>（建议使用主题字体）</a:t>
              </a:r>
            </a:p>
          </p:txBody>
        </p:sp>
      </p:grpSp>
      <p:grpSp>
        <p:nvGrpSpPr>
          <p:cNvPr id="8" name="组合 7"/>
          <p:cNvGrpSpPr/>
          <p:nvPr/>
        </p:nvGrpSpPr>
        <p:grpSpPr>
          <a:xfrm>
            <a:off x="1371250" y="3347606"/>
            <a:ext cx="2520071" cy="565155"/>
            <a:chOff x="2311400" y="5049857"/>
            <a:chExt cx="3360094" cy="753540"/>
          </a:xfrm>
        </p:grpSpPr>
        <p:sp>
          <p:nvSpPr>
            <p:cNvPr id="18" name="椭圆 17"/>
            <p:cNvSpPr/>
            <p:nvPr/>
          </p:nvSpPr>
          <p:spPr>
            <a:xfrm>
              <a:off x="2311400" y="5049857"/>
              <a:ext cx="594355" cy="5943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9" name="组合 18"/>
            <p:cNvGrpSpPr/>
            <p:nvPr/>
          </p:nvGrpSpPr>
          <p:grpSpPr>
            <a:xfrm>
              <a:off x="2472052" y="5212099"/>
              <a:ext cx="273051" cy="269875"/>
              <a:chOff x="3959226" y="1355724"/>
              <a:chExt cx="273050" cy="269875"/>
            </a:xfrm>
            <a:solidFill>
              <a:schemeClr val="bg1"/>
            </a:solidFill>
          </p:grpSpPr>
          <p:sp>
            <p:nvSpPr>
              <p:cNvPr id="22" name="任意多边形 12"/>
              <p:cNvSpPr>
                <a:spLocks/>
              </p:cNvSpPr>
              <p:nvPr/>
            </p:nvSpPr>
            <p:spPr bwMode="auto">
              <a:xfrm>
                <a:off x="3983038" y="1376361"/>
                <a:ext cx="249238" cy="249238"/>
              </a:xfrm>
              <a:custGeom>
                <a:avLst/>
                <a:gdLst/>
                <a:ahLst/>
                <a:cxnLst>
                  <a:cxn ang="0">
                    <a:pos x="54" y="0"/>
                  </a:cxn>
                  <a:cxn ang="0">
                    <a:pos x="25" y="9"/>
                  </a:cxn>
                  <a:cxn ang="0">
                    <a:pos x="25" y="10"/>
                  </a:cxn>
                  <a:cxn ang="0">
                    <a:pos x="30" y="16"/>
                  </a:cxn>
                  <a:cxn ang="0">
                    <a:pos x="32" y="16"/>
                  </a:cxn>
                  <a:cxn ang="0">
                    <a:pos x="54" y="10"/>
                  </a:cxn>
                  <a:cxn ang="0">
                    <a:pos x="99" y="54"/>
                  </a:cxn>
                  <a:cxn ang="0">
                    <a:pos x="54" y="99"/>
                  </a:cxn>
                  <a:cxn ang="0">
                    <a:pos x="10" y="54"/>
                  </a:cxn>
                  <a:cxn ang="0">
                    <a:pos x="14" y="34"/>
                  </a:cxn>
                  <a:cxn ang="0">
                    <a:pos x="15" y="32"/>
                  </a:cxn>
                  <a:cxn ang="0">
                    <a:pos x="9" y="27"/>
                  </a:cxn>
                  <a:cxn ang="0">
                    <a:pos x="7" y="27"/>
                  </a:cxn>
                  <a:cxn ang="0">
                    <a:pos x="0" y="54"/>
                  </a:cxn>
                  <a:cxn ang="0">
                    <a:pos x="54" y="109"/>
                  </a:cxn>
                  <a:cxn ang="0">
                    <a:pos x="109" y="54"/>
                  </a:cxn>
                  <a:cxn ang="0">
                    <a:pos x="54" y="0"/>
                  </a:cxn>
                </a:cxnLst>
                <a:rect l="0" t="0" r="r" b="b"/>
                <a:pathLst>
                  <a:path w="109" h="109">
                    <a:moveTo>
                      <a:pt x="54" y="0"/>
                    </a:moveTo>
                    <a:cubicBezTo>
                      <a:pt x="44" y="0"/>
                      <a:pt x="33" y="3"/>
                      <a:pt x="25" y="9"/>
                    </a:cubicBezTo>
                    <a:cubicBezTo>
                      <a:pt x="25" y="9"/>
                      <a:pt x="24" y="9"/>
                      <a:pt x="25" y="10"/>
                    </a:cubicBezTo>
                    <a:cubicBezTo>
                      <a:pt x="30" y="16"/>
                      <a:pt x="30" y="16"/>
                      <a:pt x="30" y="16"/>
                    </a:cubicBezTo>
                    <a:cubicBezTo>
                      <a:pt x="31" y="16"/>
                      <a:pt x="32" y="16"/>
                      <a:pt x="32" y="16"/>
                    </a:cubicBezTo>
                    <a:cubicBezTo>
                      <a:pt x="39" y="12"/>
                      <a:pt x="46" y="10"/>
                      <a:pt x="54" y="10"/>
                    </a:cubicBezTo>
                    <a:cubicBezTo>
                      <a:pt x="79" y="10"/>
                      <a:pt x="99" y="30"/>
                      <a:pt x="99" y="54"/>
                    </a:cubicBezTo>
                    <a:cubicBezTo>
                      <a:pt x="99" y="79"/>
                      <a:pt x="79" y="99"/>
                      <a:pt x="54" y="99"/>
                    </a:cubicBezTo>
                    <a:cubicBezTo>
                      <a:pt x="30" y="99"/>
                      <a:pt x="10" y="79"/>
                      <a:pt x="10" y="54"/>
                    </a:cubicBezTo>
                    <a:cubicBezTo>
                      <a:pt x="10" y="47"/>
                      <a:pt x="11" y="40"/>
                      <a:pt x="14" y="34"/>
                    </a:cubicBezTo>
                    <a:cubicBezTo>
                      <a:pt x="15" y="33"/>
                      <a:pt x="15" y="32"/>
                      <a:pt x="15" y="32"/>
                    </a:cubicBezTo>
                    <a:cubicBezTo>
                      <a:pt x="9" y="27"/>
                      <a:pt x="9" y="27"/>
                      <a:pt x="9" y="27"/>
                    </a:cubicBezTo>
                    <a:cubicBezTo>
                      <a:pt x="8" y="26"/>
                      <a:pt x="8" y="27"/>
                      <a:pt x="7" y="27"/>
                    </a:cubicBezTo>
                    <a:cubicBezTo>
                      <a:pt x="3" y="35"/>
                      <a:pt x="0" y="45"/>
                      <a:pt x="0" y="54"/>
                    </a:cubicBezTo>
                    <a:cubicBezTo>
                      <a:pt x="0" y="84"/>
                      <a:pt x="24" y="109"/>
                      <a:pt x="54" y="109"/>
                    </a:cubicBezTo>
                    <a:cubicBezTo>
                      <a:pt x="84" y="109"/>
                      <a:pt x="109" y="84"/>
                      <a:pt x="109" y="54"/>
                    </a:cubicBezTo>
                    <a:cubicBezTo>
                      <a:pt x="109" y="24"/>
                      <a:pt x="84" y="0"/>
                      <a:pt x="54" y="0"/>
                    </a:cubicBezTo>
                  </a:path>
                </a:pathLst>
              </a:custGeom>
              <a:grpFill/>
              <a:ln w="9525">
                <a:noFill/>
                <a:round/>
                <a:headEnd/>
                <a:tailEnd/>
              </a:ln>
            </p:spPr>
            <p:txBody>
              <a:bodyPr anchor="ctr"/>
              <a:lstStyle/>
              <a:p>
                <a:pPr algn="ctr"/>
                <a:endParaRPr>
                  <a:cs typeface="+mn-ea"/>
                  <a:sym typeface="+mn-lt"/>
                </a:endParaRPr>
              </a:p>
            </p:txBody>
          </p:sp>
          <p:sp>
            <p:nvSpPr>
              <p:cNvPr id="23" name="任意多边形 13"/>
              <p:cNvSpPr>
                <a:spLocks/>
              </p:cNvSpPr>
              <p:nvPr/>
            </p:nvSpPr>
            <p:spPr bwMode="auto">
              <a:xfrm>
                <a:off x="3959226" y="1355724"/>
                <a:ext cx="153988" cy="153988"/>
              </a:xfrm>
              <a:custGeom>
                <a:avLst/>
                <a:gdLst/>
                <a:ahLst/>
                <a:cxnLst>
                  <a:cxn ang="0">
                    <a:pos x="63" y="67"/>
                  </a:cxn>
                  <a:cxn ang="0">
                    <a:pos x="58" y="65"/>
                  </a:cxn>
                  <a:cxn ang="0">
                    <a:pos x="17" y="24"/>
                  </a:cxn>
                  <a:cxn ang="0">
                    <a:pos x="13" y="22"/>
                  </a:cxn>
                  <a:cxn ang="0">
                    <a:pos x="8" y="21"/>
                  </a:cxn>
                  <a:cxn ang="0">
                    <a:pos x="1" y="13"/>
                  </a:cxn>
                  <a:cxn ang="0">
                    <a:pos x="2" y="10"/>
                  </a:cxn>
                  <a:cxn ang="0">
                    <a:pos x="5" y="9"/>
                  </a:cxn>
                  <a:cxn ang="0">
                    <a:pos x="9" y="5"/>
                  </a:cxn>
                  <a:cxn ang="0">
                    <a:pos x="10" y="2"/>
                  </a:cxn>
                  <a:cxn ang="0">
                    <a:pos x="13" y="2"/>
                  </a:cxn>
                  <a:cxn ang="0">
                    <a:pos x="20" y="9"/>
                  </a:cxn>
                  <a:cxn ang="0">
                    <a:pos x="22" y="13"/>
                  </a:cxn>
                  <a:cxn ang="0">
                    <a:pos x="23" y="17"/>
                  </a:cxn>
                  <a:cxn ang="0">
                    <a:pos x="64" y="58"/>
                  </a:cxn>
                  <a:cxn ang="0">
                    <a:pos x="67" y="64"/>
                  </a:cxn>
                  <a:cxn ang="0">
                    <a:pos x="67" y="64"/>
                  </a:cxn>
                  <a:cxn ang="0">
                    <a:pos x="64" y="67"/>
                  </a:cxn>
                  <a:cxn ang="0">
                    <a:pos x="63" y="67"/>
                  </a:cxn>
                </a:cxnLst>
                <a:rect l="0" t="0" r="r" b="b"/>
                <a:pathLst>
                  <a:path w="67" h="67">
                    <a:moveTo>
                      <a:pt x="63" y="67"/>
                    </a:moveTo>
                    <a:cubicBezTo>
                      <a:pt x="62" y="67"/>
                      <a:pt x="59" y="66"/>
                      <a:pt x="58" y="65"/>
                    </a:cubicBezTo>
                    <a:cubicBezTo>
                      <a:pt x="17" y="24"/>
                      <a:pt x="17" y="24"/>
                      <a:pt x="17" y="24"/>
                    </a:cubicBezTo>
                    <a:cubicBezTo>
                      <a:pt x="16" y="22"/>
                      <a:pt x="14" y="22"/>
                      <a:pt x="13" y="22"/>
                    </a:cubicBezTo>
                    <a:cubicBezTo>
                      <a:pt x="12" y="23"/>
                      <a:pt x="10" y="22"/>
                      <a:pt x="8" y="21"/>
                    </a:cubicBezTo>
                    <a:cubicBezTo>
                      <a:pt x="1" y="13"/>
                      <a:pt x="1" y="13"/>
                      <a:pt x="1" y="13"/>
                    </a:cubicBezTo>
                    <a:cubicBezTo>
                      <a:pt x="0" y="12"/>
                      <a:pt x="0" y="11"/>
                      <a:pt x="2" y="10"/>
                    </a:cubicBezTo>
                    <a:cubicBezTo>
                      <a:pt x="5" y="9"/>
                      <a:pt x="5" y="9"/>
                      <a:pt x="5" y="9"/>
                    </a:cubicBezTo>
                    <a:cubicBezTo>
                      <a:pt x="7" y="9"/>
                      <a:pt x="8" y="7"/>
                      <a:pt x="9" y="5"/>
                    </a:cubicBezTo>
                    <a:cubicBezTo>
                      <a:pt x="10" y="2"/>
                      <a:pt x="10" y="2"/>
                      <a:pt x="10" y="2"/>
                    </a:cubicBezTo>
                    <a:cubicBezTo>
                      <a:pt x="10" y="1"/>
                      <a:pt x="12" y="0"/>
                      <a:pt x="13" y="2"/>
                    </a:cubicBezTo>
                    <a:cubicBezTo>
                      <a:pt x="20" y="9"/>
                      <a:pt x="20" y="9"/>
                      <a:pt x="20" y="9"/>
                    </a:cubicBezTo>
                    <a:cubicBezTo>
                      <a:pt x="22" y="10"/>
                      <a:pt x="22" y="12"/>
                      <a:pt x="22" y="13"/>
                    </a:cubicBezTo>
                    <a:cubicBezTo>
                      <a:pt x="21" y="14"/>
                      <a:pt x="22" y="16"/>
                      <a:pt x="23" y="17"/>
                    </a:cubicBezTo>
                    <a:cubicBezTo>
                      <a:pt x="64" y="58"/>
                      <a:pt x="64" y="58"/>
                      <a:pt x="64" y="58"/>
                    </a:cubicBezTo>
                    <a:cubicBezTo>
                      <a:pt x="66" y="59"/>
                      <a:pt x="67" y="62"/>
                      <a:pt x="67" y="64"/>
                    </a:cubicBezTo>
                    <a:cubicBezTo>
                      <a:pt x="67" y="64"/>
                      <a:pt x="67" y="64"/>
                      <a:pt x="67" y="64"/>
                    </a:cubicBezTo>
                    <a:cubicBezTo>
                      <a:pt x="67" y="66"/>
                      <a:pt x="66" y="67"/>
                      <a:pt x="64" y="67"/>
                    </a:cubicBezTo>
                    <a:lnTo>
                      <a:pt x="63" y="67"/>
                    </a:lnTo>
                    <a:close/>
                  </a:path>
                </a:pathLst>
              </a:custGeom>
              <a:grpFill/>
              <a:ln w="9525">
                <a:noFill/>
                <a:round/>
                <a:headEnd/>
                <a:tailEnd/>
              </a:ln>
            </p:spPr>
            <p:txBody>
              <a:bodyPr anchor="ctr"/>
              <a:lstStyle/>
              <a:p>
                <a:pPr algn="ctr"/>
                <a:endParaRPr>
                  <a:cs typeface="+mn-ea"/>
                  <a:sym typeface="+mn-lt"/>
                </a:endParaRPr>
              </a:p>
            </p:txBody>
          </p:sp>
          <p:sp>
            <p:nvSpPr>
              <p:cNvPr id="24" name="任意多边形 14"/>
              <p:cNvSpPr>
                <a:spLocks/>
              </p:cNvSpPr>
              <p:nvPr/>
            </p:nvSpPr>
            <p:spPr bwMode="auto">
              <a:xfrm>
                <a:off x="4071938" y="1465261"/>
                <a:ext cx="71438" cy="71438"/>
              </a:xfrm>
              <a:custGeom>
                <a:avLst/>
                <a:gdLst/>
                <a:ahLst/>
                <a:cxnLst>
                  <a:cxn ang="0">
                    <a:pos x="16" y="1"/>
                  </a:cxn>
                  <a:cxn ang="0">
                    <a:pos x="20" y="6"/>
                  </a:cxn>
                  <a:cxn ang="0">
                    <a:pos x="24" y="15"/>
                  </a:cxn>
                  <a:cxn ang="0">
                    <a:pos x="24" y="16"/>
                  </a:cxn>
                  <a:cxn ang="0">
                    <a:pos x="22" y="23"/>
                  </a:cxn>
                  <a:cxn ang="0">
                    <a:pos x="15" y="26"/>
                  </a:cxn>
                  <a:cxn ang="0">
                    <a:pos x="14" y="26"/>
                  </a:cxn>
                  <a:cxn ang="0">
                    <a:pos x="14" y="26"/>
                  </a:cxn>
                  <a:cxn ang="0">
                    <a:pos x="4" y="21"/>
                  </a:cxn>
                  <a:cxn ang="0">
                    <a:pos x="2" y="19"/>
                  </a:cxn>
                  <a:cxn ang="0">
                    <a:pos x="1" y="20"/>
                  </a:cxn>
                  <a:cxn ang="0">
                    <a:pos x="15" y="31"/>
                  </a:cxn>
                  <a:cxn ang="0">
                    <a:pos x="31" y="15"/>
                  </a:cxn>
                  <a:cxn ang="0">
                    <a:pos x="17" y="0"/>
                  </a:cxn>
                  <a:cxn ang="0">
                    <a:pos x="16" y="1"/>
                  </a:cxn>
                </a:cxnLst>
                <a:rect l="0" t="0" r="r" b="b"/>
                <a:pathLst>
                  <a:path w="31" h="31">
                    <a:moveTo>
                      <a:pt x="16" y="1"/>
                    </a:moveTo>
                    <a:cubicBezTo>
                      <a:pt x="20" y="6"/>
                      <a:pt x="20" y="6"/>
                      <a:pt x="20" y="6"/>
                    </a:cubicBezTo>
                    <a:cubicBezTo>
                      <a:pt x="22" y="8"/>
                      <a:pt x="24" y="12"/>
                      <a:pt x="24" y="15"/>
                    </a:cubicBezTo>
                    <a:cubicBezTo>
                      <a:pt x="24" y="16"/>
                      <a:pt x="24" y="16"/>
                      <a:pt x="24" y="16"/>
                    </a:cubicBezTo>
                    <a:cubicBezTo>
                      <a:pt x="25" y="19"/>
                      <a:pt x="24" y="21"/>
                      <a:pt x="22" y="23"/>
                    </a:cubicBezTo>
                    <a:cubicBezTo>
                      <a:pt x="20" y="25"/>
                      <a:pt x="18" y="26"/>
                      <a:pt x="15" y="26"/>
                    </a:cubicBezTo>
                    <a:cubicBezTo>
                      <a:pt x="15" y="26"/>
                      <a:pt x="14" y="26"/>
                      <a:pt x="14" y="26"/>
                    </a:cubicBezTo>
                    <a:cubicBezTo>
                      <a:pt x="14" y="26"/>
                      <a:pt x="14" y="26"/>
                      <a:pt x="14" y="26"/>
                    </a:cubicBezTo>
                    <a:cubicBezTo>
                      <a:pt x="10" y="26"/>
                      <a:pt x="6" y="24"/>
                      <a:pt x="4" y="21"/>
                    </a:cubicBezTo>
                    <a:cubicBezTo>
                      <a:pt x="2" y="19"/>
                      <a:pt x="2" y="19"/>
                      <a:pt x="2" y="19"/>
                    </a:cubicBezTo>
                    <a:cubicBezTo>
                      <a:pt x="0" y="17"/>
                      <a:pt x="0" y="19"/>
                      <a:pt x="1" y="20"/>
                    </a:cubicBezTo>
                    <a:cubicBezTo>
                      <a:pt x="2" y="26"/>
                      <a:pt x="8" y="31"/>
                      <a:pt x="15" y="31"/>
                    </a:cubicBezTo>
                    <a:cubicBezTo>
                      <a:pt x="24" y="31"/>
                      <a:pt x="31" y="24"/>
                      <a:pt x="31" y="15"/>
                    </a:cubicBezTo>
                    <a:cubicBezTo>
                      <a:pt x="31" y="8"/>
                      <a:pt x="25" y="1"/>
                      <a:pt x="17" y="0"/>
                    </a:cubicBezTo>
                    <a:cubicBezTo>
                      <a:pt x="17" y="0"/>
                      <a:pt x="14" y="0"/>
                      <a:pt x="16" y="1"/>
                    </a:cubicBezTo>
                  </a:path>
                </a:pathLst>
              </a:custGeom>
              <a:grpFill/>
              <a:ln w="9525">
                <a:noFill/>
                <a:round/>
                <a:headEnd/>
                <a:tailEnd/>
              </a:ln>
            </p:spPr>
            <p:txBody>
              <a:bodyPr anchor="ctr"/>
              <a:lstStyle/>
              <a:p>
                <a:pPr algn="ctr"/>
                <a:endParaRPr>
                  <a:cs typeface="+mn-ea"/>
                  <a:sym typeface="+mn-lt"/>
                </a:endParaRPr>
              </a:p>
            </p:txBody>
          </p:sp>
          <p:sp>
            <p:nvSpPr>
              <p:cNvPr id="25" name="任意多边形 15"/>
              <p:cNvSpPr>
                <a:spLocks/>
              </p:cNvSpPr>
              <p:nvPr/>
            </p:nvSpPr>
            <p:spPr bwMode="auto">
              <a:xfrm>
                <a:off x="4025901" y="1419224"/>
                <a:ext cx="160338" cy="161925"/>
              </a:xfrm>
              <a:custGeom>
                <a:avLst/>
                <a:gdLst/>
                <a:ahLst/>
                <a:cxnLst>
                  <a:cxn ang="0">
                    <a:pos x="35" y="0"/>
                  </a:cxn>
                  <a:cxn ang="0">
                    <a:pos x="20" y="4"/>
                  </a:cxn>
                  <a:cxn ang="0">
                    <a:pos x="20" y="6"/>
                  </a:cxn>
                  <a:cxn ang="0">
                    <a:pos x="25" y="11"/>
                  </a:cxn>
                  <a:cxn ang="0">
                    <a:pos x="28" y="11"/>
                  </a:cxn>
                  <a:cxn ang="0">
                    <a:pos x="35" y="10"/>
                  </a:cxn>
                  <a:cxn ang="0">
                    <a:pos x="61" y="35"/>
                  </a:cxn>
                  <a:cxn ang="0">
                    <a:pos x="35" y="61"/>
                  </a:cxn>
                  <a:cxn ang="0">
                    <a:pos x="10" y="35"/>
                  </a:cxn>
                  <a:cxn ang="0">
                    <a:pos x="11" y="30"/>
                  </a:cxn>
                  <a:cxn ang="0">
                    <a:pos x="10" y="28"/>
                  </a:cxn>
                  <a:cxn ang="0">
                    <a:pos x="5" y="22"/>
                  </a:cxn>
                  <a:cxn ang="0">
                    <a:pos x="3" y="22"/>
                  </a:cxn>
                  <a:cxn ang="0">
                    <a:pos x="0" y="35"/>
                  </a:cxn>
                  <a:cxn ang="0">
                    <a:pos x="35" y="70"/>
                  </a:cxn>
                  <a:cxn ang="0">
                    <a:pos x="70" y="35"/>
                  </a:cxn>
                  <a:cxn ang="0">
                    <a:pos x="35" y="0"/>
                  </a:cxn>
                </a:cxnLst>
                <a:rect l="0" t="0" r="r" b="b"/>
                <a:pathLst>
                  <a:path w="70" h="70">
                    <a:moveTo>
                      <a:pt x="35" y="0"/>
                    </a:moveTo>
                    <a:cubicBezTo>
                      <a:pt x="30" y="0"/>
                      <a:pt x="25" y="2"/>
                      <a:pt x="20" y="4"/>
                    </a:cubicBezTo>
                    <a:cubicBezTo>
                      <a:pt x="20" y="4"/>
                      <a:pt x="19" y="4"/>
                      <a:pt x="20" y="6"/>
                    </a:cubicBezTo>
                    <a:cubicBezTo>
                      <a:pt x="25" y="11"/>
                      <a:pt x="25" y="11"/>
                      <a:pt x="25" y="11"/>
                    </a:cubicBezTo>
                    <a:cubicBezTo>
                      <a:pt x="26" y="12"/>
                      <a:pt x="27" y="12"/>
                      <a:pt x="28" y="11"/>
                    </a:cubicBezTo>
                    <a:cubicBezTo>
                      <a:pt x="30" y="11"/>
                      <a:pt x="33" y="10"/>
                      <a:pt x="35" y="10"/>
                    </a:cubicBezTo>
                    <a:cubicBezTo>
                      <a:pt x="49" y="10"/>
                      <a:pt x="61" y="22"/>
                      <a:pt x="61" y="35"/>
                    </a:cubicBezTo>
                    <a:cubicBezTo>
                      <a:pt x="61" y="49"/>
                      <a:pt x="49" y="61"/>
                      <a:pt x="35" y="61"/>
                    </a:cubicBezTo>
                    <a:cubicBezTo>
                      <a:pt x="21" y="61"/>
                      <a:pt x="10" y="49"/>
                      <a:pt x="10" y="35"/>
                    </a:cubicBezTo>
                    <a:cubicBezTo>
                      <a:pt x="10" y="33"/>
                      <a:pt x="10" y="32"/>
                      <a:pt x="11" y="30"/>
                    </a:cubicBezTo>
                    <a:cubicBezTo>
                      <a:pt x="11" y="29"/>
                      <a:pt x="11" y="29"/>
                      <a:pt x="10" y="28"/>
                    </a:cubicBezTo>
                    <a:cubicBezTo>
                      <a:pt x="5" y="22"/>
                      <a:pt x="5" y="22"/>
                      <a:pt x="5" y="22"/>
                    </a:cubicBezTo>
                    <a:cubicBezTo>
                      <a:pt x="4" y="21"/>
                      <a:pt x="3" y="22"/>
                      <a:pt x="3" y="22"/>
                    </a:cubicBezTo>
                    <a:cubicBezTo>
                      <a:pt x="1" y="26"/>
                      <a:pt x="0" y="31"/>
                      <a:pt x="0" y="35"/>
                    </a:cubicBezTo>
                    <a:cubicBezTo>
                      <a:pt x="0" y="55"/>
                      <a:pt x="16" y="70"/>
                      <a:pt x="35" y="70"/>
                    </a:cubicBezTo>
                    <a:cubicBezTo>
                      <a:pt x="55" y="70"/>
                      <a:pt x="70" y="55"/>
                      <a:pt x="70" y="35"/>
                    </a:cubicBezTo>
                    <a:cubicBezTo>
                      <a:pt x="70" y="16"/>
                      <a:pt x="55" y="0"/>
                      <a:pt x="35" y="0"/>
                    </a:cubicBezTo>
                  </a:path>
                </a:pathLst>
              </a:custGeom>
              <a:grpFill/>
              <a:ln w="9525">
                <a:noFill/>
                <a:round/>
                <a:headEnd/>
                <a:tailEnd/>
              </a:ln>
            </p:spPr>
            <p:txBody>
              <a:bodyPr anchor="ctr"/>
              <a:lstStyle/>
              <a:p>
                <a:pPr algn="ctr"/>
                <a:endParaRPr>
                  <a:cs typeface="+mn-ea"/>
                  <a:sym typeface="+mn-lt"/>
                </a:endParaRPr>
              </a:p>
            </p:txBody>
          </p:sp>
        </p:grpSp>
        <p:sp>
          <p:nvSpPr>
            <p:cNvPr id="20" name="文本框 10"/>
            <p:cNvSpPr txBox="1"/>
            <p:nvPr/>
          </p:nvSpPr>
          <p:spPr bwMode="auto">
            <a:xfrm>
              <a:off x="3066407" y="5049857"/>
              <a:ext cx="1261884" cy="307777"/>
            </a:xfrm>
            <a:prstGeom prst="rect">
              <a:avLst/>
            </a:prstGeom>
            <a:noFill/>
          </p:spPr>
          <p:txBody>
            <a:bodyPr wrap="none">
              <a:normAutofit fontScale="77500" lnSpcReduction="20000"/>
            </a:bodyPr>
            <a:lstStyle/>
            <a:p>
              <a:pPr eaLnBrk="1" fontAlgn="auto" hangingPunct="1">
                <a:defRPr/>
              </a:pPr>
              <a:r>
                <a:rPr lang="zh-CN" altLang="en-US" sz="1400" b="1">
                  <a:solidFill>
                    <a:schemeClr val="dk1">
                      <a:lumMod val="100000"/>
                    </a:schemeClr>
                  </a:solidFill>
                  <a:cs typeface="+mn-ea"/>
                  <a:sym typeface="+mn-lt"/>
                </a:rPr>
                <a:t>标题文本预设</a:t>
              </a:r>
            </a:p>
          </p:txBody>
        </p:sp>
        <p:sp>
          <p:nvSpPr>
            <p:cNvPr id="21" name="文本框 11"/>
            <p:cNvSpPr txBox="1"/>
            <p:nvPr/>
          </p:nvSpPr>
          <p:spPr bwMode="auto">
            <a:xfrm>
              <a:off x="3066407" y="5357634"/>
              <a:ext cx="2605087" cy="445763"/>
            </a:xfrm>
            <a:prstGeom prst="rect">
              <a:avLst/>
            </a:prstGeom>
            <a:noFill/>
          </p:spPr>
          <p:txBody>
            <a:bodyPr wrap="square">
              <a:normAutofit fontScale="70000" lnSpcReduction="20000"/>
            </a:bodyPr>
            <a:lstStyle/>
            <a:p>
              <a:pPr eaLnBrk="1" fontAlgn="auto" hangingPunct="1">
                <a:lnSpc>
                  <a:spcPct val="130000"/>
                </a:lnSpc>
                <a:defRPr/>
              </a:pPr>
              <a:r>
                <a:rPr lang="zh-CN" altLang="en-US" sz="1000">
                  <a:solidFill>
                    <a:schemeClr val="dk1">
                      <a:lumMod val="100000"/>
                    </a:schemeClr>
                  </a:solidFill>
                  <a:cs typeface="+mn-ea"/>
                  <a:sym typeface="+mn-lt"/>
                </a:rPr>
                <a:t>此部分内容作为文字排版占位显示</a:t>
              </a:r>
              <a:br>
                <a:rPr lang="zh-CN" altLang="en-US" sz="1000">
                  <a:solidFill>
                    <a:schemeClr val="dk1">
                      <a:lumMod val="100000"/>
                    </a:schemeClr>
                  </a:solidFill>
                  <a:cs typeface="+mn-ea"/>
                  <a:sym typeface="+mn-lt"/>
                </a:rPr>
              </a:br>
              <a:r>
                <a:rPr lang="zh-CN" altLang="en-US" sz="1000">
                  <a:solidFill>
                    <a:schemeClr val="dk1">
                      <a:lumMod val="100000"/>
                    </a:schemeClr>
                  </a:solidFill>
                  <a:cs typeface="+mn-ea"/>
                  <a:sym typeface="+mn-lt"/>
                </a:rPr>
                <a:t>（建议使用主题字体）</a:t>
              </a:r>
            </a:p>
          </p:txBody>
        </p:sp>
      </p:grpSp>
      <p:grpSp>
        <p:nvGrpSpPr>
          <p:cNvPr id="9" name="组合 8"/>
          <p:cNvGrpSpPr/>
          <p:nvPr/>
        </p:nvGrpSpPr>
        <p:grpSpPr>
          <a:xfrm>
            <a:off x="1371250" y="4167184"/>
            <a:ext cx="2520071" cy="565155"/>
            <a:chOff x="2311400" y="5049857"/>
            <a:chExt cx="3360094" cy="753540"/>
          </a:xfrm>
        </p:grpSpPr>
        <p:sp>
          <p:nvSpPr>
            <p:cNvPr id="10" name="椭圆 9"/>
            <p:cNvSpPr/>
            <p:nvPr/>
          </p:nvSpPr>
          <p:spPr>
            <a:xfrm>
              <a:off x="2311400" y="5049857"/>
              <a:ext cx="594355" cy="594355"/>
            </a:xfrm>
            <a:prstGeom prst="ellipse">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1" name="组合 10"/>
            <p:cNvGrpSpPr/>
            <p:nvPr/>
          </p:nvGrpSpPr>
          <p:grpSpPr>
            <a:xfrm>
              <a:off x="2472052" y="5212099"/>
              <a:ext cx="273051" cy="269875"/>
              <a:chOff x="3959226" y="1355724"/>
              <a:chExt cx="273050" cy="269875"/>
            </a:xfrm>
            <a:solidFill>
              <a:schemeClr val="bg1"/>
            </a:solidFill>
          </p:grpSpPr>
          <p:sp>
            <p:nvSpPr>
              <p:cNvPr id="14" name="任意多边形 38"/>
              <p:cNvSpPr>
                <a:spLocks/>
              </p:cNvSpPr>
              <p:nvPr/>
            </p:nvSpPr>
            <p:spPr bwMode="auto">
              <a:xfrm>
                <a:off x="3983038" y="1376361"/>
                <a:ext cx="249238" cy="249238"/>
              </a:xfrm>
              <a:custGeom>
                <a:avLst/>
                <a:gdLst/>
                <a:ahLst/>
                <a:cxnLst>
                  <a:cxn ang="0">
                    <a:pos x="54" y="0"/>
                  </a:cxn>
                  <a:cxn ang="0">
                    <a:pos x="25" y="9"/>
                  </a:cxn>
                  <a:cxn ang="0">
                    <a:pos x="25" y="10"/>
                  </a:cxn>
                  <a:cxn ang="0">
                    <a:pos x="30" y="16"/>
                  </a:cxn>
                  <a:cxn ang="0">
                    <a:pos x="32" y="16"/>
                  </a:cxn>
                  <a:cxn ang="0">
                    <a:pos x="54" y="10"/>
                  </a:cxn>
                  <a:cxn ang="0">
                    <a:pos x="99" y="54"/>
                  </a:cxn>
                  <a:cxn ang="0">
                    <a:pos x="54" y="99"/>
                  </a:cxn>
                  <a:cxn ang="0">
                    <a:pos x="10" y="54"/>
                  </a:cxn>
                  <a:cxn ang="0">
                    <a:pos x="14" y="34"/>
                  </a:cxn>
                  <a:cxn ang="0">
                    <a:pos x="15" y="32"/>
                  </a:cxn>
                  <a:cxn ang="0">
                    <a:pos x="9" y="27"/>
                  </a:cxn>
                  <a:cxn ang="0">
                    <a:pos x="7" y="27"/>
                  </a:cxn>
                  <a:cxn ang="0">
                    <a:pos x="0" y="54"/>
                  </a:cxn>
                  <a:cxn ang="0">
                    <a:pos x="54" y="109"/>
                  </a:cxn>
                  <a:cxn ang="0">
                    <a:pos x="109" y="54"/>
                  </a:cxn>
                  <a:cxn ang="0">
                    <a:pos x="54" y="0"/>
                  </a:cxn>
                </a:cxnLst>
                <a:rect l="0" t="0" r="r" b="b"/>
                <a:pathLst>
                  <a:path w="109" h="109">
                    <a:moveTo>
                      <a:pt x="54" y="0"/>
                    </a:moveTo>
                    <a:cubicBezTo>
                      <a:pt x="44" y="0"/>
                      <a:pt x="33" y="3"/>
                      <a:pt x="25" y="9"/>
                    </a:cubicBezTo>
                    <a:cubicBezTo>
                      <a:pt x="25" y="9"/>
                      <a:pt x="24" y="9"/>
                      <a:pt x="25" y="10"/>
                    </a:cubicBezTo>
                    <a:cubicBezTo>
                      <a:pt x="30" y="16"/>
                      <a:pt x="30" y="16"/>
                      <a:pt x="30" y="16"/>
                    </a:cubicBezTo>
                    <a:cubicBezTo>
                      <a:pt x="31" y="16"/>
                      <a:pt x="32" y="16"/>
                      <a:pt x="32" y="16"/>
                    </a:cubicBezTo>
                    <a:cubicBezTo>
                      <a:pt x="39" y="12"/>
                      <a:pt x="46" y="10"/>
                      <a:pt x="54" y="10"/>
                    </a:cubicBezTo>
                    <a:cubicBezTo>
                      <a:pt x="79" y="10"/>
                      <a:pt x="99" y="30"/>
                      <a:pt x="99" y="54"/>
                    </a:cubicBezTo>
                    <a:cubicBezTo>
                      <a:pt x="99" y="79"/>
                      <a:pt x="79" y="99"/>
                      <a:pt x="54" y="99"/>
                    </a:cubicBezTo>
                    <a:cubicBezTo>
                      <a:pt x="30" y="99"/>
                      <a:pt x="10" y="79"/>
                      <a:pt x="10" y="54"/>
                    </a:cubicBezTo>
                    <a:cubicBezTo>
                      <a:pt x="10" y="47"/>
                      <a:pt x="11" y="40"/>
                      <a:pt x="14" y="34"/>
                    </a:cubicBezTo>
                    <a:cubicBezTo>
                      <a:pt x="15" y="33"/>
                      <a:pt x="15" y="32"/>
                      <a:pt x="15" y="32"/>
                    </a:cubicBezTo>
                    <a:cubicBezTo>
                      <a:pt x="9" y="27"/>
                      <a:pt x="9" y="27"/>
                      <a:pt x="9" y="27"/>
                    </a:cubicBezTo>
                    <a:cubicBezTo>
                      <a:pt x="8" y="26"/>
                      <a:pt x="8" y="27"/>
                      <a:pt x="7" y="27"/>
                    </a:cubicBezTo>
                    <a:cubicBezTo>
                      <a:pt x="3" y="35"/>
                      <a:pt x="0" y="45"/>
                      <a:pt x="0" y="54"/>
                    </a:cubicBezTo>
                    <a:cubicBezTo>
                      <a:pt x="0" y="84"/>
                      <a:pt x="24" y="109"/>
                      <a:pt x="54" y="109"/>
                    </a:cubicBezTo>
                    <a:cubicBezTo>
                      <a:pt x="84" y="109"/>
                      <a:pt x="109" y="84"/>
                      <a:pt x="109" y="54"/>
                    </a:cubicBezTo>
                    <a:cubicBezTo>
                      <a:pt x="109" y="24"/>
                      <a:pt x="84" y="0"/>
                      <a:pt x="54" y="0"/>
                    </a:cubicBezTo>
                  </a:path>
                </a:pathLst>
              </a:custGeom>
              <a:grpFill/>
              <a:ln w="9525">
                <a:noFill/>
                <a:round/>
                <a:headEnd/>
                <a:tailEnd/>
              </a:ln>
            </p:spPr>
            <p:txBody>
              <a:bodyPr anchor="ctr"/>
              <a:lstStyle/>
              <a:p>
                <a:pPr algn="ctr"/>
                <a:endParaRPr>
                  <a:cs typeface="+mn-ea"/>
                  <a:sym typeface="+mn-lt"/>
                </a:endParaRPr>
              </a:p>
            </p:txBody>
          </p:sp>
          <p:sp>
            <p:nvSpPr>
              <p:cNvPr id="15" name="任意多边形 39"/>
              <p:cNvSpPr>
                <a:spLocks/>
              </p:cNvSpPr>
              <p:nvPr/>
            </p:nvSpPr>
            <p:spPr bwMode="auto">
              <a:xfrm>
                <a:off x="3959226" y="1355724"/>
                <a:ext cx="153988" cy="153988"/>
              </a:xfrm>
              <a:custGeom>
                <a:avLst/>
                <a:gdLst/>
                <a:ahLst/>
                <a:cxnLst>
                  <a:cxn ang="0">
                    <a:pos x="63" y="67"/>
                  </a:cxn>
                  <a:cxn ang="0">
                    <a:pos x="58" y="65"/>
                  </a:cxn>
                  <a:cxn ang="0">
                    <a:pos x="17" y="24"/>
                  </a:cxn>
                  <a:cxn ang="0">
                    <a:pos x="13" y="22"/>
                  </a:cxn>
                  <a:cxn ang="0">
                    <a:pos x="8" y="21"/>
                  </a:cxn>
                  <a:cxn ang="0">
                    <a:pos x="1" y="13"/>
                  </a:cxn>
                  <a:cxn ang="0">
                    <a:pos x="2" y="10"/>
                  </a:cxn>
                  <a:cxn ang="0">
                    <a:pos x="5" y="9"/>
                  </a:cxn>
                  <a:cxn ang="0">
                    <a:pos x="9" y="5"/>
                  </a:cxn>
                  <a:cxn ang="0">
                    <a:pos x="10" y="2"/>
                  </a:cxn>
                  <a:cxn ang="0">
                    <a:pos x="13" y="2"/>
                  </a:cxn>
                  <a:cxn ang="0">
                    <a:pos x="20" y="9"/>
                  </a:cxn>
                  <a:cxn ang="0">
                    <a:pos x="22" y="13"/>
                  </a:cxn>
                  <a:cxn ang="0">
                    <a:pos x="23" y="17"/>
                  </a:cxn>
                  <a:cxn ang="0">
                    <a:pos x="64" y="58"/>
                  </a:cxn>
                  <a:cxn ang="0">
                    <a:pos x="67" y="64"/>
                  </a:cxn>
                  <a:cxn ang="0">
                    <a:pos x="67" y="64"/>
                  </a:cxn>
                  <a:cxn ang="0">
                    <a:pos x="64" y="67"/>
                  </a:cxn>
                  <a:cxn ang="0">
                    <a:pos x="63" y="67"/>
                  </a:cxn>
                </a:cxnLst>
                <a:rect l="0" t="0" r="r" b="b"/>
                <a:pathLst>
                  <a:path w="67" h="67">
                    <a:moveTo>
                      <a:pt x="63" y="67"/>
                    </a:moveTo>
                    <a:cubicBezTo>
                      <a:pt x="62" y="67"/>
                      <a:pt x="59" y="66"/>
                      <a:pt x="58" y="65"/>
                    </a:cubicBezTo>
                    <a:cubicBezTo>
                      <a:pt x="17" y="24"/>
                      <a:pt x="17" y="24"/>
                      <a:pt x="17" y="24"/>
                    </a:cubicBezTo>
                    <a:cubicBezTo>
                      <a:pt x="16" y="22"/>
                      <a:pt x="14" y="22"/>
                      <a:pt x="13" y="22"/>
                    </a:cubicBezTo>
                    <a:cubicBezTo>
                      <a:pt x="12" y="23"/>
                      <a:pt x="10" y="22"/>
                      <a:pt x="8" y="21"/>
                    </a:cubicBezTo>
                    <a:cubicBezTo>
                      <a:pt x="1" y="13"/>
                      <a:pt x="1" y="13"/>
                      <a:pt x="1" y="13"/>
                    </a:cubicBezTo>
                    <a:cubicBezTo>
                      <a:pt x="0" y="12"/>
                      <a:pt x="0" y="11"/>
                      <a:pt x="2" y="10"/>
                    </a:cubicBezTo>
                    <a:cubicBezTo>
                      <a:pt x="5" y="9"/>
                      <a:pt x="5" y="9"/>
                      <a:pt x="5" y="9"/>
                    </a:cubicBezTo>
                    <a:cubicBezTo>
                      <a:pt x="7" y="9"/>
                      <a:pt x="8" y="7"/>
                      <a:pt x="9" y="5"/>
                    </a:cubicBezTo>
                    <a:cubicBezTo>
                      <a:pt x="10" y="2"/>
                      <a:pt x="10" y="2"/>
                      <a:pt x="10" y="2"/>
                    </a:cubicBezTo>
                    <a:cubicBezTo>
                      <a:pt x="10" y="1"/>
                      <a:pt x="12" y="0"/>
                      <a:pt x="13" y="2"/>
                    </a:cubicBezTo>
                    <a:cubicBezTo>
                      <a:pt x="20" y="9"/>
                      <a:pt x="20" y="9"/>
                      <a:pt x="20" y="9"/>
                    </a:cubicBezTo>
                    <a:cubicBezTo>
                      <a:pt x="22" y="10"/>
                      <a:pt x="22" y="12"/>
                      <a:pt x="22" y="13"/>
                    </a:cubicBezTo>
                    <a:cubicBezTo>
                      <a:pt x="21" y="14"/>
                      <a:pt x="22" y="16"/>
                      <a:pt x="23" y="17"/>
                    </a:cubicBezTo>
                    <a:cubicBezTo>
                      <a:pt x="64" y="58"/>
                      <a:pt x="64" y="58"/>
                      <a:pt x="64" y="58"/>
                    </a:cubicBezTo>
                    <a:cubicBezTo>
                      <a:pt x="66" y="59"/>
                      <a:pt x="67" y="62"/>
                      <a:pt x="67" y="64"/>
                    </a:cubicBezTo>
                    <a:cubicBezTo>
                      <a:pt x="67" y="64"/>
                      <a:pt x="67" y="64"/>
                      <a:pt x="67" y="64"/>
                    </a:cubicBezTo>
                    <a:cubicBezTo>
                      <a:pt x="67" y="66"/>
                      <a:pt x="66" y="67"/>
                      <a:pt x="64" y="67"/>
                    </a:cubicBezTo>
                    <a:lnTo>
                      <a:pt x="63" y="67"/>
                    </a:lnTo>
                    <a:close/>
                  </a:path>
                </a:pathLst>
              </a:custGeom>
              <a:grpFill/>
              <a:ln w="9525">
                <a:noFill/>
                <a:round/>
                <a:headEnd/>
                <a:tailEnd/>
              </a:ln>
            </p:spPr>
            <p:txBody>
              <a:bodyPr anchor="ctr"/>
              <a:lstStyle/>
              <a:p>
                <a:pPr algn="ctr"/>
                <a:endParaRPr>
                  <a:cs typeface="+mn-ea"/>
                  <a:sym typeface="+mn-lt"/>
                </a:endParaRPr>
              </a:p>
            </p:txBody>
          </p:sp>
          <p:sp>
            <p:nvSpPr>
              <p:cNvPr id="16" name="任意多边形 40"/>
              <p:cNvSpPr>
                <a:spLocks/>
              </p:cNvSpPr>
              <p:nvPr/>
            </p:nvSpPr>
            <p:spPr bwMode="auto">
              <a:xfrm>
                <a:off x="4071938" y="1465261"/>
                <a:ext cx="71438" cy="71438"/>
              </a:xfrm>
              <a:custGeom>
                <a:avLst/>
                <a:gdLst/>
                <a:ahLst/>
                <a:cxnLst>
                  <a:cxn ang="0">
                    <a:pos x="16" y="1"/>
                  </a:cxn>
                  <a:cxn ang="0">
                    <a:pos x="20" y="6"/>
                  </a:cxn>
                  <a:cxn ang="0">
                    <a:pos x="24" y="15"/>
                  </a:cxn>
                  <a:cxn ang="0">
                    <a:pos x="24" y="16"/>
                  </a:cxn>
                  <a:cxn ang="0">
                    <a:pos x="22" y="23"/>
                  </a:cxn>
                  <a:cxn ang="0">
                    <a:pos x="15" y="26"/>
                  </a:cxn>
                  <a:cxn ang="0">
                    <a:pos x="14" y="26"/>
                  </a:cxn>
                  <a:cxn ang="0">
                    <a:pos x="14" y="26"/>
                  </a:cxn>
                  <a:cxn ang="0">
                    <a:pos x="4" y="21"/>
                  </a:cxn>
                  <a:cxn ang="0">
                    <a:pos x="2" y="19"/>
                  </a:cxn>
                  <a:cxn ang="0">
                    <a:pos x="1" y="20"/>
                  </a:cxn>
                  <a:cxn ang="0">
                    <a:pos x="15" y="31"/>
                  </a:cxn>
                  <a:cxn ang="0">
                    <a:pos x="31" y="15"/>
                  </a:cxn>
                  <a:cxn ang="0">
                    <a:pos x="17" y="0"/>
                  </a:cxn>
                  <a:cxn ang="0">
                    <a:pos x="16" y="1"/>
                  </a:cxn>
                </a:cxnLst>
                <a:rect l="0" t="0" r="r" b="b"/>
                <a:pathLst>
                  <a:path w="31" h="31">
                    <a:moveTo>
                      <a:pt x="16" y="1"/>
                    </a:moveTo>
                    <a:cubicBezTo>
                      <a:pt x="20" y="6"/>
                      <a:pt x="20" y="6"/>
                      <a:pt x="20" y="6"/>
                    </a:cubicBezTo>
                    <a:cubicBezTo>
                      <a:pt x="22" y="8"/>
                      <a:pt x="24" y="12"/>
                      <a:pt x="24" y="15"/>
                    </a:cubicBezTo>
                    <a:cubicBezTo>
                      <a:pt x="24" y="16"/>
                      <a:pt x="24" y="16"/>
                      <a:pt x="24" y="16"/>
                    </a:cubicBezTo>
                    <a:cubicBezTo>
                      <a:pt x="25" y="19"/>
                      <a:pt x="24" y="21"/>
                      <a:pt x="22" y="23"/>
                    </a:cubicBezTo>
                    <a:cubicBezTo>
                      <a:pt x="20" y="25"/>
                      <a:pt x="18" y="26"/>
                      <a:pt x="15" y="26"/>
                    </a:cubicBezTo>
                    <a:cubicBezTo>
                      <a:pt x="15" y="26"/>
                      <a:pt x="14" y="26"/>
                      <a:pt x="14" y="26"/>
                    </a:cubicBezTo>
                    <a:cubicBezTo>
                      <a:pt x="14" y="26"/>
                      <a:pt x="14" y="26"/>
                      <a:pt x="14" y="26"/>
                    </a:cubicBezTo>
                    <a:cubicBezTo>
                      <a:pt x="10" y="26"/>
                      <a:pt x="6" y="24"/>
                      <a:pt x="4" y="21"/>
                    </a:cubicBezTo>
                    <a:cubicBezTo>
                      <a:pt x="2" y="19"/>
                      <a:pt x="2" y="19"/>
                      <a:pt x="2" y="19"/>
                    </a:cubicBezTo>
                    <a:cubicBezTo>
                      <a:pt x="0" y="17"/>
                      <a:pt x="0" y="19"/>
                      <a:pt x="1" y="20"/>
                    </a:cubicBezTo>
                    <a:cubicBezTo>
                      <a:pt x="2" y="26"/>
                      <a:pt x="8" y="31"/>
                      <a:pt x="15" y="31"/>
                    </a:cubicBezTo>
                    <a:cubicBezTo>
                      <a:pt x="24" y="31"/>
                      <a:pt x="31" y="24"/>
                      <a:pt x="31" y="15"/>
                    </a:cubicBezTo>
                    <a:cubicBezTo>
                      <a:pt x="31" y="8"/>
                      <a:pt x="25" y="1"/>
                      <a:pt x="17" y="0"/>
                    </a:cubicBezTo>
                    <a:cubicBezTo>
                      <a:pt x="17" y="0"/>
                      <a:pt x="14" y="0"/>
                      <a:pt x="16" y="1"/>
                    </a:cubicBezTo>
                  </a:path>
                </a:pathLst>
              </a:custGeom>
              <a:grpFill/>
              <a:ln w="9525">
                <a:noFill/>
                <a:round/>
                <a:headEnd/>
                <a:tailEnd/>
              </a:ln>
            </p:spPr>
            <p:txBody>
              <a:bodyPr anchor="ctr"/>
              <a:lstStyle/>
              <a:p>
                <a:pPr algn="ctr"/>
                <a:endParaRPr>
                  <a:cs typeface="+mn-ea"/>
                  <a:sym typeface="+mn-lt"/>
                </a:endParaRPr>
              </a:p>
            </p:txBody>
          </p:sp>
          <p:sp>
            <p:nvSpPr>
              <p:cNvPr id="17" name="任意多边形 41"/>
              <p:cNvSpPr>
                <a:spLocks/>
              </p:cNvSpPr>
              <p:nvPr/>
            </p:nvSpPr>
            <p:spPr bwMode="auto">
              <a:xfrm>
                <a:off x="4025901" y="1419224"/>
                <a:ext cx="160338" cy="161925"/>
              </a:xfrm>
              <a:custGeom>
                <a:avLst/>
                <a:gdLst/>
                <a:ahLst/>
                <a:cxnLst>
                  <a:cxn ang="0">
                    <a:pos x="35" y="0"/>
                  </a:cxn>
                  <a:cxn ang="0">
                    <a:pos x="20" y="4"/>
                  </a:cxn>
                  <a:cxn ang="0">
                    <a:pos x="20" y="6"/>
                  </a:cxn>
                  <a:cxn ang="0">
                    <a:pos x="25" y="11"/>
                  </a:cxn>
                  <a:cxn ang="0">
                    <a:pos x="28" y="11"/>
                  </a:cxn>
                  <a:cxn ang="0">
                    <a:pos x="35" y="10"/>
                  </a:cxn>
                  <a:cxn ang="0">
                    <a:pos x="61" y="35"/>
                  </a:cxn>
                  <a:cxn ang="0">
                    <a:pos x="35" y="61"/>
                  </a:cxn>
                  <a:cxn ang="0">
                    <a:pos x="10" y="35"/>
                  </a:cxn>
                  <a:cxn ang="0">
                    <a:pos x="11" y="30"/>
                  </a:cxn>
                  <a:cxn ang="0">
                    <a:pos x="10" y="28"/>
                  </a:cxn>
                  <a:cxn ang="0">
                    <a:pos x="5" y="22"/>
                  </a:cxn>
                  <a:cxn ang="0">
                    <a:pos x="3" y="22"/>
                  </a:cxn>
                  <a:cxn ang="0">
                    <a:pos x="0" y="35"/>
                  </a:cxn>
                  <a:cxn ang="0">
                    <a:pos x="35" y="70"/>
                  </a:cxn>
                  <a:cxn ang="0">
                    <a:pos x="70" y="35"/>
                  </a:cxn>
                  <a:cxn ang="0">
                    <a:pos x="35" y="0"/>
                  </a:cxn>
                </a:cxnLst>
                <a:rect l="0" t="0" r="r" b="b"/>
                <a:pathLst>
                  <a:path w="70" h="70">
                    <a:moveTo>
                      <a:pt x="35" y="0"/>
                    </a:moveTo>
                    <a:cubicBezTo>
                      <a:pt x="30" y="0"/>
                      <a:pt x="25" y="2"/>
                      <a:pt x="20" y="4"/>
                    </a:cubicBezTo>
                    <a:cubicBezTo>
                      <a:pt x="20" y="4"/>
                      <a:pt x="19" y="4"/>
                      <a:pt x="20" y="6"/>
                    </a:cubicBezTo>
                    <a:cubicBezTo>
                      <a:pt x="25" y="11"/>
                      <a:pt x="25" y="11"/>
                      <a:pt x="25" y="11"/>
                    </a:cubicBezTo>
                    <a:cubicBezTo>
                      <a:pt x="26" y="12"/>
                      <a:pt x="27" y="12"/>
                      <a:pt x="28" y="11"/>
                    </a:cubicBezTo>
                    <a:cubicBezTo>
                      <a:pt x="30" y="11"/>
                      <a:pt x="33" y="10"/>
                      <a:pt x="35" y="10"/>
                    </a:cubicBezTo>
                    <a:cubicBezTo>
                      <a:pt x="49" y="10"/>
                      <a:pt x="61" y="22"/>
                      <a:pt x="61" y="35"/>
                    </a:cubicBezTo>
                    <a:cubicBezTo>
                      <a:pt x="61" y="49"/>
                      <a:pt x="49" y="61"/>
                      <a:pt x="35" y="61"/>
                    </a:cubicBezTo>
                    <a:cubicBezTo>
                      <a:pt x="21" y="61"/>
                      <a:pt x="10" y="49"/>
                      <a:pt x="10" y="35"/>
                    </a:cubicBezTo>
                    <a:cubicBezTo>
                      <a:pt x="10" y="33"/>
                      <a:pt x="10" y="32"/>
                      <a:pt x="11" y="30"/>
                    </a:cubicBezTo>
                    <a:cubicBezTo>
                      <a:pt x="11" y="29"/>
                      <a:pt x="11" y="29"/>
                      <a:pt x="10" y="28"/>
                    </a:cubicBezTo>
                    <a:cubicBezTo>
                      <a:pt x="5" y="22"/>
                      <a:pt x="5" y="22"/>
                      <a:pt x="5" y="22"/>
                    </a:cubicBezTo>
                    <a:cubicBezTo>
                      <a:pt x="4" y="21"/>
                      <a:pt x="3" y="22"/>
                      <a:pt x="3" y="22"/>
                    </a:cubicBezTo>
                    <a:cubicBezTo>
                      <a:pt x="1" y="26"/>
                      <a:pt x="0" y="31"/>
                      <a:pt x="0" y="35"/>
                    </a:cubicBezTo>
                    <a:cubicBezTo>
                      <a:pt x="0" y="55"/>
                      <a:pt x="16" y="70"/>
                      <a:pt x="35" y="70"/>
                    </a:cubicBezTo>
                    <a:cubicBezTo>
                      <a:pt x="55" y="70"/>
                      <a:pt x="70" y="55"/>
                      <a:pt x="70" y="35"/>
                    </a:cubicBezTo>
                    <a:cubicBezTo>
                      <a:pt x="70" y="16"/>
                      <a:pt x="55" y="0"/>
                      <a:pt x="35" y="0"/>
                    </a:cubicBezTo>
                  </a:path>
                </a:pathLst>
              </a:custGeom>
              <a:grpFill/>
              <a:ln w="9525">
                <a:noFill/>
                <a:round/>
                <a:headEnd/>
                <a:tailEnd/>
              </a:ln>
            </p:spPr>
            <p:txBody>
              <a:bodyPr anchor="ctr"/>
              <a:lstStyle/>
              <a:p>
                <a:pPr algn="ctr"/>
                <a:endParaRPr>
                  <a:cs typeface="+mn-ea"/>
                  <a:sym typeface="+mn-lt"/>
                </a:endParaRPr>
              </a:p>
            </p:txBody>
          </p:sp>
        </p:grpSp>
        <p:sp>
          <p:nvSpPr>
            <p:cNvPr id="12" name="文本框 36"/>
            <p:cNvSpPr txBox="1"/>
            <p:nvPr/>
          </p:nvSpPr>
          <p:spPr bwMode="auto">
            <a:xfrm>
              <a:off x="3066407" y="5049857"/>
              <a:ext cx="1261884" cy="307777"/>
            </a:xfrm>
            <a:prstGeom prst="rect">
              <a:avLst/>
            </a:prstGeom>
            <a:noFill/>
          </p:spPr>
          <p:txBody>
            <a:bodyPr wrap="none">
              <a:normAutofit fontScale="77500" lnSpcReduction="20000"/>
            </a:bodyPr>
            <a:lstStyle/>
            <a:p>
              <a:pPr eaLnBrk="1" fontAlgn="auto" hangingPunct="1">
                <a:defRPr/>
              </a:pPr>
              <a:r>
                <a:rPr lang="zh-CN" altLang="en-US" sz="1400" b="1">
                  <a:solidFill>
                    <a:schemeClr val="dk1">
                      <a:lumMod val="100000"/>
                    </a:schemeClr>
                  </a:solidFill>
                  <a:cs typeface="+mn-ea"/>
                  <a:sym typeface="+mn-lt"/>
                </a:rPr>
                <a:t>标题文本预设</a:t>
              </a:r>
            </a:p>
          </p:txBody>
        </p:sp>
        <p:sp>
          <p:nvSpPr>
            <p:cNvPr id="13" name="文本框 37"/>
            <p:cNvSpPr txBox="1"/>
            <p:nvPr/>
          </p:nvSpPr>
          <p:spPr bwMode="auto">
            <a:xfrm>
              <a:off x="3066407" y="5357634"/>
              <a:ext cx="2605087" cy="445763"/>
            </a:xfrm>
            <a:prstGeom prst="rect">
              <a:avLst/>
            </a:prstGeom>
            <a:noFill/>
          </p:spPr>
          <p:txBody>
            <a:bodyPr wrap="square">
              <a:normAutofit fontScale="70000" lnSpcReduction="20000"/>
            </a:bodyPr>
            <a:lstStyle/>
            <a:p>
              <a:pPr eaLnBrk="1" fontAlgn="auto" hangingPunct="1">
                <a:lnSpc>
                  <a:spcPct val="130000"/>
                </a:lnSpc>
                <a:defRPr/>
              </a:pPr>
              <a:r>
                <a:rPr lang="zh-CN" altLang="en-US" sz="1000">
                  <a:solidFill>
                    <a:schemeClr val="dk1">
                      <a:lumMod val="100000"/>
                    </a:schemeClr>
                  </a:solidFill>
                  <a:cs typeface="+mn-ea"/>
                  <a:sym typeface="+mn-lt"/>
                </a:rPr>
                <a:t>此部分内容作为文字排版占位显示</a:t>
              </a:r>
              <a:br>
                <a:rPr lang="zh-CN" altLang="en-US" sz="1000">
                  <a:solidFill>
                    <a:schemeClr val="dk1">
                      <a:lumMod val="100000"/>
                    </a:schemeClr>
                  </a:solidFill>
                  <a:cs typeface="+mn-ea"/>
                  <a:sym typeface="+mn-lt"/>
                </a:rPr>
              </a:br>
              <a:r>
                <a:rPr lang="zh-CN" altLang="en-US" sz="1000">
                  <a:solidFill>
                    <a:schemeClr val="dk1">
                      <a:lumMod val="100000"/>
                    </a:schemeClr>
                  </a:solidFill>
                  <a:cs typeface="+mn-ea"/>
                  <a:sym typeface="+mn-lt"/>
                </a:rPr>
                <a:t>（建议使用主题字体）</a:t>
              </a:r>
            </a:p>
          </p:txBody>
        </p:sp>
      </p:grpSp>
    </p:spTree>
    <p:extLst>
      <p:ext uri="{BB962C8B-B14F-4D97-AF65-F5344CB8AC3E}">
        <p14:creationId xmlns:p14="http://schemas.microsoft.com/office/powerpoint/2010/main" val="75685298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id="{B4A7703E-F6EE-454F-968E-A54EB3FCAF7D}"/>
              </a:ext>
            </a:extLst>
          </p:cNvPr>
          <p:cNvGrpSpPr/>
          <p:nvPr/>
        </p:nvGrpSpPr>
        <p:grpSpPr>
          <a:xfrm>
            <a:off x="0" y="0"/>
            <a:ext cx="9146218" cy="5145327"/>
            <a:chOff x="0" y="0"/>
            <a:chExt cx="9146218" cy="5145327"/>
          </a:xfrm>
        </p:grpSpPr>
        <p:pic>
          <p:nvPicPr>
            <p:cNvPr id="16" name="图片 15">
              <a:extLst>
                <a:ext uri="{FF2B5EF4-FFF2-40B4-BE49-F238E27FC236}">
                  <a16:creationId xmlns:a16="http://schemas.microsoft.com/office/drawing/2014/main" id="{5129C1E9-4974-4C5A-B55F-3DC7CC6943C5}"/>
                </a:ext>
              </a:extLst>
            </p:cNvPr>
            <p:cNvPicPr>
              <a:picLocks noChangeAspect="1"/>
            </p:cNvPicPr>
            <p:nvPr/>
          </p:nvPicPr>
          <p:blipFill>
            <a:blip r:embed="rId3"/>
            <a:stretch>
              <a:fillRect/>
            </a:stretch>
          </p:blipFill>
          <p:spPr>
            <a:xfrm>
              <a:off x="3361" y="2470"/>
              <a:ext cx="9142857" cy="5142857"/>
            </a:xfrm>
            <a:prstGeom prst="rect">
              <a:avLst/>
            </a:prstGeom>
          </p:spPr>
        </p:pic>
        <p:sp>
          <p:nvSpPr>
            <p:cNvPr id="21" name="矩形 20">
              <a:extLst>
                <a:ext uri="{FF2B5EF4-FFF2-40B4-BE49-F238E27FC236}">
                  <a16:creationId xmlns:a16="http://schemas.microsoft.com/office/drawing/2014/main" id="{01530DD0-E213-49D3-A3CC-8EB3B7ACB8A2}"/>
                </a:ext>
              </a:extLst>
            </p:cNvPr>
            <p:cNvSpPr/>
            <p:nvPr/>
          </p:nvSpPr>
          <p:spPr bwMode="auto">
            <a:xfrm>
              <a:off x="0" y="0"/>
              <a:ext cx="9144000" cy="5142618"/>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grpSp>
      <p:sp>
        <p:nvSpPr>
          <p:cNvPr id="10" name="矩形 9"/>
          <p:cNvSpPr/>
          <p:nvPr/>
        </p:nvSpPr>
        <p:spPr>
          <a:xfrm>
            <a:off x="3528728" y="3007559"/>
            <a:ext cx="27450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456464"/>
            <a:ext cx="1186776" cy="1186777"/>
            <a:chOff x="1985488" y="1104900"/>
            <a:chExt cx="930184" cy="930184"/>
          </a:xfrm>
          <a:effectLst>
            <a:outerShdw blurRad="381000" dist="190500" dir="2700000" algn="tl" rotWithShape="0">
              <a:prstClr val="black">
                <a:alpha val="40000"/>
              </a:prstClr>
            </a:outerShdw>
          </a:effectLst>
        </p:grpSpPr>
        <p:sp>
          <p:nvSpPr>
            <p:cNvPr id="19" name="椭圆 18"/>
            <p:cNvSpPr/>
            <p:nvPr/>
          </p:nvSpPr>
          <p:spPr>
            <a:xfrm>
              <a:off x="1985488" y="1104900"/>
              <a:ext cx="930184" cy="930184"/>
            </a:xfrm>
            <a:prstGeom prst="ellipse">
              <a:avLst/>
            </a:prstGeom>
            <a:ln w="101600">
              <a:solidFill>
                <a:schemeClr val="bg1"/>
              </a:solid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44349"/>
              <a:ext cx="696364" cy="65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400" cap="all" dirty="0">
                  <a:solidFill>
                    <a:schemeClr val="bg1"/>
                  </a:solidFill>
                  <a:latin typeface="Arial" panose="020B0604020202020204" pitchFamily="34" charset="0"/>
                  <a:cs typeface="Arial" panose="020B0604020202020204" pitchFamily="34" charset="0"/>
                  <a:sym typeface="Arial" panose="020B0604020202020204" pitchFamily="34" charset="0"/>
                </a:rPr>
                <a:t>04</a:t>
              </a:r>
              <a:endParaRPr lang="zh-CN" altLang="en-US" sz="5400"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402725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3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ppt_w"/>
                                          </p:val>
                                        </p:tav>
                                        <p:tav tm="100000">
                                          <p:val>
                                            <p:strVal val="#ppt_w"/>
                                          </p:val>
                                        </p:tav>
                                      </p:tavLst>
                                    </p:anim>
                                    <p:anim calcmode="lin" valueType="num">
                                      <p:cBhvr>
                                        <p:cTn id="20" dur="500" fill="hold"/>
                                        <p:tgtEl>
                                          <p:spTgt spid="10"/>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ppt_x</p:attrName>
                                        </p:attrNameLst>
                                      </p:cBhvr>
                                      <p:tavLst>
                                        <p:tav tm="0">
                                          <p:val>
                                            <p:strVal val="#ppt_x-#ppt_w*1.125000"/>
                                          </p:val>
                                        </p:tav>
                                        <p:tav tm="100000">
                                          <p:val>
                                            <p:strVal val="#ppt_x"/>
                                          </p:val>
                                        </p:tav>
                                      </p:tavLst>
                                    </p:anim>
                                    <p:animEffect transition="in" filter="wipe(right)">
                                      <p:cBhvr>
                                        <p:cTn id="35" dur="500"/>
                                        <p:tgtEl>
                                          <p:spTgt spid="13"/>
                                        </p:tgtEl>
                                      </p:cBhvr>
                                    </p:animEffect>
                                  </p:childTnLst>
                                </p:cTn>
                              </p:par>
                            </p:childTnLst>
                          </p:cTn>
                        </p:par>
                        <p:par>
                          <p:cTn id="36" fill="hold">
                            <p:stCondLst>
                              <p:cond delay="2000"/>
                            </p:stCondLst>
                            <p:childTnLst>
                              <p:par>
                                <p:cTn id="37" presetID="1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righ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1484272"/>
            <a:ext cx="2567174" cy="756233"/>
            <a:chOff x="1482107" y="1790281"/>
            <a:chExt cx="3422899" cy="1008000"/>
          </a:xfrm>
        </p:grpSpPr>
        <p:sp>
          <p:nvSpPr>
            <p:cNvPr id="10" name="椭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6"/>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grpSp>
        <p:nvGrpSpPr>
          <p:cNvPr id="6"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2753348"/>
            <a:ext cx="2567174" cy="756233"/>
            <a:chOff x="1482107" y="3481860"/>
            <a:chExt cx="3422899"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1"/>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grpSp>
        <p:nvGrpSpPr>
          <p:cNvPr id="7" name="组合 1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4036401"/>
            <a:ext cx="2567174" cy="756233"/>
            <a:chOff x="1482107" y="5192069"/>
            <a:chExt cx="3422899" cy="1008000"/>
          </a:xfrm>
        </p:grpSpPr>
        <p:sp>
          <p:nvSpPr>
            <p:cNvPr id="20" name="椭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1" name="椭圆 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6" name="任意多边形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sz="900">
                <a:solidFill>
                  <a:schemeClr val="bg1"/>
                </a:solidFill>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2434855" cy="451266"/>
            </a:xfrm>
            <a:prstGeom prst="rect">
              <a:avLst/>
            </a:prstGeom>
            <a:noFill/>
            <a:effectLst/>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600" b="1" dirty="0">
                <a:solidFill>
                  <a:schemeClr val="bg1"/>
                </a:solidFill>
                <a:latin typeface="幼圆" panose="02010509060101010101" pitchFamily="49" charset="-122"/>
                <a:ea typeface="幼圆" panose="02010509060101010101" pitchFamily="49" charset="-122"/>
              </a:endParaRPr>
            </a:p>
          </p:txBody>
        </p:sp>
      </p:gr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1613522"/>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2852389"/>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4" y="4146104"/>
            <a:ext cx="3370153" cy="484748"/>
          </a:xfrm>
          <a:prstGeom prst="rect">
            <a:avLst/>
          </a:prstGeom>
          <a:noFill/>
          <a:effectLst/>
        </p:spPr>
        <p:txBody>
          <a:bodyPr wrap="non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0214246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0-#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1000" fill="hold"/>
                                        <p:tgtEl>
                                          <p:spTgt spid="30"/>
                                        </p:tgtEl>
                                        <p:attrNameLst>
                                          <p:attrName>ppt_x</p:attrName>
                                        </p:attrNameLst>
                                      </p:cBhvr>
                                      <p:tavLst>
                                        <p:tav tm="0">
                                          <p:val>
                                            <p:strVal val="1+#ppt_w/2"/>
                                          </p:val>
                                        </p:tav>
                                        <p:tav tm="100000">
                                          <p:val>
                                            <p:strVal val="#ppt_x"/>
                                          </p:val>
                                        </p:tav>
                                      </p:tavLst>
                                    </p:anim>
                                    <p:anim calcmode="lin" valueType="num">
                                      <p:cBhvr additive="base">
                                        <p:cTn id="3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4294967295"/>
          </p:nvPr>
        </p:nvPicPr>
        <p:blipFill>
          <a:blip r:embed="rId3" cstate="hqprint">
            <a:extLst>
              <a:ext uri="{28A0092B-C50C-407E-A947-70E740481C1C}">
                <a14:useLocalDpi xmlns:a14="http://schemas.microsoft.com/office/drawing/2010/main" val="0"/>
              </a:ext>
            </a:extLst>
          </a:blip>
          <a:stretch>
            <a:fillRect/>
          </a:stretch>
        </p:blipFill>
        <p:spPr>
          <a:xfrm>
            <a:off x="958492" y="1473200"/>
            <a:ext cx="2155825" cy="1438275"/>
          </a:xfrm>
          <a:prstGeom prst="parallelogram">
            <a:avLst/>
          </a:prstGeom>
        </p:spPr>
      </p:pic>
      <p:pic>
        <p:nvPicPr>
          <p:cNvPr id="21" name="图片占位符 20"/>
          <p:cNvPicPr>
            <a:picLocks noGrp="1" noChangeAspect="1"/>
          </p:cNvPicPr>
          <p:nvPr>
            <p:ph type="pic" sz="quarter" idx="4294967295"/>
          </p:nvPr>
        </p:nvPicPr>
        <p:blipFill>
          <a:blip r:embed="rId4" cstate="hqprint">
            <a:extLst>
              <a:ext uri="{28A0092B-C50C-407E-A947-70E740481C1C}">
                <a14:useLocalDpi xmlns:a14="http://schemas.microsoft.com/office/drawing/2010/main" val="0"/>
              </a:ext>
            </a:extLst>
          </a:blip>
          <a:stretch>
            <a:fillRect/>
          </a:stretch>
        </p:blipFill>
        <p:spPr>
          <a:xfrm>
            <a:off x="6225169" y="1466850"/>
            <a:ext cx="2176462" cy="1450975"/>
          </a:xfrm>
          <a:prstGeom prst="parallelogram">
            <a:avLst/>
          </a:prstGeom>
        </p:spPr>
      </p:pic>
      <p:pic>
        <p:nvPicPr>
          <p:cNvPr id="27" name="图片占位符 26"/>
          <p:cNvPicPr>
            <a:picLocks noGrp="1" noChangeAspect="1"/>
          </p:cNvPicPr>
          <p:nvPr>
            <p:ph type="pic" sz="quarter" idx="4294967295"/>
          </p:nvPr>
        </p:nvPicPr>
        <p:blipFill>
          <a:blip r:embed="rId5" cstate="hqprint">
            <a:extLst>
              <a:ext uri="{28A0092B-C50C-407E-A947-70E740481C1C}">
                <a14:useLocalDpi xmlns:a14="http://schemas.microsoft.com/office/drawing/2010/main" val="0"/>
              </a:ext>
            </a:extLst>
          </a:blip>
          <a:stretch>
            <a:fillRect/>
          </a:stretch>
        </p:blipFill>
        <p:spPr>
          <a:xfrm>
            <a:off x="3481678" y="1427163"/>
            <a:ext cx="2293937" cy="1530350"/>
          </a:xfrm>
          <a:prstGeom prst="parallelogram">
            <a:avLst/>
          </a:prstGeom>
        </p:spPr>
      </p:pic>
      <p:sp>
        <p:nvSpPr>
          <p:cNvPr id="15" name="TextBox 40">
            <a:extLst>
              <a:ext uri="{FF2B5EF4-FFF2-40B4-BE49-F238E27FC236}">
                <a16:creationId xmlns:a16="http://schemas.microsoft.com/office/drawing/2014/main" id="{136C11B2-7C4E-4084-92C4-AE2CEBC8605B}"/>
              </a:ext>
            </a:extLst>
          </p:cNvPr>
          <p:cNvSpPr txBox="1">
            <a:spLocks/>
          </p:cNvSpPr>
          <p:nvPr/>
        </p:nvSpPr>
        <p:spPr bwMode="auto">
          <a:xfrm>
            <a:off x="1105426"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16" name="TextBox 45">
            <a:extLst>
              <a:ext uri="{FF2B5EF4-FFF2-40B4-BE49-F238E27FC236}">
                <a16:creationId xmlns:a16="http://schemas.microsoft.com/office/drawing/2014/main" id="{47CF1CFD-7404-4973-BCA5-E9AF12874FB1}"/>
              </a:ext>
            </a:extLst>
          </p:cNvPr>
          <p:cNvSpPr txBox="1">
            <a:spLocks/>
          </p:cNvSpPr>
          <p:nvPr/>
        </p:nvSpPr>
        <p:spPr bwMode="auto">
          <a:xfrm>
            <a:off x="1105426" y="3586860"/>
            <a:ext cx="1306335" cy="425845"/>
          </a:xfrm>
          <a:prstGeom prst="rect">
            <a:avLst/>
          </a:prstGeom>
        </p:spPr>
        <p:txBody>
          <a:bodyPr wrap="square" lIns="0" tIns="0" rIns="0" bIns="0" anchor="ctr" anchorCtr="1">
            <a:normAutofit lnSpcReduction="10000"/>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20" name="TextBox 53">
            <a:extLst>
              <a:ext uri="{FF2B5EF4-FFF2-40B4-BE49-F238E27FC236}">
                <a16:creationId xmlns:a16="http://schemas.microsoft.com/office/drawing/2014/main" id="{C35B3573-359A-48C9-BF27-3AB132BA91B3}"/>
              </a:ext>
            </a:extLst>
          </p:cNvPr>
          <p:cNvSpPr txBox="1">
            <a:spLocks/>
          </p:cNvSpPr>
          <p:nvPr/>
        </p:nvSpPr>
        <p:spPr bwMode="auto">
          <a:xfrm>
            <a:off x="3923929"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22" name="TextBox 59">
            <a:extLst>
              <a:ext uri="{FF2B5EF4-FFF2-40B4-BE49-F238E27FC236}">
                <a16:creationId xmlns:a16="http://schemas.microsoft.com/office/drawing/2014/main" id="{D7F5038A-2653-4786-8E46-4A01FF4B1FF1}"/>
              </a:ext>
            </a:extLst>
          </p:cNvPr>
          <p:cNvSpPr txBox="1">
            <a:spLocks/>
          </p:cNvSpPr>
          <p:nvPr/>
        </p:nvSpPr>
        <p:spPr bwMode="auto">
          <a:xfrm>
            <a:off x="3923929" y="3586860"/>
            <a:ext cx="1306335" cy="425845"/>
          </a:xfrm>
          <a:prstGeom prst="rect">
            <a:avLst/>
          </a:prstGeom>
        </p:spPr>
        <p:txBody>
          <a:bodyPr wrap="square" lIns="0" tIns="0" rIns="0" bIns="0" anchor="ctr" anchorCtr="1">
            <a:normAutofit/>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
        <p:nvSpPr>
          <p:cNvPr id="23" name="TextBox 61">
            <a:extLst>
              <a:ext uri="{FF2B5EF4-FFF2-40B4-BE49-F238E27FC236}">
                <a16:creationId xmlns:a16="http://schemas.microsoft.com/office/drawing/2014/main" id="{C468E475-E6F3-4992-ADFC-EE8D72D5B0C3}"/>
              </a:ext>
            </a:extLst>
          </p:cNvPr>
          <p:cNvSpPr txBox="1">
            <a:spLocks/>
          </p:cNvSpPr>
          <p:nvPr/>
        </p:nvSpPr>
        <p:spPr bwMode="auto">
          <a:xfrm>
            <a:off x="6660233" y="3268026"/>
            <a:ext cx="1306335" cy="318833"/>
          </a:xfrm>
          <a:prstGeom prst="rect">
            <a:avLst/>
          </a:prstGeom>
          <a:noFill/>
          <a:scene3d>
            <a:camera prst="orthographicFront">
              <a:rot lat="0" lon="0" rev="0"/>
            </a:camera>
            <a:lightRig rig="threePt" dir="t"/>
          </a:scene3d>
          <a:sp3d prstMaterial="matte">
            <a:bevelT w="1270" h="1270"/>
          </a:sp3d>
        </p:spPr>
        <p:txBody>
          <a:bodyPr wrap="none" lIns="0" tIns="0" rIns="0" bIns="0" anchor="b" anchorCtr="1">
            <a:normAutofit/>
            <a:sp3d/>
          </a:bodyPr>
          <a:lstStyle/>
          <a:p>
            <a:pPr algn="ctr">
              <a:buClr>
                <a:prstClr val="white"/>
              </a:buClr>
              <a:defRPr/>
            </a:pPr>
            <a:r>
              <a:rPr lang="zh-CN" altLang="en-US" sz="1200" b="1" dirty="0">
                <a:solidFill>
                  <a:schemeClr val="bg1">
                    <a:lumMod val="50000"/>
                  </a:schemeClr>
                </a:solidFill>
                <a:latin typeface="微软雅黑" pitchFamily="34" charset="-122"/>
                <a:ea typeface="微软雅黑" pitchFamily="34" charset="-122"/>
              </a:rPr>
              <a:t>标题文本预设</a:t>
            </a:r>
          </a:p>
        </p:txBody>
      </p:sp>
      <p:sp>
        <p:nvSpPr>
          <p:cNvPr id="24" name="TextBox 62">
            <a:extLst>
              <a:ext uri="{FF2B5EF4-FFF2-40B4-BE49-F238E27FC236}">
                <a16:creationId xmlns:a16="http://schemas.microsoft.com/office/drawing/2014/main" id="{BE4AB889-A4A3-4362-9FB0-7BA0225A727A}"/>
              </a:ext>
            </a:extLst>
          </p:cNvPr>
          <p:cNvSpPr txBox="1">
            <a:spLocks/>
          </p:cNvSpPr>
          <p:nvPr/>
        </p:nvSpPr>
        <p:spPr bwMode="auto">
          <a:xfrm>
            <a:off x="6660233" y="3586860"/>
            <a:ext cx="1306335" cy="425845"/>
          </a:xfrm>
          <a:prstGeom prst="rect">
            <a:avLst/>
          </a:prstGeom>
        </p:spPr>
        <p:txBody>
          <a:bodyPr wrap="square" lIns="0" tIns="0" rIns="0" bIns="0" anchor="ctr" anchorCtr="1">
            <a:normAutofit lnSpcReduction="10000"/>
          </a:bodyPr>
          <a:lstStyle/>
          <a:p>
            <a:pPr algn="ctr">
              <a:lnSpc>
                <a:spcPct val="120000"/>
              </a:lnSpc>
              <a:defRPr/>
            </a:pPr>
            <a:r>
              <a:rPr lang="zh-CN" altLang="en-US" sz="800" dirty="0">
                <a:solidFill>
                  <a:schemeClr val="bg1">
                    <a:lumMod val="50000"/>
                  </a:schemeClr>
                </a:solidFill>
                <a:latin typeface="微软雅黑" pitchFamily="34" charset="-122"/>
                <a:ea typeface="微软雅黑" pitchFamily="34" charset="-122"/>
              </a:rPr>
              <a:t>此部分内容作为文字排版占位显示 （建议使用主题字体）</a:t>
            </a:r>
          </a:p>
        </p:txBody>
      </p:sp>
    </p:spTree>
    <p:extLst>
      <p:ext uri="{BB962C8B-B14F-4D97-AF65-F5344CB8AC3E}">
        <p14:creationId xmlns:p14="http://schemas.microsoft.com/office/powerpoint/2010/main" val="286805569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a:spLocks/>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4" name="Freeform 5"/>
            <p:cNvSpPr>
              <a:spLocks/>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7"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sp>
          <p:nvSpPr>
            <p:cNvPr id="10"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5239302" y="2745368"/>
            <a:ext cx="401728" cy="261041"/>
            <a:chOff x="7058307" y="1859447"/>
            <a:chExt cx="535637" cy="348055"/>
          </a:xfrm>
          <a:solidFill>
            <a:schemeClr val="accent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4114403" y="3365926"/>
            <a:ext cx="401728" cy="296010"/>
            <a:chOff x="5958843" y="1820413"/>
            <a:chExt cx="535637" cy="394680"/>
          </a:xfrm>
          <a:solidFill>
            <a:schemeClr val="accent3"/>
          </a:solidFill>
        </p:grpSpPr>
        <p:sp>
          <p:nvSpPr>
            <p:cNvPr id="30"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1043608" y="1918926"/>
            <a:ext cx="2944366" cy="874548"/>
            <a:chOff x="1148437" y="1844993"/>
            <a:chExt cx="2944366" cy="874548"/>
          </a:xfrm>
        </p:grpSpPr>
        <p:sp>
          <p:nvSpPr>
            <p:cNvPr id="33" name="TextBox 32"/>
            <p:cNvSpPr txBox="1"/>
            <p:nvPr/>
          </p:nvSpPr>
          <p:spPr>
            <a:xfrm>
              <a:off x="1292453" y="1844993"/>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39019"/>
            <a:chOff x="1148437" y="1880522"/>
            <a:chExt cx="2944366" cy="839019"/>
          </a:xfrm>
        </p:grpSpPr>
        <p:sp>
          <p:nvSpPr>
            <p:cNvPr id="36" name="TextBox 35"/>
            <p:cNvSpPr txBox="1"/>
            <p:nvPr/>
          </p:nvSpPr>
          <p:spPr>
            <a:xfrm>
              <a:off x="1292453" y="1880522"/>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07831"/>
            </a:xfrm>
            <a:prstGeom prst="rect">
              <a:avLst/>
            </a:prstGeom>
            <a:noFill/>
          </p:spPr>
          <p:txBody>
            <a:bodyPr wrap="square" rtlCol="0">
              <a:spAutoFit/>
            </a:bodyPr>
            <a:lstStyle/>
            <a:p>
              <a:pPr algn="r"/>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39019"/>
            <a:chOff x="553519" y="310390"/>
            <a:chExt cx="2952328" cy="839019"/>
          </a:xfrm>
        </p:grpSpPr>
        <p:sp>
          <p:nvSpPr>
            <p:cNvPr id="39" name="TextBox 38"/>
            <p:cNvSpPr txBox="1"/>
            <p:nvPr/>
          </p:nvSpPr>
          <p:spPr>
            <a:xfrm>
              <a:off x="553519" y="310390"/>
              <a:ext cx="2800350" cy="276999"/>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03</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07831"/>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4141616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9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4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9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4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8740" y="1447872"/>
            <a:ext cx="3383332" cy="266511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 name="矩形 2"/>
          <p:cNvSpPr/>
          <p:nvPr/>
        </p:nvSpPr>
        <p:spPr>
          <a:xfrm>
            <a:off x="4572000" y="3684021"/>
            <a:ext cx="431915" cy="432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矩形 3"/>
          <p:cNvSpPr/>
          <p:nvPr/>
        </p:nvSpPr>
        <p:spPr>
          <a:xfrm>
            <a:off x="5003917" y="3684021"/>
            <a:ext cx="3311345" cy="43218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 name="Rectangle 24"/>
          <p:cNvSpPr>
            <a:spLocks noChangeArrowheads="1"/>
          </p:cNvSpPr>
          <p:nvPr/>
        </p:nvSpPr>
        <p:spPr bwMode="auto">
          <a:xfrm>
            <a:off x="4572000" y="1447872"/>
            <a:ext cx="3743261"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50" dirty="0">
                <a:solidFill>
                  <a:schemeClr val="tx1">
                    <a:lumMod val="75000"/>
                    <a:lumOff val="25000"/>
                  </a:schemeClr>
                </a:solidFill>
                <a:ea typeface="微软雅黑" pitchFamily="34" charset="-122"/>
              </a:rPr>
              <a:t>单击添加标题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 name="Rectangle 24"/>
          <p:cNvSpPr>
            <a:spLocks noChangeArrowheads="1"/>
          </p:cNvSpPr>
          <p:nvPr/>
        </p:nvSpPr>
        <p:spPr bwMode="auto">
          <a:xfrm>
            <a:off x="4991614" y="2264396"/>
            <a:ext cx="3323648" cy="144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latin typeface="微软雅黑" pitchFamily="34" charset="-122"/>
              <a:ea typeface="微软雅黑" pitchFamily="34" charset="-122"/>
            </a:endParaRPr>
          </a:p>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7" name="Rectangle 24"/>
          <p:cNvSpPr>
            <a:spLocks noChangeArrowheads="1"/>
          </p:cNvSpPr>
          <p:nvPr/>
        </p:nvSpPr>
        <p:spPr bwMode="auto">
          <a:xfrm>
            <a:off x="5147887" y="3752335"/>
            <a:ext cx="3023404" cy="3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8" name="任意多边形 7"/>
          <p:cNvSpPr/>
          <p:nvPr/>
        </p:nvSpPr>
        <p:spPr>
          <a:xfrm>
            <a:off x="4652940" y="2266785"/>
            <a:ext cx="214247"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 name="任意多边形 8"/>
          <p:cNvSpPr/>
          <p:nvPr/>
        </p:nvSpPr>
        <p:spPr>
          <a:xfrm>
            <a:off x="4652940" y="2786059"/>
            <a:ext cx="214247"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 name="任意多边形 9"/>
          <p:cNvSpPr/>
          <p:nvPr/>
        </p:nvSpPr>
        <p:spPr>
          <a:xfrm>
            <a:off x="4652940" y="3300568"/>
            <a:ext cx="214247"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 name="Freeform 10"/>
          <p:cNvSpPr>
            <a:spLocks noEditPoints="1"/>
          </p:cNvSpPr>
          <p:nvPr/>
        </p:nvSpPr>
        <p:spPr bwMode="auto">
          <a:xfrm>
            <a:off x="4699210" y="3780792"/>
            <a:ext cx="177497"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12" tIns="45706" rIns="91412" bIns="45706" numCol="1" anchor="t" anchorCtr="0" compatLnSpc="1"/>
          <a:lstStyle/>
          <a:p>
            <a:endParaRPr lang="zh-CN" altLang="en-US" sz="1799"/>
          </a:p>
        </p:txBody>
      </p:sp>
    </p:spTree>
    <p:extLst>
      <p:ext uri="{BB962C8B-B14F-4D97-AF65-F5344CB8AC3E}">
        <p14:creationId xmlns:p14="http://schemas.microsoft.com/office/powerpoint/2010/main" val="260947971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9B05018-A45A-4D32-85F5-13CF8C5129C4}"/>
              </a:ext>
            </a:extLst>
          </p:cNvPr>
          <p:cNvPicPr>
            <a:picLocks noChangeAspect="1"/>
          </p:cNvPicPr>
          <p:nvPr/>
        </p:nvPicPr>
        <p:blipFill>
          <a:blip r:embed="rId3"/>
          <a:stretch>
            <a:fillRect/>
          </a:stretch>
        </p:blipFill>
        <p:spPr>
          <a:xfrm>
            <a:off x="3361" y="2470"/>
            <a:ext cx="9142857" cy="5142857"/>
          </a:xfrm>
          <a:prstGeom prst="rect">
            <a:avLst/>
          </a:prstGeom>
        </p:spPr>
      </p:pic>
      <p:sp>
        <p:nvSpPr>
          <p:cNvPr id="3" name="矩形 2">
            <a:extLst>
              <a:ext uri="{FF2B5EF4-FFF2-40B4-BE49-F238E27FC236}">
                <a16:creationId xmlns:a16="http://schemas.microsoft.com/office/drawing/2014/main" id="{3951C210-8D6F-4ECE-90D9-F670C7CCA5BB}"/>
              </a:ext>
            </a:extLst>
          </p:cNvPr>
          <p:cNvSpPr/>
          <p:nvPr/>
        </p:nvSpPr>
        <p:spPr bwMode="auto">
          <a:xfrm>
            <a:off x="0" y="-239"/>
            <a:ext cx="9144000" cy="5142857"/>
          </a:xfrm>
          <a:prstGeom prst="rect">
            <a:avLst/>
          </a:prstGeom>
          <a:solidFill>
            <a:schemeClr val="tx1">
              <a:alpha val="35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pic>
        <p:nvPicPr>
          <p:cNvPr id="4" name="图片 3">
            <a:extLst>
              <a:ext uri="{FF2B5EF4-FFF2-40B4-BE49-F238E27FC236}">
                <a16:creationId xmlns:a16="http://schemas.microsoft.com/office/drawing/2014/main" id="{ABC9266F-9DDB-4BF0-A5CE-A4696301D4B2}"/>
              </a:ext>
            </a:extLst>
          </p:cNvPr>
          <p:cNvPicPr>
            <a:picLocks noChangeAspect="1"/>
          </p:cNvPicPr>
          <p:nvPr/>
        </p:nvPicPr>
        <p:blipFill rotWithShape="1">
          <a:blip r:embed="rId4">
            <a:extLst>
              <a:ext uri="{28A0092B-C50C-407E-A947-70E740481C1C}">
                <a14:useLocalDpi xmlns:a14="http://schemas.microsoft.com/office/drawing/2010/main" val="0"/>
              </a:ext>
            </a:extLst>
          </a:blip>
          <a:srcRect r="63724" b="44170"/>
          <a:stretch/>
        </p:blipFill>
        <p:spPr>
          <a:xfrm>
            <a:off x="3224977" y="1032140"/>
            <a:ext cx="3479639" cy="3012348"/>
          </a:xfrm>
          <a:prstGeom prst="rect">
            <a:avLst/>
          </a:prstGeom>
        </p:spPr>
      </p:pic>
      <p:pic>
        <p:nvPicPr>
          <p:cNvPr id="7" name="图片 6">
            <a:extLst>
              <a:ext uri="{FF2B5EF4-FFF2-40B4-BE49-F238E27FC236}">
                <a16:creationId xmlns:a16="http://schemas.microsoft.com/office/drawing/2014/main" id="{7EE33BD2-4FF5-454E-A279-237737A108AF}"/>
              </a:ext>
            </a:extLst>
          </p:cNvPr>
          <p:cNvPicPr>
            <a:picLocks noChangeAspect="1"/>
          </p:cNvPicPr>
          <p:nvPr/>
        </p:nvPicPr>
        <p:blipFill rotWithShape="1">
          <a:blip r:embed="rId4">
            <a:extLst>
              <a:ext uri="{28A0092B-C50C-407E-A947-70E740481C1C}">
                <a14:useLocalDpi xmlns:a14="http://schemas.microsoft.com/office/drawing/2010/main" val="0"/>
              </a:ext>
            </a:extLst>
          </a:blip>
          <a:srcRect l="38549" t="29764" r="55724" b="47092"/>
          <a:stretch/>
        </p:blipFill>
        <p:spPr>
          <a:xfrm>
            <a:off x="2206199" y="868671"/>
            <a:ext cx="1312769" cy="3366307"/>
          </a:xfrm>
          <a:prstGeom prst="rect">
            <a:avLst/>
          </a:prstGeom>
        </p:spPr>
      </p:pic>
      <p:sp>
        <p:nvSpPr>
          <p:cNvPr id="9" name="PA_MH_Others_3">
            <a:extLst>
              <a:ext uri="{FF2B5EF4-FFF2-40B4-BE49-F238E27FC236}">
                <a16:creationId xmlns:a16="http://schemas.microsoft.com/office/drawing/2014/main" id="{5CED342A-099A-43AB-8C40-9692661D3B8F}"/>
              </a:ext>
            </a:extLst>
          </p:cNvPr>
          <p:cNvSpPr txBox="1"/>
          <p:nvPr>
            <p:custDataLst>
              <p:tags r:id="rId1"/>
            </p:custDataLst>
          </p:nvPr>
        </p:nvSpPr>
        <p:spPr>
          <a:xfrm>
            <a:off x="2593046" y="1228695"/>
            <a:ext cx="558324" cy="2574253"/>
          </a:xfrm>
          <a:prstGeom prst="rect">
            <a:avLst/>
          </a:prstGeom>
          <a:noFill/>
        </p:spPr>
        <p:txBody>
          <a:bodyPr vert="eaVert" wrap="square" lIns="0" tIns="0" rIns="0" bIns="0" rtlCol="0" anchor="ctr" anchorCtr="0">
            <a:noAutofit/>
          </a:bodyPr>
          <a:lstStyle/>
          <a:p>
            <a:pPr algn="dist"/>
            <a:r>
              <a:rPr lang="zh-CN" altLang="en-US" sz="4000" dirty="0">
                <a:solidFill>
                  <a:schemeClr val="bg1"/>
                </a:solidFill>
                <a:latin typeface="微软雅黑" panose="020B0503020204020204" pitchFamily="34" charset="-122"/>
                <a:ea typeface="微软雅黑" panose="020B0503020204020204" pitchFamily="34" charset="-122"/>
                <a:cs typeface="宋体" pitchFamily="2" charset="-122"/>
              </a:rPr>
              <a:t>谢谢观看</a:t>
            </a:r>
            <a:endParaRPr lang="zh-CN" altLang="en-US" sz="4000" spc="1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矩形 9">
            <a:extLst>
              <a:ext uri="{FF2B5EF4-FFF2-40B4-BE49-F238E27FC236}">
                <a16:creationId xmlns:a16="http://schemas.microsoft.com/office/drawing/2014/main" id="{DD4DA4E7-95B0-4C0E-9107-C3193BE40160}"/>
              </a:ext>
            </a:extLst>
          </p:cNvPr>
          <p:cNvSpPr/>
          <p:nvPr/>
        </p:nvSpPr>
        <p:spPr bwMode="auto">
          <a:xfrm>
            <a:off x="827740" y="556404"/>
            <a:ext cx="7344510" cy="3960275"/>
          </a:xfrm>
          <a:prstGeom prst="rect">
            <a:avLst/>
          </a:prstGeom>
          <a:noFill/>
          <a:ln w="9525"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466279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52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6" fill="hold" grpId="1" nodeType="clickEffect">
                                  <p:stCondLst>
                                    <p:cond delay="0"/>
                                  </p:stCondLst>
                                  <p:iterate type="lt">
                                    <p:tmPct val="0"/>
                                  </p:iterate>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6*min(max(#ppt_w*#ppt_h,.3),1)-7.4)/-.7*#ppt_w"/>
                                          </p:val>
                                        </p:tav>
                                        <p:tav tm="100000">
                                          <p:val>
                                            <p:strVal val="#ppt_w"/>
                                          </p:val>
                                        </p:tav>
                                      </p:tavLst>
                                    </p:anim>
                                    <p:anim calcmode="lin" valueType="num">
                                      <p:cBhvr>
                                        <p:cTn id="32" dur="500" fill="hold"/>
                                        <p:tgtEl>
                                          <p:spTgt spid="9"/>
                                        </p:tgtEl>
                                        <p:attrNameLst>
                                          <p:attrName>ppt_h</p:attrName>
                                        </p:attrNameLst>
                                      </p:cBhvr>
                                      <p:tavLst>
                                        <p:tav tm="0">
                                          <p:val>
                                            <p:strVal val="(6*min(max(#ppt_w*#ppt_h,.3),1)-7.4)/-.7*#ppt_h"/>
                                          </p:val>
                                        </p:tav>
                                        <p:tav tm="100000">
                                          <p:val>
                                            <p:strVal val="#ppt_h"/>
                                          </p:val>
                                        </p:tav>
                                      </p:tavLst>
                                    </p:anim>
                                    <p:anim calcmode="lin" valueType="num">
                                      <p:cBhvr>
                                        <p:cTn id="33" dur="500" fill="hold"/>
                                        <p:tgtEl>
                                          <p:spTgt spid="9"/>
                                        </p:tgtEl>
                                        <p:attrNameLst>
                                          <p:attrName>ppt_x</p:attrName>
                                        </p:attrNameLst>
                                      </p:cBhvr>
                                      <p:tavLst>
                                        <p:tav tm="0">
                                          <p:val>
                                            <p:fltVal val="0.5"/>
                                          </p:val>
                                        </p:tav>
                                        <p:tav tm="100000">
                                          <p:val>
                                            <p:strVal val="#ppt_x"/>
                                          </p:val>
                                        </p:tav>
                                      </p:tavLst>
                                    </p:anim>
                                    <p:anim calcmode="lin" valueType="num">
                                      <p:cBhvr>
                                        <p:cTn id="3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heme/theme1.xml><?xml version="1.0" encoding="utf-8"?>
<a:theme xmlns:a="http://schemas.openxmlformats.org/drawingml/2006/main" name="Office 主题​​">
  <a:themeElements>
    <a:clrScheme name="自定义 2115">
      <a:dk1>
        <a:sysClr val="windowText" lastClr="000000"/>
      </a:dk1>
      <a:lt1>
        <a:sysClr val="window" lastClr="FFFFFF"/>
      </a:lt1>
      <a:dk2>
        <a:srgbClr val="1F497D"/>
      </a:dk2>
      <a:lt2>
        <a:srgbClr val="EEECE1"/>
      </a:lt2>
      <a:accent1>
        <a:srgbClr val="E3570F"/>
      </a:accent1>
      <a:accent2>
        <a:srgbClr val="5C4E58"/>
      </a:accent2>
      <a:accent3>
        <a:srgbClr val="9A4A12"/>
      </a:accent3>
      <a:accent4>
        <a:srgbClr val="E3570F"/>
      </a:accent4>
      <a:accent5>
        <a:srgbClr val="5C4E58"/>
      </a:accent5>
      <a:accent6>
        <a:srgbClr val="9A4A12"/>
      </a:accent6>
      <a:hlink>
        <a:srgbClr val="0000FF"/>
      </a:hlink>
      <a:folHlink>
        <a:srgbClr val="80008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334</TotalTime>
  <Words>1393</Words>
  <Application>Microsoft Office PowerPoint</Application>
  <PresentationFormat>自定义</PresentationFormat>
  <Paragraphs>192</Paragraphs>
  <Slides>24</Slides>
  <Notes>17</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Gill Sans</vt:lpstr>
      <vt:lpstr>等线</vt:lpstr>
      <vt:lpstr>等线 Light</vt:lpstr>
      <vt:lpstr>方正兰亭黑_GBK</vt:lpstr>
      <vt:lpstr>宋体</vt:lpstr>
      <vt:lpstr>微软雅黑</vt:lpstr>
      <vt:lpstr>幼圆</vt:lpstr>
      <vt:lpstr>Arial</vt:lpstr>
      <vt:lpstr>Calibri</vt:lpstr>
      <vt:lpstr>Calibri Light</vt:lpstr>
      <vt:lpstr>Impact</vt:lpstr>
      <vt:lpstr>Lato</vt:lpstr>
      <vt:lpstr>Montserrat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小芥末素材</cp:lastModifiedBy>
  <cp:revision>88</cp:revision>
  <dcterms:created xsi:type="dcterms:W3CDTF">2017-08-05T02:10:48Z</dcterms:created>
  <dcterms:modified xsi:type="dcterms:W3CDTF">2017-12-02T06:33:35Z</dcterms:modified>
</cp:coreProperties>
</file>