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406" r:id="rId2"/>
    <p:sldId id="376" r:id="rId3"/>
    <p:sldId id="381" r:id="rId4"/>
    <p:sldId id="392" r:id="rId5"/>
    <p:sldId id="398" r:id="rId6"/>
    <p:sldId id="389" r:id="rId7"/>
    <p:sldId id="401" r:id="rId8"/>
    <p:sldId id="402" r:id="rId9"/>
    <p:sldId id="384" r:id="rId10"/>
    <p:sldId id="386" r:id="rId11"/>
    <p:sldId id="393" r:id="rId12"/>
    <p:sldId id="390" r:id="rId13"/>
    <p:sldId id="388" r:id="rId14"/>
    <p:sldId id="403" r:id="rId15"/>
    <p:sldId id="383" r:id="rId16"/>
    <p:sldId id="395" r:id="rId17"/>
    <p:sldId id="387" r:id="rId18"/>
    <p:sldId id="399" r:id="rId19"/>
    <p:sldId id="396" r:id="rId20"/>
    <p:sldId id="382" r:id="rId21"/>
    <p:sldId id="391" r:id="rId22"/>
    <p:sldId id="394" r:id="rId23"/>
    <p:sldId id="397" r:id="rId24"/>
    <p:sldId id="400" r:id="rId25"/>
    <p:sldId id="40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2020/4/27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67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504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784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21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289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89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186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41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64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793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830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19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833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157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850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780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869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485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162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451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211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242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69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54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74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2" y="533790"/>
            <a:ext cx="1010897" cy="1871426"/>
            <a:chOff x="335862" y="571890"/>
            <a:chExt cx="1010897" cy="187142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05511" y="1628189"/>
              <a:ext cx="10454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ONE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7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3" y="533790"/>
            <a:ext cx="1010896" cy="1884250"/>
            <a:chOff x="335863" y="571890"/>
            <a:chExt cx="1010896" cy="1884250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92687" y="1628189"/>
              <a:ext cx="10711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TWO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02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49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4" y="533790"/>
            <a:ext cx="1010895" cy="1999666"/>
            <a:chOff x="335864" y="571890"/>
            <a:chExt cx="1010895" cy="199966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-22728" y="1628189"/>
              <a:ext cx="13019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THREE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03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55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5" y="533790"/>
            <a:ext cx="1010894" cy="1962797"/>
            <a:chOff x="335865" y="571890"/>
            <a:chExt cx="1010894" cy="1962797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4142" y="1628189"/>
              <a:ext cx="12282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FOUR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04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2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0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0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6" r:id="rId4"/>
    <p:sldLayoutId id="2147483657" r:id="rId5"/>
    <p:sldLayoutId id="2147483658" r:id="rId6"/>
    <p:sldLayoutId id="2147483654" r:id="rId7"/>
    <p:sldLayoutId id="2147483659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6400" y="3528469"/>
            <a:ext cx="62992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40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急性心梗护理查房</a:t>
            </a:r>
            <a:r>
              <a:rPr lang="en-US" altLang="zh-CN" sz="4000" b="1" dirty="0" err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ppt</a:t>
            </a:r>
            <a:r>
              <a:rPr lang="zh-CN" altLang="en-US" sz="40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模板</a:t>
            </a:r>
            <a:endParaRPr lang="zh-CN" altLang="en-US" sz="40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63459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5400000">
            <a:off x="5547455" y="189934"/>
            <a:ext cx="1097090" cy="215695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477079" y="958312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目 录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80201" y="1977451"/>
            <a:ext cx="3031599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44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1981200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4207003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6432806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8658608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5400000">
            <a:off x="584604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55464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71980" y="4755124"/>
            <a:ext cx="1793240" cy="673196"/>
            <a:chOff x="8146177" y="1646358"/>
            <a:chExt cx="1793240" cy="673196"/>
          </a:xfrm>
        </p:grpSpPr>
        <p:sp>
          <p:nvSpPr>
            <p:cNvPr id="15" name="文本框 1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97783" y="4755124"/>
            <a:ext cx="1793240" cy="673196"/>
            <a:chOff x="8146177" y="1646358"/>
            <a:chExt cx="1793240" cy="673196"/>
          </a:xfrm>
        </p:grpSpPr>
        <p:sp>
          <p:nvSpPr>
            <p:cNvPr id="19" name="文本框 18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23586" y="4755124"/>
            <a:ext cx="1793240" cy="673196"/>
            <a:chOff x="8146177" y="1646358"/>
            <a:chExt cx="1793240" cy="673196"/>
          </a:xfrm>
        </p:grpSpPr>
        <p:sp>
          <p:nvSpPr>
            <p:cNvPr id="22" name="文本框 21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49389" y="4755124"/>
            <a:ext cx="1793240" cy="673196"/>
            <a:chOff x="8146177" y="1646358"/>
            <a:chExt cx="1793240" cy="673196"/>
          </a:xfrm>
        </p:grpSpPr>
        <p:sp>
          <p:nvSpPr>
            <p:cNvPr id="25" name="文本框 2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31" name="椭圆 26"/>
          <p:cNvSpPr/>
          <p:nvPr/>
        </p:nvSpPr>
        <p:spPr>
          <a:xfrm>
            <a:off x="2493507" y="3527332"/>
            <a:ext cx="550184" cy="549461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27"/>
          <p:cNvSpPr/>
          <p:nvPr/>
        </p:nvSpPr>
        <p:spPr>
          <a:xfrm>
            <a:off x="4719310" y="3527386"/>
            <a:ext cx="550184" cy="549354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28"/>
          <p:cNvSpPr/>
          <p:nvPr/>
        </p:nvSpPr>
        <p:spPr>
          <a:xfrm>
            <a:off x="6945113" y="3532335"/>
            <a:ext cx="550184" cy="539456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29"/>
          <p:cNvSpPr/>
          <p:nvPr/>
        </p:nvSpPr>
        <p:spPr>
          <a:xfrm>
            <a:off x="9286239" y="3526971"/>
            <a:ext cx="319537" cy="550184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" h="414">
                <a:moveTo>
                  <a:pt x="200" y="270"/>
                </a:moveTo>
                <a:lnTo>
                  <a:pt x="200" y="217"/>
                </a:lnTo>
                <a:cubicBezTo>
                  <a:pt x="200" y="100"/>
                  <a:pt x="151" y="29"/>
                  <a:pt x="130" y="4"/>
                </a:cubicBezTo>
                <a:cubicBezTo>
                  <a:pt x="128" y="2"/>
                  <a:pt x="124" y="0"/>
                  <a:pt x="121" y="0"/>
                </a:cubicBezTo>
                <a:cubicBezTo>
                  <a:pt x="117" y="0"/>
                  <a:pt x="114" y="1"/>
                  <a:pt x="112" y="4"/>
                </a:cubicBezTo>
                <a:cubicBezTo>
                  <a:pt x="91" y="29"/>
                  <a:pt x="40" y="100"/>
                  <a:pt x="40" y="217"/>
                </a:cubicBezTo>
                <a:lnTo>
                  <a:pt x="40" y="270"/>
                </a:lnTo>
                <a:lnTo>
                  <a:pt x="30" y="276"/>
                </a:lnTo>
                <a:cubicBezTo>
                  <a:pt x="12" y="289"/>
                  <a:pt x="0" y="310"/>
                  <a:pt x="0" y="333"/>
                </a:cubicBezTo>
                <a:lnTo>
                  <a:pt x="0" y="395"/>
                </a:lnTo>
                <a:cubicBezTo>
                  <a:pt x="0" y="399"/>
                  <a:pt x="2" y="403"/>
                  <a:pt x="6" y="404"/>
                </a:cubicBezTo>
                <a:cubicBezTo>
                  <a:pt x="9" y="406"/>
                  <a:pt x="13" y="406"/>
                  <a:pt x="16" y="404"/>
                </a:cubicBezTo>
                <a:lnTo>
                  <a:pt x="48" y="383"/>
                </a:lnTo>
                <a:cubicBezTo>
                  <a:pt x="56" y="377"/>
                  <a:pt x="67" y="374"/>
                  <a:pt x="78" y="374"/>
                </a:cubicBezTo>
                <a:lnTo>
                  <a:pt x="101" y="374"/>
                </a:lnTo>
                <a:lnTo>
                  <a:pt x="101" y="404"/>
                </a:lnTo>
                <a:cubicBezTo>
                  <a:pt x="101" y="410"/>
                  <a:pt x="105" y="414"/>
                  <a:pt x="111" y="414"/>
                </a:cubicBezTo>
                <a:lnTo>
                  <a:pt x="129" y="414"/>
                </a:lnTo>
                <a:cubicBezTo>
                  <a:pt x="135" y="414"/>
                  <a:pt x="140" y="410"/>
                  <a:pt x="140" y="404"/>
                </a:cubicBezTo>
                <a:lnTo>
                  <a:pt x="140" y="374"/>
                </a:lnTo>
                <a:lnTo>
                  <a:pt x="163" y="374"/>
                </a:lnTo>
                <a:cubicBezTo>
                  <a:pt x="173" y="374"/>
                  <a:pt x="184" y="377"/>
                  <a:pt x="193" y="383"/>
                </a:cubicBezTo>
                <a:lnTo>
                  <a:pt x="224" y="404"/>
                </a:lnTo>
                <a:cubicBezTo>
                  <a:pt x="227" y="406"/>
                  <a:pt x="231" y="406"/>
                  <a:pt x="235" y="404"/>
                </a:cubicBezTo>
                <a:cubicBezTo>
                  <a:pt x="238" y="403"/>
                  <a:pt x="240" y="399"/>
                  <a:pt x="240" y="395"/>
                </a:cubicBezTo>
                <a:lnTo>
                  <a:pt x="240" y="333"/>
                </a:lnTo>
                <a:cubicBezTo>
                  <a:pt x="240" y="310"/>
                  <a:pt x="229" y="289"/>
                  <a:pt x="210" y="276"/>
                </a:cubicBezTo>
                <a:lnTo>
                  <a:pt x="200" y="270"/>
                </a:lnTo>
                <a:close/>
                <a:moveTo>
                  <a:pt x="120" y="187"/>
                </a:moveTo>
                <a:cubicBezTo>
                  <a:pt x="101" y="187"/>
                  <a:pt x="85" y="172"/>
                  <a:pt x="85" y="152"/>
                </a:cubicBezTo>
                <a:cubicBezTo>
                  <a:pt x="85" y="133"/>
                  <a:pt x="101" y="117"/>
                  <a:pt x="120" y="117"/>
                </a:cubicBezTo>
                <a:cubicBezTo>
                  <a:pt x="139" y="117"/>
                  <a:pt x="155" y="133"/>
                  <a:pt x="155" y="152"/>
                </a:cubicBezTo>
                <a:cubicBezTo>
                  <a:pt x="155" y="172"/>
                  <a:pt x="139" y="187"/>
                  <a:pt x="120" y="1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388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01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87032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ṩḷïḑe"/>
          <p:cNvSpPr/>
          <p:nvPr/>
        </p:nvSpPr>
        <p:spPr>
          <a:xfrm>
            <a:off x="1700574" y="2069397"/>
            <a:ext cx="4321284" cy="3439930"/>
          </a:xfrm>
          <a:prstGeom prst="rect">
            <a:avLst/>
          </a:prstGeom>
          <a:blipFill>
            <a:blip r:embed="rId3"/>
            <a:srcRect/>
            <a:stretch>
              <a:fillRect l="-5697" r="-566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1" name="组合 40"/>
          <p:cNvGrpSpPr/>
          <p:nvPr/>
        </p:nvGrpSpPr>
        <p:grpSpPr>
          <a:xfrm>
            <a:off x="6103236" y="2069398"/>
            <a:ext cx="2349953" cy="1699966"/>
            <a:chOff x="6379743" y="2069398"/>
            <a:chExt cx="2349953" cy="1699966"/>
          </a:xfrm>
        </p:grpSpPr>
        <p:sp>
          <p:nvSpPr>
            <p:cNvPr id="5" name="iśḻíḓé"/>
            <p:cNvSpPr/>
            <p:nvPr/>
          </p:nvSpPr>
          <p:spPr>
            <a:xfrm>
              <a:off x="6379743" y="2069398"/>
              <a:ext cx="2349953" cy="169996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573370" y="2453941"/>
              <a:ext cx="1962698" cy="930878"/>
              <a:chOff x="1891541" y="2349127"/>
              <a:chExt cx="1962698" cy="930878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03236" y="3809362"/>
            <a:ext cx="2349953" cy="1699966"/>
            <a:chOff x="6379743" y="3809362"/>
            <a:chExt cx="2349953" cy="1699966"/>
          </a:xfrm>
        </p:grpSpPr>
        <p:sp>
          <p:nvSpPr>
            <p:cNvPr id="6" name="îslïdê"/>
            <p:cNvSpPr/>
            <p:nvPr/>
          </p:nvSpPr>
          <p:spPr>
            <a:xfrm>
              <a:off x="6379743" y="3809362"/>
              <a:ext cx="2349953" cy="169996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573370" y="4193905"/>
              <a:ext cx="1962698" cy="930878"/>
              <a:chOff x="1891541" y="2349127"/>
              <a:chExt cx="1962698" cy="930878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509852" y="2069397"/>
            <a:ext cx="2349953" cy="1699966"/>
            <a:chOff x="8786359" y="2069397"/>
            <a:chExt cx="2349953" cy="1699966"/>
          </a:xfrm>
        </p:grpSpPr>
        <p:sp>
          <p:nvSpPr>
            <p:cNvPr id="8" name="iś1íḍê"/>
            <p:cNvSpPr/>
            <p:nvPr/>
          </p:nvSpPr>
          <p:spPr>
            <a:xfrm>
              <a:off x="8786359" y="2069397"/>
              <a:ext cx="2349953" cy="169996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8960970" y="2453941"/>
              <a:ext cx="1962698" cy="930878"/>
              <a:chOff x="1891541" y="2349127"/>
              <a:chExt cx="1962698" cy="930878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8509852" y="3809361"/>
            <a:ext cx="2349953" cy="1699966"/>
            <a:chOff x="8786359" y="3809361"/>
            <a:chExt cx="2349953" cy="1699966"/>
          </a:xfrm>
        </p:grpSpPr>
        <p:sp>
          <p:nvSpPr>
            <p:cNvPr id="7" name="îš1îďê"/>
            <p:cNvSpPr/>
            <p:nvPr/>
          </p:nvSpPr>
          <p:spPr>
            <a:xfrm>
              <a:off x="8786359" y="3809361"/>
              <a:ext cx="2349953" cy="169996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8960970" y="4193905"/>
              <a:ext cx="1962698" cy="930878"/>
              <a:chOff x="1891541" y="2349127"/>
              <a:chExt cx="1962698" cy="930878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00749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4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/>
              <a:srcRect/>
              <a:stretch>
                <a:fillRect l="-21745" r="-21432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5"/>
              <a:srcRect/>
              <a:stretch>
                <a:fillRect l="-16788" r="-16545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>
              <a:blip r:embed="rId6"/>
              <a:srcRect/>
              <a:stretch>
                <a:fillRect l="-52945" r="-52183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>
              <a:blip r:embed="rId7"/>
              <a:srcRect/>
              <a:stretch>
                <a:fillRect l="-25211" r="-24848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52" name="文本框 5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55" name="文本框 5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58" name="文本框 5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61" name="文本框 6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73492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a01a928-e975-4e93-93d2-b8f2b70c7247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="" xmlns:a16="http://schemas.microsoft.com/office/drawing/2014/main" id="{C4EBD314-2B97-4077-ADFB-1F09C34A5FE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44577" y="1879629"/>
            <a:ext cx="2702846" cy="3819468"/>
            <a:chOff x="4771629" y="1123950"/>
            <a:chExt cx="3407054" cy="4814604"/>
          </a:xfrm>
        </p:grpSpPr>
        <p:grpSp>
          <p:nvGrpSpPr>
            <p:cNvPr id="4" name="îšľîḋê">
              <a:extLst>
                <a:ext uri="{FF2B5EF4-FFF2-40B4-BE49-F238E27FC236}">
                  <a16:creationId xmlns="" xmlns:a16="http://schemas.microsoft.com/office/drawing/2014/main" id="{ACFF7CD2-FE65-40AC-A900-FAA30B3C5550}"/>
                </a:ext>
              </a:extLst>
            </p:cNvPr>
            <p:cNvGrpSpPr/>
            <p:nvPr/>
          </p:nvGrpSpPr>
          <p:grpSpPr>
            <a:xfrm>
              <a:off x="6429093" y="1994280"/>
              <a:ext cx="1749590" cy="3378936"/>
              <a:chOff x="-3768725" y="1125538"/>
              <a:chExt cx="2517775" cy="4862513"/>
            </a:xfrm>
          </p:grpSpPr>
          <p:sp>
            <p:nvSpPr>
              <p:cNvPr id="37" name="išḻíḋe">
                <a:extLst>
                  <a:ext uri="{FF2B5EF4-FFF2-40B4-BE49-F238E27FC236}">
                    <a16:creationId xmlns="" xmlns:a16="http://schemas.microsoft.com/office/drawing/2014/main" id="{4DC9E6DF-9FFD-4E98-9053-11AF4B5C5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8" name="ïş1ïḑè">
                <a:extLst>
                  <a:ext uri="{FF2B5EF4-FFF2-40B4-BE49-F238E27FC236}">
                    <a16:creationId xmlns="" xmlns:a16="http://schemas.microsoft.com/office/drawing/2014/main" id="{F864AFA1-8A24-4742-9542-9B372725F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9" name="iṥľidè">
                <a:extLst>
                  <a:ext uri="{FF2B5EF4-FFF2-40B4-BE49-F238E27FC236}">
                    <a16:creationId xmlns="" xmlns:a16="http://schemas.microsoft.com/office/drawing/2014/main" id="{15163F2D-876F-4CAE-894A-4B8A59A09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0" name="î$lîḓè">
                <a:extLst>
                  <a:ext uri="{FF2B5EF4-FFF2-40B4-BE49-F238E27FC236}">
                    <a16:creationId xmlns="" xmlns:a16="http://schemas.microsoft.com/office/drawing/2014/main" id="{EFB98E40-CEC7-44B6-8337-9D17326E5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1" name="i$ļîḍê">
                <a:extLst>
                  <a:ext uri="{FF2B5EF4-FFF2-40B4-BE49-F238E27FC236}">
                    <a16:creationId xmlns="" xmlns:a16="http://schemas.microsoft.com/office/drawing/2014/main" id="{71D90516-7F20-45E7-8704-79508057C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2" name="íšľíḑé">
                <a:extLst>
                  <a:ext uri="{FF2B5EF4-FFF2-40B4-BE49-F238E27FC236}">
                    <a16:creationId xmlns="" xmlns:a16="http://schemas.microsoft.com/office/drawing/2014/main" id="{C7F99234-2BDD-4A74-AF4F-57A543DD6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3" name="iṡ1idè">
                <a:extLst>
                  <a:ext uri="{FF2B5EF4-FFF2-40B4-BE49-F238E27FC236}">
                    <a16:creationId xmlns="" xmlns:a16="http://schemas.microsoft.com/office/drawing/2014/main" id="{12E576A3-2B11-4689-85FB-144714684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4" name="iṩ1iḑê">
                <a:extLst>
                  <a:ext uri="{FF2B5EF4-FFF2-40B4-BE49-F238E27FC236}">
                    <a16:creationId xmlns="" xmlns:a16="http://schemas.microsoft.com/office/drawing/2014/main" id="{36ECA10B-19E8-4EC4-A177-78D92EF28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5" name="îṡḷïḓè">
                <a:extLst>
                  <a:ext uri="{FF2B5EF4-FFF2-40B4-BE49-F238E27FC236}">
                    <a16:creationId xmlns="" xmlns:a16="http://schemas.microsoft.com/office/drawing/2014/main" id="{34D38E99-F20F-45CE-A7F2-5C3D82A31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7" name="íśļiḍê">
                <a:extLst>
                  <a:ext uri="{FF2B5EF4-FFF2-40B4-BE49-F238E27FC236}">
                    <a16:creationId xmlns="" xmlns:a16="http://schemas.microsoft.com/office/drawing/2014/main" id="{F9BE30B1-BCFF-4DC7-ADAB-15DE7DD63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4">
                  <a:grayscl/>
                </a:blip>
                <a:srcRect/>
                <a:stretch>
                  <a:fillRect l="-75935" r="-74377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8" name="išḻïďé">
                <a:extLst>
                  <a:ext uri="{FF2B5EF4-FFF2-40B4-BE49-F238E27FC236}">
                    <a16:creationId xmlns="" xmlns:a16="http://schemas.microsoft.com/office/drawing/2014/main" id="{6FF231B1-1E6B-454D-9DDB-4D069CE61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9" name="iṣlïḍe">
                <a:extLst>
                  <a:ext uri="{FF2B5EF4-FFF2-40B4-BE49-F238E27FC236}">
                    <a16:creationId xmlns="" xmlns:a16="http://schemas.microsoft.com/office/drawing/2014/main" id="{B4532A58-DF92-4202-8E9A-A781E6800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0" name="íSļîde">
                <a:extLst>
                  <a:ext uri="{FF2B5EF4-FFF2-40B4-BE49-F238E27FC236}">
                    <a16:creationId xmlns="" xmlns:a16="http://schemas.microsoft.com/office/drawing/2014/main" id="{A03ECB39-0D50-4A00-9580-B5E51F1AF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1" name="iṥ1ïde">
                <a:extLst>
                  <a:ext uri="{FF2B5EF4-FFF2-40B4-BE49-F238E27FC236}">
                    <a16:creationId xmlns="" xmlns:a16="http://schemas.microsoft.com/office/drawing/2014/main" id="{6EBBBC22-2BAB-4C83-99F3-4232ADF74E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îśļîdé">
              <a:extLst>
                <a:ext uri="{FF2B5EF4-FFF2-40B4-BE49-F238E27FC236}">
                  <a16:creationId xmlns="" xmlns:a16="http://schemas.microsoft.com/office/drawing/2014/main" id="{8F3249ED-0A82-40FB-8847-7C65845DC68F}"/>
                </a:ext>
              </a:extLst>
            </p:cNvPr>
            <p:cNvGrpSpPr/>
            <p:nvPr/>
          </p:nvGrpSpPr>
          <p:grpSpPr>
            <a:xfrm>
              <a:off x="4771629" y="1123950"/>
              <a:ext cx="2492964" cy="4814604"/>
              <a:chOff x="-3768725" y="1125538"/>
              <a:chExt cx="2517775" cy="4862513"/>
            </a:xfrm>
          </p:grpSpPr>
          <p:sp>
            <p:nvSpPr>
              <p:cNvPr id="22" name="íṣliḑê">
                <a:extLst>
                  <a:ext uri="{FF2B5EF4-FFF2-40B4-BE49-F238E27FC236}">
                    <a16:creationId xmlns="" xmlns:a16="http://schemas.microsoft.com/office/drawing/2014/main" id="{6636A6A8-2AEE-4B52-9A85-70600C689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3" name="ïš1idé">
                <a:extLst>
                  <a:ext uri="{FF2B5EF4-FFF2-40B4-BE49-F238E27FC236}">
                    <a16:creationId xmlns="" xmlns:a16="http://schemas.microsoft.com/office/drawing/2014/main" id="{2EB33854-FEB8-4B60-8726-FA237AD45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4" name="iṧľiḑe">
                <a:extLst>
                  <a:ext uri="{FF2B5EF4-FFF2-40B4-BE49-F238E27FC236}">
                    <a16:creationId xmlns="" xmlns:a16="http://schemas.microsoft.com/office/drawing/2014/main" id="{D43DBE9A-2018-4C4E-9BAC-5D2AC9E6B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5" name="íṩ1ide">
                <a:extLst>
                  <a:ext uri="{FF2B5EF4-FFF2-40B4-BE49-F238E27FC236}">
                    <a16:creationId xmlns="" xmlns:a16="http://schemas.microsoft.com/office/drawing/2014/main" id="{3C8F1940-1316-41EE-88B0-829A71441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6" name="íşlîďê">
                <a:extLst>
                  <a:ext uri="{FF2B5EF4-FFF2-40B4-BE49-F238E27FC236}">
                    <a16:creationId xmlns="" xmlns:a16="http://schemas.microsoft.com/office/drawing/2014/main" id="{A7ABBB8C-FB95-4781-95F0-F7C876CC5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7" name="îsḷïḍè">
                <a:extLst>
                  <a:ext uri="{FF2B5EF4-FFF2-40B4-BE49-F238E27FC236}">
                    <a16:creationId xmlns="" xmlns:a16="http://schemas.microsoft.com/office/drawing/2014/main" id="{40B68B3E-8B58-4DF4-819F-B9C13C2FC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8" name="ís1íďé">
                <a:extLst>
                  <a:ext uri="{FF2B5EF4-FFF2-40B4-BE49-F238E27FC236}">
                    <a16:creationId xmlns="" xmlns:a16="http://schemas.microsoft.com/office/drawing/2014/main" id="{428840E0-4338-4DCF-8C97-FB952F1EB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9" name="isḻïḍè">
                <a:extLst>
                  <a:ext uri="{FF2B5EF4-FFF2-40B4-BE49-F238E27FC236}">
                    <a16:creationId xmlns="" xmlns:a16="http://schemas.microsoft.com/office/drawing/2014/main" id="{12C7A7BA-3179-4580-948D-617D1BCE4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0" name="îSḻiḑé">
                <a:extLst>
                  <a:ext uri="{FF2B5EF4-FFF2-40B4-BE49-F238E27FC236}">
                    <a16:creationId xmlns="" xmlns:a16="http://schemas.microsoft.com/office/drawing/2014/main" id="{806B64C2-F1C8-49FC-B52E-71FF38BD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2" name="îṡḻiḑe">
                <a:extLst>
                  <a:ext uri="{FF2B5EF4-FFF2-40B4-BE49-F238E27FC236}">
                    <a16:creationId xmlns="" xmlns:a16="http://schemas.microsoft.com/office/drawing/2014/main" id="{3102B1E8-F971-469A-AB00-EC4C40D46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5">
                  <a:grayscl/>
                </a:blip>
                <a:srcRect/>
                <a:stretch>
                  <a:fillRect l="-75702" r="-74610"/>
                </a:stretch>
              </a:blipFill>
              <a:ln w="9525">
                <a:noFill/>
                <a:round/>
                <a:headEnd/>
                <a:tailEnd/>
              </a:ln>
              <a:effectLst>
                <a:innerShdw blurRad="114300">
                  <a:prstClr val="black"/>
                </a:innerShdw>
              </a:effectLst>
              <a:ex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3" name="ïśliḓé">
                <a:extLst>
                  <a:ext uri="{FF2B5EF4-FFF2-40B4-BE49-F238E27FC236}">
                    <a16:creationId xmlns="" xmlns:a16="http://schemas.microsoft.com/office/drawing/2014/main" id="{6B636C13-9A94-47A0-A0C3-156FB09CB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4" name="ïşľîďê">
                <a:extLst>
                  <a:ext uri="{FF2B5EF4-FFF2-40B4-BE49-F238E27FC236}">
                    <a16:creationId xmlns="" xmlns:a16="http://schemas.microsoft.com/office/drawing/2014/main" id="{4EF65869-2E09-4064-8E69-C00F54F6B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5" name="iṣľïďê">
                <a:extLst>
                  <a:ext uri="{FF2B5EF4-FFF2-40B4-BE49-F238E27FC236}">
                    <a16:creationId xmlns="" xmlns:a16="http://schemas.microsoft.com/office/drawing/2014/main" id="{53589FE7-82C5-4DD3-91B1-AC38921D9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6" name="ïṩľiḓe">
                <a:extLst>
                  <a:ext uri="{FF2B5EF4-FFF2-40B4-BE49-F238E27FC236}">
                    <a16:creationId xmlns="" xmlns:a16="http://schemas.microsoft.com/office/drawing/2014/main" id="{510A05E6-D42E-460F-9E0E-75C1FB0F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7616908" y="2252162"/>
            <a:ext cx="3116422" cy="1272912"/>
            <a:chOff x="1085274" y="2349127"/>
            <a:chExt cx="3116422" cy="1272912"/>
          </a:xfrm>
        </p:grpSpPr>
        <p:sp>
          <p:nvSpPr>
            <p:cNvPr id="53" name="文本框 52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16908" y="4047722"/>
            <a:ext cx="3116422" cy="1272912"/>
            <a:chOff x="1085274" y="2349127"/>
            <a:chExt cx="3116422" cy="1272912"/>
          </a:xfrm>
        </p:grpSpPr>
        <p:sp>
          <p:nvSpPr>
            <p:cNvPr id="56" name="文本框 5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548297" y="2252162"/>
            <a:ext cx="3116422" cy="1272912"/>
            <a:chOff x="1085274" y="2349127"/>
            <a:chExt cx="3116422" cy="1272912"/>
          </a:xfrm>
        </p:grpSpPr>
        <p:sp>
          <p:nvSpPr>
            <p:cNvPr id="59" name="文本框 5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548297" y="4047722"/>
            <a:ext cx="3116422" cy="1272912"/>
            <a:chOff x="1085274" y="2349127"/>
            <a:chExt cx="3116422" cy="1272912"/>
          </a:xfrm>
        </p:grpSpPr>
        <p:sp>
          <p:nvSpPr>
            <p:cNvPr id="62" name="文本框 61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99946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lîḍé"/>
          <p:cNvSpPr/>
          <p:nvPr/>
        </p:nvSpPr>
        <p:spPr>
          <a:xfrm rot="5400000">
            <a:off x="8683263" y="2815309"/>
            <a:ext cx="1988063" cy="3279983"/>
          </a:xfrm>
          <a:prstGeom prst="rect">
            <a:avLst/>
          </a:prstGeom>
          <a:blipFill dpi="0" rotWithShape="0">
            <a:blip r:embed="rId3">
              <a:grayscl/>
            </a:blip>
            <a:srcRect/>
            <a:stretch>
              <a:fillRect l="-25316" t="-32492" r="-24743" b="-32492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sļiḋè"/>
          <p:cNvSpPr/>
          <p:nvPr/>
        </p:nvSpPr>
        <p:spPr>
          <a:xfrm rot="5400000">
            <a:off x="3405727" y="930254"/>
            <a:ext cx="1988063" cy="7050093"/>
          </a:xfrm>
          <a:prstGeom prst="rect">
            <a:avLst/>
          </a:pr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2184058" y="2117990"/>
            <a:ext cx="3740834" cy="851900"/>
            <a:chOff x="1541719" y="2349127"/>
            <a:chExt cx="4797908" cy="851900"/>
          </a:xfrm>
        </p:grpSpPr>
        <p:sp>
          <p:nvSpPr>
            <p:cNvPr id="33" name="文本框 32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05209" y="2117990"/>
            <a:ext cx="3740834" cy="851900"/>
            <a:chOff x="1541719" y="2349127"/>
            <a:chExt cx="4797908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85843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827664" y="1820452"/>
            <a:ext cx="2552700" cy="4067175"/>
            <a:chOff x="1543050" y="1832809"/>
            <a:chExt cx="2552700" cy="4067175"/>
          </a:xfrm>
        </p:grpSpPr>
        <p:sp>
          <p:nvSpPr>
            <p:cNvPr id="8" name="iṥḻiďè"/>
            <p:cNvSpPr/>
            <p:nvPr/>
          </p:nvSpPr>
          <p:spPr>
            <a:xfrm>
              <a:off x="15430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íṣliḍê"/>
            <p:cNvSpPr/>
            <p:nvPr/>
          </p:nvSpPr>
          <p:spPr>
            <a:xfrm>
              <a:off x="1952625" y="2199521"/>
              <a:ext cx="1733550" cy="1733550"/>
            </a:xfrm>
            <a:prstGeom prst="ellipse">
              <a:avLst/>
            </a:prstGeom>
            <a:blipFill>
              <a:blip r:embed="rId3">
                <a:grayscl/>
              </a:blip>
              <a:srcRect/>
              <a:stretch>
                <a:fillRect l="-25479" r="-2510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1îďe"/>
            <p:cNvSpPr/>
            <p:nvPr/>
          </p:nvSpPr>
          <p:spPr>
            <a:xfrm>
              <a:off x="31924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1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645937" y="4274383"/>
              <a:ext cx="2341864" cy="1272912"/>
              <a:chOff x="1750587" y="1644501"/>
              <a:chExt cx="2341864" cy="127291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32007" y="1820452"/>
            <a:ext cx="2552700" cy="4067175"/>
            <a:chOff x="4819650" y="1832809"/>
            <a:chExt cx="2552700" cy="4067175"/>
          </a:xfrm>
        </p:grpSpPr>
        <p:sp>
          <p:nvSpPr>
            <p:cNvPr id="6" name="îṥļíḍé"/>
            <p:cNvSpPr/>
            <p:nvPr/>
          </p:nvSpPr>
          <p:spPr>
            <a:xfrm>
              <a:off x="48196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" name="íṣlîḍè"/>
            <p:cNvSpPr/>
            <p:nvPr/>
          </p:nvSpPr>
          <p:spPr>
            <a:xfrm>
              <a:off x="5229225" y="2199521"/>
              <a:ext cx="1733550" cy="1733550"/>
            </a:xfrm>
            <a:prstGeom prst="ellipse">
              <a:avLst/>
            </a:prstGeom>
            <a:blipFill>
              <a:blip r:embed="rId4"/>
              <a:srcRect/>
              <a:stretch>
                <a:fillRect l="-16788" r="-165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1îḋê"/>
            <p:cNvSpPr/>
            <p:nvPr/>
          </p:nvSpPr>
          <p:spPr>
            <a:xfrm>
              <a:off x="64690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2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9250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7836350" y="1820452"/>
            <a:ext cx="2552700" cy="4067175"/>
            <a:chOff x="8096250" y="1832809"/>
            <a:chExt cx="2552700" cy="4067175"/>
          </a:xfrm>
        </p:grpSpPr>
        <p:sp>
          <p:nvSpPr>
            <p:cNvPr id="4" name="îsļîḓe"/>
            <p:cNvSpPr/>
            <p:nvPr/>
          </p:nvSpPr>
          <p:spPr>
            <a:xfrm>
              <a:off x="8096250" y="1832809"/>
              <a:ext cx="2552700" cy="4067175"/>
            </a:xfrm>
            <a:prstGeom prst="roundRect">
              <a:avLst>
                <a:gd name="adj" fmla="val 633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" name="işḷîḓé"/>
            <p:cNvSpPr/>
            <p:nvPr/>
          </p:nvSpPr>
          <p:spPr>
            <a:xfrm>
              <a:off x="8505825" y="2199521"/>
              <a:ext cx="1733550" cy="1733550"/>
            </a:xfrm>
            <a:prstGeom prst="ellipse">
              <a:avLst/>
            </a:prstGeom>
            <a:blipFill>
              <a:blip r:embed="rId5"/>
              <a:srcRect/>
              <a:stretch>
                <a:fillRect l="-33578" r="-3308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ľíḑê"/>
            <p:cNvSpPr/>
            <p:nvPr/>
          </p:nvSpPr>
          <p:spPr>
            <a:xfrm>
              <a:off x="97456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3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2016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82648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02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2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16612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îS1iďé"/>
          <p:cNvSpPr/>
          <p:nvPr/>
        </p:nvSpPr>
        <p:spPr>
          <a:xfrm>
            <a:off x="1705232" y="1962315"/>
            <a:ext cx="4158151" cy="17290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8" name="îṩ1îḓé"/>
          <p:cNvSpPr/>
          <p:nvPr/>
        </p:nvSpPr>
        <p:spPr>
          <a:xfrm>
            <a:off x="3887354" y="1962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32" name="íṧḷíḓé">
            <a:extLst/>
          </p:cNvPr>
          <p:cNvSpPr>
            <a:spLocks/>
          </p:cNvSpPr>
          <p:nvPr/>
        </p:nvSpPr>
        <p:spPr bwMode="auto">
          <a:xfrm>
            <a:off x="4677668" y="2155194"/>
            <a:ext cx="395402" cy="395049"/>
          </a:xfrm>
          <a:custGeom>
            <a:avLst/>
            <a:gdLst>
              <a:gd name="connsiteX0" fmla="*/ 399175 w 607263"/>
              <a:gd name="connsiteY0" fmla="*/ 204850 h 606722"/>
              <a:gd name="connsiteX1" fmla="*/ 415104 w 607263"/>
              <a:gd name="connsiteY1" fmla="*/ 204850 h 606722"/>
              <a:gd name="connsiteX2" fmla="*/ 415104 w 607263"/>
              <a:gd name="connsiteY2" fmla="*/ 220672 h 606722"/>
              <a:gd name="connsiteX3" fmla="*/ 251537 w 607263"/>
              <a:gd name="connsiteY3" fmla="*/ 384040 h 606722"/>
              <a:gd name="connsiteX4" fmla="*/ 348093 w 607263"/>
              <a:gd name="connsiteY4" fmla="*/ 384040 h 606722"/>
              <a:gd name="connsiteX5" fmla="*/ 359306 w 607263"/>
              <a:gd name="connsiteY5" fmla="*/ 395240 h 606722"/>
              <a:gd name="connsiteX6" fmla="*/ 348093 w 607263"/>
              <a:gd name="connsiteY6" fmla="*/ 406528 h 606722"/>
              <a:gd name="connsiteX7" fmla="*/ 224839 w 607263"/>
              <a:gd name="connsiteY7" fmla="*/ 406528 h 606722"/>
              <a:gd name="connsiteX8" fmla="*/ 213626 w 607263"/>
              <a:gd name="connsiteY8" fmla="*/ 395240 h 606722"/>
              <a:gd name="connsiteX9" fmla="*/ 213626 w 607263"/>
              <a:gd name="connsiteY9" fmla="*/ 272224 h 606722"/>
              <a:gd name="connsiteX10" fmla="*/ 224839 w 607263"/>
              <a:gd name="connsiteY10" fmla="*/ 261025 h 606722"/>
              <a:gd name="connsiteX11" fmla="*/ 236141 w 607263"/>
              <a:gd name="connsiteY11" fmla="*/ 272224 h 606722"/>
              <a:gd name="connsiteX12" fmla="*/ 236141 w 607263"/>
              <a:gd name="connsiteY12" fmla="*/ 367686 h 606722"/>
              <a:gd name="connsiteX13" fmla="*/ 303588 w 607263"/>
              <a:gd name="connsiteY13" fmla="*/ 22484 h 606722"/>
              <a:gd name="connsiteX14" fmla="*/ 104771 w 607263"/>
              <a:gd name="connsiteY14" fmla="*/ 104779 h 606722"/>
              <a:gd name="connsiteX15" fmla="*/ 104771 w 607263"/>
              <a:gd name="connsiteY15" fmla="*/ 501943 h 606722"/>
              <a:gd name="connsiteX16" fmla="*/ 303588 w 607263"/>
              <a:gd name="connsiteY16" fmla="*/ 584238 h 606722"/>
              <a:gd name="connsiteX17" fmla="*/ 502493 w 607263"/>
              <a:gd name="connsiteY17" fmla="*/ 501943 h 606722"/>
              <a:gd name="connsiteX18" fmla="*/ 502493 w 607263"/>
              <a:gd name="connsiteY18" fmla="*/ 104779 h 606722"/>
              <a:gd name="connsiteX19" fmla="*/ 303588 w 607263"/>
              <a:gd name="connsiteY19" fmla="*/ 22484 h 606722"/>
              <a:gd name="connsiteX20" fmla="*/ 303588 w 607263"/>
              <a:gd name="connsiteY20" fmla="*/ 0 h 606722"/>
              <a:gd name="connsiteX21" fmla="*/ 518424 w 607263"/>
              <a:gd name="connsiteY21" fmla="*/ 88871 h 606722"/>
              <a:gd name="connsiteX22" fmla="*/ 518424 w 607263"/>
              <a:gd name="connsiteY22" fmla="*/ 517851 h 606722"/>
              <a:gd name="connsiteX23" fmla="*/ 303588 w 607263"/>
              <a:gd name="connsiteY23" fmla="*/ 606722 h 606722"/>
              <a:gd name="connsiteX24" fmla="*/ 88840 w 607263"/>
              <a:gd name="connsiteY24" fmla="*/ 517851 h 606722"/>
              <a:gd name="connsiteX25" fmla="*/ 88840 w 607263"/>
              <a:gd name="connsiteY25" fmla="*/ 88871 h 606722"/>
              <a:gd name="connsiteX26" fmla="*/ 303588 w 607263"/>
              <a:gd name="connsiteY2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7263" h="606722">
                <a:moveTo>
                  <a:pt x="399175" y="204850"/>
                </a:moveTo>
                <a:cubicBezTo>
                  <a:pt x="403624" y="200406"/>
                  <a:pt x="410744" y="200406"/>
                  <a:pt x="415104" y="204850"/>
                </a:cubicBezTo>
                <a:cubicBezTo>
                  <a:pt x="419465" y="209206"/>
                  <a:pt x="419465" y="216316"/>
                  <a:pt x="415104" y="220672"/>
                </a:cubicBezTo>
                <a:lnTo>
                  <a:pt x="251537" y="384040"/>
                </a:lnTo>
                <a:lnTo>
                  <a:pt x="348093" y="384040"/>
                </a:lnTo>
                <a:cubicBezTo>
                  <a:pt x="354234" y="384040"/>
                  <a:pt x="359306" y="389107"/>
                  <a:pt x="359306" y="395240"/>
                </a:cubicBezTo>
                <a:cubicBezTo>
                  <a:pt x="359306" y="401462"/>
                  <a:pt x="354234" y="406528"/>
                  <a:pt x="348093" y="406528"/>
                </a:cubicBezTo>
                <a:lnTo>
                  <a:pt x="224839" y="406528"/>
                </a:lnTo>
                <a:cubicBezTo>
                  <a:pt x="218699" y="406528"/>
                  <a:pt x="213626" y="401462"/>
                  <a:pt x="213626" y="395240"/>
                </a:cubicBezTo>
                <a:lnTo>
                  <a:pt x="213626" y="272224"/>
                </a:lnTo>
                <a:cubicBezTo>
                  <a:pt x="213626" y="266002"/>
                  <a:pt x="218699" y="261025"/>
                  <a:pt x="224839" y="261025"/>
                </a:cubicBezTo>
                <a:cubicBezTo>
                  <a:pt x="231068" y="261025"/>
                  <a:pt x="236141" y="266002"/>
                  <a:pt x="236141" y="272224"/>
                </a:cubicBezTo>
                <a:lnTo>
                  <a:pt x="236141" y="367686"/>
                </a:lnTo>
                <a:close/>
                <a:moveTo>
                  <a:pt x="303588" y="22484"/>
                </a:moveTo>
                <a:cubicBezTo>
                  <a:pt x="228475" y="22484"/>
                  <a:pt x="157812" y="51723"/>
                  <a:pt x="104771" y="104779"/>
                </a:cubicBezTo>
                <a:cubicBezTo>
                  <a:pt x="-4961" y="214268"/>
                  <a:pt x="-4961" y="392454"/>
                  <a:pt x="104771" y="501943"/>
                </a:cubicBezTo>
                <a:cubicBezTo>
                  <a:pt x="157812" y="554999"/>
                  <a:pt x="228475" y="584238"/>
                  <a:pt x="303588" y="584238"/>
                </a:cubicBezTo>
                <a:cubicBezTo>
                  <a:pt x="378789" y="584238"/>
                  <a:pt x="449363" y="554999"/>
                  <a:pt x="502493" y="501943"/>
                </a:cubicBezTo>
                <a:cubicBezTo>
                  <a:pt x="612136" y="392454"/>
                  <a:pt x="612136" y="214268"/>
                  <a:pt x="502493" y="104779"/>
                </a:cubicBezTo>
                <a:cubicBezTo>
                  <a:pt x="449363" y="51723"/>
                  <a:pt x="378789" y="22484"/>
                  <a:pt x="303588" y="22484"/>
                </a:cubicBezTo>
                <a:close/>
                <a:moveTo>
                  <a:pt x="303588" y="0"/>
                </a:moveTo>
                <a:cubicBezTo>
                  <a:pt x="384752" y="0"/>
                  <a:pt x="461021" y="31549"/>
                  <a:pt x="518424" y="88871"/>
                </a:cubicBezTo>
                <a:cubicBezTo>
                  <a:pt x="636877" y="207158"/>
                  <a:pt x="636877" y="399564"/>
                  <a:pt x="518424" y="517851"/>
                </a:cubicBezTo>
                <a:cubicBezTo>
                  <a:pt x="461021" y="575173"/>
                  <a:pt x="384752" y="606722"/>
                  <a:pt x="303588" y="606722"/>
                </a:cubicBezTo>
                <a:cubicBezTo>
                  <a:pt x="222512" y="606722"/>
                  <a:pt x="146154" y="575173"/>
                  <a:pt x="88840" y="517851"/>
                </a:cubicBezTo>
                <a:cubicBezTo>
                  <a:pt x="-29613" y="399564"/>
                  <a:pt x="-29613" y="207158"/>
                  <a:pt x="88840" y="88871"/>
                </a:cubicBezTo>
                <a:cubicBezTo>
                  <a:pt x="146154" y="31549"/>
                  <a:pt x="222512" y="0"/>
                  <a:pt x="3035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3" name="组合 32"/>
          <p:cNvGrpSpPr/>
          <p:nvPr/>
        </p:nvGrpSpPr>
        <p:grpSpPr>
          <a:xfrm>
            <a:off x="4029063" y="2692124"/>
            <a:ext cx="1692612" cy="844528"/>
            <a:chOff x="2197445" y="2412894"/>
            <a:chExt cx="1973762" cy="984808"/>
          </a:xfrm>
        </p:grpSpPr>
        <p:sp>
          <p:nvSpPr>
            <p:cNvPr id="34" name="文本框 33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97445" y="2737776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15" name="í$líḍe"/>
          <p:cNvSpPr/>
          <p:nvPr/>
        </p:nvSpPr>
        <p:spPr>
          <a:xfrm>
            <a:off x="1705232" y="4008315"/>
            <a:ext cx="4158151" cy="172902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6" name="íŝ1ïdê"/>
          <p:cNvSpPr/>
          <p:nvPr/>
        </p:nvSpPr>
        <p:spPr>
          <a:xfrm>
            <a:off x="3887354" y="4008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9" name="í$ḷïdê">
            <a:extLst/>
          </p:cNvPr>
          <p:cNvSpPr>
            <a:spLocks/>
          </p:cNvSpPr>
          <p:nvPr/>
        </p:nvSpPr>
        <p:spPr bwMode="auto">
          <a:xfrm>
            <a:off x="4677668" y="4201317"/>
            <a:ext cx="395402" cy="394805"/>
          </a:xfrm>
          <a:custGeom>
            <a:avLst/>
            <a:gdLst>
              <a:gd name="connsiteX0" fmla="*/ 303775 w 607639"/>
              <a:gd name="connsiteY0" fmla="*/ 525007 h 606722"/>
              <a:gd name="connsiteX1" fmla="*/ 315710 w 607639"/>
              <a:gd name="connsiteY1" fmla="*/ 536902 h 606722"/>
              <a:gd name="connsiteX2" fmla="*/ 315710 w 607639"/>
              <a:gd name="connsiteY2" fmla="*/ 552347 h 606722"/>
              <a:gd name="connsiteX3" fmla="*/ 303775 w 607639"/>
              <a:gd name="connsiteY3" fmla="*/ 564241 h 606722"/>
              <a:gd name="connsiteX4" fmla="*/ 291929 w 607639"/>
              <a:gd name="connsiteY4" fmla="*/ 552347 h 606722"/>
              <a:gd name="connsiteX5" fmla="*/ 291929 w 607639"/>
              <a:gd name="connsiteY5" fmla="*/ 536902 h 606722"/>
              <a:gd name="connsiteX6" fmla="*/ 303775 w 607639"/>
              <a:gd name="connsiteY6" fmla="*/ 525007 h 606722"/>
              <a:gd name="connsiteX7" fmla="*/ 429885 w 607639"/>
              <a:gd name="connsiteY7" fmla="*/ 509483 h 606722"/>
              <a:gd name="connsiteX8" fmla="*/ 441811 w 607639"/>
              <a:gd name="connsiteY8" fmla="*/ 521409 h 606722"/>
              <a:gd name="connsiteX9" fmla="*/ 429885 w 607639"/>
              <a:gd name="connsiteY9" fmla="*/ 533335 h 606722"/>
              <a:gd name="connsiteX10" fmla="*/ 417959 w 607639"/>
              <a:gd name="connsiteY10" fmla="*/ 521409 h 606722"/>
              <a:gd name="connsiteX11" fmla="*/ 429885 w 607639"/>
              <a:gd name="connsiteY11" fmla="*/ 509483 h 606722"/>
              <a:gd name="connsiteX12" fmla="*/ 177720 w 607639"/>
              <a:gd name="connsiteY12" fmla="*/ 509483 h 606722"/>
              <a:gd name="connsiteX13" fmla="*/ 189611 w 607639"/>
              <a:gd name="connsiteY13" fmla="*/ 521409 h 606722"/>
              <a:gd name="connsiteX14" fmla="*/ 177720 w 607639"/>
              <a:gd name="connsiteY14" fmla="*/ 533335 h 606722"/>
              <a:gd name="connsiteX15" fmla="*/ 165829 w 607639"/>
              <a:gd name="connsiteY15" fmla="*/ 521409 h 606722"/>
              <a:gd name="connsiteX16" fmla="*/ 177720 w 607639"/>
              <a:gd name="connsiteY16" fmla="*/ 509483 h 606722"/>
              <a:gd name="connsiteX17" fmla="*/ 522185 w 607639"/>
              <a:gd name="connsiteY17" fmla="*/ 417324 h 606722"/>
              <a:gd name="connsiteX18" fmla="*/ 534111 w 607639"/>
              <a:gd name="connsiteY18" fmla="*/ 429250 h 606722"/>
              <a:gd name="connsiteX19" fmla="*/ 522185 w 607639"/>
              <a:gd name="connsiteY19" fmla="*/ 441176 h 606722"/>
              <a:gd name="connsiteX20" fmla="*/ 510259 w 607639"/>
              <a:gd name="connsiteY20" fmla="*/ 429250 h 606722"/>
              <a:gd name="connsiteX21" fmla="*/ 522185 w 607639"/>
              <a:gd name="connsiteY21" fmla="*/ 417324 h 606722"/>
              <a:gd name="connsiteX22" fmla="*/ 85420 w 607639"/>
              <a:gd name="connsiteY22" fmla="*/ 417324 h 606722"/>
              <a:gd name="connsiteX23" fmla="*/ 97311 w 607639"/>
              <a:gd name="connsiteY23" fmla="*/ 429250 h 606722"/>
              <a:gd name="connsiteX24" fmla="*/ 85420 w 607639"/>
              <a:gd name="connsiteY24" fmla="*/ 441176 h 606722"/>
              <a:gd name="connsiteX25" fmla="*/ 73529 w 607639"/>
              <a:gd name="connsiteY25" fmla="*/ 429250 h 606722"/>
              <a:gd name="connsiteX26" fmla="*/ 85420 w 607639"/>
              <a:gd name="connsiteY26" fmla="*/ 417324 h 606722"/>
              <a:gd name="connsiteX27" fmla="*/ 537643 w 607639"/>
              <a:gd name="connsiteY27" fmla="*/ 291506 h 606722"/>
              <a:gd name="connsiteX28" fmla="*/ 555628 w 607639"/>
              <a:gd name="connsiteY28" fmla="*/ 291506 h 606722"/>
              <a:gd name="connsiteX29" fmla="*/ 567558 w 607639"/>
              <a:gd name="connsiteY29" fmla="*/ 303316 h 606722"/>
              <a:gd name="connsiteX30" fmla="*/ 555628 w 607639"/>
              <a:gd name="connsiteY30" fmla="*/ 315216 h 606722"/>
              <a:gd name="connsiteX31" fmla="*/ 537643 w 607639"/>
              <a:gd name="connsiteY31" fmla="*/ 315216 h 606722"/>
              <a:gd name="connsiteX32" fmla="*/ 525713 w 607639"/>
              <a:gd name="connsiteY32" fmla="*/ 303316 h 606722"/>
              <a:gd name="connsiteX33" fmla="*/ 537643 w 607639"/>
              <a:gd name="connsiteY33" fmla="*/ 291506 h 606722"/>
              <a:gd name="connsiteX34" fmla="*/ 51991 w 607639"/>
              <a:gd name="connsiteY34" fmla="*/ 291506 h 606722"/>
              <a:gd name="connsiteX35" fmla="*/ 69946 w 607639"/>
              <a:gd name="connsiteY35" fmla="*/ 291506 h 606722"/>
              <a:gd name="connsiteX36" fmla="*/ 81856 w 607639"/>
              <a:gd name="connsiteY36" fmla="*/ 303316 h 606722"/>
              <a:gd name="connsiteX37" fmla="*/ 69946 w 607639"/>
              <a:gd name="connsiteY37" fmla="*/ 315216 h 606722"/>
              <a:gd name="connsiteX38" fmla="*/ 51991 w 607639"/>
              <a:gd name="connsiteY38" fmla="*/ 315216 h 606722"/>
              <a:gd name="connsiteX39" fmla="*/ 40081 w 607639"/>
              <a:gd name="connsiteY39" fmla="*/ 303316 h 606722"/>
              <a:gd name="connsiteX40" fmla="*/ 51991 w 607639"/>
              <a:gd name="connsiteY40" fmla="*/ 291506 h 606722"/>
              <a:gd name="connsiteX41" fmla="*/ 412608 w 607639"/>
              <a:gd name="connsiteY41" fmla="*/ 222096 h 606722"/>
              <a:gd name="connsiteX42" fmla="*/ 345491 w 607639"/>
              <a:gd name="connsiteY42" fmla="*/ 334245 h 606722"/>
              <a:gd name="connsiteX43" fmla="*/ 412608 w 607639"/>
              <a:gd name="connsiteY43" fmla="*/ 334245 h 606722"/>
              <a:gd name="connsiteX44" fmla="*/ 427651 w 607639"/>
              <a:gd name="connsiteY44" fmla="*/ 167533 h 606722"/>
              <a:gd name="connsiteX45" fmla="*/ 436375 w 607639"/>
              <a:gd name="connsiteY45" fmla="*/ 178996 h 606722"/>
              <a:gd name="connsiteX46" fmla="*/ 436375 w 607639"/>
              <a:gd name="connsiteY46" fmla="*/ 334245 h 606722"/>
              <a:gd name="connsiteX47" fmla="*/ 469399 w 607639"/>
              <a:gd name="connsiteY47" fmla="*/ 334245 h 606722"/>
              <a:gd name="connsiteX48" fmla="*/ 481327 w 607639"/>
              <a:gd name="connsiteY48" fmla="*/ 346153 h 606722"/>
              <a:gd name="connsiteX49" fmla="*/ 469399 w 607639"/>
              <a:gd name="connsiteY49" fmla="*/ 357973 h 606722"/>
              <a:gd name="connsiteX50" fmla="*/ 436375 w 607639"/>
              <a:gd name="connsiteY50" fmla="*/ 357973 h 606722"/>
              <a:gd name="connsiteX51" fmla="*/ 436375 w 607639"/>
              <a:gd name="connsiteY51" fmla="*/ 427733 h 606722"/>
              <a:gd name="connsiteX52" fmla="*/ 424536 w 607639"/>
              <a:gd name="connsiteY52" fmla="*/ 439552 h 606722"/>
              <a:gd name="connsiteX53" fmla="*/ 412608 w 607639"/>
              <a:gd name="connsiteY53" fmla="*/ 427733 h 606722"/>
              <a:gd name="connsiteX54" fmla="*/ 412608 w 607639"/>
              <a:gd name="connsiteY54" fmla="*/ 357973 h 606722"/>
              <a:gd name="connsiteX55" fmla="*/ 324573 w 607639"/>
              <a:gd name="connsiteY55" fmla="*/ 357973 h 606722"/>
              <a:gd name="connsiteX56" fmla="*/ 314158 w 607639"/>
              <a:gd name="connsiteY56" fmla="*/ 352019 h 606722"/>
              <a:gd name="connsiteX57" fmla="*/ 314336 w 607639"/>
              <a:gd name="connsiteY57" fmla="*/ 340022 h 606722"/>
              <a:gd name="connsiteX58" fmla="*/ 414299 w 607639"/>
              <a:gd name="connsiteY58" fmla="*/ 172953 h 606722"/>
              <a:gd name="connsiteX59" fmla="*/ 427651 w 607639"/>
              <a:gd name="connsiteY59" fmla="*/ 167533 h 606722"/>
              <a:gd name="connsiteX60" fmla="*/ 216270 w 607639"/>
              <a:gd name="connsiteY60" fmla="*/ 167099 h 606722"/>
              <a:gd name="connsiteX61" fmla="*/ 290518 w 607639"/>
              <a:gd name="connsiteY61" fmla="*/ 241210 h 606722"/>
              <a:gd name="connsiteX62" fmla="*/ 242978 w 607639"/>
              <a:gd name="connsiteY62" fmla="*/ 355754 h 606722"/>
              <a:gd name="connsiteX63" fmla="*/ 182707 w 607639"/>
              <a:gd name="connsiteY63" fmla="*/ 415825 h 606722"/>
              <a:gd name="connsiteX64" fmla="*/ 278588 w 607639"/>
              <a:gd name="connsiteY64" fmla="*/ 415825 h 606722"/>
              <a:gd name="connsiteX65" fmla="*/ 290518 w 607639"/>
              <a:gd name="connsiteY65" fmla="*/ 427734 h 606722"/>
              <a:gd name="connsiteX66" fmla="*/ 278588 w 607639"/>
              <a:gd name="connsiteY66" fmla="*/ 439552 h 606722"/>
              <a:gd name="connsiteX67" fmla="*/ 154040 w 607639"/>
              <a:gd name="connsiteY67" fmla="*/ 439552 h 606722"/>
              <a:gd name="connsiteX68" fmla="*/ 143001 w 607639"/>
              <a:gd name="connsiteY68" fmla="*/ 432265 h 606722"/>
              <a:gd name="connsiteX69" fmla="*/ 145582 w 607639"/>
              <a:gd name="connsiteY69" fmla="*/ 419292 h 606722"/>
              <a:gd name="connsiteX70" fmla="*/ 226152 w 607639"/>
              <a:gd name="connsiteY70" fmla="*/ 338959 h 606722"/>
              <a:gd name="connsiteX71" fmla="*/ 266659 w 607639"/>
              <a:gd name="connsiteY71" fmla="*/ 241210 h 606722"/>
              <a:gd name="connsiteX72" fmla="*/ 216270 w 607639"/>
              <a:gd name="connsiteY72" fmla="*/ 190914 h 606722"/>
              <a:gd name="connsiteX73" fmla="*/ 165880 w 607639"/>
              <a:gd name="connsiteY73" fmla="*/ 241210 h 606722"/>
              <a:gd name="connsiteX74" fmla="*/ 154040 w 607639"/>
              <a:gd name="connsiteY74" fmla="*/ 253029 h 606722"/>
              <a:gd name="connsiteX75" fmla="*/ 142110 w 607639"/>
              <a:gd name="connsiteY75" fmla="*/ 241210 h 606722"/>
              <a:gd name="connsiteX76" fmla="*/ 216270 w 607639"/>
              <a:gd name="connsiteY76" fmla="*/ 167099 h 606722"/>
              <a:gd name="connsiteX77" fmla="*/ 522185 w 607639"/>
              <a:gd name="connsiteY77" fmla="*/ 165547 h 606722"/>
              <a:gd name="connsiteX78" fmla="*/ 534111 w 607639"/>
              <a:gd name="connsiteY78" fmla="*/ 177438 h 606722"/>
              <a:gd name="connsiteX79" fmla="*/ 522185 w 607639"/>
              <a:gd name="connsiteY79" fmla="*/ 189329 h 606722"/>
              <a:gd name="connsiteX80" fmla="*/ 510259 w 607639"/>
              <a:gd name="connsiteY80" fmla="*/ 177438 h 606722"/>
              <a:gd name="connsiteX81" fmla="*/ 522185 w 607639"/>
              <a:gd name="connsiteY81" fmla="*/ 165547 h 606722"/>
              <a:gd name="connsiteX82" fmla="*/ 85420 w 607639"/>
              <a:gd name="connsiteY82" fmla="*/ 165547 h 606722"/>
              <a:gd name="connsiteX83" fmla="*/ 97311 w 607639"/>
              <a:gd name="connsiteY83" fmla="*/ 177438 h 606722"/>
              <a:gd name="connsiteX84" fmla="*/ 85420 w 607639"/>
              <a:gd name="connsiteY84" fmla="*/ 189329 h 606722"/>
              <a:gd name="connsiteX85" fmla="*/ 73529 w 607639"/>
              <a:gd name="connsiteY85" fmla="*/ 177438 h 606722"/>
              <a:gd name="connsiteX86" fmla="*/ 85420 w 607639"/>
              <a:gd name="connsiteY86" fmla="*/ 165547 h 606722"/>
              <a:gd name="connsiteX87" fmla="*/ 429885 w 607639"/>
              <a:gd name="connsiteY87" fmla="*/ 73388 h 606722"/>
              <a:gd name="connsiteX88" fmla="*/ 441811 w 607639"/>
              <a:gd name="connsiteY88" fmla="*/ 85279 h 606722"/>
              <a:gd name="connsiteX89" fmla="*/ 429885 w 607639"/>
              <a:gd name="connsiteY89" fmla="*/ 97170 h 606722"/>
              <a:gd name="connsiteX90" fmla="*/ 417959 w 607639"/>
              <a:gd name="connsiteY90" fmla="*/ 85279 h 606722"/>
              <a:gd name="connsiteX91" fmla="*/ 429885 w 607639"/>
              <a:gd name="connsiteY91" fmla="*/ 73388 h 606722"/>
              <a:gd name="connsiteX92" fmla="*/ 177720 w 607639"/>
              <a:gd name="connsiteY92" fmla="*/ 73388 h 606722"/>
              <a:gd name="connsiteX93" fmla="*/ 189611 w 607639"/>
              <a:gd name="connsiteY93" fmla="*/ 85279 h 606722"/>
              <a:gd name="connsiteX94" fmla="*/ 177720 w 607639"/>
              <a:gd name="connsiteY94" fmla="*/ 97170 h 606722"/>
              <a:gd name="connsiteX95" fmla="*/ 165829 w 607639"/>
              <a:gd name="connsiteY95" fmla="*/ 85279 h 606722"/>
              <a:gd name="connsiteX96" fmla="*/ 177720 w 607639"/>
              <a:gd name="connsiteY96" fmla="*/ 73388 h 606722"/>
              <a:gd name="connsiteX97" fmla="*/ 303775 w 607639"/>
              <a:gd name="connsiteY97" fmla="*/ 42480 h 606722"/>
              <a:gd name="connsiteX98" fmla="*/ 315710 w 607639"/>
              <a:gd name="connsiteY98" fmla="*/ 54396 h 606722"/>
              <a:gd name="connsiteX99" fmla="*/ 315710 w 607639"/>
              <a:gd name="connsiteY99" fmla="*/ 69869 h 606722"/>
              <a:gd name="connsiteX100" fmla="*/ 303775 w 607639"/>
              <a:gd name="connsiteY100" fmla="*/ 81785 h 606722"/>
              <a:gd name="connsiteX101" fmla="*/ 291929 w 607639"/>
              <a:gd name="connsiteY101" fmla="*/ 69869 h 606722"/>
              <a:gd name="connsiteX102" fmla="*/ 291929 w 607639"/>
              <a:gd name="connsiteY102" fmla="*/ 54396 h 606722"/>
              <a:gd name="connsiteX103" fmla="*/ 303775 w 607639"/>
              <a:gd name="connsiteY103" fmla="*/ 42480 h 606722"/>
              <a:gd name="connsiteX104" fmla="*/ 303775 w 607639"/>
              <a:gd name="connsiteY104" fmla="*/ 0 h 606722"/>
              <a:gd name="connsiteX105" fmla="*/ 537058 w 607639"/>
              <a:gd name="connsiteY105" fmla="*/ 108956 h 606722"/>
              <a:gd name="connsiteX106" fmla="*/ 537058 w 607639"/>
              <a:gd name="connsiteY106" fmla="*/ 93048 h 606722"/>
              <a:gd name="connsiteX107" fmla="*/ 548895 w 607639"/>
              <a:gd name="connsiteY107" fmla="*/ 81139 h 606722"/>
              <a:gd name="connsiteX108" fmla="*/ 560822 w 607639"/>
              <a:gd name="connsiteY108" fmla="*/ 93048 h 606722"/>
              <a:gd name="connsiteX109" fmla="*/ 560822 w 607639"/>
              <a:gd name="connsiteY109" fmla="*/ 138994 h 606722"/>
              <a:gd name="connsiteX110" fmla="*/ 548895 w 607639"/>
              <a:gd name="connsiteY110" fmla="*/ 150903 h 606722"/>
              <a:gd name="connsiteX111" fmla="*/ 502880 w 607639"/>
              <a:gd name="connsiteY111" fmla="*/ 150903 h 606722"/>
              <a:gd name="connsiteX112" fmla="*/ 490953 w 607639"/>
              <a:gd name="connsiteY112" fmla="*/ 138994 h 606722"/>
              <a:gd name="connsiteX113" fmla="*/ 502880 w 607639"/>
              <a:gd name="connsiteY113" fmla="*/ 127174 h 606722"/>
              <a:gd name="connsiteX114" fmla="*/ 521126 w 607639"/>
              <a:gd name="connsiteY114" fmla="*/ 127174 h 606722"/>
              <a:gd name="connsiteX115" fmla="*/ 303775 w 607639"/>
              <a:gd name="connsiteY115" fmla="*/ 23728 h 606722"/>
              <a:gd name="connsiteX116" fmla="*/ 23764 w 607639"/>
              <a:gd name="connsiteY116" fmla="*/ 303316 h 606722"/>
              <a:gd name="connsiteX117" fmla="*/ 303775 w 607639"/>
              <a:gd name="connsiteY117" fmla="*/ 582905 h 606722"/>
              <a:gd name="connsiteX118" fmla="*/ 583786 w 607639"/>
              <a:gd name="connsiteY118" fmla="*/ 303316 h 606722"/>
              <a:gd name="connsiteX119" fmla="*/ 573906 w 607639"/>
              <a:gd name="connsiteY119" fmla="*/ 229376 h 606722"/>
              <a:gd name="connsiteX120" fmla="*/ 582273 w 607639"/>
              <a:gd name="connsiteY120" fmla="*/ 214801 h 606722"/>
              <a:gd name="connsiteX121" fmla="*/ 596869 w 607639"/>
              <a:gd name="connsiteY121" fmla="*/ 223066 h 606722"/>
              <a:gd name="connsiteX122" fmla="*/ 607639 w 607639"/>
              <a:gd name="connsiteY122" fmla="*/ 303316 h 606722"/>
              <a:gd name="connsiteX123" fmla="*/ 303775 w 607639"/>
              <a:gd name="connsiteY123" fmla="*/ 606722 h 606722"/>
              <a:gd name="connsiteX124" fmla="*/ 0 w 607639"/>
              <a:gd name="connsiteY124" fmla="*/ 303316 h 606722"/>
              <a:gd name="connsiteX125" fmla="*/ 303775 w 607639"/>
              <a:gd name="connsiteY12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07639" h="606722">
                <a:moveTo>
                  <a:pt x="303775" y="525007"/>
                </a:moveTo>
                <a:cubicBezTo>
                  <a:pt x="310366" y="525007"/>
                  <a:pt x="315710" y="530333"/>
                  <a:pt x="315710" y="536902"/>
                </a:cubicBezTo>
                <a:lnTo>
                  <a:pt x="315710" y="552347"/>
                </a:lnTo>
                <a:cubicBezTo>
                  <a:pt x="315710" y="558915"/>
                  <a:pt x="310366" y="564241"/>
                  <a:pt x="303775" y="564241"/>
                </a:cubicBezTo>
                <a:cubicBezTo>
                  <a:pt x="297184" y="564241"/>
                  <a:pt x="291929" y="558915"/>
                  <a:pt x="291929" y="552347"/>
                </a:cubicBezTo>
                <a:lnTo>
                  <a:pt x="291929" y="536902"/>
                </a:lnTo>
                <a:cubicBezTo>
                  <a:pt x="291929" y="530333"/>
                  <a:pt x="297184" y="525007"/>
                  <a:pt x="303775" y="525007"/>
                </a:cubicBezTo>
                <a:close/>
                <a:moveTo>
                  <a:pt x="429885" y="509483"/>
                </a:moveTo>
                <a:cubicBezTo>
                  <a:pt x="436472" y="509483"/>
                  <a:pt x="441811" y="514822"/>
                  <a:pt x="441811" y="521409"/>
                </a:cubicBezTo>
                <a:cubicBezTo>
                  <a:pt x="441811" y="527996"/>
                  <a:pt x="436472" y="533335"/>
                  <a:pt x="429885" y="533335"/>
                </a:cubicBezTo>
                <a:cubicBezTo>
                  <a:pt x="423298" y="533335"/>
                  <a:pt x="417959" y="527996"/>
                  <a:pt x="417959" y="521409"/>
                </a:cubicBezTo>
                <a:cubicBezTo>
                  <a:pt x="417959" y="514822"/>
                  <a:pt x="423298" y="509483"/>
                  <a:pt x="429885" y="509483"/>
                </a:cubicBezTo>
                <a:close/>
                <a:moveTo>
                  <a:pt x="177720" y="509483"/>
                </a:moveTo>
                <a:cubicBezTo>
                  <a:pt x="184287" y="509483"/>
                  <a:pt x="189611" y="514822"/>
                  <a:pt x="189611" y="521409"/>
                </a:cubicBezTo>
                <a:cubicBezTo>
                  <a:pt x="189611" y="527996"/>
                  <a:pt x="184287" y="533335"/>
                  <a:pt x="177720" y="533335"/>
                </a:cubicBezTo>
                <a:cubicBezTo>
                  <a:pt x="171153" y="533335"/>
                  <a:pt x="165829" y="527996"/>
                  <a:pt x="165829" y="521409"/>
                </a:cubicBezTo>
                <a:cubicBezTo>
                  <a:pt x="165829" y="514822"/>
                  <a:pt x="171153" y="509483"/>
                  <a:pt x="177720" y="509483"/>
                </a:cubicBezTo>
                <a:close/>
                <a:moveTo>
                  <a:pt x="522185" y="417324"/>
                </a:moveTo>
                <a:cubicBezTo>
                  <a:pt x="528772" y="417324"/>
                  <a:pt x="534111" y="422663"/>
                  <a:pt x="534111" y="429250"/>
                </a:cubicBezTo>
                <a:cubicBezTo>
                  <a:pt x="534111" y="435837"/>
                  <a:pt x="528772" y="441176"/>
                  <a:pt x="522185" y="441176"/>
                </a:cubicBezTo>
                <a:cubicBezTo>
                  <a:pt x="515598" y="441176"/>
                  <a:pt x="510259" y="435837"/>
                  <a:pt x="510259" y="429250"/>
                </a:cubicBezTo>
                <a:cubicBezTo>
                  <a:pt x="510259" y="422663"/>
                  <a:pt x="515598" y="417324"/>
                  <a:pt x="522185" y="417324"/>
                </a:cubicBezTo>
                <a:close/>
                <a:moveTo>
                  <a:pt x="85420" y="417324"/>
                </a:moveTo>
                <a:cubicBezTo>
                  <a:pt x="91987" y="417324"/>
                  <a:pt x="97311" y="422663"/>
                  <a:pt x="97311" y="429250"/>
                </a:cubicBezTo>
                <a:cubicBezTo>
                  <a:pt x="97311" y="435837"/>
                  <a:pt x="91987" y="441176"/>
                  <a:pt x="85420" y="441176"/>
                </a:cubicBezTo>
                <a:cubicBezTo>
                  <a:pt x="78853" y="441176"/>
                  <a:pt x="73529" y="435837"/>
                  <a:pt x="73529" y="429250"/>
                </a:cubicBezTo>
                <a:cubicBezTo>
                  <a:pt x="73529" y="422663"/>
                  <a:pt x="78853" y="417324"/>
                  <a:pt x="85420" y="417324"/>
                </a:cubicBezTo>
                <a:close/>
                <a:moveTo>
                  <a:pt x="537643" y="291506"/>
                </a:moveTo>
                <a:lnTo>
                  <a:pt x="555628" y="291506"/>
                </a:lnTo>
                <a:cubicBezTo>
                  <a:pt x="562216" y="291506"/>
                  <a:pt x="567558" y="296745"/>
                  <a:pt x="567558" y="303316"/>
                </a:cubicBezTo>
                <a:cubicBezTo>
                  <a:pt x="567558" y="309888"/>
                  <a:pt x="562216" y="315216"/>
                  <a:pt x="555628" y="315216"/>
                </a:cubicBezTo>
                <a:lnTo>
                  <a:pt x="537643" y="315216"/>
                </a:lnTo>
                <a:cubicBezTo>
                  <a:pt x="531055" y="315216"/>
                  <a:pt x="525713" y="309888"/>
                  <a:pt x="525713" y="303316"/>
                </a:cubicBezTo>
                <a:cubicBezTo>
                  <a:pt x="525713" y="296745"/>
                  <a:pt x="531055" y="291506"/>
                  <a:pt x="537643" y="291506"/>
                </a:cubicBezTo>
                <a:close/>
                <a:moveTo>
                  <a:pt x="51991" y="291506"/>
                </a:moveTo>
                <a:lnTo>
                  <a:pt x="69946" y="291506"/>
                </a:lnTo>
                <a:cubicBezTo>
                  <a:pt x="76523" y="291506"/>
                  <a:pt x="81856" y="296745"/>
                  <a:pt x="81856" y="303316"/>
                </a:cubicBezTo>
                <a:cubicBezTo>
                  <a:pt x="81856" y="309888"/>
                  <a:pt x="76523" y="315216"/>
                  <a:pt x="69946" y="315216"/>
                </a:cubicBezTo>
                <a:lnTo>
                  <a:pt x="51991" y="315216"/>
                </a:lnTo>
                <a:cubicBezTo>
                  <a:pt x="45414" y="315216"/>
                  <a:pt x="40081" y="309888"/>
                  <a:pt x="40081" y="303316"/>
                </a:cubicBezTo>
                <a:cubicBezTo>
                  <a:pt x="40081" y="296745"/>
                  <a:pt x="45414" y="291506"/>
                  <a:pt x="51991" y="291506"/>
                </a:cubicBezTo>
                <a:close/>
                <a:moveTo>
                  <a:pt x="412608" y="222096"/>
                </a:moveTo>
                <a:lnTo>
                  <a:pt x="345491" y="334245"/>
                </a:lnTo>
                <a:lnTo>
                  <a:pt x="412608" y="334245"/>
                </a:lnTo>
                <a:close/>
                <a:moveTo>
                  <a:pt x="427651" y="167533"/>
                </a:moveTo>
                <a:cubicBezTo>
                  <a:pt x="432814" y="168954"/>
                  <a:pt x="436375" y="173664"/>
                  <a:pt x="436375" y="178996"/>
                </a:cubicBezTo>
                <a:lnTo>
                  <a:pt x="436375" y="334245"/>
                </a:lnTo>
                <a:lnTo>
                  <a:pt x="469399" y="334245"/>
                </a:lnTo>
                <a:cubicBezTo>
                  <a:pt x="475986" y="334245"/>
                  <a:pt x="481327" y="339577"/>
                  <a:pt x="481327" y="346153"/>
                </a:cubicBezTo>
                <a:cubicBezTo>
                  <a:pt x="481327" y="352641"/>
                  <a:pt x="475986" y="357973"/>
                  <a:pt x="469399" y="357973"/>
                </a:cubicBezTo>
                <a:lnTo>
                  <a:pt x="436375" y="357973"/>
                </a:lnTo>
                <a:lnTo>
                  <a:pt x="436375" y="427733"/>
                </a:lnTo>
                <a:cubicBezTo>
                  <a:pt x="436375" y="434220"/>
                  <a:pt x="431123" y="439552"/>
                  <a:pt x="424536" y="439552"/>
                </a:cubicBezTo>
                <a:cubicBezTo>
                  <a:pt x="417949" y="439552"/>
                  <a:pt x="412608" y="434220"/>
                  <a:pt x="412608" y="427733"/>
                </a:cubicBezTo>
                <a:lnTo>
                  <a:pt x="412608" y="357973"/>
                </a:lnTo>
                <a:lnTo>
                  <a:pt x="324573" y="357973"/>
                </a:lnTo>
                <a:cubicBezTo>
                  <a:pt x="320300" y="357973"/>
                  <a:pt x="316295" y="355662"/>
                  <a:pt x="314158" y="352019"/>
                </a:cubicBezTo>
                <a:cubicBezTo>
                  <a:pt x="312111" y="348286"/>
                  <a:pt x="312111" y="343665"/>
                  <a:pt x="314336" y="340022"/>
                </a:cubicBezTo>
                <a:lnTo>
                  <a:pt x="414299" y="172953"/>
                </a:lnTo>
                <a:cubicBezTo>
                  <a:pt x="417059" y="168332"/>
                  <a:pt x="422489" y="166111"/>
                  <a:pt x="427651" y="167533"/>
                </a:cubicBezTo>
                <a:close/>
                <a:moveTo>
                  <a:pt x="216270" y="167099"/>
                </a:moveTo>
                <a:cubicBezTo>
                  <a:pt x="257222" y="167099"/>
                  <a:pt x="290518" y="200333"/>
                  <a:pt x="290518" y="241210"/>
                </a:cubicBezTo>
                <a:cubicBezTo>
                  <a:pt x="290518" y="284486"/>
                  <a:pt x="273603" y="325097"/>
                  <a:pt x="242978" y="355754"/>
                </a:cubicBezTo>
                <a:lnTo>
                  <a:pt x="182707" y="415825"/>
                </a:lnTo>
                <a:lnTo>
                  <a:pt x="278588" y="415825"/>
                </a:lnTo>
                <a:cubicBezTo>
                  <a:pt x="285176" y="415825"/>
                  <a:pt x="290518" y="421158"/>
                  <a:pt x="290518" y="427734"/>
                </a:cubicBezTo>
                <a:cubicBezTo>
                  <a:pt x="290518" y="434220"/>
                  <a:pt x="285176" y="439552"/>
                  <a:pt x="278588" y="439552"/>
                </a:cubicBezTo>
                <a:lnTo>
                  <a:pt x="154040" y="439552"/>
                </a:lnTo>
                <a:cubicBezTo>
                  <a:pt x="149232" y="439552"/>
                  <a:pt x="144870" y="436709"/>
                  <a:pt x="143001" y="432265"/>
                </a:cubicBezTo>
                <a:cubicBezTo>
                  <a:pt x="141131" y="427822"/>
                  <a:pt x="142199" y="422668"/>
                  <a:pt x="145582" y="419292"/>
                </a:cubicBezTo>
                <a:lnTo>
                  <a:pt x="226152" y="338959"/>
                </a:lnTo>
                <a:cubicBezTo>
                  <a:pt x="252236" y="312834"/>
                  <a:pt x="266659" y="278088"/>
                  <a:pt x="266659" y="241210"/>
                </a:cubicBezTo>
                <a:cubicBezTo>
                  <a:pt x="266659" y="213485"/>
                  <a:pt x="244046" y="190914"/>
                  <a:pt x="216270" y="190914"/>
                </a:cubicBezTo>
                <a:cubicBezTo>
                  <a:pt x="188493" y="190914"/>
                  <a:pt x="165880" y="213485"/>
                  <a:pt x="165880" y="241210"/>
                </a:cubicBezTo>
                <a:cubicBezTo>
                  <a:pt x="165880" y="247786"/>
                  <a:pt x="160539" y="253029"/>
                  <a:pt x="154040" y="253029"/>
                </a:cubicBezTo>
                <a:cubicBezTo>
                  <a:pt x="147452" y="253029"/>
                  <a:pt x="142110" y="247786"/>
                  <a:pt x="142110" y="241210"/>
                </a:cubicBezTo>
                <a:cubicBezTo>
                  <a:pt x="142110" y="200333"/>
                  <a:pt x="175406" y="167099"/>
                  <a:pt x="216270" y="167099"/>
                </a:cubicBezTo>
                <a:close/>
                <a:moveTo>
                  <a:pt x="522185" y="165547"/>
                </a:moveTo>
                <a:cubicBezTo>
                  <a:pt x="528772" y="165547"/>
                  <a:pt x="534111" y="170871"/>
                  <a:pt x="534111" y="177438"/>
                </a:cubicBezTo>
                <a:cubicBezTo>
                  <a:pt x="534111" y="184005"/>
                  <a:pt x="528772" y="189329"/>
                  <a:pt x="522185" y="189329"/>
                </a:cubicBezTo>
                <a:cubicBezTo>
                  <a:pt x="515598" y="189329"/>
                  <a:pt x="510259" y="184005"/>
                  <a:pt x="510259" y="177438"/>
                </a:cubicBezTo>
                <a:cubicBezTo>
                  <a:pt x="510259" y="170871"/>
                  <a:pt x="515598" y="165547"/>
                  <a:pt x="522185" y="165547"/>
                </a:cubicBezTo>
                <a:close/>
                <a:moveTo>
                  <a:pt x="85420" y="165547"/>
                </a:moveTo>
                <a:cubicBezTo>
                  <a:pt x="91987" y="165547"/>
                  <a:pt x="97311" y="170871"/>
                  <a:pt x="97311" y="177438"/>
                </a:cubicBezTo>
                <a:cubicBezTo>
                  <a:pt x="97311" y="184005"/>
                  <a:pt x="91987" y="189329"/>
                  <a:pt x="85420" y="189329"/>
                </a:cubicBezTo>
                <a:cubicBezTo>
                  <a:pt x="78853" y="189329"/>
                  <a:pt x="73529" y="184005"/>
                  <a:pt x="73529" y="177438"/>
                </a:cubicBezTo>
                <a:cubicBezTo>
                  <a:pt x="73529" y="170871"/>
                  <a:pt x="78853" y="165547"/>
                  <a:pt x="85420" y="165547"/>
                </a:cubicBezTo>
                <a:close/>
                <a:moveTo>
                  <a:pt x="429885" y="73388"/>
                </a:moveTo>
                <a:cubicBezTo>
                  <a:pt x="436472" y="73388"/>
                  <a:pt x="441811" y="78712"/>
                  <a:pt x="441811" y="85279"/>
                </a:cubicBezTo>
                <a:cubicBezTo>
                  <a:pt x="441811" y="91846"/>
                  <a:pt x="436472" y="97170"/>
                  <a:pt x="429885" y="97170"/>
                </a:cubicBezTo>
                <a:cubicBezTo>
                  <a:pt x="423298" y="97170"/>
                  <a:pt x="417959" y="91846"/>
                  <a:pt x="417959" y="85279"/>
                </a:cubicBezTo>
                <a:cubicBezTo>
                  <a:pt x="417959" y="78712"/>
                  <a:pt x="423298" y="73388"/>
                  <a:pt x="429885" y="73388"/>
                </a:cubicBezTo>
                <a:close/>
                <a:moveTo>
                  <a:pt x="177720" y="73388"/>
                </a:moveTo>
                <a:cubicBezTo>
                  <a:pt x="184287" y="73388"/>
                  <a:pt x="189611" y="78712"/>
                  <a:pt x="189611" y="85279"/>
                </a:cubicBezTo>
                <a:cubicBezTo>
                  <a:pt x="189611" y="91846"/>
                  <a:pt x="184287" y="97170"/>
                  <a:pt x="177720" y="97170"/>
                </a:cubicBezTo>
                <a:cubicBezTo>
                  <a:pt x="171153" y="97170"/>
                  <a:pt x="165829" y="91846"/>
                  <a:pt x="165829" y="85279"/>
                </a:cubicBezTo>
                <a:cubicBezTo>
                  <a:pt x="165829" y="78712"/>
                  <a:pt x="171153" y="73388"/>
                  <a:pt x="177720" y="73388"/>
                </a:cubicBezTo>
                <a:close/>
                <a:moveTo>
                  <a:pt x="303775" y="42480"/>
                </a:moveTo>
                <a:cubicBezTo>
                  <a:pt x="310366" y="42480"/>
                  <a:pt x="315710" y="47815"/>
                  <a:pt x="315710" y="54396"/>
                </a:cubicBezTo>
                <a:lnTo>
                  <a:pt x="315710" y="69869"/>
                </a:lnTo>
                <a:cubicBezTo>
                  <a:pt x="315710" y="76449"/>
                  <a:pt x="310366" y="81785"/>
                  <a:pt x="303775" y="81785"/>
                </a:cubicBezTo>
                <a:cubicBezTo>
                  <a:pt x="297184" y="81785"/>
                  <a:pt x="291929" y="76449"/>
                  <a:pt x="291929" y="69869"/>
                </a:cubicBezTo>
                <a:lnTo>
                  <a:pt x="291929" y="54396"/>
                </a:lnTo>
                <a:cubicBezTo>
                  <a:pt x="291929" y="47815"/>
                  <a:pt x="297184" y="42480"/>
                  <a:pt x="303775" y="42480"/>
                </a:cubicBezTo>
                <a:close/>
                <a:moveTo>
                  <a:pt x="303775" y="0"/>
                </a:moveTo>
                <a:cubicBezTo>
                  <a:pt x="394204" y="0"/>
                  <a:pt x="479560" y="40347"/>
                  <a:pt x="537058" y="108956"/>
                </a:cubicBezTo>
                <a:lnTo>
                  <a:pt x="537058" y="93048"/>
                </a:lnTo>
                <a:cubicBezTo>
                  <a:pt x="537058" y="86471"/>
                  <a:pt x="542309" y="81139"/>
                  <a:pt x="548895" y="81139"/>
                </a:cubicBezTo>
                <a:cubicBezTo>
                  <a:pt x="555482" y="81139"/>
                  <a:pt x="560822" y="86471"/>
                  <a:pt x="560822" y="93048"/>
                </a:cubicBezTo>
                <a:lnTo>
                  <a:pt x="560822" y="138994"/>
                </a:lnTo>
                <a:cubicBezTo>
                  <a:pt x="560822" y="145570"/>
                  <a:pt x="555482" y="150903"/>
                  <a:pt x="548895" y="150903"/>
                </a:cubicBezTo>
                <a:lnTo>
                  <a:pt x="502880" y="150903"/>
                </a:lnTo>
                <a:cubicBezTo>
                  <a:pt x="496293" y="150903"/>
                  <a:pt x="490953" y="145570"/>
                  <a:pt x="490953" y="138994"/>
                </a:cubicBezTo>
                <a:cubicBezTo>
                  <a:pt x="490953" y="132417"/>
                  <a:pt x="496293" y="127174"/>
                  <a:pt x="502880" y="127174"/>
                </a:cubicBezTo>
                <a:lnTo>
                  <a:pt x="521126" y="127174"/>
                </a:lnTo>
                <a:cubicBezTo>
                  <a:pt x="468168" y="62032"/>
                  <a:pt x="388419" y="23728"/>
                  <a:pt x="303775" y="23728"/>
                </a:cubicBezTo>
                <a:cubicBezTo>
                  <a:pt x="149440" y="23728"/>
                  <a:pt x="23764" y="149214"/>
                  <a:pt x="23764" y="303316"/>
                </a:cubicBezTo>
                <a:cubicBezTo>
                  <a:pt x="23764" y="457508"/>
                  <a:pt x="149440" y="582905"/>
                  <a:pt x="303775" y="582905"/>
                </a:cubicBezTo>
                <a:cubicBezTo>
                  <a:pt x="458199" y="582905"/>
                  <a:pt x="583786" y="457508"/>
                  <a:pt x="583786" y="303316"/>
                </a:cubicBezTo>
                <a:cubicBezTo>
                  <a:pt x="583786" y="278255"/>
                  <a:pt x="580492" y="253371"/>
                  <a:pt x="573906" y="229376"/>
                </a:cubicBezTo>
                <a:cubicBezTo>
                  <a:pt x="572126" y="223066"/>
                  <a:pt x="575864" y="216489"/>
                  <a:pt x="582273" y="214801"/>
                </a:cubicBezTo>
                <a:cubicBezTo>
                  <a:pt x="588592" y="213023"/>
                  <a:pt x="595089" y="216756"/>
                  <a:pt x="596869" y="223066"/>
                </a:cubicBezTo>
                <a:cubicBezTo>
                  <a:pt x="603990" y="249194"/>
                  <a:pt x="607639" y="276122"/>
                  <a:pt x="607639" y="303316"/>
                </a:cubicBezTo>
                <a:cubicBezTo>
                  <a:pt x="607639" y="470572"/>
                  <a:pt x="471283" y="606722"/>
                  <a:pt x="303775" y="606722"/>
                </a:cubicBezTo>
                <a:cubicBezTo>
                  <a:pt x="136267" y="606722"/>
                  <a:pt x="0" y="470572"/>
                  <a:pt x="0" y="303316"/>
                </a:cubicBezTo>
                <a:cubicBezTo>
                  <a:pt x="0" y="136061"/>
                  <a:pt x="136267" y="0"/>
                  <a:pt x="303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6" name="组合 35"/>
          <p:cNvGrpSpPr/>
          <p:nvPr/>
        </p:nvGrpSpPr>
        <p:grpSpPr>
          <a:xfrm>
            <a:off x="4029063" y="4737704"/>
            <a:ext cx="1692612" cy="844529"/>
            <a:chOff x="2197445" y="2412894"/>
            <a:chExt cx="1973762" cy="984809"/>
          </a:xfrm>
        </p:grpSpPr>
        <p:sp>
          <p:nvSpPr>
            <p:cNvPr id="37" name="文本框 36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21" name="îṩḻïḍe"/>
          <p:cNvSpPr/>
          <p:nvPr/>
        </p:nvSpPr>
        <p:spPr>
          <a:xfrm>
            <a:off x="6296997" y="1962315"/>
            <a:ext cx="4158151" cy="172902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2" name="îsļîḓê"/>
          <p:cNvSpPr/>
          <p:nvPr/>
        </p:nvSpPr>
        <p:spPr>
          <a:xfrm>
            <a:off x="8479119" y="1962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5" name="ïsḷîḍé">
            <a:extLst/>
          </p:cNvPr>
          <p:cNvSpPr>
            <a:spLocks/>
          </p:cNvSpPr>
          <p:nvPr/>
        </p:nvSpPr>
        <p:spPr bwMode="auto">
          <a:xfrm>
            <a:off x="9269433" y="2155140"/>
            <a:ext cx="395402" cy="395158"/>
          </a:xfrm>
          <a:custGeom>
            <a:avLst/>
            <a:gdLst>
              <a:gd name="connsiteX0" fmla="*/ 482620 w 607097"/>
              <a:gd name="connsiteY0" fmla="*/ 381169 h 606722"/>
              <a:gd name="connsiteX1" fmla="*/ 496768 w 607097"/>
              <a:gd name="connsiteY1" fmla="*/ 381169 h 606722"/>
              <a:gd name="connsiteX2" fmla="*/ 510916 w 607097"/>
              <a:gd name="connsiteY2" fmla="*/ 395381 h 606722"/>
              <a:gd name="connsiteX3" fmla="*/ 510916 w 607097"/>
              <a:gd name="connsiteY3" fmla="*/ 409505 h 606722"/>
              <a:gd name="connsiteX4" fmla="*/ 503887 w 607097"/>
              <a:gd name="connsiteY4" fmla="*/ 412525 h 606722"/>
              <a:gd name="connsiteX5" fmla="*/ 496768 w 607097"/>
              <a:gd name="connsiteY5" fmla="*/ 409505 h 606722"/>
              <a:gd name="connsiteX6" fmla="*/ 482620 w 607097"/>
              <a:gd name="connsiteY6" fmla="*/ 395381 h 606722"/>
              <a:gd name="connsiteX7" fmla="*/ 482620 w 607097"/>
              <a:gd name="connsiteY7" fmla="*/ 381169 h 606722"/>
              <a:gd name="connsiteX8" fmla="*/ 546398 w 607097"/>
              <a:gd name="connsiteY8" fmla="*/ 242745 h 606722"/>
              <a:gd name="connsiteX9" fmla="*/ 566606 w 607097"/>
              <a:gd name="connsiteY9" fmla="*/ 242745 h 606722"/>
              <a:gd name="connsiteX10" fmla="*/ 576754 w 607097"/>
              <a:gd name="connsiteY10" fmla="*/ 252756 h 606722"/>
              <a:gd name="connsiteX11" fmla="*/ 566606 w 607097"/>
              <a:gd name="connsiteY11" fmla="*/ 262856 h 606722"/>
              <a:gd name="connsiteX12" fmla="*/ 546398 w 607097"/>
              <a:gd name="connsiteY12" fmla="*/ 262856 h 606722"/>
              <a:gd name="connsiteX13" fmla="*/ 536249 w 607097"/>
              <a:gd name="connsiteY13" fmla="*/ 252756 h 606722"/>
              <a:gd name="connsiteX14" fmla="*/ 546398 w 607097"/>
              <a:gd name="connsiteY14" fmla="*/ 242745 h 606722"/>
              <a:gd name="connsiteX15" fmla="*/ 353968 w 607097"/>
              <a:gd name="connsiteY15" fmla="*/ 101120 h 606722"/>
              <a:gd name="connsiteX16" fmla="*/ 364118 w 607097"/>
              <a:gd name="connsiteY16" fmla="*/ 111251 h 606722"/>
              <a:gd name="connsiteX17" fmla="*/ 364118 w 607097"/>
              <a:gd name="connsiteY17" fmla="*/ 242683 h 606722"/>
              <a:gd name="connsiteX18" fmla="*/ 424838 w 607097"/>
              <a:gd name="connsiteY18" fmla="*/ 242683 h 606722"/>
              <a:gd name="connsiteX19" fmla="*/ 434988 w 607097"/>
              <a:gd name="connsiteY19" fmla="*/ 252725 h 606722"/>
              <a:gd name="connsiteX20" fmla="*/ 424838 w 607097"/>
              <a:gd name="connsiteY20" fmla="*/ 262856 h 606722"/>
              <a:gd name="connsiteX21" fmla="*/ 353968 w 607097"/>
              <a:gd name="connsiteY21" fmla="*/ 262856 h 606722"/>
              <a:gd name="connsiteX22" fmla="*/ 343818 w 607097"/>
              <a:gd name="connsiteY22" fmla="*/ 252725 h 606722"/>
              <a:gd name="connsiteX23" fmla="*/ 343818 w 607097"/>
              <a:gd name="connsiteY23" fmla="*/ 111251 h 606722"/>
              <a:gd name="connsiteX24" fmla="*/ 353968 w 607097"/>
              <a:gd name="connsiteY24" fmla="*/ 101120 h 606722"/>
              <a:gd name="connsiteX25" fmla="*/ 496768 w 607097"/>
              <a:gd name="connsiteY25" fmla="*/ 96101 h 606722"/>
              <a:gd name="connsiteX26" fmla="*/ 510916 w 607097"/>
              <a:gd name="connsiteY26" fmla="*/ 96101 h 606722"/>
              <a:gd name="connsiteX27" fmla="*/ 510916 w 607097"/>
              <a:gd name="connsiteY27" fmla="*/ 110217 h 606722"/>
              <a:gd name="connsiteX28" fmla="*/ 496768 w 607097"/>
              <a:gd name="connsiteY28" fmla="*/ 124334 h 606722"/>
              <a:gd name="connsiteX29" fmla="*/ 489650 w 607097"/>
              <a:gd name="connsiteY29" fmla="*/ 127441 h 606722"/>
              <a:gd name="connsiteX30" fmla="*/ 482620 w 607097"/>
              <a:gd name="connsiteY30" fmla="*/ 124334 h 606722"/>
              <a:gd name="connsiteX31" fmla="*/ 482620 w 607097"/>
              <a:gd name="connsiteY31" fmla="*/ 110217 h 606722"/>
              <a:gd name="connsiteX32" fmla="*/ 196955 w 607097"/>
              <a:gd name="connsiteY32" fmla="*/ 96101 h 606722"/>
              <a:gd name="connsiteX33" fmla="*/ 211110 w 607097"/>
              <a:gd name="connsiteY33" fmla="*/ 96101 h 606722"/>
              <a:gd name="connsiteX34" fmla="*/ 225355 w 607097"/>
              <a:gd name="connsiteY34" fmla="*/ 110217 h 606722"/>
              <a:gd name="connsiteX35" fmla="*/ 225355 w 607097"/>
              <a:gd name="connsiteY35" fmla="*/ 124334 h 606722"/>
              <a:gd name="connsiteX36" fmla="*/ 218233 w 607097"/>
              <a:gd name="connsiteY36" fmla="*/ 127441 h 606722"/>
              <a:gd name="connsiteX37" fmla="*/ 211110 w 607097"/>
              <a:gd name="connsiteY37" fmla="*/ 124334 h 606722"/>
              <a:gd name="connsiteX38" fmla="*/ 196955 w 607097"/>
              <a:gd name="connsiteY38" fmla="*/ 110217 h 606722"/>
              <a:gd name="connsiteX39" fmla="*/ 196955 w 607097"/>
              <a:gd name="connsiteY39" fmla="*/ 96101 h 606722"/>
              <a:gd name="connsiteX40" fmla="*/ 103963 w 607097"/>
              <a:gd name="connsiteY40" fmla="*/ 81761 h 606722"/>
              <a:gd name="connsiteX41" fmla="*/ 87598 w 607097"/>
              <a:gd name="connsiteY41" fmla="*/ 90026 h 606722"/>
              <a:gd name="connsiteX42" fmla="*/ 62322 w 607097"/>
              <a:gd name="connsiteY42" fmla="*/ 115266 h 606722"/>
              <a:gd name="connsiteX43" fmla="*/ 34998 w 607097"/>
              <a:gd name="connsiteY43" fmla="*/ 265902 h 606722"/>
              <a:gd name="connsiteX44" fmla="*/ 75494 w 607097"/>
              <a:gd name="connsiteY44" fmla="*/ 322602 h 606722"/>
              <a:gd name="connsiteX45" fmla="*/ 283044 w 607097"/>
              <a:gd name="connsiteY45" fmla="*/ 530826 h 606722"/>
              <a:gd name="connsiteX46" fmla="*/ 327634 w 607097"/>
              <a:gd name="connsiteY46" fmla="*/ 565219 h 606722"/>
              <a:gd name="connsiteX47" fmla="*/ 490684 w 607097"/>
              <a:gd name="connsiteY47" fmla="*/ 545046 h 606722"/>
              <a:gd name="connsiteX48" fmla="*/ 515960 w 607097"/>
              <a:gd name="connsiteY48" fmla="*/ 519717 h 606722"/>
              <a:gd name="connsiteX49" fmla="*/ 521033 w 607097"/>
              <a:gd name="connsiteY49" fmla="*/ 485324 h 606722"/>
              <a:gd name="connsiteX50" fmla="*/ 434969 w 607097"/>
              <a:gd name="connsiteY50" fmla="*/ 411561 h 606722"/>
              <a:gd name="connsiteX51" fmla="*/ 414321 w 607097"/>
              <a:gd name="connsiteY51" fmla="*/ 406318 h 606722"/>
              <a:gd name="connsiteX52" fmla="*/ 413698 w 607097"/>
              <a:gd name="connsiteY52" fmla="*/ 406496 h 606722"/>
              <a:gd name="connsiteX53" fmla="*/ 405599 w 607097"/>
              <a:gd name="connsiteY53" fmla="*/ 413605 h 606722"/>
              <a:gd name="connsiteX54" fmla="*/ 404620 w 607097"/>
              <a:gd name="connsiteY54" fmla="*/ 414583 h 606722"/>
              <a:gd name="connsiteX55" fmla="*/ 373202 w 607097"/>
              <a:gd name="connsiteY55" fmla="*/ 447910 h 606722"/>
              <a:gd name="connsiteX56" fmla="*/ 349528 w 607097"/>
              <a:gd name="connsiteY56" fmla="*/ 459552 h 606722"/>
              <a:gd name="connsiteX57" fmla="*/ 405599 w 607097"/>
              <a:gd name="connsiteY57" fmla="*/ 475282 h 606722"/>
              <a:gd name="connsiteX58" fmla="*/ 414677 w 607097"/>
              <a:gd name="connsiteY58" fmla="*/ 486391 h 606722"/>
              <a:gd name="connsiteX59" fmla="*/ 404620 w 607097"/>
              <a:gd name="connsiteY59" fmla="*/ 495456 h 606722"/>
              <a:gd name="connsiteX60" fmla="*/ 403552 w 607097"/>
              <a:gd name="connsiteY60" fmla="*/ 495456 h 606722"/>
              <a:gd name="connsiteX61" fmla="*/ 287138 w 607097"/>
              <a:gd name="connsiteY61" fmla="*/ 441866 h 606722"/>
              <a:gd name="connsiteX62" fmla="*/ 286426 w 607097"/>
              <a:gd name="connsiteY62" fmla="*/ 441067 h 606722"/>
              <a:gd name="connsiteX63" fmla="*/ 284112 w 607097"/>
              <a:gd name="connsiteY63" fmla="*/ 438845 h 606722"/>
              <a:gd name="connsiteX64" fmla="*/ 176777 w 607097"/>
              <a:gd name="connsiteY64" fmla="*/ 331666 h 606722"/>
              <a:gd name="connsiteX65" fmla="*/ 111895 w 607097"/>
              <a:gd name="connsiteY65" fmla="*/ 213379 h 606722"/>
              <a:gd name="connsiteX66" fmla="*/ 121062 w 607097"/>
              <a:gd name="connsiteY66" fmla="*/ 202270 h 606722"/>
              <a:gd name="connsiteX67" fmla="*/ 132188 w 607097"/>
              <a:gd name="connsiteY67" fmla="*/ 211335 h 606722"/>
              <a:gd name="connsiteX68" fmla="*/ 146428 w 607097"/>
              <a:gd name="connsiteY68" fmla="*/ 259325 h 606722"/>
              <a:gd name="connsiteX69" fmla="*/ 158532 w 607097"/>
              <a:gd name="connsiteY69" fmla="*/ 233553 h 606722"/>
              <a:gd name="connsiteX70" fmla="*/ 191907 w 607097"/>
              <a:gd name="connsiteY70" fmla="*/ 202270 h 606722"/>
              <a:gd name="connsiteX71" fmla="*/ 192975 w 607097"/>
              <a:gd name="connsiteY71" fmla="*/ 201204 h 606722"/>
              <a:gd name="connsiteX72" fmla="*/ 200006 w 607097"/>
              <a:gd name="connsiteY72" fmla="*/ 193117 h 606722"/>
              <a:gd name="connsiteX73" fmla="*/ 194933 w 607097"/>
              <a:gd name="connsiteY73" fmla="*/ 170899 h 606722"/>
              <a:gd name="connsiteX74" fmla="*/ 121062 w 607097"/>
              <a:gd name="connsiteY74" fmla="*/ 84961 h 606722"/>
              <a:gd name="connsiteX75" fmla="*/ 103963 w 607097"/>
              <a:gd name="connsiteY75" fmla="*/ 81761 h 606722"/>
              <a:gd name="connsiteX76" fmla="*/ 353980 w 607097"/>
              <a:gd name="connsiteY76" fmla="*/ 30273 h 606722"/>
              <a:gd name="connsiteX77" fmla="*/ 364141 w 607097"/>
              <a:gd name="connsiteY77" fmla="*/ 40422 h 606722"/>
              <a:gd name="connsiteX78" fmla="*/ 364141 w 607097"/>
              <a:gd name="connsiteY78" fmla="*/ 60719 h 606722"/>
              <a:gd name="connsiteX79" fmla="*/ 353980 w 607097"/>
              <a:gd name="connsiteY79" fmla="*/ 70778 h 606722"/>
              <a:gd name="connsiteX80" fmla="*/ 343818 w 607097"/>
              <a:gd name="connsiteY80" fmla="*/ 60719 h 606722"/>
              <a:gd name="connsiteX81" fmla="*/ 343818 w 607097"/>
              <a:gd name="connsiteY81" fmla="*/ 40422 h 606722"/>
              <a:gd name="connsiteX82" fmla="*/ 353980 w 607097"/>
              <a:gd name="connsiteY82" fmla="*/ 30273 h 606722"/>
              <a:gd name="connsiteX83" fmla="*/ 353978 w 607097"/>
              <a:gd name="connsiteY83" fmla="*/ 20263 h 606722"/>
              <a:gd name="connsiteX84" fmla="*/ 174819 w 607097"/>
              <a:gd name="connsiteY84" fmla="*/ 104957 h 606722"/>
              <a:gd name="connsiteX85" fmla="*/ 214246 w 607097"/>
              <a:gd name="connsiteY85" fmla="*/ 160768 h 606722"/>
              <a:gd name="connsiteX86" fmla="*/ 221278 w 607097"/>
              <a:gd name="connsiteY86" fmla="*/ 198182 h 606722"/>
              <a:gd name="connsiteX87" fmla="*/ 215938 w 607097"/>
              <a:gd name="connsiteY87" fmla="*/ 209025 h 606722"/>
              <a:gd name="connsiteX88" fmla="*/ 210152 w 607097"/>
              <a:gd name="connsiteY88" fmla="*/ 215157 h 606722"/>
              <a:gd name="connsiteX89" fmla="*/ 206147 w 607097"/>
              <a:gd name="connsiteY89" fmla="*/ 218445 h 606722"/>
              <a:gd name="connsiteX90" fmla="*/ 176777 w 607097"/>
              <a:gd name="connsiteY90" fmla="*/ 244662 h 606722"/>
              <a:gd name="connsiteX91" fmla="*/ 182829 w 607097"/>
              <a:gd name="connsiteY91" fmla="*/ 308382 h 606722"/>
              <a:gd name="connsiteX92" fmla="*/ 189504 w 607097"/>
              <a:gd name="connsiteY92" fmla="*/ 315136 h 606722"/>
              <a:gd name="connsiteX93" fmla="*/ 189949 w 607097"/>
              <a:gd name="connsiteY93" fmla="*/ 315492 h 606722"/>
              <a:gd name="connsiteX94" fmla="*/ 191640 w 607097"/>
              <a:gd name="connsiteY94" fmla="*/ 317269 h 606722"/>
              <a:gd name="connsiteX95" fmla="*/ 298263 w 607097"/>
              <a:gd name="connsiteY95" fmla="*/ 424714 h 606722"/>
              <a:gd name="connsiteX96" fmla="*/ 362077 w 607097"/>
              <a:gd name="connsiteY96" fmla="*/ 430758 h 606722"/>
              <a:gd name="connsiteX97" fmla="*/ 388422 w 607097"/>
              <a:gd name="connsiteY97" fmla="*/ 401430 h 606722"/>
              <a:gd name="connsiteX98" fmla="*/ 408625 w 607097"/>
              <a:gd name="connsiteY98" fmla="*/ 386233 h 606722"/>
              <a:gd name="connsiteX99" fmla="*/ 419661 w 607097"/>
              <a:gd name="connsiteY99" fmla="*/ 384900 h 606722"/>
              <a:gd name="connsiteX100" fmla="*/ 446094 w 607097"/>
              <a:gd name="connsiteY100" fmla="*/ 392365 h 606722"/>
              <a:gd name="connsiteX101" fmla="*/ 501987 w 607097"/>
              <a:gd name="connsiteY101" fmla="*/ 431646 h 606722"/>
              <a:gd name="connsiteX102" fmla="*/ 586894 w 607097"/>
              <a:gd name="connsiteY102" fmla="*/ 252749 h 606722"/>
              <a:gd name="connsiteX103" fmla="*/ 353978 w 607097"/>
              <a:gd name="connsiteY103" fmla="*/ 20263 h 606722"/>
              <a:gd name="connsiteX104" fmla="*/ 353978 w 607097"/>
              <a:gd name="connsiteY104" fmla="*/ 0 h 606722"/>
              <a:gd name="connsiteX105" fmla="*/ 607097 w 607097"/>
              <a:gd name="connsiteY105" fmla="*/ 252749 h 606722"/>
              <a:gd name="connsiteX106" fmla="*/ 517384 w 607097"/>
              <a:gd name="connsiteY106" fmla="*/ 445421 h 606722"/>
              <a:gd name="connsiteX107" fmla="*/ 540257 w 607097"/>
              <a:gd name="connsiteY107" fmla="*/ 474215 h 606722"/>
              <a:gd name="connsiteX108" fmla="*/ 531179 w 607097"/>
              <a:gd name="connsiteY108" fmla="*/ 532870 h 606722"/>
              <a:gd name="connsiteX109" fmla="*/ 505814 w 607097"/>
              <a:gd name="connsiteY109" fmla="*/ 559176 h 606722"/>
              <a:gd name="connsiteX110" fmla="*/ 401505 w 607097"/>
              <a:gd name="connsiteY110" fmla="*/ 606722 h 606722"/>
              <a:gd name="connsiteX111" fmla="*/ 318556 w 607097"/>
              <a:gd name="connsiteY111" fmla="*/ 582460 h 606722"/>
              <a:gd name="connsiteX112" fmla="*/ 268893 w 607097"/>
              <a:gd name="connsiteY112" fmla="*/ 543979 h 606722"/>
              <a:gd name="connsiteX113" fmla="*/ 61343 w 607097"/>
              <a:gd name="connsiteY113" fmla="*/ 336732 h 606722"/>
              <a:gd name="connsiteX114" fmla="*/ 16753 w 607097"/>
              <a:gd name="connsiteY114" fmla="*/ 275056 h 606722"/>
              <a:gd name="connsiteX115" fmla="*/ 48171 w 607097"/>
              <a:gd name="connsiteY115" fmla="*/ 101135 h 606722"/>
              <a:gd name="connsiteX116" fmla="*/ 73447 w 607097"/>
              <a:gd name="connsiteY116" fmla="*/ 75807 h 606722"/>
              <a:gd name="connsiteX117" fmla="*/ 132188 w 607097"/>
              <a:gd name="connsiteY117" fmla="*/ 66742 h 606722"/>
              <a:gd name="connsiteX118" fmla="*/ 160757 w 607097"/>
              <a:gd name="connsiteY118" fmla="*/ 89315 h 606722"/>
              <a:gd name="connsiteX119" fmla="*/ 353978 w 607097"/>
              <a:gd name="connsiteY11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07097" h="606722">
                <a:moveTo>
                  <a:pt x="482620" y="381169"/>
                </a:moveTo>
                <a:cubicBezTo>
                  <a:pt x="486624" y="377172"/>
                  <a:pt x="492675" y="377172"/>
                  <a:pt x="496768" y="381169"/>
                </a:cubicBezTo>
                <a:lnTo>
                  <a:pt x="510916" y="395381"/>
                </a:lnTo>
                <a:cubicBezTo>
                  <a:pt x="515009" y="399379"/>
                  <a:pt x="515009" y="405419"/>
                  <a:pt x="510916" y="409505"/>
                </a:cubicBezTo>
                <a:cubicBezTo>
                  <a:pt x="509937" y="412525"/>
                  <a:pt x="506912" y="412525"/>
                  <a:pt x="503887" y="412525"/>
                </a:cubicBezTo>
                <a:cubicBezTo>
                  <a:pt x="500861" y="412525"/>
                  <a:pt x="498815" y="411548"/>
                  <a:pt x="496768" y="409505"/>
                </a:cubicBezTo>
                <a:lnTo>
                  <a:pt x="482620" y="395381"/>
                </a:lnTo>
                <a:cubicBezTo>
                  <a:pt x="478527" y="391295"/>
                  <a:pt x="478527" y="385255"/>
                  <a:pt x="482620" y="381169"/>
                </a:cubicBezTo>
                <a:close/>
                <a:moveTo>
                  <a:pt x="546398" y="242745"/>
                </a:moveTo>
                <a:lnTo>
                  <a:pt x="566606" y="242745"/>
                </a:lnTo>
                <a:cubicBezTo>
                  <a:pt x="572659" y="242745"/>
                  <a:pt x="576754" y="246732"/>
                  <a:pt x="576754" y="252756"/>
                </a:cubicBezTo>
                <a:cubicBezTo>
                  <a:pt x="576754" y="258869"/>
                  <a:pt x="572659" y="262856"/>
                  <a:pt x="566606" y="262856"/>
                </a:cubicBezTo>
                <a:lnTo>
                  <a:pt x="546398" y="262856"/>
                </a:lnTo>
                <a:cubicBezTo>
                  <a:pt x="540255" y="262856"/>
                  <a:pt x="536249" y="258869"/>
                  <a:pt x="536249" y="252756"/>
                </a:cubicBezTo>
                <a:cubicBezTo>
                  <a:pt x="536249" y="246732"/>
                  <a:pt x="540255" y="242745"/>
                  <a:pt x="546398" y="242745"/>
                </a:cubicBezTo>
                <a:close/>
                <a:moveTo>
                  <a:pt x="353968" y="101120"/>
                </a:moveTo>
                <a:cubicBezTo>
                  <a:pt x="360022" y="101120"/>
                  <a:pt x="364118" y="105119"/>
                  <a:pt x="364118" y="111251"/>
                </a:cubicBezTo>
                <a:lnTo>
                  <a:pt x="364118" y="242683"/>
                </a:lnTo>
                <a:lnTo>
                  <a:pt x="424838" y="242683"/>
                </a:lnTo>
                <a:cubicBezTo>
                  <a:pt x="430893" y="242683"/>
                  <a:pt x="434988" y="246682"/>
                  <a:pt x="434988" y="252725"/>
                </a:cubicBezTo>
                <a:cubicBezTo>
                  <a:pt x="434988" y="258857"/>
                  <a:pt x="430893" y="262856"/>
                  <a:pt x="424838" y="262856"/>
                </a:cubicBezTo>
                <a:lnTo>
                  <a:pt x="353968" y="262856"/>
                </a:lnTo>
                <a:cubicBezTo>
                  <a:pt x="347825" y="262856"/>
                  <a:pt x="343818" y="258857"/>
                  <a:pt x="343818" y="252725"/>
                </a:cubicBezTo>
                <a:lnTo>
                  <a:pt x="343818" y="111251"/>
                </a:lnTo>
                <a:cubicBezTo>
                  <a:pt x="343818" y="105119"/>
                  <a:pt x="347825" y="101120"/>
                  <a:pt x="353968" y="101120"/>
                </a:cubicBezTo>
                <a:close/>
                <a:moveTo>
                  <a:pt x="496768" y="96101"/>
                </a:moveTo>
                <a:cubicBezTo>
                  <a:pt x="500861" y="92017"/>
                  <a:pt x="506912" y="92017"/>
                  <a:pt x="510916" y="96101"/>
                </a:cubicBezTo>
                <a:cubicBezTo>
                  <a:pt x="515009" y="100096"/>
                  <a:pt x="515009" y="106222"/>
                  <a:pt x="510916" y="110217"/>
                </a:cubicBezTo>
                <a:lnTo>
                  <a:pt x="496768" y="124334"/>
                </a:lnTo>
                <a:cubicBezTo>
                  <a:pt x="494722" y="126376"/>
                  <a:pt x="492675" y="127441"/>
                  <a:pt x="489650" y="127441"/>
                </a:cubicBezTo>
                <a:cubicBezTo>
                  <a:pt x="486624" y="127441"/>
                  <a:pt x="484578" y="126376"/>
                  <a:pt x="482620" y="124334"/>
                </a:cubicBezTo>
                <a:cubicBezTo>
                  <a:pt x="478527" y="120338"/>
                  <a:pt x="478527" y="114301"/>
                  <a:pt x="482620" y="110217"/>
                </a:cubicBezTo>
                <a:close/>
                <a:moveTo>
                  <a:pt x="196955" y="96101"/>
                </a:moveTo>
                <a:cubicBezTo>
                  <a:pt x="201050" y="92017"/>
                  <a:pt x="207104" y="92017"/>
                  <a:pt x="211110" y="96101"/>
                </a:cubicBezTo>
                <a:lnTo>
                  <a:pt x="225355" y="110217"/>
                </a:lnTo>
                <a:cubicBezTo>
                  <a:pt x="229361" y="114301"/>
                  <a:pt x="229361" y="120338"/>
                  <a:pt x="225355" y="124334"/>
                </a:cubicBezTo>
                <a:cubicBezTo>
                  <a:pt x="223307" y="126376"/>
                  <a:pt x="220280" y="127441"/>
                  <a:pt x="218233" y="127441"/>
                </a:cubicBezTo>
                <a:cubicBezTo>
                  <a:pt x="215206" y="127441"/>
                  <a:pt x="213158" y="126376"/>
                  <a:pt x="211110" y="124334"/>
                </a:cubicBezTo>
                <a:lnTo>
                  <a:pt x="196955" y="110217"/>
                </a:lnTo>
                <a:cubicBezTo>
                  <a:pt x="192949" y="106222"/>
                  <a:pt x="192949" y="100096"/>
                  <a:pt x="196955" y="96101"/>
                </a:cubicBezTo>
                <a:close/>
                <a:moveTo>
                  <a:pt x="103963" y="81761"/>
                </a:moveTo>
                <a:cubicBezTo>
                  <a:pt x="98011" y="82650"/>
                  <a:pt x="92182" y="85449"/>
                  <a:pt x="87598" y="90026"/>
                </a:cubicBezTo>
                <a:lnTo>
                  <a:pt x="62322" y="115266"/>
                </a:lnTo>
                <a:cubicBezTo>
                  <a:pt x="17732" y="159790"/>
                  <a:pt x="8654" y="209291"/>
                  <a:pt x="34998" y="265902"/>
                </a:cubicBezTo>
                <a:cubicBezTo>
                  <a:pt x="44077" y="285187"/>
                  <a:pt x="57249" y="304383"/>
                  <a:pt x="75494" y="322602"/>
                </a:cubicBezTo>
                <a:lnTo>
                  <a:pt x="283044" y="530826"/>
                </a:lnTo>
                <a:cubicBezTo>
                  <a:pt x="297284" y="545046"/>
                  <a:pt x="312415" y="557132"/>
                  <a:pt x="327634" y="565219"/>
                </a:cubicBezTo>
                <a:cubicBezTo>
                  <a:pt x="389401" y="599612"/>
                  <a:pt x="443068" y="592503"/>
                  <a:pt x="490684" y="545046"/>
                </a:cubicBezTo>
                <a:lnTo>
                  <a:pt x="515960" y="519717"/>
                </a:lnTo>
                <a:cubicBezTo>
                  <a:pt x="525127" y="510653"/>
                  <a:pt x="527085" y="496433"/>
                  <a:pt x="521033" y="485324"/>
                </a:cubicBezTo>
                <a:cubicBezTo>
                  <a:pt x="503856" y="451998"/>
                  <a:pt x="434969" y="411561"/>
                  <a:pt x="434969" y="411561"/>
                </a:cubicBezTo>
                <a:cubicBezTo>
                  <a:pt x="427582" y="407829"/>
                  <a:pt x="420195" y="405874"/>
                  <a:pt x="414321" y="406318"/>
                </a:cubicBezTo>
                <a:cubicBezTo>
                  <a:pt x="414143" y="406318"/>
                  <a:pt x="413876" y="406407"/>
                  <a:pt x="413698" y="406496"/>
                </a:cubicBezTo>
                <a:cubicBezTo>
                  <a:pt x="409604" y="407473"/>
                  <a:pt x="407646" y="409517"/>
                  <a:pt x="405599" y="413605"/>
                </a:cubicBezTo>
                <a:lnTo>
                  <a:pt x="404620" y="414583"/>
                </a:lnTo>
                <a:cubicBezTo>
                  <a:pt x="397500" y="423648"/>
                  <a:pt x="380323" y="443910"/>
                  <a:pt x="373202" y="447910"/>
                </a:cubicBezTo>
                <a:cubicBezTo>
                  <a:pt x="365548" y="453242"/>
                  <a:pt x="357538" y="457152"/>
                  <a:pt x="349528" y="459552"/>
                </a:cubicBezTo>
                <a:cubicBezTo>
                  <a:pt x="365281" y="466839"/>
                  <a:pt x="384328" y="473149"/>
                  <a:pt x="405599" y="475282"/>
                </a:cubicBezTo>
                <a:cubicBezTo>
                  <a:pt x="410672" y="476259"/>
                  <a:pt x="414677" y="480259"/>
                  <a:pt x="414677" y="486391"/>
                </a:cubicBezTo>
                <a:cubicBezTo>
                  <a:pt x="413698" y="491456"/>
                  <a:pt x="409604" y="495456"/>
                  <a:pt x="404620" y="495456"/>
                </a:cubicBezTo>
                <a:lnTo>
                  <a:pt x="403552" y="495456"/>
                </a:lnTo>
                <a:cubicBezTo>
                  <a:pt x="333686" y="488346"/>
                  <a:pt x="288117" y="443910"/>
                  <a:pt x="287138" y="441866"/>
                </a:cubicBezTo>
                <a:cubicBezTo>
                  <a:pt x="286871" y="441600"/>
                  <a:pt x="286604" y="441333"/>
                  <a:pt x="286426" y="441067"/>
                </a:cubicBezTo>
                <a:cubicBezTo>
                  <a:pt x="285625" y="440356"/>
                  <a:pt x="284824" y="439645"/>
                  <a:pt x="284112" y="438845"/>
                </a:cubicBezTo>
                <a:lnTo>
                  <a:pt x="176777" y="331666"/>
                </a:lnTo>
                <a:cubicBezTo>
                  <a:pt x="174730" y="329622"/>
                  <a:pt x="119015" y="284120"/>
                  <a:pt x="111895" y="213379"/>
                </a:cubicBezTo>
                <a:cubicBezTo>
                  <a:pt x="110916" y="208314"/>
                  <a:pt x="115010" y="203248"/>
                  <a:pt x="121062" y="202270"/>
                </a:cubicBezTo>
                <a:cubicBezTo>
                  <a:pt x="127115" y="201204"/>
                  <a:pt x="131209" y="205292"/>
                  <a:pt x="132188" y="211335"/>
                </a:cubicBezTo>
                <a:cubicBezTo>
                  <a:pt x="133968" y="229109"/>
                  <a:pt x="139486" y="245284"/>
                  <a:pt x="146428" y="259325"/>
                </a:cubicBezTo>
                <a:cubicBezTo>
                  <a:pt x="148653" y="250794"/>
                  <a:pt x="152658" y="242262"/>
                  <a:pt x="158532" y="233553"/>
                </a:cubicBezTo>
                <a:cubicBezTo>
                  <a:pt x="162537" y="227510"/>
                  <a:pt x="183808" y="210358"/>
                  <a:pt x="191907" y="202270"/>
                </a:cubicBezTo>
                <a:lnTo>
                  <a:pt x="192975" y="201204"/>
                </a:lnTo>
                <a:cubicBezTo>
                  <a:pt x="196980" y="199160"/>
                  <a:pt x="199027" y="196138"/>
                  <a:pt x="200006" y="193117"/>
                </a:cubicBezTo>
                <a:cubicBezTo>
                  <a:pt x="202053" y="187073"/>
                  <a:pt x="200006" y="178986"/>
                  <a:pt x="194933" y="170899"/>
                </a:cubicBezTo>
                <a:cubicBezTo>
                  <a:pt x="194933" y="169832"/>
                  <a:pt x="154438" y="102113"/>
                  <a:pt x="121062" y="84961"/>
                </a:cubicBezTo>
                <a:cubicBezTo>
                  <a:pt x="115989" y="81895"/>
                  <a:pt x="109915" y="80873"/>
                  <a:pt x="103963" y="81761"/>
                </a:cubicBezTo>
                <a:close/>
                <a:moveTo>
                  <a:pt x="353980" y="30273"/>
                </a:moveTo>
                <a:cubicBezTo>
                  <a:pt x="360041" y="30273"/>
                  <a:pt x="364141" y="34368"/>
                  <a:pt x="364141" y="40422"/>
                </a:cubicBezTo>
                <a:lnTo>
                  <a:pt x="364141" y="60719"/>
                </a:lnTo>
                <a:cubicBezTo>
                  <a:pt x="364141" y="66772"/>
                  <a:pt x="360041" y="70778"/>
                  <a:pt x="353980" y="70778"/>
                </a:cubicBezTo>
                <a:cubicBezTo>
                  <a:pt x="347829" y="70778"/>
                  <a:pt x="343818" y="66772"/>
                  <a:pt x="343818" y="60719"/>
                </a:cubicBezTo>
                <a:lnTo>
                  <a:pt x="343818" y="40422"/>
                </a:lnTo>
                <a:cubicBezTo>
                  <a:pt x="343818" y="34368"/>
                  <a:pt x="347829" y="30273"/>
                  <a:pt x="353980" y="30273"/>
                </a:cubicBezTo>
                <a:close/>
                <a:moveTo>
                  <a:pt x="353978" y="20263"/>
                </a:moveTo>
                <a:cubicBezTo>
                  <a:pt x="284112" y="20263"/>
                  <a:pt x="219409" y="50479"/>
                  <a:pt x="174819" y="104957"/>
                </a:cubicBezTo>
                <a:cubicBezTo>
                  <a:pt x="196446" y="130818"/>
                  <a:pt x="212911" y="158901"/>
                  <a:pt x="214246" y="160768"/>
                </a:cubicBezTo>
                <a:cubicBezTo>
                  <a:pt x="221278" y="173920"/>
                  <a:pt x="224304" y="187073"/>
                  <a:pt x="221278" y="198182"/>
                </a:cubicBezTo>
                <a:cubicBezTo>
                  <a:pt x="220299" y="202093"/>
                  <a:pt x="218430" y="205736"/>
                  <a:pt x="215938" y="209025"/>
                </a:cubicBezTo>
                <a:cubicBezTo>
                  <a:pt x="214336" y="211335"/>
                  <a:pt x="212466" y="213379"/>
                  <a:pt x="210152" y="215157"/>
                </a:cubicBezTo>
                <a:cubicBezTo>
                  <a:pt x="208906" y="216312"/>
                  <a:pt x="207482" y="217378"/>
                  <a:pt x="206147" y="218445"/>
                </a:cubicBezTo>
                <a:cubicBezTo>
                  <a:pt x="193954" y="228487"/>
                  <a:pt x="179803" y="241640"/>
                  <a:pt x="176777" y="244662"/>
                </a:cubicBezTo>
                <a:cubicBezTo>
                  <a:pt x="160579" y="269012"/>
                  <a:pt x="162537" y="287142"/>
                  <a:pt x="182829" y="308382"/>
                </a:cubicBezTo>
                <a:lnTo>
                  <a:pt x="189504" y="315136"/>
                </a:lnTo>
                <a:cubicBezTo>
                  <a:pt x="189771" y="315403"/>
                  <a:pt x="189949" y="315492"/>
                  <a:pt x="189949" y="315492"/>
                </a:cubicBezTo>
                <a:cubicBezTo>
                  <a:pt x="190572" y="316025"/>
                  <a:pt x="191195" y="316647"/>
                  <a:pt x="191640" y="317269"/>
                </a:cubicBezTo>
                <a:lnTo>
                  <a:pt x="298263" y="424714"/>
                </a:lnTo>
                <a:cubicBezTo>
                  <a:pt x="318556" y="444888"/>
                  <a:pt x="337780" y="446932"/>
                  <a:pt x="362077" y="430758"/>
                </a:cubicBezTo>
                <a:cubicBezTo>
                  <a:pt x="365103" y="428713"/>
                  <a:pt x="378275" y="414583"/>
                  <a:pt x="388422" y="401430"/>
                </a:cubicBezTo>
                <a:cubicBezTo>
                  <a:pt x="393406" y="393343"/>
                  <a:pt x="400526" y="388277"/>
                  <a:pt x="408625" y="386233"/>
                </a:cubicBezTo>
                <a:cubicBezTo>
                  <a:pt x="412096" y="385344"/>
                  <a:pt x="415834" y="384900"/>
                  <a:pt x="419661" y="384900"/>
                </a:cubicBezTo>
                <a:cubicBezTo>
                  <a:pt x="428294" y="384989"/>
                  <a:pt x="437728" y="387477"/>
                  <a:pt x="446094" y="392365"/>
                </a:cubicBezTo>
                <a:cubicBezTo>
                  <a:pt x="447963" y="393609"/>
                  <a:pt x="476088" y="410051"/>
                  <a:pt x="501987" y="431646"/>
                </a:cubicBezTo>
                <a:cubicBezTo>
                  <a:pt x="556545" y="387122"/>
                  <a:pt x="586894" y="322513"/>
                  <a:pt x="586894" y="252749"/>
                </a:cubicBezTo>
                <a:cubicBezTo>
                  <a:pt x="586894" y="124330"/>
                  <a:pt x="482585" y="20263"/>
                  <a:pt x="353978" y="20263"/>
                </a:cubicBezTo>
                <a:close/>
                <a:moveTo>
                  <a:pt x="353978" y="0"/>
                </a:moveTo>
                <a:cubicBezTo>
                  <a:pt x="493710" y="0"/>
                  <a:pt x="607097" y="113222"/>
                  <a:pt x="607097" y="252749"/>
                </a:cubicBezTo>
                <a:cubicBezTo>
                  <a:pt x="607097" y="327578"/>
                  <a:pt x="574345" y="397786"/>
                  <a:pt x="517384" y="445421"/>
                </a:cubicBezTo>
                <a:cubicBezTo>
                  <a:pt x="526907" y="454753"/>
                  <a:pt x="535184" y="464617"/>
                  <a:pt x="540257" y="474215"/>
                </a:cubicBezTo>
                <a:cubicBezTo>
                  <a:pt x="550403" y="493412"/>
                  <a:pt x="547377" y="517673"/>
                  <a:pt x="531179" y="532870"/>
                </a:cubicBezTo>
                <a:lnTo>
                  <a:pt x="505814" y="559176"/>
                </a:lnTo>
                <a:cubicBezTo>
                  <a:pt x="474486" y="590548"/>
                  <a:pt x="438974" y="606722"/>
                  <a:pt x="401505" y="606722"/>
                </a:cubicBezTo>
                <a:cubicBezTo>
                  <a:pt x="375249" y="606722"/>
                  <a:pt x="346858" y="598635"/>
                  <a:pt x="318556" y="582460"/>
                </a:cubicBezTo>
                <a:cubicBezTo>
                  <a:pt x="301289" y="573307"/>
                  <a:pt x="285091" y="560154"/>
                  <a:pt x="268893" y="543979"/>
                </a:cubicBezTo>
                <a:lnTo>
                  <a:pt x="61343" y="336732"/>
                </a:lnTo>
                <a:cubicBezTo>
                  <a:pt x="42030" y="317536"/>
                  <a:pt x="26899" y="296296"/>
                  <a:pt x="16753" y="275056"/>
                </a:cubicBezTo>
                <a:cubicBezTo>
                  <a:pt x="-13596" y="210358"/>
                  <a:pt x="-2471" y="151703"/>
                  <a:pt x="48171" y="101135"/>
                </a:cubicBezTo>
                <a:lnTo>
                  <a:pt x="73447" y="75807"/>
                </a:lnTo>
                <a:cubicBezTo>
                  <a:pt x="88666" y="60699"/>
                  <a:pt x="112963" y="56611"/>
                  <a:pt x="132188" y="66742"/>
                </a:cubicBezTo>
                <a:cubicBezTo>
                  <a:pt x="141711" y="71719"/>
                  <a:pt x="151412" y="79895"/>
                  <a:pt x="160757" y="89315"/>
                </a:cubicBezTo>
                <a:cubicBezTo>
                  <a:pt x="209173" y="32971"/>
                  <a:pt x="278772" y="0"/>
                  <a:pt x="3539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9" name="组合 38"/>
          <p:cNvGrpSpPr/>
          <p:nvPr/>
        </p:nvGrpSpPr>
        <p:grpSpPr>
          <a:xfrm>
            <a:off x="8622716" y="2692124"/>
            <a:ext cx="1692612" cy="844529"/>
            <a:chOff x="2197445" y="2412894"/>
            <a:chExt cx="1973762" cy="984809"/>
          </a:xfrm>
        </p:grpSpPr>
        <p:sp>
          <p:nvSpPr>
            <p:cNvPr id="40" name="文本框 39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9" name="ïŝ1íḓê"/>
          <p:cNvSpPr/>
          <p:nvPr/>
        </p:nvSpPr>
        <p:spPr>
          <a:xfrm>
            <a:off x="6296997" y="4008315"/>
            <a:ext cx="4158151" cy="172902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0" name="iS1ïdé"/>
          <p:cNvSpPr/>
          <p:nvPr/>
        </p:nvSpPr>
        <p:spPr>
          <a:xfrm>
            <a:off x="8479119" y="4008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3" name="îṩḷiḋè">
            <a:extLst/>
          </p:cNvPr>
          <p:cNvSpPr>
            <a:spLocks/>
          </p:cNvSpPr>
          <p:nvPr/>
        </p:nvSpPr>
        <p:spPr bwMode="auto">
          <a:xfrm>
            <a:off x="9269433" y="4201274"/>
            <a:ext cx="395402" cy="394891"/>
          </a:xfrm>
          <a:custGeom>
            <a:avLst/>
            <a:gdLst>
              <a:gd name="connsiteX0" fmla="*/ 301042 w 602819"/>
              <a:gd name="connsiteY0" fmla="*/ 215161 h 602041"/>
              <a:gd name="connsiteX1" fmla="*/ 248582 w 602819"/>
              <a:gd name="connsiteY1" fmla="*/ 232889 h 602041"/>
              <a:gd name="connsiteX2" fmla="*/ 296199 w 602819"/>
              <a:gd name="connsiteY2" fmla="*/ 280434 h 602041"/>
              <a:gd name="connsiteX3" fmla="*/ 301042 w 602819"/>
              <a:gd name="connsiteY3" fmla="*/ 279628 h 602041"/>
              <a:gd name="connsiteX4" fmla="*/ 322833 w 602819"/>
              <a:gd name="connsiteY4" fmla="*/ 300580 h 602041"/>
              <a:gd name="connsiteX5" fmla="*/ 301042 w 602819"/>
              <a:gd name="connsiteY5" fmla="*/ 322338 h 602041"/>
              <a:gd name="connsiteX6" fmla="*/ 280058 w 602819"/>
              <a:gd name="connsiteY6" fmla="*/ 300580 h 602041"/>
              <a:gd name="connsiteX7" fmla="*/ 280865 w 602819"/>
              <a:gd name="connsiteY7" fmla="*/ 295745 h 602041"/>
              <a:gd name="connsiteX8" fmla="*/ 233247 w 602819"/>
              <a:gd name="connsiteY8" fmla="*/ 248200 h 602041"/>
              <a:gd name="connsiteX9" fmla="*/ 215491 w 602819"/>
              <a:gd name="connsiteY9" fmla="*/ 300580 h 602041"/>
              <a:gd name="connsiteX10" fmla="*/ 301042 w 602819"/>
              <a:gd name="connsiteY10" fmla="*/ 386805 h 602041"/>
              <a:gd name="connsiteX11" fmla="*/ 387400 w 602819"/>
              <a:gd name="connsiteY11" fmla="*/ 300580 h 602041"/>
              <a:gd name="connsiteX12" fmla="*/ 301042 w 602819"/>
              <a:gd name="connsiteY12" fmla="*/ 215161 h 602041"/>
              <a:gd name="connsiteX13" fmla="*/ 301042 w 602819"/>
              <a:gd name="connsiteY13" fmla="*/ 118459 h 602041"/>
              <a:gd name="connsiteX14" fmla="*/ 179979 w 602819"/>
              <a:gd name="connsiteY14" fmla="*/ 164392 h 602041"/>
              <a:gd name="connsiteX15" fmla="*/ 233247 w 602819"/>
              <a:gd name="connsiteY15" fmla="*/ 217578 h 602041"/>
              <a:gd name="connsiteX16" fmla="*/ 301042 w 602819"/>
              <a:gd name="connsiteY16" fmla="*/ 193403 h 602041"/>
              <a:gd name="connsiteX17" fmla="*/ 409191 w 602819"/>
              <a:gd name="connsiteY17" fmla="*/ 300580 h 602041"/>
              <a:gd name="connsiteX18" fmla="*/ 301042 w 602819"/>
              <a:gd name="connsiteY18" fmla="*/ 408563 h 602041"/>
              <a:gd name="connsiteX19" fmla="*/ 193700 w 602819"/>
              <a:gd name="connsiteY19" fmla="*/ 300580 h 602041"/>
              <a:gd name="connsiteX20" fmla="*/ 217912 w 602819"/>
              <a:gd name="connsiteY20" fmla="*/ 232889 h 602041"/>
              <a:gd name="connsiteX21" fmla="*/ 164645 w 602819"/>
              <a:gd name="connsiteY21" fmla="*/ 179703 h 602041"/>
              <a:gd name="connsiteX22" fmla="*/ 118641 w 602819"/>
              <a:gd name="connsiteY22" fmla="*/ 300580 h 602041"/>
              <a:gd name="connsiteX23" fmla="*/ 301042 w 602819"/>
              <a:gd name="connsiteY23" fmla="*/ 483506 h 602041"/>
              <a:gd name="connsiteX24" fmla="*/ 484250 w 602819"/>
              <a:gd name="connsiteY24" fmla="*/ 300580 h 602041"/>
              <a:gd name="connsiteX25" fmla="*/ 301042 w 602819"/>
              <a:gd name="connsiteY25" fmla="*/ 118459 h 602041"/>
              <a:gd name="connsiteX26" fmla="*/ 301021 w 602819"/>
              <a:gd name="connsiteY26" fmla="*/ 0 h 602041"/>
              <a:gd name="connsiteX27" fmla="*/ 602819 w 602819"/>
              <a:gd name="connsiteY27" fmla="*/ 300618 h 602041"/>
              <a:gd name="connsiteX28" fmla="*/ 521317 w 602819"/>
              <a:gd name="connsiteY28" fmla="*/ 506134 h 602041"/>
              <a:gd name="connsiteX29" fmla="*/ 598784 w 602819"/>
              <a:gd name="connsiteY29" fmla="*/ 583504 h 602041"/>
              <a:gd name="connsiteX30" fmla="*/ 597977 w 602819"/>
              <a:gd name="connsiteY30" fmla="*/ 598817 h 602041"/>
              <a:gd name="connsiteX31" fmla="*/ 590715 w 602819"/>
              <a:gd name="connsiteY31" fmla="*/ 602041 h 602041"/>
              <a:gd name="connsiteX32" fmla="*/ 583452 w 602819"/>
              <a:gd name="connsiteY32" fmla="*/ 598817 h 602041"/>
              <a:gd name="connsiteX33" fmla="*/ 505985 w 602819"/>
              <a:gd name="connsiteY33" fmla="*/ 520641 h 602041"/>
              <a:gd name="connsiteX34" fmla="*/ 301021 w 602819"/>
              <a:gd name="connsiteY34" fmla="*/ 602041 h 602041"/>
              <a:gd name="connsiteX35" fmla="*/ 96057 w 602819"/>
              <a:gd name="connsiteY35" fmla="*/ 520641 h 602041"/>
              <a:gd name="connsiteX36" fmla="*/ 18590 w 602819"/>
              <a:gd name="connsiteY36" fmla="*/ 598817 h 602041"/>
              <a:gd name="connsiteX37" fmla="*/ 10520 w 602819"/>
              <a:gd name="connsiteY37" fmla="*/ 602041 h 602041"/>
              <a:gd name="connsiteX38" fmla="*/ 3258 w 602819"/>
              <a:gd name="connsiteY38" fmla="*/ 598817 h 602041"/>
              <a:gd name="connsiteX39" fmla="*/ 3258 w 602819"/>
              <a:gd name="connsiteY39" fmla="*/ 583504 h 602041"/>
              <a:gd name="connsiteX40" fmla="*/ 80725 w 602819"/>
              <a:gd name="connsiteY40" fmla="*/ 506134 h 602041"/>
              <a:gd name="connsiteX41" fmla="*/ 30 w 602819"/>
              <a:gd name="connsiteY41" fmla="*/ 300618 h 602041"/>
              <a:gd name="connsiteX42" fmla="*/ 43605 w 602819"/>
              <a:gd name="connsiteY42" fmla="*/ 145070 h 602041"/>
              <a:gd name="connsiteX43" fmla="*/ 58130 w 602819"/>
              <a:gd name="connsiteY43" fmla="*/ 141041 h 602041"/>
              <a:gd name="connsiteX44" fmla="*/ 62165 w 602819"/>
              <a:gd name="connsiteY44" fmla="*/ 156354 h 602041"/>
              <a:gd name="connsiteX45" fmla="*/ 21818 w 602819"/>
              <a:gd name="connsiteY45" fmla="*/ 300618 h 602041"/>
              <a:gd name="connsiteX46" fmla="*/ 301021 w 602819"/>
              <a:gd name="connsiteY46" fmla="*/ 580281 h 602041"/>
              <a:gd name="connsiteX47" fmla="*/ 581031 w 602819"/>
              <a:gd name="connsiteY47" fmla="*/ 300618 h 602041"/>
              <a:gd name="connsiteX48" fmla="*/ 301021 w 602819"/>
              <a:gd name="connsiteY48" fmla="*/ 21761 h 602041"/>
              <a:gd name="connsiteX49" fmla="*/ 156578 w 602819"/>
              <a:gd name="connsiteY49" fmla="*/ 62058 h 602041"/>
              <a:gd name="connsiteX50" fmla="*/ 141246 w 602819"/>
              <a:gd name="connsiteY50" fmla="*/ 58028 h 602041"/>
              <a:gd name="connsiteX51" fmla="*/ 145280 w 602819"/>
              <a:gd name="connsiteY51" fmla="*/ 43521 h 602041"/>
              <a:gd name="connsiteX52" fmla="*/ 301021 w 602819"/>
              <a:gd name="connsiteY52" fmla="*/ 0 h 602041"/>
              <a:gd name="connsiteX53" fmla="*/ 54075 w 602819"/>
              <a:gd name="connsiteY53" fmla="*/ 0 h 602041"/>
              <a:gd name="connsiteX54" fmla="*/ 64567 w 602819"/>
              <a:gd name="connsiteY54" fmla="*/ 10476 h 602041"/>
              <a:gd name="connsiteX55" fmla="*/ 64567 w 602819"/>
              <a:gd name="connsiteY55" fmla="*/ 49157 h 602041"/>
              <a:gd name="connsiteX56" fmla="*/ 75059 w 602819"/>
              <a:gd name="connsiteY56" fmla="*/ 59633 h 602041"/>
              <a:gd name="connsiteX57" fmla="*/ 75059 w 602819"/>
              <a:gd name="connsiteY57" fmla="*/ 32234 h 602041"/>
              <a:gd name="connsiteX58" fmla="*/ 86358 w 602819"/>
              <a:gd name="connsiteY58" fmla="*/ 21758 h 602041"/>
              <a:gd name="connsiteX59" fmla="*/ 96850 w 602819"/>
              <a:gd name="connsiteY59" fmla="*/ 32234 h 602041"/>
              <a:gd name="connsiteX60" fmla="*/ 96850 w 602819"/>
              <a:gd name="connsiteY60" fmla="*/ 81390 h 602041"/>
              <a:gd name="connsiteX61" fmla="*/ 107342 w 602819"/>
              <a:gd name="connsiteY61" fmla="*/ 91866 h 602041"/>
              <a:gd name="connsiteX62" fmla="*/ 107342 w 602819"/>
              <a:gd name="connsiteY62" fmla="*/ 64468 h 602041"/>
              <a:gd name="connsiteX63" fmla="*/ 118641 w 602819"/>
              <a:gd name="connsiteY63" fmla="*/ 53992 h 602041"/>
              <a:gd name="connsiteX64" fmla="*/ 129133 w 602819"/>
              <a:gd name="connsiteY64" fmla="*/ 64468 h 602041"/>
              <a:gd name="connsiteX65" fmla="*/ 129133 w 602819"/>
              <a:gd name="connsiteY65" fmla="*/ 113624 h 602041"/>
              <a:gd name="connsiteX66" fmla="*/ 164645 w 602819"/>
              <a:gd name="connsiteY66" fmla="*/ 149081 h 602041"/>
              <a:gd name="connsiteX67" fmla="*/ 301042 w 602819"/>
              <a:gd name="connsiteY67" fmla="*/ 96701 h 602041"/>
              <a:gd name="connsiteX68" fmla="*/ 506041 w 602819"/>
              <a:gd name="connsiteY68" fmla="*/ 300580 h 602041"/>
              <a:gd name="connsiteX69" fmla="*/ 301042 w 602819"/>
              <a:gd name="connsiteY69" fmla="*/ 505264 h 602041"/>
              <a:gd name="connsiteX70" fmla="*/ 96850 w 602819"/>
              <a:gd name="connsiteY70" fmla="*/ 300580 h 602041"/>
              <a:gd name="connsiteX71" fmla="*/ 149310 w 602819"/>
              <a:gd name="connsiteY71" fmla="*/ 164392 h 602041"/>
              <a:gd name="connsiteX72" fmla="*/ 113799 w 602819"/>
              <a:gd name="connsiteY72" fmla="*/ 128935 h 602041"/>
              <a:gd name="connsiteX73" fmla="*/ 64567 w 602819"/>
              <a:gd name="connsiteY73" fmla="*/ 128935 h 602041"/>
              <a:gd name="connsiteX74" fmla="*/ 54075 w 602819"/>
              <a:gd name="connsiteY74" fmla="*/ 118459 h 602041"/>
              <a:gd name="connsiteX75" fmla="*/ 64567 w 602819"/>
              <a:gd name="connsiteY75" fmla="*/ 107177 h 602041"/>
              <a:gd name="connsiteX76" fmla="*/ 92007 w 602819"/>
              <a:gd name="connsiteY76" fmla="*/ 107177 h 602041"/>
              <a:gd name="connsiteX77" fmla="*/ 81515 w 602819"/>
              <a:gd name="connsiteY77" fmla="*/ 96701 h 602041"/>
              <a:gd name="connsiteX78" fmla="*/ 32283 w 602819"/>
              <a:gd name="connsiteY78" fmla="*/ 96701 h 602041"/>
              <a:gd name="connsiteX79" fmla="*/ 21791 w 602819"/>
              <a:gd name="connsiteY79" fmla="*/ 86226 h 602041"/>
              <a:gd name="connsiteX80" fmla="*/ 32283 w 602819"/>
              <a:gd name="connsiteY80" fmla="*/ 74944 h 602041"/>
              <a:gd name="connsiteX81" fmla="*/ 59724 w 602819"/>
              <a:gd name="connsiteY81" fmla="*/ 74944 h 602041"/>
              <a:gd name="connsiteX82" fmla="*/ 49232 w 602819"/>
              <a:gd name="connsiteY82" fmla="*/ 64468 h 602041"/>
              <a:gd name="connsiteX83" fmla="*/ 10492 w 602819"/>
              <a:gd name="connsiteY83" fmla="*/ 64468 h 602041"/>
              <a:gd name="connsiteX84" fmla="*/ 0 w 602819"/>
              <a:gd name="connsiteY84" fmla="*/ 53992 h 602041"/>
              <a:gd name="connsiteX85" fmla="*/ 10492 w 602819"/>
              <a:gd name="connsiteY85" fmla="*/ 42710 h 602041"/>
              <a:gd name="connsiteX86" fmla="*/ 27441 w 602819"/>
              <a:gd name="connsiteY86" fmla="*/ 42710 h 602041"/>
              <a:gd name="connsiteX87" fmla="*/ 13720 w 602819"/>
              <a:gd name="connsiteY87" fmla="*/ 29011 h 602041"/>
              <a:gd name="connsiteX88" fmla="*/ 13720 w 602819"/>
              <a:gd name="connsiteY88" fmla="*/ 13700 h 602041"/>
              <a:gd name="connsiteX89" fmla="*/ 29055 w 602819"/>
              <a:gd name="connsiteY89" fmla="*/ 13700 h 602041"/>
              <a:gd name="connsiteX90" fmla="*/ 42775 w 602819"/>
              <a:gd name="connsiteY90" fmla="*/ 27399 h 602041"/>
              <a:gd name="connsiteX91" fmla="*/ 42775 w 602819"/>
              <a:gd name="connsiteY91" fmla="*/ 10476 h 602041"/>
              <a:gd name="connsiteX92" fmla="*/ 54075 w 602819"/>
              <a:gd name="connsiteY92" fmla="*/ 0 h 60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602819" h="602041">
                <a:moveTo>
                  <a:pt x="301042" y="215161"/>
                </a:moveTo>
                <a:cubicBezTo>
                  <a:pt x="281672" y="215161"/>
                  <a:pt x="263109" y="221607"/>
                  <a:pt x="248582" y="232889"/>
                </a:cubicBezTo>
                <a:lnTo>
                  <a:pt x="296199" y="280434"/>
                </a:lnTo>
                <a:cubicBezTo>
                  <a:pt x="297814" y="279628"/>
                  <a:pt x="299428" y="279628"/>
                  <a:pt x="301042" y="279628"/>
                </a:cubicBezTo>
                <a:cubicBezTo>
                  <a:pt x="313148" y="279628"/>
                  <a:pt x="322833" y="289298"/>
                  <a:pt x="322833" y="300580"/>
                </a:cubicBezTo>
                <a:cubicBezTo>
                  <a:pt x="322833" y="312668"/>
                  <a:pt x="313148" y="322338"/>
                  <a:pt x="301042" y="322338"/>
                </a:cubicBezTo>
                <a:cubicBezTo>
                  <a:pt x="289743" y="322338"/>
                  <a:pt x="280058" y="312668"/>
                  <a:pt x="280058" y="300580"/>
                </a:cubicBezTo>
                <a:cubicBezTo>
                  <a:pt x="280058" y="298968"/>
                  <a:pt x="280058" y="297357"/>
                  <a:pt x="280865" y="295745"/>
                </a:cubicBezTo>
                <a:lnTo>
                  <a:pt x="233247" y="248200"/>
                </a:lnTo>
                <a:cubicBezTo>
                  <a:pt x="221948" y="262705"/>
                  <a:pt x="215491" y="281240"/>
                  <a:pt x="215491" y="300580"/>
                </a:cubicBezTo>
                <a:cubicBezTo>
                  <a:pt x="215491" y="348125"/>
                  <a:pt x="254231" y="386805"/>
                  <a:pt x="301042" y="386805"/>
                </a:cubicBezTo>
                <a:cubicBezTo>
                  <a:pt x="348660" y="386805"/>
                  <a:pt x="387400" y="348125"/>
                  <a:pt x="387400" y="300580"/>
                </a:cubicBezTo>
                <a:cubicBezTo>
                  <a:pt x="387400" y="253841"/>
                  <a:pt x="348660" y="215161"/>
                  <a:pt x="301042" y="215161"/>
                </a:cubicBezTo>
                <a:close/>
                <a:moveTo>
                  <a:pt x="301042" y="118459"/>
                </a:moveTo>
                <a:cubicBezTo>
                  <a:pt x="255038" y="118459"/>
                  <a:pt x="212263" y="136188"/>
                  <a:pt x="179979" y="164392"/>
                </a:cubicBezTo>
                <a:lnTo>
                  <a:pt x="233247" y="217578"/>
                </a:lnTo>
                <a:cubicBezTo>
                  <a:pt x="251810" y="202267"/>
                  <a:pt x="275215" y="193403"/>
                  <a:pt x="301042" y="193403"/>
                </a:cubicBezTo>
                <a:cubicBezTo>
                  <a:pt x="360766" y="193403"/>
                  <a:pt x="409191" y="241753"/>
                  <a:pt x="409191" y="300580"/>
                </a:cubicBezTo>
                <a:cubicBezTo>
                  <a:pt x="409191" y="360212"/>
                  <a:pt x="360766" y="408563"/>
                  <a:pt x="301042" y="408563"/>
                </a:cubicBezTo>
                <a:cubicBezTo>
                  <a:pt x="242125" y="408563"/>
                  <a:pt x="193700" y="360212"/>
                  <a:pt x="193700" y="300580"/>
                </a:cubicBezTo>
                <a:cubicBezTo>
                  <a:pt x="193700" y="274793"/>
                  <a:pt x="202578" y="251423"/>
                  <a:pt x="217912" y="232889"/>
                </a:cubicBezTo>
                <a:lnTo>
                  <a:pt x="164645" y="179703"/>
                </a:lnTo>
                <a:cubicBezTo>
                  <a:pt x="136397" y="211937"/>
                  <a:pt x="118641" y="254647"/>
                  <a:pt x="118641" y="300580"/>
                </a:cubicBezTo>
                <a:cubicBezTo>
                  <a:pt x="118641" y="401310"/>
                  <a:pt x="200157" y="483506"/>
                  <a:pt x="301042" y="483506"/>
                </a:cubicBezTo>
                <a:cubicBezTo>
                  <a:pt x="401927" y="483506"/>
                  <a:pt x="484250" y="401310"/>
                  <a:pt x="484250" y="300580"/>
                </a:cubicBezTo>
                <a:cubicBezTo>
                  <a:pt x="484250" y="199849"/>
                  <a:pt x="401927" y="118459"/>
                  <a:pt x="301042" y="118459"/>
                </a:cubicBezTo>
                <a:close/>
                <a:moveTo>
                  <a:pt x="301021" y="0"/>
                </a:moveTo>
                <a:cubicBezTo>
                  <a:pt x="467252" y="0"/>
                  <a:pt x="602819" y="134593"/>
                  <a:pt x="602819" y="300618"/>
                </a:cubicBezTo>
                <a:cubicBezTo>
                  <a:pt x="602819" y="380406"/>
                  <a:pt x="572155" y="452135"/>
                  <a:pt x="521317" y="506134"/>
                </a:cubicBezTo>
                <a:lnTo>
                  <a:pt x="598784" y="583504"/>
                </a:lnTo>
                <a:cubicBezTo>
                  <a:pt x="602819" y="587534"/>
                  <a:pt x="602819" y="594788"/>
                  <a:pt x="597977" y="598817"/>
                </a:cubicBezTo>
                <a:cubicBezTo>
                  <a:pt x="596363" y="600429"/>
                  <a:pt x="593136" y="602041"/>
                  <a:pt x="590715" y="602041"/>
                </a:cubicBezTo>
                <a:cubicBezTo>
                  <a:pt x="588294" y="602041"/>
                  <a:pt x="585066" y="600429"/>
                  <a:pt x="583452" y="598817"/>
                </a:cubicBezTo>
                <a:lnTo>
                  <a:pt x="505985" y="520641"/>
                </a:lnTo>
                <a:cubicBezTo>
                  <a:pt x="452727" y="571415"/>
                  <a:pt x="380102" y="602041"/>
                  <a:pt x="301021" y="602041"/>
                </a:cubicBezTo>
                <a:cubicBezTo>
                  <a:pt x="221940" y="602041"/>
                  <a:pt x="150122" y="571415"/>
                  <a:pt x="96057" y="520641"/>
                </a:cubicBezTo>
                <a:lnTo>
                  <a:pt x="18590" y="598817"/>
                </a:lnTo>
                <a:cubicBezTo>
                  <a:pt x="16169" y="600429"/>
                  <a:pt x="13748" y="602041"/>
                  <a:pt x="10520" y="602041"/>
                </a:cubicBezTo>
                <a:cubicBezTo>
                  <a:pt x="8099" y="602041"/>
                  <a:pt x="5679" y="600429"/>
                  <a:pt x="3258" y="598817"/>
                </a:cubicBezTo>
                <a:cubicBezTo>
                  <a:pt x="-777" y="594788"/>
                  <a:pt x="-777" y="587534"/>
                  <a:pt x="3258" y="583504"/>
                </a:cubicBezTo>
                <a:lnTo>
                  <a:pt x="80725" y="506134"/>
                </a:lnTo>
                <a:cubicBezTo>
                  <a:pt x="30694" y="452135"/>
                  <a:pt x="30" y="379600"/>
                  <a:pt x="30" y="300618"/>
                </a:cubicBezTo>
                <a:cubicBezTo>
                  <a:pt x="30" y="245814"/>
                  <a:pt x="15362" y="191815"/>
                  <a:pt x="43605" y="145070"/>
                </a:cubicBezTo>
                <a:cubicBezTo>
                  <a:pt x="46833" y="139429"/>
                  <a:pt x="53288" y="137817"/>
                  <a:pt x="58130" y="141041"/>
                </a:cubicBezTo>
                <a:cubicBezTo>
                  <a:pt x="63779" y="144264"/>
                  <a:pt x="65393" y="150712"/>
                  <a:pt x="62165" y="156354"/>
                </a:cubicBezTo>
                <a:cubicBezTo>
                  <a:pt x="35536" y="199875"/>
                  <a:pt x="21818" y="249843"/>
                  <a:pt x="21818" y="300618"/>
                </a:cubicBezTo>
                <a:cubicBezTo>
                  <a:pt x="21818" y="454553"/>
                  <a:pt x="146894" y="580281"/>
                  <a:pt x="301021" y="580281"/>
                </a:cubicBezTo>
                <a:cubicBezTo>
                  <a:pt x="455148" y="580281"/>
                  <a:pt x="581031" y="454553"/>
                  <a:pt x="581031" y="300618"/>
                </a:cubicBezTo>
                <a:cubicBezTo>
                  <a:pt x="581031" y="146682"/>
                  <a:pt x="455148" y="21761"/>
                  <a:pt x="301021" y="21761"/>
                </a:cubicBezTo>
                <a:cubicBezTo>
                  <a:pt x="250183" y="21761"/>
                  <a:pt x="200153" y="35462"/>
                  <a:pt x="156578" y="62058"/>
                </a:cubicBezTo>
                <a:cubicBezTo>
                  <a:pt x="150929" y="65282"/>
                  <a:pt x="144473" y="63670"/>
                  <a:pt x="141246" y="58028"/>
                </a:cubicBezTo>
                <a:cubicBezTo>
                  <a:pt x="138018" y="53193"/>
                  <a:pt x="139632" y="46745"/>
                  <a:pt x="145280" y="43521"/>
                </a:cubicBezTo>
                <a:cubicBezTo>
                  <a:pt x="192083" y="15313"/>
                  <a:pt x="246149" y="0"/>
                  <a:pt x="301021" y="0"/>
                </a:cubicBezTo>
                <a:close/>
                <a:moveTo>
                  <a:pt x="54075" y="0"/>
                </a:moveTo>
                <a:cubicBezTo>
                  <a:pt x="59724" y="0"/>
                  <a:pt x="64567" y="4835"/>
                  <a:pt x="64567" y="10476"/>
                </a:cubicBezTo>
                <a:lnTo>
                  <a:pt x="64567" y="49157"/>
                </a:lnTo>
                <a:lnTo>
                  <a:pt x="75059" y="59633"/>
                </a:lnTo>
                <a:lnTo>
                  <a:pt x="75059" y="32234"/>
                </a:lnTo>
                <a:cubicBezTo>
                  <a:pt x="75059" y="26593"/>
                  <a:pt x="79901" y="21758"/>
                  <a:pt x="86358" y="21758"/>
                </a:cubicBezTo>
                <a:cubicBezTo>
                  <a:pt x="92007" y="21758"/>
                  <a:pt x="96850" y="26593"/>
                  <a:pt x="96850" y="32234"/>
                </a:cubicBezTo>
                <a:lnTo>
                  <a:pt x="96850" y="81390"/>
                </a:lnTo>
                <a:lnTo>
                  <a:pt x="107342" y="91866"/>
                </a:lnTo>
                <a:lnTo>
                  <a:pt x="107342" y="64468"/>
                </a:lnTo>
                <a:cubicBezTo>
                  <a:pt x="107342" y="58827"/>
                  <a:pt x="112185" y="53992"/>
                  <a:pt x="118641" y="53992"/>
                </a:cubicBezTo>
                <a:cubicBezTo>
                  <a:pt x="124291" y="53992"/>
                  <a:pt x="129133" y="58827"/>
                  <a:pt x="129133" y="64468"/>
                </a:cubicBezTo>
                <a:lnTo>
                  <a:pt x="129133" y="113624"/>
                </a:lnTo>
                <a:lnTo>
                  <a:pt x="164645" y="149081"/>
                </a:lnTo>
                <a:cubicBezTo>
                  <a:pt x="200964" y="116848"/>
                  <a:pt x="248582" y="96701"/>
                  <a:pt x="301042" y="96701"/>
                </a:cubicBezTo>
                <a:cubicBezTo>
                  <a:pt x="414034" y="96701"/>
                  <a:pt x="506041" y="188568"/>
                  <a:pt x="506041" y="300580"/>
                </a:cubicBezTo>
                <a:cubicBezTo>
                  <a:pt x="506041" y="413398"/>
                  <a:pt x="414034" y="505264"/>
                  <a:pt x="301042" y="505264"/>
                </a:cubicBezTo>
                <a:cubicBezTo>
                  <a:pt x="188857" y="505264"/>
                  <a:pt x="96850" y="413398"/>
                  <a:pt x="96850" y="300580"/>
                </a:cubicBezTo>
                <a:cubicBezTo>
                  <a:pt x="96850" y="248200"/>
                  <a:pt x="117027" y="200655"/>
                  <a:pt x="149310" y="164392"/>
                </a:cubicBezTo>
                <a:lnTo>
                  <a:pt x="113799" y="128935"/>
                </a:lnTo>
                <a:lnTo>
                  <a:pt x="64567" y="128935"/>
                </a:lnTo>
                <a:cubicBezTo>
                  <a:pt x="58917" y="128935"/>
                  <a:pt x="54075" y="124100"/>
                  <a:pt x="54075" y="118459"/>
                </a:cubicBezTo>
                <a:cubicBezTo>
                  <a:pt x="54075" y="112013"/>
                  <a:pt x="58917" y="107177"/>
                  <a:pt x="64567" y="107177"/>
                </a:cubicBezTo>
                <a:lnTo>
                  <a:pt x="92007" y="107177"/>
                </a:lnTo>
                <a:lnTo>
                  <a:pt x="81515" y="96701"/>
                </a:lnTo>
                <a:lnTo>
                  <a:pt x="32283" y="96701"/>
                </a:lnTo>
                <a:cubicBezTo>
                  <a:pt x="26634" y="96701"/>
                  <a:pt x="21791" y="91866"/>
                  <a:pt x="21791" y="86226"/>
                </a:cubicBezTo>
                <a:cubicBezTo>
                  <a:pt x="21791" y="79779"/>
                  <a:pt x="26634" y="74944"/>
                  <a:pt x="32283" y="74944"/>
                </a:cubicBezTo>
                <a:lnTo>
                  <a:pt x="59724" y="74944"/>
                </a:lnTo>
                <a:lnTo>
                  <a:pt x="49232" y="64468"/>
                </a:lnTo>
                <a:lnTo>
                  <a:pt x="10492" y="64468"/>
                </a:lnTo>
                <a:cubicBezTo>
                  <a:pt x="4842" y="64468"/>
                  <a:pt x="0" y="59633"/>
                  <a:pt x="0" y="53992"/>
                </a:cubicBezTo>
                <a:cubicBezTo>
                  <a:pt x="0" y="47545"/>
                  <a:pt x="4842" y="42710"/>
                  <a:pt x="10492" y="42710"/>
                </a:cubicBezTo>
                <a:lnTo>
                  <a:pt x="27441" y="42710"/>
                </a:lnTo>
                <a:lnTo>
                  <a:pt x="13720" y="29011"/>
                </a:lnTo>
                <a:cubicBezTo>
                  <a:pt x="9685" y="24981"/>
                  <a:pt x="9685" y="17729"/>
                  <a:pt x="13720" y="13700"/>
                </a:cubicBezTo>
                <a:cubicBezTo>
                  <a:pt x="17756" y="9670"/>
                  <a:pt x="25020" y="9670"/>
                  <a:pt x="29055" y="13700"/>
                </a:cubicBezTo>
                <a:lnTo>
                  <a:pt x="42775" y="27399"/>
                </a:lnTo>
                <a:lnTo>
                  <a:pt x="42775" y="10476"/>
                </a:lnTo>
                <a:cubicBezTo>
                  <a:pt x="42775" y="4835"/>
                  <a:pt x="47618" y="0"/>
                  <a:pt x="540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42" name="组合 41"/>
          <p:cNvGrpSpPr/>
          <p:nvPr/>
        </p:nvGrpSpPr>
        <p:grpSpPr>
          <a:xfrm>
            <a:off x="8622716" y="4737704"/>
            <a:ext cx="1692612" cy="844529"/>
            <a:chOff x="2197445" y="2412894"/>
            <a:chExt cx="1973762" cy="984809"/>
          </a:xfrm>
        </p:grpSpPr>
        <p:sp>
          <p:nvSpPr>
            <p:cNvPr id="43" name="文本框 42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038251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7160a5-3e3b-4810-8159-fe57806f6d29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13713" y="2254323"/>
            <a:ext cx="8964574" cy="3060628"/>
            <a:chOff x="2265951" y="2590801"/>
            <a:chExt cx="7626533" cy="2603848"/>
          </a:xfrm>
        </p:grpSpPr>
        <p:cxnSp>
          <p:nvCxnSpPr>
            <p:cNvPr id="4" name="Connector: Elbow 2"/>
            <p:cNvCxnSpPr/>
            <p:nvPr/>
          </p:nvCxnSpPr>
          <p:spPr>
            <a:xfrm rot="5400000" flipH="1" flipV="1">
              <a:off x="6079930" y="90648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or: Elbow 3"/>
            <p:cNvCxnSpPr/>
            <p:nvPr/>
          </p:nvCxnSpPr>
          <p:spPr>
            <a:xfrm rot="5400000">
              <a:off x="6079929" y="1692156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šḷïḑè"/>
            <p:cNvSpPr/>
            <p:nvPr/>
          </p:nvSpPr>
          <p:spPr>
            <a:xfrm>
              <a:off x="5003060" y="2590801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ṡḻíḍè"/>
            <p:cNvSpPr/>
            <p:nvPr/>
          </p:nvSpPr>
          <p:spPr>
            <a:xfrm>
              <a:off x="5003058" y="4815705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1íḓè"/>
            <p:cNvSpPr/>
            <p:nvPr/>
          </p:nvSpPr>
          <p:spPr>
            <a:xfrm>
              <a:off x="2265951" y="3113388"/>
              <a:ext cx="1640785" cy="1640781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ṧlîḑe"/>
            <p:cNvSpPr/>
            <p:nvPr/>
          </p:nvSpPr>
          <p:spPr>
            <a:xfrm>
              <a:off x="8251067" y="3113086"/>
              <a:ext cx="1641417" cy="1641412"/>
            </a:xfrm>
            <a:prstGeom prst="ellipse">
              <a:avLst/>
            </a:prstGeom>
            <a:solidFill>
              <a:schemeClr val="accent2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ṧḷidê"/>
            <p:cNvSpPr>
              <a:spLocks/>
            </p:cNvSpPr>
            <p:nvPr/>
          </p:nvSpPr>
          <p:spPr bwMode="auto">
            <a:xfrm>
              <a:off x="8804171" y="3355825"/>
              <a:ext cx="568774" cy="56877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ṧḷîḍè"/>
            <p:cNvSpPr>
              <a:spLocks/>
            </p:cNvSpPr>
            <p:nvPr/>
          </p:nvSpPr>
          <p:spPr bwMode="auto">
            <a:xfrm>
              <a:off x="2801957" y="3355825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74226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7781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254418" y="2322979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254418" y="4938352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52875" y="3239866"/>
            <a:ext cx="4290706" cy="1144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print the presentation and make it into a film to be used in a wider 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66150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17bf34-d299-4453-a191-a54692244ff8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609071" y="1931677"/>
            <a:ext cx="2918345" cy="3467722"/>
            <a:chOff x="4087679" y="1340768"/>
            <a:chExt cx="3884062" cy="4615237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4087679" y="4200153"/>
              <a:ext cx="1323880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iŝļíḑè"/>
            <p:cNvGrpSpPr/>
            <p:nvPr/>
          </p:nvGrpSpPr>
          <p:grpSpPr>
            <a:xfrm>
              <a:off x="5227208" y="1340768"/>
              <a:ext cx="1352065" cy="4615237"/>
              <a:chOff x="5227208" y="612555"/>
              <a:chExt cx="1649781" cy="5631482"/>
            </a:xfrm>
          </p:grpSpPr>
          <p:sp>
            <p:nvSpPr>
              <p:cNvPr id="40" name="iş1íḑé"/>
              <p:cNvSpPr>
                <a:spLocks/>
              </p:cNvSpPr>
              <p:nvPr/>
            </p:nvSpPr>
            <p:spPr bwMode="auto">
              <a:xfrm>
                <a:off x="5579775" y="4483121"/>
                <a:ext cx="1232066" cy="1760916"/>
              </a:xfrm>
              <a:custGeom>
                <a:avLst/>
                <a:gdLst>
                  <a:gd name="T0" fmla="*/ 103 w 270"/>
                  <a:gd name="T1" fmla="*/ 388 h 388"/>
                  <a:gd name="T2" fmla="*/ 0 w 270"/>
                  <a:gd name="T3" fmla="*/ 267 h 388"/>
                  <a:gd name="T4" fmla="*/ 243 w 270"/>
                  <a:gd name="T5" fmla="*/ 0 h 388"/>
                  <a:gd name="T6" fmla="*/ 260 w 270"/>
                  <a:gd name="T7" fmla="*/ 109 h 388"/>
                  <a:gd name="T8" fmla="*/ 269 w 270"/>
                  <a:gd name="T9" fmla="*/ 178 h 388"/>
                  <a:gd name="T10" fmla="*/ 264 w 270"/>
                  <a:gd name="T11" fmla="*/ 200 h 388"/>
                  <a:gd name="T12" fmla="*/ 108 w 270"/>
                  <a:gd name="T13" fmla="*/ 384 h 388"/>
                  <a:gd name="T14" fmla="*/ 103 w 270"/>
                  <a:gd name="T1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88">
                    <a:moveTo>
                      <a:pt x="103" y="388"/>
                    </a:moveTo>
                    <a:cubicBezTo>
                      <a:pt x="69" y="347"/>
                      <a:pt x="35" y="308"/>
                      <a:pt x="0" y="267"/>
                    </a:cubicBezTo>
                    <a:cubicBezTo>
                      <a:pt x="81" y="179"/>
                      <a:pt x="160" y="91"/>
                      <a:pt x="243" y="0"/>
                    </a:cubicBezTo>
                    <a:cubicBezTo>
                      <a:pt x="249" y="39"/>
                      <a:pt x="255" y="74"/>
                      <a:pt x="260" y="109"/>
                    </a:cubicBezTo>
                    <a:cubicBezTo>
                      <a:pt x="263" y="132"/>
                      <a:pt x="267" y="155"/>
                      <a:pt x="269" y="178"/>
                    </a:cubicBezTo>
                    <a:cubicBezTo>
                      <a:pt x="270" y="185"/>
                      <a:pt x="268" y="195"/>
                      <a:pt x="264" y="200"/>
                    </a:cubicBezTo>
                    <a:cubicBezTo>
                      <a:pt x="212" y="262"/>
                      <a:pt x="160" y="323"/>
                      <a:pt x="108" y="384"/>
                    </a:cubicBezTo>
                    <a:cubicBezTo>
                      <a:pt x="107" y="385"/>
                      <a:pt x="106" y="386"/>
                      <a:pt x="103" y="3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ṩľiḋè"/>
              <p:cNvSpPr>
                <a:spLocks/>
              </p:cNvSpPr>
              <p:nvPr/>
            </p:nvSpPr>
            <p:spPr bwMode="auto">
              <a:xfrm>
                <a:off x="5227208" y="612555"/>
                <a:ext cx="1649781" cy="1628703"/>
              </a:xfrm>
              <a:custGeom>
                <a:avLst/>
                <a:gdLst>
                  <a:gd name="T0" fmla="*/ 114 w 361"/>
                  <a:gd name="T1" fmla="*/ 359 h 359"/>
                  <a:gd name="T2" fmla="*/ 129 w 361"/>
                  <a:gd name="T3" fmla="*/ 254 h 359"/>
                  <a:gd name="T4" fmla="*/ 118 w 361"/>
                  <a:gd name="T5" fmla="*/ 225 h 359"/>
                  <a:gd name="T6" fmla="*/ 28 w 361"/>
                  <a:gd name="T7" fmla="*/ 130 h 359"/>
                  <a:gd name="T8" fmla="*/ 43 w 361"/>
                  <a:gd name="T9" fmla="*/ 55 h 359"/>
                  <a:gd name="T10" fmla="*/ 318 w 361"/>
                  <a:gd name="T11" fmla="*/ 53 h 359"/>
                  <a:gd name="T12" fmla="*/ 325 w 361"/>
                  <a:gd name="T13" fmla="*/ 58 h 359"/>
                  <a:gd name="T14" fmla="*/ 337 w 361"/>
                  <a:gd name="T15" fmla="*/ 125 h 359"/>
                  <a:gd name="T16" fmla="*/ 244 w 361"/>
                  <a:gd name="T17" fmla="*/ 226 h 359"/>
                  <a:gd name="T18" fmla="*/ 232 w 361"/>
                  <a:gd name="T19" fmla="*/ 249 h 359"/>
                  <a:gd name="T20" fmla="*/ 226 w 361"/>
                  <a:gd name="T21" fmla="*/ 260 h 359"/>
                  <a:gd name="T22" fmla="*/ 120 w 361"/>
                  <a:gd name="T23" fmla="*/ 357 h 359"/>
                  <a:gd name="T24" fmla="*/ 114 w 361"/>
                  <a:gd name="T2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359">
                    <a:moveTo>
                      <a:pt x="114" y="359"/>
                    </a:moveTo>
                    <a:cubicBezTo>
                      <a:pt x="119" y="324"/>
                      <a:pt x="124" y="289"/>
                      <a:pt x="129" y="254"/>
                    </a:cubicBezTo>
                    <a:cubicBezTo>
                      <a:pt x="131" y="242"/>
                      <a:pt x="128" y="234"/>
                      <a:pt x="118" y="225"/>
                    </a:cubicBezTo>
                    <a:cubicBezTo>
                      <a:pt x="87" y="195"/>
                      <a:pt x="55" y="164"/>
                      <a:pt x="28" y="130"/>
                    </a:cubicBezTo>
                    <a:cubicBezTo>
                      <a:pt x="0" y="96"/>
                      <a:pt x="5" y="78"/>
                      <a:pt x="43" y="55"/>
                    </a:cubicBezTo>
                    <a:cubicBezTo>
                      <a:pt x="134" y="0"/>
                      <a:pt x="226" y="0"/>
                      <a:pt x="318" y="53"/>
                    </a:cubicBezTo>
                    <a:cubicBezTo>
                      <a:pt x="320" y="55"/>
                      <a:pt x="323" y="56"/>
                      <a:pt x="325" y="58"/>
                    </a:cubicBezTo>
                    <a:cubicBezTo>
                      <a:pt x="356" y="81"/>
                      <a:pt x="361" y="96"/>
                      <a:pt x="337" y="125"/>
                    </a:cubicBezTo>
                    <a:cubicBezTo>
                      <a:pt x="308" y="161"/>
                      <a:pt x="275" y="192"/>
                      <a:pt x="244" y="226"/>
                    </a:cubicBezTo>
                    <a:cubicBezTo>
                      <a:pt x="238" y="232"/>
                      <a:pt x="236" y="241"/>
                      <a:pt x="232" y="249"/>
                    </a:cubicBezTo>
                    <a:cubicBezTo>
                      <a:pt x="230" y="253"/>
                      <a:pt x="229" y="258"/>
                      <a:pt x="226" y="260"/>
                    </a:cubicBezTo>
                    <a:cubicBezTo>
                      <a:pt x="191" y="293"/>
                      <a:pt x="156" y="325"/>
                      <a:pt x="120" y="357"/>
                    </a:cubicBezTo>
                    <a:cubicBezTo>
                      <a:pt x="119" y="358"/>
                      <a:pt x="117" y="359"/>
                      <a:pt x="114" y="3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śļídé"/>
              <p:cNvSpPr>
                <a:spLocks/>
              </p:cNvSpPr>
              <p:nvPr/>
            </p:nvSpPr>
            <p:spPr bwMode="auto">
              <a:xfrm>
                <a:off x="5300021" y="3686014"/>
                <a:ext cx="1402601" cy="1732174"/>
              </a:xfrm>
              <a:custGeom>
                <a:avLst/>
                <a:gdLst>
                  <a:gd name="T0" fmla="*/ 4 w 307"/>
                  <a:gd name="T1" fmla="*/ 382 h 382"/>
                  <a:gd name="T2" fmla="*/ 1 w 307"/>
                  <a:gd name="T3" fmla="*/ 350 h 382"/>
                  <a:gd name="T4" fmla="*/ 6 w 307"/>
                  <a:gd name="T5" fmla="*/ 310 h 382"/>
                  <a:gd name="T6" fmla="*/ 15 w 307"/>
                  <a:gd name="T7" fmla="*/ 287 h 382"/>
                  <a:gd name="T8" fmla="*/ 268 w 307"/>
                  <a:gd name="T9" fmla="*/ 10 h 382"/>
                  <a:gd name="T10" fmla="*/ 278 w 307"/>
                  <a:gd name="T11" fmla="*/ 0 h 382"/>
                  <a:gd name="T12" fmla="*/ 289 w 307"/>
                  <a:gd name="T13" fmla="*/ 66 h 382"/>
                  <a:gd name="T14" fmla="*/ 289 w 307"/>
                  <a:gd name="T15" fmla="*/ 72 h 382"/>
                  <a:gd name="T16" fmla="*/ 255 w 307"/>
                  <a:gd name="T17" fmla="*/ 162 h 382"/>
                  <a:gd name="T18" fmla="*/ 24 w 307"/>
                  <a:gd name="T19" fmla="*/ 371 h 382"/>
                  <a:gd name="T20" fmla="*/ 12 w 307"/>
                  <a:gd name="T21" fmla="*/ 382 h 382"/>
                  <a:gd name="T22" fmla="*/ 4 w 307"/>
                  <a:gd name="T23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382">
                    <a:moveTo>
                      <a:pt x="4" y="382"/>
                    </a:moveTo>
                    <a:cubicBezTo>
                      <a:pt x="3" y="371"/>
                      <a:pt x="0" y="360"/>
                      <a:pt x="1" y="350"/>
                    </a:cubicBezTo>
                    <a:cubicBezTo>
                      <a:pt x="1" y="337"/>
                      <a:pt x="3" y="323"/>
                      <a:pt x="6" y="310"/>
                    </a:cubicBezTo>
                    <a:cubicBezTo>
                      <a:pt x="7" y="302"/>
                      <a:pt x="10" y="293"/>
                      <a:pt x="15" y="287"/>
                    </a:cubicBezTo>
                    <a:cubicBezTo>
                      <a:pt x="99" y="195"/>
                      <a:pt x="184" y="102"/>
                      <a:pt x="268" y="10"/>
                    </a:cubicBezTo>
                    <a:cubicBezTo>
                      <a:pt x="270" y="7"/>
                      <a:pt x="273" y="5"/>
                      <a:pt x="278" y="0"/>
                    </a:cubicBezTo>
                    <a:cubicBezTo>
                      <a:pt x="282" y="24"/>
                      <a:pt x="285" y="45"/>
                      <a:pt x="289" y="66"/>
                    </a:cubicBezTo>
                    <a:cubicBezTo>
                      <a:pt x="289" y="68"/>
                      <a:pt x="288" y="71"/>
                      <a:pt x="289" y="72"/>
                    </a:cubicBezTo>
                    <a:cubicBezTo>
                      <a:pt x="307" y="114"/>
                      <a:pt x="283" y="137"/>
                      <a:pt x="255" y="162"/>
                    </a:cubicBezTo>
                    <a:cubicBezTo>
                      <a:pt x="177" y="231"/>
                      <a:pt x="101" y="301"/>
                      <a:pt x="24" y="371"/>
                    </a:cubicBezTo>
                    <a:cubicBezTo>
                      <a:pt x="20" y="375"/>
                      <a:pt x="16" y="378"/>
                      <a:pt x="12" y="382"/>
                    </a:cubicBezTo>
                    <a:cubicBezTo>
                      <a:pt x="9" y="382"/>
                      <a:pt x="7" y="382"/>
                      <a:pt x="4" y="3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ḷîḑé"/>
              <p:cNvSpPr>
                <a:spLocks/>
              </p:cNvSpPr>
              <p:nvPr/>
            </p:nvSpPr>
            <p:spPr bwMode="auto">
              <a:xfrm>
                <a:off x="5428402" y="2881243"/>
                <a:ext cx="1099853" cy="1521401"/>
              </a:xfrm>
              <a:custGeom>
                <a:avLst/>
                <a:gdLst>
                  <a:gd name="T0" fmla="*/ 225 w 241"/>
                  <a:gd name="T1" fmla="*/ 0 h 335"/>
                  <a:gd name="T2" fmla="*/ 240 w 241"/>
                  <a:gd name="T3" fmla="*/ 107 h 335"/>
                  <a:gd name="T4" fmla="*/ 233 w 241"/>
                  <a:gd name="T5" fmla="*/ 126 h 335"/>
                  <a:gd name="T6" fmla="*/ 7 w 241"/>
                  <a:gd name="T7" fmla="*/ 332 h 335"/>
                  <a:gd name="T8" fmla="*/ 0 w 241"/>
                  <a:gd name="T9" fmla="*/ 335 h 335"/>
                  <a:gd name="T10" fmla="*/ 16 w 241"/>
                  <a:gd name="T11" fmla="*/ 232 h 335"/>
                  <a:gd name="T12" fmla="*/ 23 w 241"/>
                  <a:gd name="T13" fmla="*/ 220 h 335"/>
                  <a:gd name="T14" fmla="*/ 217 w 241"/>
                  <a:gd name="T15" fmla="*/ 6 h 335"/>
                  <a:gd name="T16" fmla="*/ 225 w 241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335">
                    <a:moveTo>
                      <a:pt x="225" y="0"/>
                    </a:moveTo>
                    <a:cubicBezTo>
                      <a:pt x="230" y="37"/>
                      <a:pt x="236" y="72"/>
                      <a:pt x="240" y="107"/>
                    </a:cubicBezTo>
                    <a:cubicBezTo>
                      <a:pt x="241" y="113"/>
                      <a:pt x="238" y="122"/>
                      <a:pt x="233" y="126"/>
                    </a:cubicBezTo>
                    <a:cubicBezTo>
                      <a:pt x="158" y="195"/>
                      <a:pt x="83" y="263"/>
                      <a:pt x="7" y="332"/>
                    </a:cubicBezTo>
                    <a:cubicBezTo>
                      <a:pt x="6" y="333"/>
                      <a:pt x="4" y="333"/>
                      <a:pt x="0" y="335"/>
                    </a:cubicBezTo>
                    <a:cubicBezTo>
                      <a:pt x="5" y="299"/>
                      <a:pt x="10" y="266"/>
                      <a:pt x="16" y="232"/>
                    </a:cubicBezTo>
                    <a:cubicBezTo>
                      <a:pt x="16" y="227"/>
                      <a:pt x="20" y="223"/>
                      <a:pt x="23" y="220"/>
                    </a:cubicBezTo>
                    <a:cubicBezTo>
                      <a:pt x="87" y="148"/>
                      <a:pt x="152" y="77"/>
                      <a:pt x="217" y="6"/>
                    </a:cubicBezTo>
                    <a:cubicBezTo>
                      <a:pt x="219" y="4"/>
                      <a:pt x="220" y="3"/>
                      <a:pt x="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ṣḷïdé"/>
              <p:cNvSpPr>
                <a:spLocks/>
              </p:cNvSpPr>
              <p:nvPr/>
            </p:nvSpPr>
            <p:spPr bwMode="auto">
              <a:xfrm>
                <a:off x="5593188" y="2084136"/>
                <a:ext cx="812435" cy="1233982"/>
              </a:xfrm>
              <a:custGeom>
                <a:avLst/>
                <a:gdLst>
                  <a:gd name="T0" fmla="*/ 0 w 178"/>
                  <a:gd name="T1" fmla="*/ 270 h 272"/>
                  <a:gd name="T2" fmla="*/ 16 w 178"/>
                  <a:gd name="T3" fmla="*/ 162 h 272"/>
                  <a:gd name="T4" fmla="*/ 24 w 178"/>
                  <a:gd name="T5" fmla="*/ 149 h 272"/>
                  <a:gd name="T6" fmla="*/ 156 w 178"/>
                  <a:gd name="T7" fmla="*/ 4 h 272"/>
                  <a:gd name="T8" fmla="*/ 163 w 178"/>
                  <a:gd name="T9" fmla="*/ 0 h 272"/>
                  <a:gd name="T10" fmla="*/ 178 w 178"/>
                  <a:gd name="T11" fmla="*/ 107 h 272"/>
                  <a:gd name="T12" fmla="*/ 173 w 178"/>
                  <a:gd name="T13" fmla="*/ 118 h 272"/>
                  <a:gd name="T14" fmla="*/ 5 w 178"/>
                  <a:gd name="T15" fmla="*/ 272 h 272"/>
                  <a:gd name="T16" fmla="*/ 0 w 178"/>
                  <a:gd name="T17" fmla="*/ 27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72">
                    <a:moveTo>
                      <a:pt x="0" y="270"/>
                    </a:moveTo>
                    <a:cubicBezTo>
                      <a:pt x="5" y="234"/>
                      <a:pt x="10" y="198"/>
                      <a:pt x="16" y="162"/>
                    </a:cubicBezTo>
                    <a:cubicBezTo>
                      <a:pt x="16" y="158"/>
                      <a:pt x="20" y="153"/>
                      <a:pt x="24" y="149"/>
                    </a:cubicBezTo>
                    <a:cubicBezTo>
                      <a:pt x="68" y="101"/>
                      <a:pt x="112" y="53"/>
                      <a:pt x="156" y="4"/>
                    </a:cubicBezTo>
                    <a:cubicBezTo>
                      <a:pt x="157" y="3"/>
                      <a:pt x="159" y="2"/>
                      <a:pt x="163" y="0"/>
                    </a:cubicBezTo>
                    <a:cubicBezTo>
                      <a:pt x="168" y="36"/>
                      <a:pt x="173" y="71"/>
                      <a:pt x="178" y="107"/>
                    </a:cubicBezTo>
                    <a:cubicBezTo>
                      <a:pt x="178" y="110"/>
                      <a:pt x="176" y="116"/>
                      <a:pt x="173" y="118"/>
                    </a:cubicBezTo>
                    <a:cubicBezTo>
                      <a:pt x="117" y="170"/>
                      <a:pt x="61" y="221"/>
                      <a:pt x="5" y="272"/>
                    </a:cubicBezTo>
                    <a:cubicBezTo>
                      <a:pt x="3" y="271"/>
                      <a:pt x="1" y="271"/>
                      <a:pt x="0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6192970" y="2512055"/>
              <a:ext cx="1778771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384032" y="4077072"/>
              <a:ext cx="1587709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4087679" y="5683696"/>
              <a:ext cx="1576274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613915" y="2385791"/>
            <a:ext cx="2916661" cy="851900"/>
            <a:chOff x="1085274" y="2349127"/>
            <a:chExt cx="2916661" cy="851900"/>
          </a:xfrm>
        </p:grpSpPr>
        <p:sp>
          <p:nvSpPr>
            <p:cNvPr id="46" name="文本框 4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13915" y="3561687"/>
            <a:ext cx="2916661" cy="851900"/>
            <a:chOff x="1085274" y="2349127"/>
            <a:chExt cx="2916661" cy="851900"/>
          </a:xfrm>
        </p:grpSpPr>
        <p:sp>
          <p:nvSpPr>
            <p:cNvPr id="49" name="文本框 4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507078" y="3654165"/>
            <a:ext cx="2916661" cy="851900"/>
            <a:chOff x="1085274" y="2349127"/>
            <a:chExt cx="2916661" cy="851900"/>
          </a:xfrm>
        </p:grpSpPr>
        <p:sp>
          <p:nvSpPr>
            <p:cNvPr id="52" name="文本框 51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507078" y="4768846"/>
            <a:ext cx="2916661" cy="851900"/>
            <a:chOff x="1085274" y="2349127"/>
            <a:chExt cx="2916661" cy="851900"/>
          </a:xfrm>
        </p:grpSpPr>
        <p:sp>
          <p:nvSpPr>
            <p:cNvPr id="55" name="文本框 54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897250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íṧḻîḋê"/>
          <p:cNvGrpSpPr/>
          <p:nvPr/>
        </p:nvGrpSpPr>
        <p:grpSpPr>
          <a:xfrm>
            <a:off x="4952100" y="2318875"/>
            <a:ext cx="2309312" cy="2989198"/>
            <a:chOff x="4511824" y="2580652"/>
            <a:chExt cx="2731732" cy="3535984"/>
          </a:xfrm>
        </p:grpSpPr>
        <p:grpSp>
          <p:nvGrpSpPr>
            <p:cNvPr id="13" name="íṣľïḋè"/>
            <p:cNvGrpSpPr/>
            <p:nvPr/>
          </p:nvGrpSpPr>
          <p:grpSpPr>
            <a:xfrm>
              <a:off x="4987659" y="3635620"/>
              <a:ext cx="1783635" cy="2481016"/>
              <a:chOff x="1354008" y="3001534"/>
              <a:chExt cx="2503902" cy="3482900"/>
            </a:xfrm>
          </p:grpSpPr>
          <p:sp>
            <p:nvSpPr>
              <p:cNvPr id="26" name="iṧľíḑê"/>
              <p:cNvSpPr/>
              <p:nvPr/>
            </p:nvSpPr>
            <p:spPr>
              <a:xfrm flipH="1">
                <a:off x="2731781" y="3001534"/>
                <a:ext cx="616152" cy="63028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0000"/>
                    </a:moveTo>
                    <a:lnTo>
                      <a:pt x="119945" y="63114"/>
                    </a:lnTo>
                    <a:lnTo>
                      <a:pt x="119728" y="66120"/>
                    </a:lnTo>
                    <a:lnTo>
                      <a:pt x="119294" y="69125"/>
                    </a:lnTo>
                    <a:lnTo>
                      <a:pt x="118751" y="72076"/>
                    </a:lnTo>
                    <a:lnTo>
                      <a:pt x="118154" y="74972"/>
                    </a:lnTo>
                    <a:lnTo>
                      <a:pt x="117286" y="77868"/>
                    </a:lnTo>
                    <a:lnTo>
                      <a:pt x="116363" y="80655"/>
                    </a:lnTo>
                    <a:lnTo>
                      <a:pt x="115278" y="83387"/>
                    </a:lnTo>
                    <a:lnTo>
                      <a:pt x="114138" y="86010"/>
                    </a:lnTo>
                    <a:lnTo>
                      <a:pt x="112781" y="88633"/>
                    </a:lnTo>
                    <a:lnTo>
                      <a:pt x="111316" y="91092"/>
                    </a:lnTo>
                    <a:lnTo>
                      <a:pt x="109742" y="93551"/>
                    </a:lnTo>
                    <a:lnTo>
                      <a:pt x="108113" y="95901"/>
                    </a:lnTo>
                    <a:lnTo>
                      <a:pt x="106322" y="98196"/>
                    </a:lnTo>
                    <a:lnTo>
                      <a:pt x="104423" y="100382"/>
                    </a:lnTo>
                    <a:lnTo>
                      <a:pt x="102415" y="102459"/>
                    </a:lnTo>
                    <a:lnTo>
                      <a:pt x="100352" y="104371"/>
                    </a:lnTo>
                    <a:lnTo>
                      <a:pt x="98181" y="106284"/>
                    </a:lnTo>
                    <a:lnTo>
                      <a:pt x="95902" y="108142"/>
                    </a:lnTo>
                    <a:lnTo>
                      <a:pt x="93568" y="109781"/>
                    </a:lnTo>
                    <a:lnTo>
                      <a:pt x="91126" y="111311"/>
                    </a:lnTo>
                    <a:lnTo>
                      <a:pt x="88575" y="112786"/>
                    </a:lnTo>
                    <a:lnTo>
                      <a:pt x="86024" y="114098"/>
                    </a:lnTo>
                    <a:lnTo>
                      <a:pt x="83364" y="115245"/>
                    </a:lnTo>
                    <a:lnTo>
                      <a:pt x="80651" y="116393"/>
                    </a:lnTo>
                    <a:lnTo>
                      <a:pt x="77829" y="117322"/>
                    </a:lnTo>
                    <a:lnTo>
                      <a:pt x="75006" y="118087"/>
                    </a:lnTo>
                    <a:lnTo>
                      <a:pt x="72130" y="118797"/>
                    </a:lnTo>
                    <a:lnTo>
                      <a:pt x="69145" y="119344"/>
                    </a:lnTo>
                    <a:lnTo>
                      <a:pt x="66160" y="119672"/>
                    </a:lnTo>
                    <a:lnTo>
                      <a:pt x="63066" y="119945"/>
                    </a:lnTo>
                    <a:lnTo>
                      <a:pt x="60027" y="120000"/>
                    </a:lnTo>
                    <a:lnTo>
                      <a:pt x="56933" y="119945"/>
                    </a:lnTo>
                    <a:lnTo>
                      <a:pt x="53894" y="119672"/>
                    </a:lnTo>
                    <a:lnTo>
                      <a:pt x="50854" y="119344"/>
                    </a:lnTo>
                    <a:lnTo>
                      <a:pt x="47924" y="118797"/>
                    </a:lnTo>
                    <a:lnTo>
                      <a:pt x="44993" y="118087"/>
                    </a:lnTo>
                    <a:lnTo>
                      <a:pt x="42170" y="117322"/>
                    </a:lnTo>
                    <a:lnTo>
                      <a:pt x="39402" y="116393"/>
                    </a:lnTo>
                    <a:lnTo>
                      <a:pt x="36689" y="115245"/>
                    </a:lnTo>
                    <a:lnTo>
                      <a:pt x="34029" y="114098"/>
                    </a:lnTo>
                    <a:lnTo>
                      <a:pt x="31424" y="112786"/>
                    </a:lnTo>
                    <a:lnTo>
                      <a:pt x="28873" y="111311"/>
                    </a:lnTo>
                    <a:lnTo>
                      <a:pt x="26485" y="109781"/>
                    </a:lnTo>
                    <a:lnTo>
                      <a:pt x="24097" y="108142"/>
                    </a:lnTo>
                    <a:lnTo>
                      <a:pt x="21872" y="106284"/>
                    </a:lnTo>
                    <a:lnTo>
                      <a:pt x="19701" y="104371"/>
                    </a:lnTo>
                    <a:lnTo>
                      <a:pt x="17584" y="102459"/>
                    </a:lnTo>
                    <a:lnTo>
                      <a:pt x="15576" y="100382"/>
                    </a:lnTo>
                    <a:lnTo>
                      <a:pt x="13731" y="98196"/>
                    </a:lnTo>
                    <a:lnTo>
                      <a:pt x="11940" y="95901"/>
                    </a:lnTo>
                    <a:lnTo>
                      <a:pt x="10312" y="93606"/>
                    </a:lnTo>
                    <a:lnTo>
                      <a:pt x="8683" y="91092"/>
                    </a:lnTo>
                    <a:lnTo>
                      <a:pt x="7272" y="88633"/>
                    </a:lnTo>
                    <a:lnTo>
                      <a:pt x="5915" y="86010"/>
                    </a:lnTo>
                    <a:lnTo>
                      <a:pt x="4721" y="83387"/>
                    </a:lnTo>
                    <a:lnTo>
                      <a:pt x="3690" y="80655"/>
                    </a:lnTo>
                    <a:lnTo>
                      <a:pt x="2713" y="77868"/>
                    </a:lnTo>
                    <a:lnTo>
                      <a:pt x="1899" y="74972"/>
                    </a:lnTo>
                    <a:lnTo>
                      <a:pt x="1248" y="72076"/>
                    </a:lnTo>
                    <a:lnTo>
                      <a:pt x="705" y="69125"/>
                    </a:lnTo>
                    <a:lnTo>
                      <a:pt x="325" y="66120"/>
                    </a:lnTo>
                    <a:lnTo>
                      <a:pt x="108" y="63114"/>
                    </a:lnTo>
                    <a:lnTo>
                      <a:pt x="0" y="60054"/>
                    </a:lnTo>
                    <a:lnTo>
                      <a:pt x="108" y="56885"/>
                    </a:lnTo>
                    <a:lnTo>
                      <a:pt x="325" y="53879"/>
                    </a:lnTo>
                    <a:lnTo>
                      <a:pt x="705" y="50874"/>
                    </a:lnTo>
                    <a:lnTo>
                      <a:pt x="1248" y="47923"/>
                    </a:lnTo>
                    <a:lnTo>
                      <a:pt x="1899" y="45027"/>
                    </a:lnTo>
                    <a:lnTo>
                      <a:pt x="2713" y="42131"/>
                    </a:lnTo>
                    <a:lnTo>
                      <a:pt x="3690" y="39344"/>
                    </a:lnTo>
                    <a:lnTo>
                      <a:pt x="4721" y="36666"/>
                    </a:lnTo>
                    <a:lnTo>
                      <a:pt x="5915" y="33989"/>
                    </a:lnTo>
                    <a:lnTo>
                      <a:pt x="7272" y="31366"/>
                    </a:lnTo>
                    <a:lnTo>
                      <a:pt x="8683" y="28907"/>
                    </a:lnTo>
                    <a:lnTo>
                      <a:pt x="10312" y="26502"/>
                    </a:lnTo>
                    <a:lnTo>
                      <a:pt x="11940" y="24098"/>
                    </a:lnTo>
                    <a:lnTo>
                      <a:pt x="13731" y="21857"/>
                    </a:lnTo>
                    <a:lnTo>
                      <a:pt x="15576" y="19672"/>
                    </a:lnTo>
                    <a:lnTo>
                      <a:pt x="17584" y="17595"/>
                    </a:lnTo>
                    <a:lnTo>
                      <a:pt x="19701" y="15628"/>
                    </a:lnTo>
                    <a:lnTo>
                      <a:pt x="21872" y="13715"/>
                    </a:lnTo>
                    <a:lnTo>
                      <a:pt x="24097" y="11967"/>
                    </a:lnTo>
                    <a:lnTo>
                      <a:pt x="26485" y="10218"/>
                    </a:lnTo>
                    <a:lnTo>
                      <a:pt x="28873" y="8688"/>
                    </a:lnTo>
                    <a:lnTo>
                      <a:pt x="31424" y="7267"/>
                    </a:lnTo>
                    <a:lnTo>
                      <a:pt x="34029" y="5956"/>
                    </a:lnTo>
                    <a:lnTo>
                      <a:pt x="36689" y="4754"/>
                    </a:lnTo>
                    <a:lnTo>
                      <a:pt x="39402" y="3661"/>
                    </a:lnTo>
                    <a:lnTo>
                      <a:pt x="42170" y="2732"/>
                    </a:lnTo>
                    <a:lnTo>
                      <a:pt x="44993" y="1912"/>
                    </a:lnTo>
                    <a:lnTo>
                      <a:pt x="47924" y="1256"/>
                    </a:lnTo>
                    <a:lnTo>
                      <a:pt x="50854" y="710"/>
                    </a:lnTo>
                    <a:lnTo>
                      <a:pt x="53894" y="327"/>
                    </a:lnTo>
                    <a:lnTo>
                      <a:pt x="56933" y="109"/>
                    </a:lnTo>
                    <a:lnTo>
                      <a:pt x="60027" y="0"/>
                    </a:lnTo>
                    <a:lnTo>
                      <a:pt x="63066" y="109"/>
                    </a:lnTo>
                    <a:lnTo>
                      <a:pt x="66160" y="327"/>
                    </a:lnTo>
                    <a:lnTo>
                      <a:pt x="69145" y="710"/>
                    </a:lnTo>
                    <a:lnTo>
                      <a:pt x="72130" y="1256"/>
                    </a:lnTo>
                    <a:lnTo>
                      <a:pt x="75006" y="1912"/>
                    </a:lnTo>
                    <a:lnTo>
                      <a:pt x="77829" y="2732"/>
                    </a:lnTo>
                    <a:lnTo>
                      <a:pt x="80651" y="3661"/>
                    </a:lnTo>
                    <a:lnTo>
                      <a:pt x="83364" y="4754"/>
                    </a:lnTo>
                    <a:lnTo>
                      <a:pt x="86024" y="5956"/>
                    </a:lnTo>
                    <a:lnTo>
                      <a:pt x="88575" y="7267"/>
                    </a:lnTo>
                    <a:lnTo>
                      <a:pt x="91126" y="8688"/>
                    </a:lnTo>
                    <a:lnTo>
                      <a:pt x="93568" y="10218"/>
                    </a:lnTo>
                    <a:lnTo>
                      <a:pt x="95902" y="11967"/>
                    </a:lnTo>
                    <a:lnTo>
                      <a:pt x="98181" y="13715"/>
                    </a:lnTo>
                    <a:lnTo>
                      <a:pt x="100352" y="15628"/>
                    </a:lnTo>
                    <a:lnTo>
                      <a:pt x="102415" y="17595"/>
                    </a:lnTo>
                    <a:lnTo>
                      <a:pt x="104423" y="19672"/>
                    </a:lnTo>
                    <a:lnTo>
                      <a:pt x="106322" y="21857"/>
                    </a:lnTo>
                    <a:lnTo>
                      <a:pt x="108113" y="24098"/>
                    </a:lnTo>
                    <a:lnTo>
                      <a:pt x="109742" y="26502"/>
                    </a:lnTo>
                    <a:lnTo>
                      <a:pt x="111316" y="28907"/>
                    </a:lnTo>
                    <a:lnTo>
                      <a:pt x="112781" y="31366"/>
                    </a:lnTo>
                    <a:lnTo>
                      <a:pt x="114138" y="33989"/>
                    </a:lnTo>
                    <a:lnTo>
                      <a:pt x="115278" y="36666"/>
                    </a:lnTo>
                    <a:lnTo>
                      <a:pt x="116363" y="39344"/>
                    </a:lnTo>
                    <a:lnTo>
                      <a:pt x="117286" y="42131"/>
                    </a:lnTo>
                    <a:lnTo>
                      <a:pt x="118154" y="45027"/>
                    </a:lnTo>
                    <a:lnTo>
                      <a:pt x="118751" y="47923"/>
                    </a:lnTo>
                    <a:lnTo>
                      <a:pt x="119294" y="50874"/>
                    </a:lnTo>
                    <a:lnTo>
                      <a:pt x="119728" y="53879"/>
                    </a:lnTo>
                    <a:lnTo>
                      <a:pt x="119945" y="56885"/>
                    </a:lnTo>
                    <a:lnTo>
                      <a:pt x="120000" y="6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íŝļíḑè"/>
              <p:cNvSpPr/>
              <p:nvPr/>
            </p:nvSpPr>
            <p:spPr>
              <a:xfrm flipH="1">
                <a:off x="1354008" y="3109164"/>
                <a:ext cx="2503902" cy="337527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807" y="117092"/>
                    </a:moveTo>
                    <a:lnTo>
                      <a:pt x="30353" y="115898"/>
                    </a:lnTo>
                    <a:lnTo>
                      <a:pt x="29926" y="114714"/>
                    </a:lnTo>
                    <a:lnTo>
                      <a:pt x="29552" y="113571"/>
                    </a:lnTo>
                    <a:lnTo>
                      <a:pt x="29205" y="112419"/>
                    </a:lnTo>
                    <a:lnTo>
                      <a:pt x="28898" y="111306"/>
                    </a:lnTo>
                    <a:lnTo>
                      <a:pt x="28604" y="110204"/>
                    </a:lnTo>
                    <a:lnTo>
                      <a:pt x="28364" y="109113"/>
                    </a:lnTo>
                    <a:lnTo>
                      <a:pt x="28150" y="108041"/>
                    </a:lnTo>
                    <a:lnTo>
                      <a:pt x="27936" y="106980"/>
                    </a:lnTo>
                    <a:lnTo>
                      <a:pt x="27776" y="105939"/>
                    </a:lnTo>
                    <a:lnTo>
                      <a:pt x="27643" y="104909"/>
                    </a:lnTo>
                    <a:lnTo>
                      <a:pt x="27522" y="103889"/>
                    </a:lnTo>
                    <a:lnTo>
                      <a:pt x="27415" y="102868"/>
                    </a:lnTo>
                    <a:lnTo>
                      <a:pt x="27362" y="101879"/>
                    </a:lnTo>
                    <a:lnTo>
                      <a:pt x="27295" y="100889"/>
                    </a:lnTo>
                    <a:lnTo>
                      <a:pt x="27269" y="99909"/>
                    </a:lnTo>
                    <a:lnTo>
                      <a:pt x="27255" y="98930"/>
                    </a:lnTo>
                    <a:lnTo>
                      <a:pt x="27269" y="97971"/>
                    </a:lnTo>
                    <a:lnTo>
                      <a:pt x="27282" y="97012"/>
                    </a:lnTo>
                    <a:lnTo>
                      <a:pt x="27335" y="96063"/>
                    </a:lnTo>
                    <a:lnTo>
                      <a:pt x="27375" y="95124"/>
                    </a:lnTo>
                    <a:lnTo>
                      <a:pt x="27442" y="94185"/>
                    </a:lnTo>
                    <a:lnTo>
                      <a:pt x="27522" y="93247"/>
                    </a:lnTo>
                    <a:lnTo>
                      <a:pt x="27602" y="92318"/>
                    </a:lnTo>
                    <a:lnTo>
                      <a:pt x="27709" y="91390"/>
                    </a:lnTo>
                    <a:lnTo>
                      <a:pt x="27816" y="90451"/>
                    </a:lnTo>
                    <a:lnTo>
                      <a:pt x="27923" y="89522"/>
                    </a:lnTo>
                    <a:lnTo>
                      <a:pt x="28043" y="88604"/>
                    </a:lnTo>
                    <a:lnTo>
                      <a:pt x="28283" y="86747"/>
                    </a:lnTo>
                    <a:lnTo>
                      <a:pt x="28564" y="84880"/>
                    </a:lnTo>
                    <a:lnTo>
                      <a:pt x="28764" y="83401"/>
                    </a:lnTo>
                    <a:lnTo>
                      <a:pt x="28978" y="81901"/>
                    </a:lnTo>
                    <a:lnTo>
                      <a:pt x="29178" y="80391"/>
                    </a:lnTo>
                    <a:lnTo>
                      <a:pt x="29365" y="78870"/>
                    </a:lnTo>
                    <a:lnTo>
                      <a:pt x="29525" y="77340"/>
                    </a:lnTo>
                    <a:lnTo>
                      <a:pt x="29672" y="75769"/>
                    </a:lnTo>
                    <a:lnTo>
                      <a:pt x="29726" y="74993"/>
                    </a:lnTo>
                    <a:lnTo>
                      <a:pt x="29793" y="74197"/>
                    </a:lnTo>
                    <a:lnTo>
                      <a:pt x="29833" y="73391"/>
                    </a:lnTo>
                    <a:lnTo>
                      <a:pt x="29873" y="72585"/>
                    </a:lnTo>
                    <a:lnTo>
                      <a:pt x="29899" y="71779"/>
                    </a:lnTo>
                    <a:lnTo>
                      <a:pt x="29913" y="70953"/>
                    </a:lnTo>
                    <a:lnTo>
                      <a:pt x="29926" y="70126"/>
                    </a:lnTo>
                    <a:lnTo>
                      <a:pt x="29926" y="69290"/>
                    </a:lnTo>
                    <a:lnTo>
                      <a:pt x="29913" y="68453"/>
                    </a:lnTo>
                    <a:lnTo>
                      <a:pt x="29886" y="67586"/>
                    </a:lnTo>
                    <a:lnTo>
                      <a:pt x="29846" y="66729"/>
                    </a:lnTo>
                    <a:lnTo>
                      <a:pt x="29793" y="65861"/>
                    </a:lnTo>
                    <a:lnTo>
                      <a:pt x="29726" y="64974"/>
                    </a:lnTo>
                    <a:lnTo>
                      <a:pt x="29646" y="64086"/>
                    </a:lnTo>
                    <a:lnTo>
                      <a:pt x="29552" y="63178"/>
                    </a:lnTo>
                    <a:lnTo>
                      <a:pt x="29432" y="62260"/>
                    </a:lnTo>
                    <a:lnTo>
                      <a:pt x="29312" y="61351"/>
                    </a:lnTo>
                    <a:lnTo>
                      <a:pt x="29165" y="60413"/>
                    </a:lnTo>
                    <a:lnTo>
                      <a:pt x="29005" y="59464"/>
                    </a:lnTo>
                    <a:lnTo>
                      <a:pt x="28818" y="58505"/>
                    </a:lnTo>
                    <a:lnTo>
                      <a:pt x="28631" y="57597"/>
                    </a:lnTo>
                    <a:lnTo>
                      <a:pt x="28390" y="56689"/>
                    </a:lnTo>
                    <a:lnTo>
                      <a:pt x="28150" y="55801"/>
                    </a:lnTo>
                    <a:lnTo>
                      <a:pt x="27870" y="54903"/>
                    </a:lnTo>
                    <a:lnTo>
                      <a:pt x="27549" y="54026"/>
                    </a:lnTo>
                    <a:lnTo>
                      <a:pt x="27229" y="53138"/>
                    </a:lnTo>
                    <a:lnTo>
                      <a:pt x="26868" y="52260"/>
                    </a:lnTo>
                    <a:lnTo>
                      <a:pt x="26494" y="51383"/>
                    </a:lnTo>
                    <a:lnTo>
                      <a:pt x="26080" y="50516"/>
                    </a:lnTo>
                    <a:lnTo>
                      <a:pt x="25639" y="49648"/>
                    </a:lnTo>
                    <a:lnTo>
                      <a:pt x="25199" y="48781"/>
                    </a:lnTo>
                    <a:lnTo>
                      <a:pt x="24731" y="47914"/>
                    </a:lnTo>
                    <a:lnTo>
                      <a:pt x="24251" y="47067"/>
                    </a:lnTo>
                    <a:lnTo>
                      <a:pt x="23743" y="46200"/>
                    </a:lnTo>
                    <a:lnTo>
                      <a:pt x="23222" y="45353"/>
                    </a:lnTo>
                    <a:lnTo>
                      <a:pt x="22675" y="44506"/>
                    </a:lnTo>
                    <a:lnTo>
                      <a:pt x="22127" y="43659"/>
                    </a:lnTo>
                    <a:lnTo>
                      <a:pt x="21566" y="42822"/>
                    </a:lnTo>
                    <a:lnTo>
                      <a:pt x="20979" y="41976"/>
                    </a:lnTo>
                    <a:lnTo>
                      <a:pt x="20405" y="41139"/>
                    </a:lnTo>
                    <a:lnTo>
                      <a:pt x="19790" y="40312"/>
                    </a:lnTo>
                    <a:lnTo>
                      <a:pt x="19189" y="39476"/>
                    </a:lnTo>
                    <a:lnTo>
                      <a:pt x="18562" y="38649"/>
                    </a:lnTo>
                    <a:lnTo>
                      <a:pt x="17947" y="37823"/>
                    </a:lnTo>
                    <a:lnTo>
                      <a:pt x="16665" y="36180"/>
                    </a:lnTo>
                    <a:lnTo>
                      <a:pt x="15370" y="34548"/>
                    </a:lnTo>
                    <a:lnTo>
                      <a:pt x="14075" y="32915"/>
                    </a:lnTo>
                    <a:lnTo>
                      <a:pt x="12766" y="31293"/>
                    </a:lnTo>
                    <a:lnTo>
                      <a:pt x="11671" y="29926"/>
                    </a:lnTo>
                    <a:lnTo>
                      <a:pt x="10576" y="28568"/>
                    </a:lnTo>
                    <a:lnTo>
                      <a:pt x="9521" y="27222"/>
                    </a:lnTo>
                    <a:lnTo>
                      <a:pt x="8466" y="25875"/>
                    </a:lnTo>
                    <a:lnTo>
                      <a:pt x="7451" y="24559"/>
                    </a:lnTo>
                    <a:lnTo>
                      <a:pt x="6476" y="23232"/>
                    </a:lnTo>
                    <a:lnTo>
                      <a:pt x="6009" y="22579"/>
                    </a:lnTo>
                    <a:lnTo>
                      <a:pt x="5541" y="21926"/>
                    </a:lnTo>
                    <a:lnTo>
                      <a:pt x="5101" y="21283"/>
                    </a:lnTo>
                    <a:lnTo>
                      <a:pt x="4660" y="20641"/>
                    </a:lnTo>
                    <a:lnTo>
                      <a:pt x="4246" y="19998"/>
                    </a:lnTo>
                    <a:lnTo>
                      <a:pt x="3832" y="19355"/>
                    </a:lnTo>
                    <a:lnTo>
                      <a:pt x="3445" y="18722"/>
                    </a:lnTo>
                    <a:lnTo>
                      <a:pt x="3058" y="18080"/>
                    </a:lnTo>
                    <a:lnTo>
                      <a:pt x="2697" y="17447"/>
                    </a:lnTo>
                    <a:lnTo>
                      <a:pt x="2363" y="16825"/>
                    </a:lnTo>
                    <a:lnTo>
                      <a:pt x="2029" y="16202"/>
                    </a:lnTo>
                    <a:lnTo>
                      <a:pt x="1722" y="15580"/>
                    </a:lnTo>
                    <a:lnTo>
                      <a:pt x="1455" y="14968"/>
                    </a:lnTo>
                    <a:lnTo>
                      <a:pt x="1175" y="14355"/>
                    </a:lnTo>
                    <a:lnTo>
                      <a:pt x="948" y="13733"/>
                    </a:lnTo>
                    <a:lnTo>
                      <a:pt x="707" y="13131"/>
                    </a:lnTo>
                    <a:lnTo>
                      <a:pt x="520" y="12519"/>
                    </a:lnTo>
                    <a:lnTo>
                      <a:pt x="333" y="11927"/>
                    </a:lnTo>
                    <a:lnTo>
                      <a:pt x="186" y="11315"/>
                    </a:lnTo>
                    <a:lnTo>
                      <a:pt x="53" y="10723"/>
                    </a:lnTo>
                    <a:lnTo>
                      <a:pt x="13" y="10468"/>
                    </a:lnTo>
                    <a:lnTo>
                      <a:pt x="0" y="10223"/>
                    </a:lnTo>
                    <a:lnTo>
                      <a:pt x="13" y="9988"/>
                    </a:lnTo>
                    <a:lnTo>
                      <a:pt x="40" y="9754"/>
                    </a:lnTo>
                    <a:lnTo>
                      <a:pt x="80" y="9529"/>
                    </a:lnTo>
                    <a:lnTo>
                      <a:pt x="146" y="9315"/>
                    </a:lnTo>
                    <a:lnTo>
                      <a:pt x="213" y="9111"/>
                    </a:lnTo>
                    <a:lnTo>
                      <a:pt x="320" y="8917"/>
                    </a:lnTo>
                    <a:lnTo>
                      <a:pt x="413" y="8713"/>
                    </a:lnTo>
                    <a:lnTo>
                      <a:pt x="520" y="8540"/>
                    </a:lnTo>
                    <a:lnTo>
                      <a:pt x="654" y="8376"/>
                    </a:lnTo>
                    <a:lnTo>
                      <a:pt x="787" y="8213"/>
                    </a:lnTo>
                    <a:lnTo>
                      <a:pt x="908" y="8050"/>
                    </a:lnTo>
                    <a:lnTo>
                      <a:pt x="1041" y="7907"/>
                    </a:lnTo>
                    <a:lnTo>
                      <a:pt x="1188" y="7774"/>
                    </a:lnTo>
                    <a:lnTo>
                      <a:pt x="1322" y="7662"/>
                    </a:lnTo>
                    <a:lnTo>
                      <a:pt x="1575" y="7448"/>
                    </a:lnTo>
                    <a:lnTo>
                      <a:pt x="1842" y="7254"/>
                    </a:lnTo>
                    <a:lnTo>
                      <a:pt x="2136" y="7050"/>
                    </a:lnTo>
                    <a:lnTo>
                      <a:pt x="2443" y="6876"/>
                    </a:lnTo>
                    <a:lnTo>
                      <a:pt x="2737" y="6713"/>
                    </a:lnTo>
                    <a:lnTo>
                      <a:pt x="3084" y="6550"/>
                    </a:lnTo>
                    <a:lnTo>
                      <a:pt x="3418" y="6407"/>
                    </a:lnTo>
                    <a:lnTo>
                      <a:pt x="3752" y="6274"/>
                    </a:lnTo>
                    <a:lnTo>
                      <a:pt x="4113" y="6162"/>
                    </a:lnTo>
                    <a:lnTo>
                      <a:pt x="4460" y="6060"/>
                    </a:lnTo>
                    <a:lnTo>
                      <a:pt x="4820" y="5968"/>
                    </a:lnTo>
                    <a:lnTo>
                      <a:pt x="5194" y="5897"/>
                    </a:lnTo>
                    <a:lnTo>
                      <a:pt x="5568" y="5836"/>
                    </a:lnTo>
                    <a:lnTo>
                      <a:pt x="5929" y="5795"/>
                    </a:lnTo>
                    <a:lnTo>
                      <a:pt x="6303" y="5775"/>
                    </a:lnTo>
                    <a:lnTo>
                      <a:pt x="6663" y="5764"/>
                    </a:lnTo>
                    <a:lnTo>
                      <a:pt x="6850" y="5764"/>
                    </a:lnTo>
                    <a:lnTo>
                      <a:pt x="7064" y="5775"/>
                    </a:lnTo>
                    <a:lnTo>
                      <a:pt x="7264" y="5785"/>
                    </a:lnTo>
                    <a:lnTo>
                      <a:pt x="7478" y="5805"/>
                    </a:lnTo>
                    <a:lnTo>
                      <a:pt x="7678" y="5836"/>
                    </a:lnTo>
                    <a:lnTo>
                      <a:pt x="7905" y="5866"/>
                    </a:lnTo>
                    <a:lnTo>
                      <a:pt x="8132" y="5928"/>
                    </a:lnTo>
                    <a:lnTo>
                      <a:pt x="8359" y="5979"/>
                    </a:lnTo>
                    <a:lnTo>
                      <a:pt x="8573" y="6050"/>
                    </a:lnTo>
                    <a:lnTo>
                      <a:pt x="8787" y="6132"/>
                    </a:lnTo>
                    <a:lnTo>
                      <a:pt x="9000" y="6223"/>
                    </a:lnTo>
                    <a:lnTo>
                      <a:pt x="9214" y="6336"/>
                    </a:lnTo>
                    <a:lnTo>
                      <a:pt x="9414" y="6458"/>
                    </a:lnTo>
                    <a:lnTo>
                      <a:pt x="9614" y="6591"/>
                    </a:lnTo>
                    <a:lnTo>
                      <a:pt x="9801" y="6744"/>
                    </a:lnTo>
                    <a:lnTo>
                      <a:pt x="9975" y="6917"/>
                    </a:lnTo>
                    <a:lnTo>
                      <a:pt x="10576" y="7550"/>
                    </a:lnTo>
                    <a:lnTo>
                      <a:pt x="11204" y="8223"/>
                    </a:lnTo>
                    <a:lnTo>
                      <a:pt x="11858" y="8938"/>
                    </a:lnTo>
                    <a:lnTo>
                      <a:pt x="12512" y="9703"/>
                    </a:lnTo>
                    <a:lnTo>
                      <a:pt x="13193" y="10478"/>
                    </a:lnTo>
                    <a:lnTo>
                      <a:pt x="13888" y="11294"/>
                    </a:lnTo>
                    <a:lnTo>
                      <a:pt x="14596" y="12131"/>
                    </a:lnTo>
                    <a:lnTo>
                      <a:pt x="15330" y="12988"/>
                    </a:lnTo>
                    <a:lnTo>
                      <a:pt x="16652" y="14559"/>
                    </a:lnTo>
                    <a:lnTo>
                      <a:pt x="18028" y="16161"/>
                    </a:lnTo>
                    <a:lnTo>
                      <a:pt x="18722" y="16978"/>
                    </a:lnTo>
                    <a:lnTo>
                      <a:pt x="19443" y="17784"/>
                    </a:lnTo>
                    <a:lnTo>
                      <a:pt x="20151" y="18590"/>
                    </a:lnTo>
                    <a:lnTo>
                      <a:pt x="20885" y="19396"/>
                    </a:lnTo>
                    <a:lnTo>
                      <a:pt x="21606" y="20192"/>
                    </a:lnTo>
                    <a:lnTo>
                      <a:pt x="22341" y="20967"/>
                    </a:lnTo>
                    <a:lnTo>
                      <a:pt x="23089" y="21753"/>
                    </a:lnTo>
                    <a:lnTo>
                      <a:pt x="23837" y="22518"/>
                    </a:lnTo>
                    <a:lnTo>
                      <a:pt x="24611" y="23263"/>
                    </a:lnTo>
                    <a:lnTo>
                      <a:pt x="25372" y="23987"/>
                    </a:lnTo>
                    <a:lnTo>
                      <a:pt x="26133" y="24712"/>
                    </a:lnTo>
                    <a:lnTo>
                      <a:pt x="26921" y="25395"/>
                    </a:lnTo>
                    <a:lnTo>
                      <a:pt x="27709" y="26069"/>
                    </a:lnTo>
                    <a:lnTo>
                      <a:pt x="28497" y="26701"/>
                    </a:lnTo>
                    <a:lnTo>
                      <a:pt x="29272" y="27314"/>
                    </a:lnTo>
                    <a:lnTo>
                      <a:pt x="30073" y="27885"/>
                    </a:lnTo>
                    <a:lnTo>
                      <a:pt x="30874" y="28436"/>
                    </a:lnTo>
                    <a:lnTo>
                      <a:pt x="31675" y="28946"/>
                    </a:lnTo>
                    <a:lnTo>
                      <a:pt x="32477" y="29415"/>
                    </a:lnTo>
                    <a:lnTo>
                      <a:pt x="33291" y="29844"/>
                    </a:lnTo>
                    <a:lnTo>
                      <a:pt x="34106" y="30232"/>
                    </a:lnTo>
                    <a:lnTo>
                      <a:pt x="34920" y="30589"/>
                    </a:lnTo>
                    <a:lnTo>
                      <a:pt x="35735" y="30885"/>
                    </a:lnTo>
                    <a:lnTo>
                      <a:pt x="36550" y="31130"/>
                    </a:lnTo>
                    <a:lnTo>
                      <a:pt x="37378" y="31323"/>
                    </a:lnTo>
                    <a:lnTo>
                      <a:pt x="38192" y="31466"/>
                    </a:lnTo>
                    <a:lnTo>
                      <a:pt x="39020" y="31558"/>
                    </a:lnTo>
                    <a:lnTo>
                      <a:pt x="39821" y="31589"/>
                    </a:lnTo>
                    <a:lnTo>
                      <a:pt x="40222" y="31578"/>
                    </a:lnTo>
                    <a:lnTo>
                      <a:pt x="40609" y="31558"/>
                    </a:lnTo>
                    <a:lnTo>
                      <a:pt x="41010" y="31527"/>
                    </a:lnTo>
                    <a:lnTo>
                      <a:pt x="41384" y="31476"/>
                    </a:lnTo>
                    <a:lnTo>
                      <a:pt x="41571" y="31446"/>
                    </a:lnTo>
                    <a:lnTo>
                      <a:pt x="41771" y="31405"/>
                    </a:lnTo>
                    <a:lnTo>
                      <a:pt x="41958" y="31364"/>
                    </a:lnTo>
                    <a:lnTo>
                      <a:pt x="42172" y="31303"/>
                    </a:lnTo>
                    <a:lnTo>
                      <a:pt x="42586" y="31181"/>
                    </a:lnTo>
                    <a:lnTo>
                      <a:pt x="43013" y="31038"/>
                    </a:lnTo>
                    <a:lnTo>
                      <a:pt x="43427" y="30874"/>
                    </a:lnTo>
                    <a:lnTo>
                      <a:pt x="43868" y="30691"/>
                    </a:lnTo>
                    <a:lnTo>
                      <a:pt x="44295" y="30487"/>
                    </a:lnTo>
                    <a:lnTo>
                      <a:pt x="44722" y="30293"/>
                    </a:lnTo>
                    <a:lnTo>
                      <a:pt x="45136" y="30068"/>
                    </a:lnTo>
                    <a:lnTo>
                      <a:pt x="45550" y="29844"/>
                    </a:lnTo>
                    <a:lnTo>
                      <a:pt x="45951" y="29630"/>
                    </a:lnTo>
                    <a:lnTo>
                      <a:pt x="46338" y="29405"/>
                    </a:lnTo>
                    <a:lnTo>
                      <a:pt x="47033" y="28987"/>
                    </a:lnTo>
                    <a:lnTo>
                      <a:pt x="47660" y="28599"/>
                    </a:lnTo>
                    <a:lnTo>
                      <a:pt x="47727" y="28568"/>
                    </a:lnTo>
                    <a:lnTo>
                      <a:pt x="48275" y="28201"/>
                    </a:lnTo>
                    <a:lnTo>
                      <a:pt x="48809" y="27824"/>
                    </a:lnTo>
                    <a:lnTo>
                      <a:pt x="49356" y="27426"/>
                    </a:lnTo>
                    <a:lnTo>
                      <a:pt x="49917" y="26987"/>
                    </a:lnTo>
                    <a:lnTo>
                      <a:pt x="50465" y="26538"/>
                    </a:lnTo>
                    <a:lnTo>
                      <a:pt x="51026" y="26069"/>
                    </a:lnTo>
                    <a:lnTo>
                      <a:pt x="51600" y="25569"/>
                    </a:lnTo>
                    <a:lnTo>
                      <a:pt x="52161" y="25059"/>
                    </a:lnTo>
                    <a:lnTo>
                      <a:pt x="52735" y="24528"/>
                    </a:lnTo>
                    <a:lnTo>
                      <a:pt x="53296" y="23987"/>
                    </a:lnTo>
                    <a:lnTo>
                      <a:pt x="53870" y="23426"/>
                    </a:lnTo>
                    <a:lnTo>
                      <a:pt x="54444" y="22855"/>
                    </a:lnTo>
                    <a:lnTo>
                      <a:pt x="55018" y="22273"/>
                    </a:lnTo>
                    <a:lnTo>
                      <a:pt x="55593" y="21661"/>
                    </a:lnTo>
                    <a:lnTo>
                      <a:pt x="56167" y="21049"/>
                    </a:lnTo>
                    <a:lnTo>
                      <a:pt x="56741" y="20416"/>
                    </a:lnTo>
                    <a:lnTo>
                      <a:pt x="57890" y="19151"/>
                    </a:lnTo>
                    <a:lnTo>
                      <a:pt x="59051" y="17835"/>
                    </a:lnTo>
                    <a:lnTo>
                      <a:pt x="60200" y="16488"/>
                    </a:lnTo>
                    <a:lnTo>
                      <a:pt x="61335" y="15151"/>
                    </a:lnTo>
                    <a:lnTo>
                      <a:pt x="62470" y="13774"/>
                    </a:lnTo>
                    <a:lnTo>
                      <a:pt x="63592" y="12427"/>
                    </a:lnTo>
                    <a:lnTo>
                      <a:pt x="64687" y="11070"/>
                    </a:lnTo>
                    <a:lnTo>
                      <a:pt x="65782" y="9723"/>
                    </a:lnTo>
                    <a:lnTo>
                      <a:pt x="66276" y="9121"/>
                    </a:lnTo>
                    <a:lnTo>
                      <a:pt x="66757" y="8529"/>
                    </a:lnTo>
                    <a:lnTo>
                      <a:pt x="67237" y="7938"/>
                    </a:lnTo>
                    <a:lnTo>
                      <a:pt x="67718" y="7356"/>
                    </a:lnTo>
                    <a:lnTo>
                      <a:pt x="68172" y="6785"/>
                    </a:lnTo>
                    <a:lnTo>
                      <a:pt x="68640" y="6213"/>
                    </a:lnTo>
                    <a:lnTo>
                      <a:pt x="69107" y="5662"/>
                    </a:lnTo>
                    <a:lnTo>
                      <a:pt x="69574" y="5111"/>
                    </a:lnTo>
                    <a:lnTo>
                      <a:pt x="70028" y="4581"/>
                    </a:lnTo>
                    <a:lnTo>
                      <a:pt x="70456" y="4050"/>
                    </a:lnTo>
                    <a:lnTo>
                      <a:pt x="70896" y="3540"/>
                    </a:lnTo>
                    <a:lnTo>
                      <a:pt x="71337" y="3050"/>
                    </a:lnTo>
                    <a:lnTo>
                      <a:pt x="71751" y="2561"/>
                    </a:lnTo>
                    <a:lnTo>
                      <a:pt x="72165" y="2091"/>
                    </a:lnTo>
                    <a:lnTo>
                      <a:pt x="72566" y="1642"/>
                    </a:lnTo>
                    <a:lnTo>
                      <a:pt x="72980" y="1203"/>
                    </a:lnTo>
                    <a:lnTo>
                      <a:pt x="73100" y="1061"/>
                    </a:lnTo>
                    <a:lnTo>
                      <a:pt x="73260" y="928"/>
                    </a:lnTo>
                    <a:lnTo>
                      <a:pt x="73420" y="806"/>
                    </a:lnTo>
                    <a:lnTo>
                      <a:pt x="73594" y="683"/>
                    </a:lnTo>
                    <a:lnTo>
                      <a:pt x="73794" y="591"/>
                    </a:lnTo>
                    <a:lnTo>
                      <a:pt x="73981" y="489"/>
                    </a:lnTo>
                    <a:lnTo>
                      <a:pt x="74182" y="387"/>
                    </a:lnTo>
                    <a:lnTo>
                      <a:pt x="74395" y="316"/>
                    </a:lnTo>
                    <a:lnTo>
                      <a:pt x="74622" y="244"/>
                    </a:lnTo>
                    <a:lnTo>
                      <a:pt x="74849" y="183"/>
                    </a:lnTo>
                    <a:lnTo>
                      <a:pt x="75090" y="122"/>
                    </a:lnTo>
                    <a:lnTo>
                      <a:pt x="75343" y="81"/>
                    </a:lnTo>
                    <a:lnTo>
                      <a:pt x="75584" y="51"/>
                    </a:lnTo>
                    <a:lnTo>
                      <a:pt x="75851" y="30"/>
                    </a:lnTo>
                    <a:lnTo>
                      <a:pt x="76131" y="0"/>
                    </a:lnTo>
                    <a:lnTo>
                      <a:pt x="76398" y="0"/>
                    </a:lnTo>
                    <a:lnTo>
                      <a:pt x="76786" y="10"/>
                    </a:lnTo>
                    <a:lnTo>
                      <a:pt x="77160" y="40"/>
                    </a:lnTo>
                    <a:lnTo>
                      <a:pt x="77533" y="81"/>
                    </a:lnTo>
                    <a:lnTo>
                      <a:pt x="77921" y="132"/>
                    </a:lnTo>
                    <a:lnTo>
                      <a:pt x="78281" y="214"/>
                    </a:lnTo>
                    <a:lnTo>
                      <a:pt x="78655" y="306"/>
                    </a:lnTo>
                    <a:lnTo>
                      <a:pt x="79016" y="397"/>
                    </a:lnTo>
                    <a:lnTo>
                      <a:pt x="79376" y="510"/>
                    </a:lnTo>
                    <a:lnTo>
                      <a:pt x="79737" y="642"/>
                    </a:lnTo>
                    <a:lnTo>
                      <a:pt x="80071" y="785"/>
                    </a:lnTo>
                    <a:lnTo>
                      <a:pt x="80405" y="938"/>
                    </a:lnTo>
                    <a:lnTo>
                      <a:pt x="80725" y="1101"/>
                    </a:lnTo>
                    <a:lnTo>
                      <a:pt x="81006" y="1295"/>
                    </a:lnTo>
                    <a:lnTo>
                      <a:pt x="81299" y="1479"/>
                    </a:lnTo>
                    <a:lnTo>
                      <a:pt x="81580" y="1683"/>
                    </a:lnTo>
                    <a:lnTo>
                      <a:pt x="81820" y="1887"/>
                    </a:lnTo>
                    <a:lnTo>
                      <a:pt x="81954" y="2010"/>
                    </a:lnTo>
                    <a:lnTo>
                      <a:pt x="82087" y="2142"/>
                    </a:lnTo>
                    <a:lnTo>
                      <a:pt x="82221" y="2275"/>
                    </a:lnTo>
                    <a:lnTo>
                      <a:pt x="82341" y="2428"/>
                    </a:lnTo>
                    <a:lnTo>
                      <a:pt x="82461" y="2581"/>
                    </a:lnTo>
                    <a:lnTo>
                      <a:pt x="82581" y="2734"/>
                    </a:lnTo>
                    <a:lnTo>
                      <a:pt x="82675" y="2918"/>
                    </a:lnTo>
                    <a:lnTo>
                      <a:pt x="82782" y="3091"/>
                    </a:lnTo>
                    <a:lnTo>
                      <a:pt x="82875" y="3295"/>
                    </a:lnTo>
                    <a:lnTo>
                      <a:pt x="82942" y="3479"/>
                    </a:lnTo>
                    <a:lnTo>
                      <a:pt x="82995" y="3683"/>
                    </a:lnTo>
                    <a:lnTo>
                      <a:pt x="83049" y="3897"/>
                    </a:lnTo>
                    <a:lnTo>
                      <a:pt x="83062" y="4122"/>
                    </a:lnTo>
                    <a:lnTo>
                      <a:pt x="83062" y="4346"/>
                    </a:lnTo>
                    <a:lnTo>
                      <a:pt x="83049" y="4591"/>
                    </a:lnTo>
                    <a:lnTo>
                      <a:pt x="83009" y="4836"/>
                    </a:lnTo>
                    <a:lnTo>
                      <a:pt x="82835" y="5611"/>
                    </a:lnTo>
                    <a:lnTo>
                      <a:pt x="82635" y="6377"/>
                    </a:lnTo>
                    <a:lnTo>
                      <a:pt x="82421" y="7142"/>
                    </a:lnTo>
                    <a:lnTo>
                      <a:pt x="82181" y="7897"/>
                    </a:lnTo>
                    <a:lnTo>
                      <a:pt x="81927" y="8662"/>
                    </a:lnTo>
                    <a:lnTo>
                      <a:pt x="81633" y="9407"/>
                    </a:lnTo>
                    <a:lnTo>
                      <a:pt x="81326" y="10152"/>
                    </a:lnTo>
                    <a:lnTo>
                      <a:pt x="81006" y="10897"/>
                    </a:lnTo>
                    <a:lnTo>
                      <a:pt x="80672" y="11631"/>
                    </a:lnTo>
                    <a:lnTo>
                      <a:pt x="80311" y="12366"/>
                    </a:lnTo>
                    <a:lnTo>
                      <a:pt x="79951" y="13090"/>
                    </a:lnTo>
                    <a:lnTo>
                      <a:pt x="79563" y="13815"/>
                    </a:lnTo>
                    <a:lnTo>
                      <a:pt x="79163" y="14529"/>
                    </a:lnTo>
                    <a:lnTo>
                      <a:pt x="78749" y="15233"/>
                    </a:lnTo>
                    <a:lnTo>
                      <a:pt x="78321" y="15947"/>
                    </a:lnTo>
                    <a:lnTo>
                      <a:pt x="77881" y="16651"/>
                    </a:lnTo>
                    <a:lnTo>
                      <a:pt x="77440" y="17345"/>
                    </a:lnTo>
                    <a:lnTo>
                      <a:pt x="76986" y="18039"/>
                    </a:lnTo>
                    <a:lnTo>
                      <a:pt x="76519" y="18733"/>
                    </a:lnTo>
                    <a:lnTo>
                      <a:pt x="76038" y="19406"/>
                    </a:lnTo>
                    <a:lnTo>
                      <a:pt x="75557" y="20090"/>
                    </a:lnTo>
                    <a:lnTo>
                      <a:pt x="75063" y="20763"/>
                    </a:lnTo>
                    <a:lnTo>
                      <a:pt x="74582" y="21426"/>
                    </a:lnTo>
                    <a:lnTo>
                      <a:pt x="74088" y="22079"/>
                    </a:lnTo>
                    <a:lnTo>
                      <a:pt x="73087" y="23395"/>
                    </a:lnTo>
                    <a:lnTo>
                      <a:pt x="72085" y="24691"/>
                    </a:lnTo>
                    <a:lnTo>
                      <a:pt x="71083" y="25956"/>
                    </a:lnTo>
                    <a:lnTo>
                      <a:pt x="70082" y="27201"/>
                    </a:lnTo>
                    <a:lnTo>
                      <a:pt x="68947" y="28640"/>
                    </a:lnTo>
                    <a:lnTo>
                      <a:pt x="67825" y="30048"/>
                    </a:lnTo>
                    <a:lnTo>
                      <a:pt x="67291" y="30742"/>
                    </a:lnTo>
                    <a:lnTo>
                      <a:pt x="66770" y="31425"/>
                    </a:lnTo>
                    <a:lnTo>
                      <a:pt x="66263" y="32109"/>
                    </a:lnTo>
                    <a:lnTo>
                      <a:pt x="65768" y="32782"/>
                    </a:lnTo>
                    <a:lnTo>
                      <a:pt x="65288" y="33456"/>
                    </a:lnTo>
                    <a:lnTo>
                      <a:pt x="64834" y="34119"/>
                    </a:lnTo>
                    <a:lnTo>
                      <a:pt x="64406" y="34772"/>
                    </a:lnTo>
                    <a:lnTo>
                      <a:pt x="63979" y="35415"/>
                    </a:lnTo>
                    <a:lnTo>
                      <a:pt x="63592" y="36058"/>
                    </a:lnTo>
                    <a:lnTo>
                      <a:pt x="63218" y="36690"/>
                    </a:lnTo>
                    <a:lnTo>
                      <a:pt x="62884" y="37313"/>
                    </a:lnTo>
                    <a:lnTo>
                      <a:pt x="62563" y="37935"/>
                    </a:lnTo>
                    <a:lnTo>
                      <a:pt x="62296" y="38537"/>
                    </a:lnTo>
                    <a:lnTo>
                      <a:pt x="62043" y="39149"/>
                    </a:lnTo>
                    <a:lnTo>
                      <a:pt x="61829" y="39741"/>
                    </a:lnTo>
                    <a:lnTo>
                      <a:pt x="61655" y="40323"/>
                    </a:lnTo>
                    <a:lnTo>
                      <a:pt x="61522" y="40914"/>
                    </a:lnTo>
                    <a:lnTo>
                      <a:pt x="61402" y="41486"/>
                    </a:lnTo>
                    <a:lnTo>
                      <a:pt x="61348" y="42047"/>
                    </a:lnTo>
                    <a:lnTo>
                      <a:pt x="61335" y="42598"/>
                    </a:lnTo>
                    <a:lnTo>
                      <a:pt x="61348" y="43149"/>
                    </a:lnTo>
                    <a:lnTo>
                      <a:pt x="61402" y="43690"/>
                    </a:lnTo>
                    <a:lnTo>
                      <a:pt x="61522" y="44220"/>
                    </a:lnTo>
                    <a:lnTo>
                      <a:pt x="61682" y="44741"/>
                    </a:lnTo>
                    <a:lnTo>
                      <a:pt x="61896" y="45251"/>
                    </a:lnTo>
                    <a:lnTo>
                      <a:pt x="62150" y="45761"/>
                    </a:lnTo>
                    <a:lnTo>
                      <a:pt x="62470" y="46261"/>
                    </a:lnTo>
                    <a:lnTo>
                      <a:pt x="62831" y="46740"/>
                    </a:lnTo>
                    <a:lnTo>
                      <a:pt x="63124" y="47077"/>
                    </a:lnTo>
                    <a:lnTo>
                      <a:pt x="63432" y="47393"/>
                    </a:lnTo>
                    <a:lnTo>
                      <a:pt x="63752" y="47689"/>
                    </a:lnTo>
                    <a:lnTo>
                      <a:pt x="64086" y="47995"/>
                    </a:lnTo>
                    <a:lnTo>
                      <a:pt x="64433" y="48281"/>
                    </a:lnTo>
                    <a:lnTo>
                      <a:pt x="64780" y="48557"/>
                    </a:lnTo>
                    <a:lnTo>
                      <a:pt x="65154" y="48822"/>
                    </a:lnTo>
                    <a:lnTo>
                      <a:pt x="65555" y="49057"/>
                    </a:lnTo>
                    <a:lnTo>
                      <a:pt x="65955" y="49301"/>
                    </a:lnTo>
                    <a:lnTo>
                      <a:pt x="66383" y="49536"/>
                    </a:lnTo>
                    <a:lnTo>
                      <a:pt x="66810" y="49771"/>
                    </a:lnTo>
                    <a:lnTo>
                      <a:pt x="67251" y="49975"/>
                    </a:lnTo>
                    <a:lnTo>
                      <a:pt x="67718" y="50179"/>
                    </a:lnTo>
                    <a:lnTo>
                      <a:pt x="68199" y="50363"/>
                    </a:lnTo>
                    <a:lnTo>
                      <a:pt x="68693" y="50536"/>
                    </a:lnTo>
                    <a:lnTo>
                      <a:pt x="69200" y="50720"/>
                    </a:lnTo>
                    <a:lnTo>
                      <a:pt x="69721" y="50873"/>
                    </a:lnTo>
                    <a:lnTo>
                      <a:pt x="70255" y="51016"/>
                    </a:lnTo>
                    <a:lnTo>
                      <a:pt x="70803" y="51158"/>
                    </a:lnTo>
                    <a:lnTo>
                      <a:pt x="71377" y="51281"/>
                    </a:lnTo>
                    <a:lnTo>
                      <a:pt x="71951" y="51403"/>
                    </a:lnTo>
                    <a:lnTo>
                      <a:pt x="72552" y="51505"/>
                    </a:lnTo>
                    <a:lnTo>
                      <a:pt x="73180" y="51607"/>
                    </a:lnTo>
                    <a:lnTo>
                      <a:pt x="73808" y="51689"/>
                    </a:lnTo>
                    <a:lnTo>
                      <a:pt x="74435" y="51760"/>
                    </a:lnTo>
                    <a:lnTo>
                      <a:pt x="75116" y="51832"/>
                    </a:lnTo>
                    <a:lnTo>
                      <a:pt x="75784" y="51883"/>
                    </a:lnTo>
                    <a:lnTo>
                      <a:pt x="76478" y="51924"/>
                    </a:lnTo>
                    <a:lnTo>
                      <a:pt x="77173" y="51975"/>
                    </a:lnTo>
                    <a:lnTo>
                      <a:pt x="77894" y="51995"/>
                    </a:lnTo>
                    <a:lnTo>
                      <a:pt x="78642" y="52005"/>
                    </a:lnTo>
                    <a:lnTo>
                      <a:pt x="79403" y="52015"/>
                    </a:lnTo>
                    <a:lnTo>
                      <a:pt x="80178" y="52005"/>
                    </a:lnTo>
                    <a:lnTo>
                      <a:pt x="80979" y="51995"/>
                    </a:lnTo>
                    <a:lnTo>
                      <a:pt x="81780" y="51964"/>
                    </a:lnTo>
                    <a:lnTo>
                      <a:pt x="82595" y="51924"/>
                    </a:lnTo>
                    <a:lnTo>
                      <a:pt x="83396" y="51883"/>
                    </a:lnTo>
                    <a:lnTo>
                      <a:pt x="84224" y="51832"/>
                    </a:lnTo>
                    <a:lnTo>
                      <a:pt x="85038" y="51771"/>
                    </a:lnTo>
                    <a:lnTo>
                      <a:pt x="85866" y="51699"/>
                    </a:lnTo>
                    <a:lnTo>
                      <a:pt x="86694" y="51618"/>
                    </a:lnTo>
                    <a:lnTo>
                      <a:pt x="87522" y="51546"/>
                    </a:lnTo>
                    <a:lnTo>
                      <a:pt x="88364" y="51444"/>
                    </a:lnTo>
                    <a:lnTo>
                      <a:pt x="89192" y="51342"/>
                    </a:lnTo>
                    <a:lnTo>
                      <a:pt x="90861" y="51138"/>
                    </a:lnTo>
                    <a:lnTo>
                      <a:pt x="92530" y="50903"/>
                    </a:lnTo>
                    <a:lnTo>
                      <a:pt x="94186" y="50648"/>
                    </a:lnTo>
                    <a:lnTo>
                      <a:pt x="95829" y="50383"/>
                    </a:lnTo>
                    <a:lnTo>
                      <a:pt x="97471" y="50107"/>
                    </a:lnTo>
                    <a:lnTo>
                      <a:pt x="99087" y="49822"/>
                    </a:lnTo>
                    <a:lnTo>
                      <a:pt x="100676" y="49536"/>
                    </a:lnTo>
                    <a:lnTo>
                      <a:pt x="102225" y="49250"/>
                    </a:lnTo>
                    <a:lnTo>
                      <a:pt x="103734" y="48955"/>
                    </a:lnTo>
                    <a:lnTo>
                      <a:pt x="105217" y="48679"/>
                    </a:lnTo>
                    <a:lnTo>
                      <a:pt x="106552" y="48424"/>
                    </a:lnTo>
                    <a:lnTo>
                      <a:pt x="107847" y="48169"/>
                    </a:lnTo>
                    <a:lnTo>
                      <a:pt x="109089" y="47934"/>
                    </a:lnTo>
                    <a:lnTo>
                      <a:pt x="110278" y="47730"/>
                    </a:lnTo>
                    <a:lnTo>
                      <a:pt x="111399" y="47526"/>
                    </a:lnTo>
                    <a:lnTo>
                      <a:pt x="112468" y="47353"/>
                    </a:lnTo>
                    <a:lnTo>
                      <a:pt x="113469" y="47200"/>
                    </a:lnTo>
                    <a:lnTo>
                      <a:pt x="114431" y="47067"/>
                    </a:lnTo>
                    <a:lnTo>
                      <a:pt x="114578" y="47057"/>
                    </a:lnTo>
                    <a:lnTo>
                      <a:pt x="114738" y="47047"/>
                    </a:lnTo>
                    <a:lnTo>
                      <a:pt x="114885" y="47036"/>
                    </a:lnTo>
                    <a:lnTo>
                      <a:pt x="115032" y="47036"/>
                    </a:lnTo>
                    <a:lnTo>
                      <a:pt x="115232" y="47036"/>
                    </a:lnTo>
                    <a:lnTo>
                      <a:pt x="115432" y="47057"/>
                    </a:lnTo>
                    <a:lnTo>
                      <a:pt x="115633" y="47077"/>
                    </a:lnTo>
                    <a:lnTo>
                      <a:pt x="115833" y="47098"/>
                    </a:lnTo>
                    <a:lnTo>
                      <a:pt x="116020" y="47138"/>
                    </a:lnTo>
                    <a:lnTo>
                      <a:pt x="116207" y="47189"/>
                    </a:lnTo>
                    <a:lnTo>
                      <a:pt x="116394" y="47240"/>
                    </a:lnTo>
                    <a:lnTo>
                      <a:pt x="116581" y="47291"/>
                    </a:lnTo>
                    <a:lnTo>
                      <a:pt x="116754" y="47363"/>
                    </a:lnTo>
                    <a:lnTo>
                      <a:pt x="116928" y="47444"/>
                    </a:lnTo>
                    <a:lnTo>
                      <a:pt x="117088" y="47516"/>
                    </a:lnTo>
                    <a:lnTo>
                      <a:pt x="117262" y="47608"/>
                    </a:lnTo>
                    <a:lnTo>
                      <a:pt x="117422" y="47689"/>
                    </a:lnTo>
                    <a:lnTo>
                      <a:pt x="117582" y="47791"/>
                    </a:lnTo>
                    <a:lnTo>
                      <a:pt x="117729" y="47893"/>
                    </a:lnTo>
                    <a:lnTo>
                      <a:pt x="117876" y="47995"/>
                    </a:lnTo>
                    <a:lnTo>
                      <a:pt x="118170" y="48220"/>
                    </a:lnTo>
                    <a:lnTo>
                      <a:pt x="118424" y="48465"/>
                    </a:lnTo>
                    <a:lnTo>
                      <a:pt x="118677" y="48720"/>
                    </a:lnTo>
                    <a:lnTo>
                      <a:pt x="118904" y="48985"/>
                    </a:lnTo>
                    <a:lnTo>
                      <a:pt x="119105" y="49261"/>
                    </a:lnTo>
                    <a:lnTo>
                      <a:pt x="119305" y="49536"/>
                    </a:lnTo>
                    <a:lnTo>
                      <a:pt x="119465" y="49822"/>
                    </a:lnTo>
                    <a:lnTo>
                      <a:pt x="119586" y="50107"/>
                    </a:lnTo>
                    <a:lnTo>
                      <a:pt x="119719" y="50403"/>
                    </a:lnTo>
                    <a:lnTo>
                      <a:pt x="119826" y="50720"/>
                    </a:lnTo>
                    <a:lnTo>
                      <a:pt x="119893" y="51036"/>
                    </a:lnTo>
                    <a:lnTo>
                      <a:pt x="119959" y="51352"/>
                    </a:lnTo>
                    <a:lnTo>
                      <a:pt x="119986" y="51689"/>
                    </a:lnTo>
                    <a:lnTo>
                      <a:pt x="120000" y="52015"/>
                    </a:lnTo>
                    <a:lnTo>
                      <a:pt x="119986" y="52179"/>
                    </a:lnTo>
                    <a:lnTo>
                      <a:pt x="119973" y="52352"/>
                    </a:lnTo>
                    <a:lnTo>
                      <a:pt x="119946" y="52515"/>
                    </a:lnTo>
                    <a:lnTo>
                      <a:pt x="119906" y="52679"/>
                    </a:lnTo>
                    <a:lnTo>
                      <a:pt x="119866" y="52842"/>
                    </a:lnTo>
                    <a:lnTo>
                      <a:pt x="119826" y="53005"/>
                    </a:lnTo>
                    <a:lnTo>
                      <a:pt x="119759" y="53179"/>
                    </a:lnTo>
                    <a:lnTo>
                      <a:pt x="119692" y="53332"/>
                    </a:lnTo>
                    <a:lnTo>
                      <a:pt x="119626" y="53495"/>
                    </a:lnTo>
                    <a:lnTo>
                      <a:pt x="119532" y="53648"/>
                    </a:lnTo>
                    <a:lnTo>
                      <a:pt x="119425" y="53801"/>
                    </a:lnTo>
                    <a:lnTo>
                      <a:pt x="119332" y="53954"/>
                    </a:lnTo>
                    <a:lnTo>
                      <a:pt x="119212" y="54097"/>
                    </a:lnTo>
                    <a:lnTo>
                      <a:pt x="119078" y="54240"/>
                    </a:lnTo>
                    <a:lnTo>
                      <a:pt x="118958" y="54393"/>
                    </a:lnTo>
                    <a:lnTo>
                      <a:pt x="118798" y="54536"/>
                    </a:lnTo>
                    <a:lnTo>
                      <a:pt x="118637" y="54668"/>
                    </a:lnTo>
                    <a:lnTo>
                      <a:pt x="118464" y="54791"/>
                    </a:lnTo>
                    <a:lnTo>
                      <a:pt x="118277" y="54913"/>
                    </a:lnTo>
                    <a:lnTo>
                      <a:pt x="118077" y="55036"/>
                    </a:lnTo>
                    <a:lnTo>
                      <a:pt x="117329" y="55464"/>
                    </a:lnTo>
                    <a:lnTo>
                      <a:pt x="116567" y="55862"/>
                    </a:lnTo>
                    <a:lnTo>
                      <a:pt x="115780" y="56240"/>
                    </a:lnTo>
                    <a:lnTo>
                      <a:pt x="115005" y="56607"/>
                    </a:lnTo>
                    <a:lnTo>
                      <a:pt x="114204" y="56944"/>
                    </a:lnTo>
                    <a:lnTo>
                      <a:pt x="113403" y="57280"/>
                    </a:lnTo>
                    <a:lnTo>
                      <a:pt x="112575" y="57586"/>
                    </a:lnTo>
                    <a:lnTo>
                      <a:pt x="111747" y="57872"/>
                    </a:lnTo>
                    <a:lnTo>
                      <a:pt x="110919" y="58148"/>
                    </a:lnTo>
                    <a:lnTo>
                      <a:pt x="110064" y="58403"/>
                    </a:lnTo>
                    <a:lnTo>
                      <a:pt x="109196" y="58658"/>
                    </a:lnTo>
                    <a:lnTo>
                      <a:pt x="108328" y="58872"/>
                    </a:lnTo>
                    <a:lnTo>
                      <a:pt x="107460" y="59097"/>
                    </a:lnTo>
                    <a:lnTo>
                      <a:pt x="106565" y="59311"/>
                    </a:lnTo>
                    <a:lnTo>
                      <a:pt x="105671" y="59494"/>
                    </a:lnTo>
                    <a:lnTo>
                      <a:pt x="104762" y="59678"/>
                    </a:lnTo>
                    <a:lnTo>
                      <a:pt x="103854" y="59852"/>
                    </a:lnTo>
                    <a:lnTo>
                      <a:pt x="102933" y="60015"/>
                    </a:lnTo>
                    <a:lnTo>
                      <a:pt x="102012" y="60158"/>
                    </a:lnTo>
                    <a:lnTo>
                      <a:pt x="101077" y="60300"/>
                    </a:lnTo>
                    <a:lnTo>
                      <a:pt x="100129" y="60443"/>
                    </a:lnTo>
                    <a:lnTo>
                      <a:pt x="99194" y="60566"/>
                    </a:lnTo>
                    <a:lnTo>
                      <a:pt x="98232" y="60688"/>
                    </a:lnTo>
                    <a:lnTo>
                      <a:pt x="97271" y="60811"/>
                    </a:lnTo>
                    <a:lnTo>
                      <a:pt x="95334" y="61015"/>
                    </a:lnTo>
                    <a:lnTo>
                      <a:pt x="93371" y="61229"/>
                    </a:lnTo>
                    <a:lnTo>
                      <a:pt x="91395" y="61413"/>
                    </a:lnTo>
                    <a:lnTo>
                      <a:pt x="89405" y="61596"/>
                    </a:lnTo>
                    <a:lnTo>
                      <a:pt x="86921" y="61841"/>
                    </a:lnTo>
                    <a:lnTo>
                      <a:pt x="84451" y="62086"/>
                    </a:lnTo>
                    <a:lnTo>
                      <a:pt x="83209" y="62219"/>
                    </a:lnTo>
                    <a:lnTo>
                      <a:pt x="81967" y="62351"/>
                    </a:lnTo>
                    <a:lnTo>
                      <a:pt x="80738" y="62504"/>
                    </a:lnTo>
                    <a:lnTo>
                      <a:pt x="79496" y="62657"/>
                    </a:lnTo>
                    <a:lnTo>
                      <a:pt x="78281" y="62821"/>
                    </a:lnTo>
                    <a:lnTo>
                      <a:pt x="77053" y="63015"/>
                    </a:lnTo>
                    <a:lnTo>
                      <a:pt x="75837" y="63208"/>
                    </a:lnTo>
                    <a:lnTo>
                      <a:pt x="74636" y="63423"/>
                    </a:lnTo>
                    <a:lnTo>
                      <a:pt x="73434" y="63637"/>
                    </a:lnTo>
                    <a:lnTo>
                      <a:pt x="72245" y="63892"/>
                    </a:lnTo>
                    <a:lnTo>
                      <a:pt x="71070" y="64157"/>
                    </a:lnTo>
                    <a:lnTo>
                      <a:pt x="69908" y="64443"/>
                    </a:lnTo>
                    <a:lnTo>
                      <a:pt x="68746" y="64759"/>
                    </a:lnTo>
                    <a:lnTo>
                      <a:pt x="67611" y="65086"/>
                    </a:lnTo>
                    <a:lnTo>
                      <a:pt x="66476" y="65453"/>
                    </a:lnTo>
                    <a:lnTo>
                      <a:pt x="65368" y="65841"/>
                    </a:lnTo>
                    <a:lnTo>
                      <a:pt x="64273" y="66249"/>
                    </a:lnTo>
                    <a:lnTo>
                      <a:pt x="63191" y="66688"/>
                    </a:lnTo>
                    <a:lnTo>
                      <a:pt x="62136" y="67157"/>
                    </a:lnTo>
                    <a:lnTo>
                      <a:pt x="61081" y="67667"/>
                    </a:lnTo>
                    <a:lnTo>
                      <a:pt x="60066" y="68208"/>
                    </a:lnTo>
                    <a:lnTo>
                      <a:pt x="59065" y="68779"/>
                    </a:lnTo>
                    <a:lnTo>
                      <a:pt x="58090" y="69392"/>
                    </a:lnTo>
                    <a:lnTo>
                      <a:pt x="57128" y="70034"/>
                    </a:lnTo>
                    <a:lnTo>
                      <a:pt x="56194" y="70728"/>
                    </a:lnTo>
                    <a:lnTo>
                      <a:pt x="55286" y="71463"/>
                    </a:lnTo>
                    <a:lnTo>
                      <a:pt x="54404" y="72218"/>
                    </a:lnTo>
                    <a:lnTo>
                      <a:pt x="53549" y="73034"/>
                    </a:lnTo>
                    <a:lnTo>
                      <a:pt x="52388" y="74401"/>
                    </a:lnTo>
                    <a:lnTo>
                      <a:pt x="51293" y="75809"/>
                    </a:lnTo>
                    <a:lnTo>
                      <a:pt x="50278" y="77248"/>
                    </a:lnTo>
                    <a:lnTo>
                      <a:pt x="49330" y="78717"/>
                    </a:lnTo>
                    <a:lnTo>
                      <a:pt x="48435" y="80217"/>
                    </a:lnTo>
                    <a:lnTo>
                      <a:pt x="47620" y="81737"/>
                    </a:lnTo>
                    <a:lnTo>
                      <a:pt x="46846" y="83268"/>
                    </a:lnTo>
                    <a:lnTo>
                      <a:pt x="46151" y="84829"/>
                    </a:lnTo>
                    <a:lnTo>
                      <a:pt x="45497" y="86380"/>
                    </a:lnTo>
                    <a:lnTo>
                      <a:pt x="44896" y="87951"/>
                    </a:lnTo>
                    <a:lnTo>
                      <a:pt x="44362" y="89522"/>
                    </a:lnTo>
                    <a:lnTo>
                      <a:pt x="43868" y="91094"/>
                    </a:lnTo>
                    <a:lnTo>
                      <a:pt x="43414" y="92645"/>
                    </a:lnTo>
                    <a:lnTo>
                      <a:pt x="43026" y="94196"/>
                    </a:lnTo>
                    <a:lnTo>
                      <a:pt x="42666" y="95726"/>
                    </a:lnTo>
                    <a:lnTo>
                      <a:pt x="42345" y="97236"/>
                    </a:lnTo>
                    <a:lnTo>
                      <a:pt x="42065" y="98736"/>
                    </a:lnTo>
                    <a:lnTo>
                      <a:pt x="41825" y="100195"/>
                    </a:lnTo>
                    <a:lnTo>
                      <a:pt x="41598" y="101624"/>
                    </a:lnTo>
                    <a:lnTo>
                      <a:pt x="41424" y="103011"/>
                    </a:lnTo>
                    <a:lnTo>
                      <a:pt x="41277" y="104368"/>
                    </a:lnTo>
                    <a:lnTo>
                      <a:pt x="41144" y="105684"/>
                    </a:lnTo>
                    <a:lnTo>
                      <a:pt x="41063" y="106939"/>
                    </a:lnTo>
                    <a:lnTo>
                      <a:pt x="40970" y="108154"/>
                    </a:lnTo>
                    <a:lnTo>
                      <a:pt x="40930" y="109296"/>
                    </a:lnTo>
                    <a:lnTo>
                      <a:pt x="40890" y="110398"/>
                    </a:lnTo>
                    <a:lnTo>
                      <a:pt x="40863" y="111419"/>
                    </a:lnTo>
                    <a:lnTo>
                      <a:pt x="40863" y="112367"/>
                    </a:lnTo>
                    <a:lnTo>
                      <a:pt x="40863" y="113245"/>
                    </a:lnTo>
                    <a:lnTo>
                      <a:pt x="40876" y="114051"/>
                    </a:lnTo>
                    <a:lnTo>
                      <a:pt x="40890" y="114786"/>
                    </a:lnTo>
                    <a:lnTo>
                      <a:pt x="40916" y="115408"/>
                    </a:lnTo>
                    <a:lnTo>
                      <a:pt x="40903" y="115755"/>
                    </a:lnTo>
                    <a:lnTo>
                      <a:pt x="40863" y="116092"/>
                    </a:lnTo>
                    <a:lnTo>
                      <a:pt x="40756" y="116439"/>
                    </a:lnTo>
                    <a:lnTo>
                      <a:pt x="40623" y="116765"/>
                    </a:lnTo>
                    <a:lnTo>
                      <a:pt x="40436" y="117102"/>
                    </a:lnTo>
                    <a:lnTo>
                      <a:pt x="40235" y="117408"/>
                    </a:lnTo>
                    <a:lnTo>
                      <a:pt x="39982" y="117714"/>
                    </a:lnTo>
                    <a:lnTo>
                      <a:pt x="39715" y="118010"/>
                    </a:lnTo>
                    <a:lnTo>
                      <a:pt x="39407" y="118285"/>
                    </a:lnTo>
                    <a:lnTo>
                      <a:pt x="39087" y="118551"/>
                    </a:lnTo>
                    <a:lnTo>
                      <a:pt x="38740" y="118806"/>
                    </a:lnTo>
                    <a:lnTo>
                      <a:pt x="38366" y="119040"/>
                    </a:lnTo>
                    <a:lnTo>
                      <a:pt x="37979" y="119244"/>
                    </a:lnTo>
                    <a:lnTo>
                      <a:pt x="37578" y="119438"/>
                    </a:lnTo>
                    <a:lnTo>
                      <a:pt x="37151" y="119602"/>
                    </a:lnTo>
                    <a:lnTo>
                      <a:pt x="36737" y="119734"/>
                    </a:lnTo>
                    <a:lnTo>
                      <a:pt x="36309" y="119846"/>
                    </a:lnTo>
                    <a:lnTo>
                      <a:pt x="35869" y="119938"/>
                    </a:lnTo>
                    <a:lnTo>
                      <a:pt x="35441" y="119979"/>
                    </a:lnTo>
                    <a:lnTo>
                      <a:pt x="35001" y="120000"/>
                    </a:lnTo>
                    <a:lnTo>
                      <a:pt x="34573" y="119989"/>
                    </a:lnTo>
                    <a:lnTo>
                      <a:pt x="34146" y="119938"/>
                    </a:lnTo>
                    <a:lnTo>
                      <a:pt x="33719" y="119846"/>
                    </a:lnTo>
                    <a:lnTo>
                      <a:pt x="33318" y="119724"/>
                    </a:lnTo>
                    <a:lnTo>
                      <a:pt x="32931" y="119551"/>
                    </a:lnTo>
                    <a:lnTo>
                      <a:pt x="32557" y="119336"/>
                    </a:lnTo>
                    <a:lnTo>
                      <a:pt x="32196" y="119081"/>
                    </a:lnTo>
                    <a:lnTo>
                      <a:pt x="31862" y="118785"/>
                    </a:lnTo>
                    <a:lnTo>
                      <a:pt x="31555" y="118438"/>
                    </a:lnTo>
                    <a:lnTo>
                      <a:pt x="31275" y="118040"/>
                    </a:lnTo>
                    <a:lnTo>
                      <a:pt x="31021" y="117581"/>
                    </a:lnTo>
                    <a:lnTo>
                      <a:pt x="30807" y="1170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îṩḻïḍê"/>
            <p:cNvSpPr/>
            <p:nvPr/>
          </p:nvSpPr>
          <p:spPr>
            <a:xfrm flipH="1">
              <a:off x="4511824" y="3996885"/>
              <a:ext cx="621146" cy="63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38"/>
                  </a:moveTo>
                  <a:lnTo>
                    <a:pt x="119923" y="63127"/>
                  </a:lnTo>
                  <a:lnTo>
                    <a:pt x="119693" y="66177"/>
                  </a:lnTo>
                  <a:lnTo>
                    <a:pt x="119309" y="69189"/>
                  </a:lnTo>
                  <a:lnTo>
                    <a:pt x="118772" y="72123"/>
                  </a:lnTo>
                  <a:lnTo>
                    <a:pt x="118120" y="75057"/>
                  </a:lnTo>
                  <a:lnTo>
                    <a:pt x="117276" y="77915"/>
                  </a:lnTo>
                  <a:lnTo>
                    <a:pt x="116355" y="80694"/>
                  </a:lnTo>
                  <a:lnTo>
                    <a:pt x="115281" y="83397"/>
                  </a:lnTo>
                  <a:lnTo>
                    <a:pt x="114053" y="86023"/>
                  </a:lnTo>
                  <a:lnTo>
                    <a:pt x="112749" y="88610"/>
                  </a:lnTo>
                  <a:lnTo>
                    <a:pt x="111329" y="91119"/>
                  </a:lnTo>
                  <a:lnTo>
                    <a:pt x="109718" y="93590"/>
                  </a:lnTo>
                  <a:lnTo>
                    <a:pt x="108069" y="95907"/>
                  </a:lnTo>
                  <a:lnTo>
                    <a:pt x="106304" y="98185"/>
                  </a:lnTo>
                  <a:lnTo>
                    <a:pt x="104424" y="100386"/>
                  </a:lnTo>
                  <a:lnTo>
                    <a:pt x="102429" y="102432"/>
                  </a:lnTo>
                  <a:lnTo>
                    <a:pt x="100319" y="104440"/>
                  </a:lnTo>
                  <a:lnTo>
                    <a:pt x="98171" y="106332"/>
                  </a:lnTo>
                  <a:lnTo>
                    <a:pt x="95907" y="108108"/>
                  </a:lnTo>
                  <a:lnTo>
                    <a:pt x="93529" y="109768"/>
                  </a:lnTo>
                  <a:lnTo>
                    <a:pt x="91112" y="111312"/>
                  </a:lnTo>
                  <a:lnTo>
                    <a:pt x="88618" y="112779"/>
                  </a:lnTo>
                  <a:lnTo>
                    <a:pt x="86010" y="114131"/>
                  </a:lnTo>
                  <a:lnTo>
                    <a:pt x="83363" y="115289"/>
                  </a:lnTo>
                  <a:lnTo>
                    <a:pt x="80639" y="116370"/>
                  </a:lnTo>
                  <a:lnTo>
                    <a:pt x="77838" y="117335"/>
                  </a:lnTo>
                  <a:lnTo>
                    <a:pt x="75000" y="118146"/>
                  </a:lnTo>
                  <a:lnTo>
                    <a:pt x="72084" y="118803"/>
                  </a:lnTo>
                  <a:lnTo>
                    <a:pt x="69168" y="119343"/>
                  </a:lnTo>
                  <a:lnTo>
                    <a:pt x="66138" y="119729"/>
                  </a:lnTo>
                  <a:lnTo>
                    <a:pt x="63107" y="119922"/>
                  </a:lnTo>
                  <a:lnTo>
                    <a:pt x="60000" y="119999"/>
                  </a:lnTo>
                  <a:lnTo>
                    <a:pt x="56930" y="119922"/>
                  </a:lnTo>
                  <a:lnTo>
                    <a:pt x="53861" y="119729"/>
                  </a:lnTo>
                  <a:lnTo>
                    <a:pt x="50869" y="119343"/>
                  </a:lnTo>
                  <a:lnTo>
                    <a:pt x="47915" y="118803"/>
                  </a:lnTo>
                  <a:lnTo>
                    <a:pt x="45038" y="118146"/>
                  </a:lnTo>
                  <a:lnTo>
                    <a:pt x="42161" y="117335"/>
                  </a:lnTo>
                  <a:lnTo>
                    <a:pt x="39360" y="116370"/>
                  </a:lnTo>
                  <a:lnTo>
                    <a:pt x="36636" y="115289"/>
                  </a:lnTo>
                  <a:lnTo>
                    <a:pt x="33951" y="114131"/>
                  </a:lnTo>
                  <a:lnTo>
                    <a:pt x="31381" y="112779"/>
                  </a:lnTo>
                  <a:lnTo>
                    <a:pt x="28887" y="111312"/>
                  </a:lnTo>
                  <a:lnTo>
                    <a:pt x="26432" y="109768"/>
                  </a:lnTo>
                  <a:lnTo>
                    <a:pt x="24053" y="108108"/>
                  </a:lnTo>
                  <a:lnTo>
                    <a:pt x="21828" y="106332"/>
                  </a:lnTo>
                  <a:lnTo>
                    <a:pt x="19641" y="104440"/>
                  </a:lnTo>
                  <a:lnTo>
                    <a:pt x="17570" y="102432"/>
                  </a:lnTo>
                  <a:lnTo>
                    <a:pt x="15537" y="100386"/>
                  </a:lnTo>
                  <a:lnTo>
                    <a:pt x="13657" y="98185"/>
                  </a:lnTo>
                  <a:lnTo>
                    <a:pt x="11930" y="95907"/>
                  </a:lnTo>
                  <a:lnTo>
                    <a:pt x="10242" y="93590"/>
                  </a:lnTo>
                  <a:lnTo>
                    <a:pt x="8670" y="91119"/>
                  </a:lnTo>
                  <a:lnTo>
                    <a:pt x="7212" y="88610"/>
                  </a:lnTo>
                  <a:lnTo>
                    <a:pt x="5907" y="86023"/>
                  </a:lnTo>
                  <a:lnTo>
                    <a:pt x="4680" y="83397"/>
                  </a:lnTo>
                  <a:lnTo>
                    <a:pt x="3606" y="80694"/>
                  </a:lnTo>
                  <a:lnTo>
                    <a:pt x="2685" y="77915"/>
                  </a:lnTo>
                  <a:lnTo>
                    <a:pt x="1879" y="75057"/>
                  </a:lnTo>
                  <a:lnTo>
                    <a:pt x="1189" y="72123"/>
                  </a:lnTo>
                  <a:lnTo>
                    <a:pt x="690" y="69189"/>
                  </a:lnTo>
                  <a:lnTo>
                    <a:pt x="268" y="66177"/>
                  </a:lnTo>
                  <a:lnTo>
                    <a:pt x="76" y="63127"/>
                  </a:lnTo>
                  <a:lnTo>
                    <a:pt x="0" y="60038"/>
                  </a:lnTo>
                  <a:lnTo>
                    <a:pt x="76" y="56949"/>
                  </a:lnTo>
                  <a:lnTo>
                    <a:pt x="268" y="53899"/>
                  </a:lnTo>
                  <a:lnTo>
                    <a:pt x="690" y="50888"/>
                  </a:lnTo>
                  <a:lnTo>
                    <a:pt x="1189" y="47953"/>
                  </a:lnTo>
                  <a:lnTo>
                    <a:pt x="1879" y="45057"/>
                  </a:lnTo>
                  <a:lnTo>
                    <a:pt x="2685" y="42200"/>
                  </a:lnTo>
                  <a:lnTo>
                    <a:pt x="3606" y="39420"/>
                  </a:lnTo>
                  <a:lnTo>
                    <a:pt x="4680" y="36718"/>
                  </a:lnTo>
                  <a:lnTo>
                    <a:pt x="5907" y="34015"/>
                  </a:lnTo>
                  <a:lnTo>
                    <a:pt x="7212" y="31428"/>
                  </a:lnTo>
                  <a:lnTo>
                    <a:pt x="8670" y="28957"/>
                  </a:lnTo>
                  <a:lnTo>
                    <a:pt x="10242" y="26486"/>
                  </a:lnTo>
                  <a:lnTo>
                    <a:pt x="11930" y="24131"/>
                  </a:lnTo>
                  <a:lnTo>
                    <a:pt x="13657" y="21891"/>
                  </a:lnTo>
                  <a:lnTo>
                    <a:pt x="15537" y="19729"/>
                  </a:lnTo>
                  <a:lnTo>
                    <a:pt x="17570" y="17644"/>
                  </a:lnTo>
                  <a:lnTo>
                    <a:pt x="19641" y="15637"/>
                  </a:lnTo>
                  <a:lnTo>
                    <a:pt x="21828" y="13745"/>
                  </a:lnTo>
                  <a:lnTo>
                    <a:pt x="24053" y="11969"/>
                  </a:lnTo>
                  <a:lnTo>
                    <a:pt x="26432" y="10270"/>
                  </a:lnTo>
                  <a:lnTo>
                    <a:pt x="28887" y="8725"/>
                  </a:lnTo>
                  <a:lnTo>
                    <a:pt x="31381" y="7297"/>
                  </a:lnTo>
                  <a:lnTo>
                    <a:pt x="33951" y="5945"/>
                  </a:lnTo>
                  <a:lnTo>
                    <a:pt x="36636" y="4749"/>
                  </a:lnTo>
                  <a:lnTo>
                    <a:pt x="39360" y="3706"/>
                  </a:lnTo>
                  <a:lnTo>
                    <a:pt x="42161" y="2741"/>
                  </a:lnTo>
                  <a:lnTo>
                    <a:pt x="45038" y="1930"/>
                  </a:lnTo>
                  <a:lnTo>
                    <a:pt x="47915" y="1274"/>
                  </a:lnTo>
                  <a:lnTo>
                    <a:pt x="50869" y="733"/>
                  </a:lnTo>
                  <a:lnTo>
                    <a:pt x="53861" y="347"/>
                  </a:lnTo>
                  <a:lnTo>
                    <a:pt x="56930" y="115"/>
                  </a:lnTo>
                  <a:lnTo>
                    <a:pt x="60000" y="0"/>
                  </a:lnTo>
                  <a:lnTo>
                    <a:pt x="63107" y="115"/>
                  </a:lnTo>
                  <a:lnTo>
                    <a:pt x="66138" y="347"/>
                  </a:lnTo>
                  <a:lnTo>
                    <a:pt x="69168" y="733"/>
                  </a:lnTo>
                  <a:lnTo>
                    <a:pt x="72084" y="1274"/>
                  </a:lnTo>
                  <a:lnTo>
                    <a:pt x="75000" y="1930"/>
                  </a:lnTo>
                  <a:lnTo>
                    <a:pt x="77838" y="2741"/>
                  </a:lnTo>
                  <a:lnTo>
                    <a:pt x="80639" y="3706"/>
                  </a:lnTo>
                  <a:lnTo>
                    <a:pt x="83363" y="4749"/>
                  </a:lnTo>
                  <a:lnTo>
                    <a:pt x="86010" y="5945"/>
                  </a:lnTo>
                  <a:lnTo>
                    <a:pt x="88618" y="7297"/>
                  </a:lnTo>
                  <a:lnTo>
                    <a:pt x="91112" y="8725"/>
                  </a:lnTo>
                  <a:lnTo>
                    <a:pt x="93529" y="10270"/>
                  </a:lnTo>
                  <a:lnTo>
                    <a:pt x="95907" y="11969"/>
                  </a:lnTo>
                  <a:lnTo>
                    <a:pt x="98171" y="13745"/>
                  </a:lnTo>
                  <a:lnTo>
                    <a:pt x="100319" y="15637"/>
                  </a:lnTo>
                  <a:lnTo>
                    <a:pt x="102429" y="17644"/>
                  </a:lnTo>
                  <a:lnTo>
                    <a:pt x="104424" y="19729"/>
                  </a:lnTo>
                  <a:lnTo>
                    <a:pt x="106304" y="21891"/>
                  </a:lnTo>
                  <a:lnTo>
                    <a:pt x="108069" y="24131"/>
                  </a:lnTo>
                  <a:lnTo>
                    <a:pt x="109718" y="26486"/>
                  </a:lnTo>
                  <a:lnTo>
                    <a:pt x="111329" y="28957"/>
                  </a:lnTo>
                  <a:lnTo>
                    <a:pt x="112749" y="31428"/>
                  </a:lnTo>
                  <a:lnTo>
                    <a:pt x="114053" y="34015"/>
                  </a:lnTo>
                  <a:lnTo>
                    <a:pt x="115281" y="36718"/>
                  </a:lnTo>
                  <a:lnTo>
                    <a:pt x="116355" y="39420"/>
                  </a:lnTo>
                  <a:lnTo>
                    <a:pt x="117276" y="42200"/>
                  </a:lnTo>
                  <a:lnTo>
                    <a:pt x="118120" y="45057"/>
                  </a:lnTo>
                  <a:lnTo>
                    <a:pt x="118772" y="47953"/>
                  </a:lnTo>
                  <a:lnTo>
                    <a:pt x="119309" y="50888"/>
                  </a:lnTo>
                  <a:lnTo>
                    <a:pt x="119693" y="53899"/>
                  </a:lnTo>
                  <a:lnTo>
                    <a:pt x="119923" y="56949"/>
                  </a:lnTo>
                  <a:lnTo>
                    <a:pt x="120000" y="600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îŝḻiḑê"/>
            <p:cNvSpPr/>
            <p:nvPr/>
          </p:nvSpPr>
          <p:spPr>
            <a:xfrm flipH="1">
              <a:off x="4997336" y="3579822"/>
              <a:ext cx="438911" cy="4489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2"/>
                  </a:moveTo>
                  <a:lnTo>
                    <a:pt x="119945" y="63088"/>
                  </a:lnTo>
                  <a:lnTo>
                    <a:pt x="119674" y="66095"/>
                  </a:lnTo>
                  <a:lnTo>
                    <a:pt x="119294" y="69157"/>
                  </a:lnTo>
                  <a:lnTo>
                    <a:pt x="118751" y="72109"/>
                  </a:lnTo>
                  <a:lnTo>
                    <a:pt x="118100" y="75006"/>
                  </a:lnTo>
                  <a:lnTo>
                    <a:pt x="117286" y="77904"/>
                  </a:lnTo>
                  <a:lnTo>
                    <a:pt x="116309" y="80637"/>
                  </a:lnTo>
                  <a:lnTo>
                    <a:pt x="115278" y="83371"/>
                  </a:lnTo>
                  <a:lnTo>
                    <a:pt x="114084" y="86050"/>
                  </a:lnTo>
                  <a:lnTo>
                    <a:pt x="112727" y="88619"/>
                  </a:lnTo>
                  <a:lnTo>
                    <a:pt x="111316" y="91134"/>
                  </a:lnTo>
                  <a:lnTo>
                    <a:pt x="109687" y="93594"/>
                  </a:lnTo>
                  <a:lnTo>
                    <a:pt x="108059" y="95890"/>
                  </a:lnTo>
                  <a:lnTo>
                    <a:pt x="106268" y="98186"/>
                  </a:lnTo>
                  <a:lnTo>
                    <a:pt x="104369" y="100373"/>
                  </a:lnTo>
                  <a:lnTo>
                    <a:pt x="102360" y="102451"/>
                  </a:lnTo>
                  <a:lnTo>
                    <a:pt x="100298" y="104419"/>
                  </a:lnTo>
                  <a:lnTo>
                    <a:pt x="98127" y="106332"/>
                  </a:lnTo>
                  <a:lnTo>
                    <a:pt x="95902" y="108082"/>
                  </a:lnTo>
                  <a:lnTo>
                    <a:pt x="93514" y="109776"/>
                  </a:lnTo>
                  <a:lnTo>
                    <a:pt x="91126" y="111307"/>
                  </a:lnTo>
                  <a:lnTo>
                    <a:pt x="88575" y="112783"/>
                  </a:lnTo>
                  <a:lnTo>
                    <a:pt x="85970" y="114095"/>
                  </a:lnTo>
                  <a:lnTo>
                    <a:pt x="83310" y="115298"/>
                  </a:lnTo>
                  <a:lnTo>
                    <a:pt x="80597" y="116337"/>
                  </a:lnTo>
                  <a:lnTo>
                    <a:pt x="77829" y="117321"/>
                  </a:lnTo>
                  <a:lnTo>
                    <a:pt x="74952" y="118141"/>
                  </a:lnTo>
                  <a:lnTo>
                    <a:pt x="72075" y="118797"/>
                  </a:lnTo>
                  <a:lnTo>
                    <a:pt x="69145" y="119289"/>
                  </a:lnTo>
                  <a:lnTo>
                    <a:pt x="66105" y="119726"/>
                  </a:lnTo>
                  <a:lnTo>
                    <a:pt x="63066" y="119945"/>
                  </a:lnTo>
                  <a:lnTo>
                    <a:pt x="59972" y="120000"/>
                  </a:lnTo>
                  <a:lnTo>
                    <a:pt x="56933" y="119945"/>
                  </a:lnTo>
                  <a:lnTo>
                    <a:pt x="53839" y="119726"/>
                  </a:lnTo>
                  <a:lnTo>
                    <a:pt x="50800" y="119289"/>
                  </a:lnTo>
                  <a:lnTo>
                    <a:pt x="47869" y="118797"/>
                  </a:lnTo>
                  <a:lnTo>
                    <a:pt x="44993" y="118141"/>
                  </a:lnTo>
                  <a:lnTo>
                    <a:pt x="42116" y="117321"/>
                  </a:lnTo>
                  <a:lnTo>
                    <a:pt x="39348" y="116337"/>
                  </a:lnTo>
                  <a:lnTo>
                    <a:pt x="36635" y="115298"/>
                  </a:lnTo>
                  <a:lnTo>
                    <a:pt x="33921" y="114095"/>
                  </a:lnTo>
                  <a:lnTo>
                    <a:pt x="31370" y="112783"/>
                  </a:lnTo>
                  <a:lnTo>
                    <a:pt x="28873" y="111307"/>
                  </a:lnTo>
                  <a:lnTo>
                    <a:pt x="26431" y="109776"/>
                  </a:lnTo>
                  <a:lnTo>
                    <a:pt x="24097" y="108082"/>
                  </a:lnTo>
                  <a:lnTo>
                    <a:pt x="21818" y="106332"/>
                  </a:lnTo>
                  <a:lnTo>
                    <a:pt x="19647" y="104419"/>
                  </a:lnTo>
                  <a:lnTo>
                    <a:pt x="17584" y="102451"/>
                  </a:lnTo>
                  <a:lnTo>
                    <a:pt x="15576" y="100373"/>
                  </a:lnTo>
                  <a:lnTo>
                    <a:pt x="13677" y="98186"/>
                  </a:lnTo>
                  <a:lnTo>
                    <a:pt x="11886" y="95890"/>
                  </a:lnTo>
                  <a:lnTo>
                    <a:pt x="10257" y="93594"/>
                  </a:lnTo>
                  <a:lnTo>
                    <a:pt x="8629" y="91134"/>
                  </a:lnTo>
                  <a:lnTo>
                    <a:pt x="7218" y="88619"/>
                  </a:lnTo>
                  <a:lnTo>
                    <a:pt x="5861" y="86050"/>
                  </a:lnTo>
                  <a:lnTo>
                    <a:pt x="4721" y="83371"/>
                  </a:lnTo>
                  <a:lnTo>
                    <a:pt x="3636" y="80637"/>
                  </a:lnTo>
                  <a:lnTo>
                    <a:pt x="2713" y="77904"/>
                  </a:lnTo>
                  <a:lnTo>
                    <a:pt x="1845" y="75006"/>
                  </a:lnTo>
                  <a:lnTo>
                    <a:pt x="1194" y="72109"/>
                  </a:lnTo>
                  <a:lnTo>
                    <a:pt x="705" y="69157"/>
                  </a:lnTo>
                  <a:lnTo>
                    <a:pt x="271" y="66095"/>
                  </a:lnTo>
                  <a:lnTo>
                    <a:pt x="54" y="63088"/>
                  </a:lnTo>
                  <a:lnTo>
                    <a:pt x="0" y="59972"/>
                  </a:lnTo>
                  <a:lnTo>
                    <a:pt x="54" y="56911"/>
                  </a:lnTo>
                  <a:lnTo>
                    <a:pt x="271" y="53904"/>
                  </a:lnTo>
                  <a:lnTo>
                    <a:pt x="705" y="50897"/>
                  </a:lnTo>
                  <a:lnTo>
                    <a:pt x="1194" y="47945"/>
                  </a:lnTo>
                  <a:lnTo>
                    <a:pt x="1845" y="45047"/>
                  </a:lnTo>
                  <a:lnTo>
                    <a:pt x="2713" y="42150"/>
                  </a:lnTo>
                  <a:lnTo>
                    <a:pt x="3636" y="39362"/>
                  </a:lnTo>
                  <a:lnTo>
                    <a:pt x="4721" y="36628"/>
                  </a:lnTo>
                  <a:lnTo>
                    <a:pt x="5861" y="33949"/>
                  </a:lnTo>
                  <a:lnTo>
                    <a:pt x="7218" y="31380"/>
                  </a:lnTo>
                  <a:lnTo>
                    <a:pt x="8629" y="28865"/>
                  </a:lnTo>
                  <a:lnTo>
                    <a:pt x="10257" y="26460"/>
                  </a:lnTo>
                  <a:lnTo>
                    <a:pt x="11886" y="24109"/>
                  </a:lnTo>
                  <a:lnTo>
                    <a:pt x="13677" y="21813"/>
                  </a:lnTo>
                  <a:lnTo>
                    <a:pt x="15576" y="19681"/>
                  </a:lnTo>
                  <a:lnTo>
                    <a:pt x="17584" y="17548"/>
                  </a:lnTo>
                  <a:lnTo>
                    <a:pt x="19647" y="15580"/>
                  </a:lnTo>
                  <a:lnTo>
                    <a:pt x="21818" y="13722"/>
                  </a:lnTo>
                  <a:lnTo>
                    <a:pt x="24097" y="11917"/>
                  </a:lnTo>
                  <a:lnTo>
                    <a:pt x="26431" y="10223"/>
                  </a:lnTo>
                  <a:lnTo>
                    <a:pt x="28873" y="8692"/>
                  </a:lnTo>
                  <a:lnTo>
                    <a:pt x="31370" y="7216"/>
                  </a:lnTo>
                  <a:lnTo>
                    <a:pt x="33921" y="5904"/>
                  </a:lnTo>
                  <a:lnTo>
                    <a:pt x="36635" y="4701"/>
                  </a:lnTo>
                  <a:lnTo>
                    <a:pt x="39348" y="3662"/>
                  </a:lnTo>
                  <a:lnTo>
                    <a:pt x="42116" y="2733"/>
                  </a:lnTo>
                  <a:lnTo>
                    <a:pt x="44993" y="1913"/>
                  </a:lnTo>
                  <a:lnTo>
                    <a:pt x="47869" y="1257"/>
                  </a:lnTo>
                  <a:lnTo>
                    <a:pt x="50800" y="710"/>
                  </a:lnTo>
                  <a:lnTo>
                    <a:pt x="53839" y="273"/>
                  </a:lnTo>
                  <a:lnTo>
                    <a:pt x="56933" y="54"/>
                  </a:lnTo>
                  <a:lnTo>
                    <a:pt x="59972" y="0"/>
                  </a:lnTo>
                  <a:lnTo>
                    <a:pt x="63066" y="54"/>
                  </a:lnTo>
                  <a:lnTo>
                    <a:pt x="66105" y="273"/>
                  </a:lnTo>
                  <a:lnTo>
                    <a:pt x="69145" y="710"/>
                  </a:lnTo>
                  <a:lnTo>
                    <a:pt x="72075" y="1257"/>
                  </a:lnTo>
                  <a:lnTo>
                    <a:pt x="74952" y="1913"/>
                  </a:lnTo>
                  <a:lnTo>
                    <a:pt x="77829" y="2733"/>
                  </a:lnTo>
                  <a:lnTo>
                    <a:pt x="80597" y="3662"/>
                  </a:lnTo>
                  <a:lnTo>
                    <a:pt x="83310" y="4701"/>
                  </a:lnTo>
                  <a:lnTo>
                    <a:pt x="85970" y="5904"/>
                  </a:lnTo>
                  <a:lnTo>
                    <a:pt x="88575" y="7216"/>
                  </a:lnTo>
                  <a:lnTo>
                    <a:pt x="91126" y="8692"/>
                  </a:lnTo>
                  <a:lnTo>
                    <a:pt x="93514" y="10223"/>
                  </a:lnTo>
                  <a:lnTo>
                    <a:pt x="95902" y="11917"/>
                  </a:lnTo>
                  <a:lnTo>
                    <a:pt x="98127" y="13722"/>
                  </a:lnTo>
                  <a:lnTo>
                    <a:pt x="100298" y="15580"/>
                  </a:lnTo>
                  <a:lnTo>
                    <a:pt x="102360" y="17548"/>
                  </a:lnTo>
                  <a:lnTo>
                    <a:pt x="104369" y="19681"/>
                  </a:lnTo>
                  <a:lnTo>
                    <a:pt x="106268" y="21813"/>
                  </a:lnTo>
                  <a:lnTo>
                    <a:pt x="108059" y="24109"/>
                  </a:lnTo>
                  <a:lnTo>
                    <a:pt x="109687" y="26460"/>
                  </a:lnTo>
                  <a:lnTo>
                    <a:pt x="111316" y="28865"/>
                  </a:lnTo>
                  <a:lnTo>
                    <a:pt x="112727" y="31380"/>
                  </a:lnTo>
                  <a:lnTo>
                    <a:pt x="114084" y="33949"/>
                  </a:lnTo>
                  <a:lnTo>
                    <a:pt x="115278" y="36628"/>
                  </a:lnTo>
                  <a:lnTo>
                    <a:pt x="116309" y="39362"/>
                  </a:lnTo>
                  <a:lnTo>
                    <a:pt x="117286" y="42150"/>
                  </a:lnTo>
                  <a:lnTo>
                    <a:pt x="118100" y="45047"/>
                  </a:lnTo>
                  <a:lnTo>
                    <a:pt x="118751" y="47945"/>
                  </a:lnTo>
                  <a:lnTo>
                    <a:pt x="119294" y="50897"/>
                  </a:lnTo>
                  <a:lnTo>
                    <a:pt x="119674" y="53904"/>
                  </a:lnTo>
                  <a:lnTo>
                    <a:pt x="119945" y="56911"/>
                  </a:lnTo>
                  <a:lnTo>
                    <a:pt x="120000" y="5997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îṡlîḋè"/>
            <p:cNvSpPr/>
            <p:nvPr/>
          </p:nvSpPr>
          <p:spPr>
            <a:xfrm flipH="1">
              <a:off x="5333070" y="2580652"/>
              <a:ext cx="908791" cy="9304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3"/>
                  </a:moveTo>
                  <a:lnTo>
                    <a:pt x="119921" y="63059"/>
                  </a:lnTo>
                  <a:lnTo>
                    <a:pt x="119685" y="66118"/>
                  </a:lnTo>
                  <a:lnTo>
                    <a:pt x="119318" y="69098"/>
                  </a:lnTo>
                  <a:lnTo>
                    <a:pt x="118768" y="72079"/>
                  </a:lnTo>
                  <a:lnTo>
                    <a:pt x="118113" y="74980"/>
                  </a:lnTo>
                  <a:lnTo>
                    <a:pt x="117327" y="77828"/>
                  </a:lnTo>
                  <a:lnTo>
                    <a:pt x="116358" y="80624"/>
                  </a:lnTo>
                  <a:lnTo>
                    <a:pt x="115283" y="83340"/>
                  </a:lnTo>
                  <a:lnTo>
                    <a:pt x="114104" y="85978"/>
                  </a:lnTo>
                  <a:lnTo>
                    <a:pt x="112768" y="88562"/>
                  </a:lnTo>
                  <a:lnTo>
                    <a:pt x="111301" y="91094"/>
                  </a:lnTo>
                  <a:lnTo>
                    <a:pt x="109755" y="93547"/>
                  </a:lnTo>
                  <a:lnTo>
                    <a:pt x="108078" y="95868"/>
                  </a:lnTo>
                  <a:lnTo>
                    <a:pt x="106323" y="98162"/>
                  </a:lnTo>
                  <a:lnTo>
                    <a:pt x="104410" y="100325"/>
                  </a:lnTo>
                  <a:lnTo>
                    <a:pt x="102445" y="102408"/>
                  </a:lnTo>
                  <a:lnTo>
                    <a:pt x="100349" y="104386"/>
                  </a:lnTo>
                  <a:lnTo>
                    <a:pt x="98148" y="106285"/>
                  </a:lnTo>
                  <a:lnTo>
                    <a:pt x="95895" y="108079"/>
                  </a:lnTo>
                  <a:lnTo>
                    <a:pt x="93537" y="109740"/>
                  </a:lnTo>
                  <a:lnTo>
                    <a:pt x="91126" y="111296"/>
                  </a:lnTo>
                  <a:lnTo>
                    <a:pt x="88611" y="112747"/>
                  </a:lnTo>
                  <a:lnTo>
                    <a:pt x="86017" y="114065"/>
                  </a:lnTo>
                  <a:lnTo>
                    <a:pt x="83371" y="115252"/>
                  </a:lnTo>
                  <a:lnTo>
                    <a:pt x="80620" y="116334"/>
                  </a:lnTo>
                  <a:lnTo>
                    <a:pt x="77842" y="117283"/>
                  </a:lnTo>
                  <a:lnTo>
                    <a:pt x="75013" y="118074"/>
                  </a:lnTo>
                  <a:lnTo>
                    <a:pt x="72104" y="118760"/>
                  </a:lnTo>
                  <a:lnTo>
                    <a:pt x="69144" y="119287"/>
                  </a:lnTo>
                  <a:lnTo>
                    <a:pt x="66131" y="119683"/>
                  </a:lnTo>
                  <a:lnTo>
                    <a:pt x="63091" y="119894"/>
                  </a:lnTo>
                  <a:lnTo>
                    <a:pt x="60000" y="120000"/>
                  </a:lnTo>
                  <a:lnTo>
                    <a:pt x="56908" y="119894"/>
                  </a:lnTo>
                  <a:lnTo>
                    <a:pt x="53842" y="119683"/>
                  </a:lnTo>
                  <a:lnTo>
                    <a:pt x="50855" y="119287"/>
                  </a:lnTo>
                  <a:lnTo>
                    <a:pt x="47921" y="118760"/>
                  </a:lnTo>
                  <a:lnTo>
                    <a:pt x="45013" y="118074"/>
                  </a:lnTo>
                  <a:lnTo>
                    <a:pt x="42157" y="117283"/>
                  </a:lnTo>
                  <a:lnTo>
                    <a:pt x="39379" y="116334"/>
                  </a:lnTo>
                  <a:lnTo>
                    <a:pt x="36628" y="115252"/>
                  </a:lnTo>
                  <a:lnTo>
                    <a:pt x="33982" y="114065"/>
                  </a:lnTo>
                  <a:lnTo>
                    <a:pt x="31388" y="112747"/>
                  </a:lnTo>
                  <a:lnTo>
                    <a:pt x="28873" y="111296"/>
                  </a:lnTo>
                  <a:lnTo>
                    <a:pt x="26462" y="109740"/>
                  </a:lnTo>
                  <a:lnTo>
                    <a:pt x="24078" y="108079"/>
                  </a:lnTo>
                  <a:lnTo>
                    <a:pt x="21825" y="106285"/>
                  </a:lnTo>
                  <a:lnTo>
                    <a:pt x="19676" y="104386"/>
                  </a:lnTo>
                  <a:lnTo>
                    <a:pt x="17554" y="102408"/>
                  </a:lnTo>
                  <a:lnTo>
                    <a:pt x="15589" y="100325"/>
                  </a:lnTo>
                  <a:lnTo>
                    <a:pt x="13703" y="98162"/>
                  </a:lnTo>
                  <a:lnTo>
                    <a:pt x="11921" y="95868"/>
                  </a:lnTo>
                  <a:lnTo>
                    <a:pt x="10218" y="93547"/>
                  </a:lnTo>
                  <a:lnTo>
                    <a:pt x="8698" y="91094"/>
                  </a:lnTo>
                  <a:lnTo>
                    <a:pt x="7231" y="88562"/>
                  </a:lnTo>
                  <a:lnTo>
                    <a:pt x="5895" y="85978"/>
                  </a:lnTo>
                  <a:lnTo>
                    <a:pt x="4689" y="83340"/>
                  </a:lnTo>
                  <a:lnTo>
                    <a:pt x="3641" y="80624"/>
                  </a:lnTo>
                  <a:lnTo>
                    <a:pt x="2698" y="77828"/>
                  </a:lnTo>
                  <a:lnTo>
                    <a:pt x="1886" y="74980"/>
                  </a:lnTo>
                  <a:lnTo>
                    <a:pt x="1231" y="72079"/>
                  </a:lnTo>
                  <a:lnTo>
                    <a:pt x="681" y="69098"/>
                  </a:lnTo>
                  <a:lnTo>
                    <a:pt x="314" y="66118"/>
                  </a:lnTo>
                  <a:lnTo>
                    <a:pt x="78" y="63059"/>
                  </a:lnTo>
                  <a:lnTo>
                    <a:pt x="0" y="59973"/>
                  </a:lnTo>
                  <a:lnTo>
                    <a:pt x="78" y="56914"/>
                  </a:lnTo>
                  <a:lnTo>
                    <a:pt x="314" y="53854"/>
                  </a:lnTo>
                  <a:lnTo>
                    <a:pt x="681" y="50821"/>
                  </a:lnTo>
                  <a:lnTo>
                    <a:pt x="1231" y="47894"/>
                  </a:lnTo>
                  <a:lnTo>
                    <a:pt x="1886" y="44993"/>
                  </a:lnTo>
                  <a:lnTo>
                    <a:pt x="2698" y="42145"/>
                  </a:lnTo>
                  <a:lnTo>
                    <a:pt x="3641" y="39349"/>
                  </a:lnTo>
                  <a:lnTo>
                    <a:pt x="4689" y="36632"/>
                  </a:lnTo>
                  <a:lnTo>
                    <a:pt x="5895" y="33969"/>
                  </a:lnTo>
                  <a:lnTo>
                    <a:pt x="7231" y="31384"/>
                  </a:lnTo>
                  <a:lnTo>
                    <a:pt x="8698" y="28879"/>
                  </a:lnTo>
                  <a:lnTo>
                    <a:pt x="10218" y="26426"/>
                  </a:lnTo>
                  <a:lnTo>
                    <a:pt x="11921" y="24079"/>
                  </a:lnTo>
                  <a:lnTo>
                    <a:pt x="13703" y="21810"/>
                  </a:lnTo>
                  <a:lnTo>
                    <a:pt x="15589" y="19648"/>
                  </a:lnTo>
                  <a:lnTo>
                    <a:pt x="17554" y="17564"/>
                  </a:lnTo>
                  <a:lnTo>
                    <a:pt x="19650" y="15560"/>
                  </a:lnTo>
                  <a:lnTo>
                    <a:pt x="21825" y="13687"/>
                  </a:lnTo>
                  <a:lnTo>
                    <a:pt x="24078" y="11920"/>
                  </a:lnTo>
                  <a:lnTo>
                    <a:pt x="26462" y="10232"/>
                  </a:lnTo>
                  <a:lnTo>
                    <a:pt x="28873" y="8703"/>
                  </a:lnTo>
                  <a:lnTo>
                    <a:pt x="31388" y="7252"/>
                  </a:lnTo>
                  <a:lnTo>
                    <a:pt x="33982" y="5907"/>
                  </a:lnTo>
                  <a:lnTo>
                    <a:pt x="36628" y="4694"/>
                  </a:lnTo>
                  <a:lnTo>
                    <a:pt x="39379" y="3639"/>
                  </a:lnTo>
                  <a:lnTo>
                    <a:pt x="42157" y="2716"/>
                  </a:lnTo>
                  <a:lnTo>
                    <a:pt x="45013" y="1872"/>
                  </a:lnTo>
                  <a:lnTo>
                    <a:pt x="47921" y="1213"/>
                  </a:lnTo>
                  <a:lnTo>
                    <a:pt x="50855" y="685"/>
                  </a:lnTo>
                  <a:lnTo>
                    <a:pt x="53842" y="316"/>
                  </a:lnTo>
                  <a:lnTo>
                    <a:pt x="56908" y="79"/>
                  </a:lnTo>
                  <a:lnTo>
                    <a:pt x="60000" y="0"/>
                  </a:lnTo>
                  <a:lnTo>
                    <a:pt x="63091" y="79"/>
                  </a:lnTo>
                  <a:lnTo>
                    <a:pt x="66131" y="316"/>
                  </a:lnTo>
                  <a:lnTo>
                    <a:pt x="69144" y="685"/>
                  </a:lnTo>
                  <a:lnTo>
                    <a:pt x="72104" y="1213"/>
                  </a:lnTo>
                  <a:lnTo>
                    <a:pt x="75013" y="1872"/>
                  </a:lnTo>
                  <a:lnTo>
                    <a:pt x="77842" y="2716"/>
                  </a:lnTo>
                  <a:lnTo>
                    <a:pt x="80620" y="3639"/>
                  </a:lnTo>
                  <a:lnTo>
                    <a:pt x="83371" y="4694"/>
                  </a:lnTo>
                  <a:lnTo>
                    <a:pt x="86017" y="5907"/>
                  </a:lnTo>
                  <a:lnTo>
                    <a:pt x="88611" y="7252"/>
                  </a:lnTo>
                  <a:lnTo>
                    <a:pt x="91126" y="8703"/>
                  </a:lnTo>
                  <a:lnTo>
                    <a:pt x="93537" y="10232"/>
                  </a:lnTo>
                  <a:lnTo>
                    <a:pt x="95895" y="11920"/>
                  </a:lnTo>
                  <a:lnTo>
                    <a:pt x="98148" y="13687"/>
                  </a:lnTo>
                  <a:lnTo>
                    <a:pt x="100349" y="15560"/>
                  </a:lnTo>
                  <a:lnTo>
                    <a:pt x="102445" y="17564"/>
                  </a:lnTo>
                  <a:lnTo>
                    <a:pt x="104410" y="19648"/>
                  </a:lnTo>
                  <a:lnTo>
                    <a:pt x="106323" y="21810"/>
                  </a:lnTo>
                  <a:lnTo>
                    <a:pt x="108078" y="24079"/>
                  </a:lnTo>
                  <a:lnTo>
                    <a:pt x="109755" y="26426"/>
                  </a:lnTo>
                  <a:lnTo>
                    <a:pt x="111301" y="28879"/>
                  </a:lnTo>
                  <a:lnTo>
                    <a:pt x="112768" y="31384"/>
                  </a:lnTo>
                  <a:lnTo>
                    <a:pt x="114104" y="33969"/>
                  </a:lnTo>
                  <a:lnTo>
                    <a:pt x="115283" y="36632"/>
                  </a:lnTo>
                  <a:lnTo>
                    <a:pt x="116358" y="39349"/>
                  </a:lnTo>
                  <a:lnTo>
                    <a:pt x="117327" y="42145"/>
                  </a:lnTo>
                  <a:lnTo>
                    <a:pt x="118113" y="44993"/>
                  </a:lnTo>
                  <a:lnTo>
                    <a:pt x="118768" y="47894"/>
                  </a:lnTo>
                  <a:lnTo>
                    <a:pt x="119318" y="50821"/>
                  </a:lnTo>
                  <a:lnTo>
                    <a:pt x="119685" y="53854"/>
                  </a:lnTo>
                  <a:lnTo>
                    <a:pt x="119921" y="56914"/>
                  </a:lnTo>
                  <a:lnTo>
                    <a:pt x="120000" y="599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iṡľiḑè"/>
            <p:cNvSpPr/>
            <p:nvPr/>
          </p:nvSpPr>
          <p:spPr>
            <a:xfrm flipH="1">
              <a:off x="4812370" y="3049061"/>
              <a:ext cx="454992" cy="4655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52"/>
                  </a:moveTo>
                  <a:lnTo>
                    <a:pt x="119895" y="63107"/>
                  </a:lnTo>
                  <a:lnTo>
                    <a:pt x="119686" y="66110"/>
                  </a:lnTo>
                  <a:lnTo>
                    <a:pt x="119267" y="69165"/>
                  </a:lnTo>
                  <a:lnTo>
                    <a:pt x="118744" y="72115"/>
                  </a:lnTo>
                  <a:lnTo>
                    <a:pt x="118063" y="75013"/>
                  </a:lnTo>
                  <a:lnTo>
                    <a:pt x="117278" y="77857"/>
                  </a:lnTo>
                  <a:lnTo>
                    <a:pt x="116336" y="80649"/>
                  </a:lnTo>
                  <a:lnTo>
                    <a:pt x="115290" y="83388"/>
                  </a:lnTo>
                  <a:lnTo>
                    <a:pt x="114086" y="86022"/>
                  </a:lnTo>
                  <a:lnTo>
                    <a:pt x="112725" y="88604"/>
                  </a:lnTo>
                  <a:lnTo>
                    <a:pt x="111312" y="91132"/>
                  </a:lnTo>
                  <a:lnTo>
                    <a:pt x="109742" y="93503"/>
                  </a:lnTo>
                  <a:lnTo>
                    <a:pt x="108068" y="95926"/>
                  </a:lnTo>
                  <a:lnTo>
                    <a:pt x="106288" y="98191"/>
                  </a:lnTo>
                  <a:lnTo>
                    <a:pt x="104404" y="100351"/>
                  </a:lnTo>
                  <a:lnTo>
                    <a:pt x="102416" y="102405"/>
                  </a:lnTo>
                  <a:lnTo>
                    <a:pt x="100322" y="104407"/>
                  </a:lnTo>
                  <a:lnTo>
                    <a:pt x="98124" y="106251"/>
                  </a:lnTo>
                  <a:lnTo>
                    <a:pt x="95874" y="108094"/>
                  </a:lnTo>
                  <a:lnTo>
                    <a:pt x="93519" y="109727"/>
                  </a:lnTo>
                  <a:lnTo>
                    <a:pt x="91059" y="111255"/>
                  </a:lnTo>
                  <a:lnTo>
                    <a:pt x="88547" y="112783"/>
                  </a:lnTo>
                  <a:lnTo>
                    <a:pt x="85983" y="114047"/>
                  </a:lnTo>
                  <a:lnTo>
                    <a:pt x="83314" y="115258"/>
                  </a:lnTo>
                  <a:lnTo>
                    <a:pt x="80593" y="116365"/>
                  </a:lnTo>
                  <a:lnTo>
                    <a:pt x="77819" y="117313"/>
                  </a:lnTo>
                  <a:lnTo>
                    <a:pt x="74941" y="118103"/>
                  </a:lnTo>
                  <a:lnTo>
                    <a:pt x="72062" y="118788"/>
                  </a:lnTo>
                  <a:lnTo>
                    <a:pt x="69132" y="119315"/>
                  </a:lnTo>
                  <a:lnTo>
                    <a:pt x="66149" y="119683"/>
                  </a:lnTo>
                  <a:lnTo>
                    <a:pt x="63061" y="119947"/>
                  </a:lnTo>
                  <a:lnTo>
                    <a:pt x="59973" y="120000"/>
                  </a:lnTo>
                  <a:lnTo>
                    <a:pt x="56886" y="119947"/>
                  </a:lnTo>
                  <a:lnTo>
                    <a:pt x="53850" y="119683"/>
                  </a:lnTo>
                  <a:lnTo>
                    <a:pt x="50867" y="119315"/>
                  </a:lnTo>
                  <a:lnTo>
                    <a:pt x="47937" y="118788"/>
                  </a:lnTo>
                  <a:lnTo>
                    <a:pt x="45006" y="118103"/>
                  </a:lnTo>
                  <a:lnTo>
                    <a:pt x="42180" y="117313"/>
                  </a:lnTo>
                  <a:lnTo>
                    <a:pt x="39354" y="116365"/>
                  </a:lnTo>
                  <a:lnTo>
                    <a:pt x="36633" y="115258"/>
                  </a:lnTo>
                  <a:lnTo>
                    <a:pt x="33964" y="114047"/>
                  </a:lnTo>
                  <a:lnTo>
                    <a:pt x="31399" y="112783"/>
                  </a:lnTo>
                  <a:lnTo>
                    <a:pt x="28887" y="111255"/>
                  </a:lnTo>
                  <a:lnTo>
                    <a:pt x="26428" y="109727"/>
                  </a:lnTo>
                  <a:lnTo>
                    <a:pt x="24125" y="108094"/>
                  </a:lnTo>
                  <a:lnTo>
                    <a:pt x="21822" y="106251"/>
                  </a:lnTo>
                  <a:lnTo>
                    <a:pt x="19677" y="104407"/>
                  </a:lnTo>
                  <a:lnTo>
                    <a:pt x="17583" y="102405"/>
                  </a:lnTo>
                  <a:lnTo>
                    <a:pt x="15542" y="100351"/>
                  </a:lnTo>
                  <a:lnTo>
                    <a:pt x="13711" y="98191"/>
                  </a:lnTo>
                  <a:lnTo>
                    <a:pt x="11931" y="95926"/>
                  </a:lnTo>
                  <a:lnTo>
                    <a:pt x="10257" y="93503"/>
                  </a:lnTo>
                  <a:lnTo>
                    <a:pt x="8687" y="91132"/>
                  </a:lnTo>
                  <a:lnTo>
                    <a:pt x="7274" y="88604"/>
                  </a:lnTo>
                  <a:lnTo>
                    <a:pt x="5965" y="86022"/>
                  </a:lnTo>
                  <a:lnTo>
                    <a:pt x="4762" y="83336"/>
                  </a:lnTo>
                  <a:lnTo>
                    <a:pt x="3663" y="80649"/>
                  </a:lnTo>
                  <a:lnTo>
                    <a:pt x="2721" y="77857"/>
                  </a:lnTo>
                  <a:lnTo>
                    <a:pt x="1883" y="75013"/>
                  </a:lnTo>
                  <a:lnTo>
                    <a:pt x="1203" y="72115"/>
                  </a:lnTo>
                  <a:lnTo>
                    <a:pt x="680" y="69165"/>
                  </a:lnTo>
                  <a:lnTo>
                    <a:pt x="366" y="66110"/>
                  </a:lnTo>
                  <a:lnTo>
                    <a:pt x="52" y="63107"/>
                  </a:lnTo>
                  <a:lnTo>
                    <a:pt x="0" y="60052"/>
                  </a:lnTo>
                  <a:lnTo>
                    <a:pt x="52" y="56944"/>
                  </a:lnTo>
                  <a:lnTo>
                    <a:pt x="366" y="53889"/>
                  </a:lnTo>
                  <a:lnTo>
                    <a:pt x="680" y="50886"/>
                  </a:lnTo>
                  <a:lnTo>
                    <a:pt x="1203" y="47884"/>
                  </a:lnTo>
                  <a:lnTo>
                    <a:pt x="1883" y="44986"/>
                  </a:lnTo>
                  <a:lnTo>
                    <a:pt x="2721" y="42142"/>
                  </a:lnTo>
                  <a:lnTo>
                    <a:pt x="3663" y="39402"/>
                  </a:lnTo>
                  <a:lnTo>
                    <a:pt x="4762" y="36663"/>
                  </a:lnTo>
                  <a:lnTo>
                    <a:pt x="5965" y="34029"/>
                  </a:lnTo>
                  <a:lnTo>
                    <a:pt x="7274" y="31448"/>
                  </a:lnTo>
                  <a:lnTo>
                    <a:pt x="8687" y="28867"/>
                  </a:lnTo>
                  <a:lnTo>
                    <a:pt x="10257" y="26496"/>
                  </a:lnTo>
                  <a:lnTo>
                    <a:pt x="11931" y="24126"/>
                  </a:lnTo>
                  <a:lnTo>
                    <a:pt x="13711" y="21861"/>
                  </a:lnTo>
                  <a:lnTo>
                    <a:pt x="15542" y="19648"/>
                  </a:lnTo>
                  <a:lnTo>
                    <a:pt x="17583" y="17594"/>
                  </a:lnTo>
                  <a:lnTo>
                    <a:pt x="19677" y="15592"/>
                  </a:lnTo>
                  <a:lnTo>
                    <a:pt x="21822" y="13748"/>
                  </a:lnTo>
                  <a:lnTo>
                    <a:pt x="24125" y="11957"/>
                  </a:lnTo>
                  <a:lnTo>
                    <a:pt x="26428" y="10272"/>
                  </a:lnTo>
                  <a:lnTo>
                    <a:pt x="28887" y="8744"/>
                  </a:lnTo>
                  <a:lnTo>
                    <a:pt x="31399" y="7269"/>
                  </a:lnTo>
                  <a:lnTo>
                    <a:pt x="33964" y="5952"/>
                  </a:lnTo>
                  <a:lnTo>
                    <a:pt x="36633" y="4741"/>
                  </a:lnTo>
                  <a:lnTo>
                    <a:pt x="39354" y="3634"/>
                  </a:lnTo>
                  <a:lnTo>
                    <a:pt x="42180" y="2739"/>
                  </a:lnTo>
                  <a:lnTo>
                    <a:pt x="45006" y="1896"/>
                  </a:lnTo>
                  <a:lnTo>
                    <a:pt x="47937" y="1264"/>
                  </a:lnTo>
                  <a:lnTo>
                    <a:pt x="50867" y="684"/>
                  </a:lnTo>
                  <a:lnTo>
                    <a:pt x="53850" y="368"/>
                  </a:lnTo>
                  <a:lnTo>
                    <a:pt x="56886" y="105"/>
                  </a:lnTo>
                  <a:lnTo>
                    <a:pt x="59973" y="0"/>
                  </a:lnTo>
                  <a:lnTo>
                    <a:pt x="63061" y="105"/>
                  </a:lnTo>
                  <a:lnTo>
                    <a:pt x="66149" y="368"/>
                  </a:lnTo>
                  <a:lnTo>
                    <a:pt x="69132" y="684"/>
                  </a:lnTo>
                  <a:lnTo>
                    <a:pt x="72062" y="1264"/>
                  </a:lnTo>
                  <a:lnTo>
                    <a:pt x="74941" y="1896"/>
                  </a:lnTo>
                  <a:lnTo>
                    <a:pt x="77819" y="2739"/>
                  </a:lnTo>
                  <a:lnTo>
                    <a:pt x="80593" y="3634"/>
                  </a:lnTo>
                  <a:lnTo>
                    <a:pt x="83314" y="4741"/>
                  </a:lnTo>
                  <a:lnTo>
                    <a:pt x="85983" y="5952"/>
                  </a:lnTo>
                  <a:lnTo>
                    <a:pt x="88547" y="7269"/>
                  </a:lnTo>
                  <a:lnTo>
                    <a:pt x="91059" y="8744"/>
                  </a:lnTo>
                  <a:lnTo>
                    <a:pt x="93519" y="10272"/>
                  </a:lnTo>
                  <a:lnTo>
                    <a:pt x="95874" y="11957"/>
                  </a:lnTo>
                  <a:lnTo>
                    <a:pt x="98124" y="13748"/>
                  </a:lnTo>
                  <a:lnTo>
                    <a:pt x="100322" y="15592"/>
                  </a:lnTo>
                  <a:lnTo>
                    <a:pt x="102416" y="17594"/>
                  </a:lnTo>
                  <a:lnTo>
                    <a:pt x="104404" y="19648"/>
                  </a:lnTo>
                  <a:lnTo>
                    <a:pt x="106288" y="21861"/>
                  </a:lnTo>
                  <a:lnTo>
                    <a:pt x="108068" y="24126"/>
                  </a:lnTo>
                  <a:lnTo>
                    <a:pt x="109742" y="26496"/>
                  </a:lnTo>
                  <a:lnTo>
                    <a:pt x="111312" y="28867"/>
                  </a:lnTo>
                  <a:lnTo>
                    <a:pt x="112725" y="31448"/>
                  </a:lnTo>
                  <a:lnTo>
                    <a:pt x="114086" y="34029"/>
                  </a:lnTo>
                  <a:lnTo>
                    <a:pt x="115290" y="36663"/>
                  </a:lnTo>
                  <a:lnTo>
                    <a:pt x="116336" y="39402"/>
                  </a:lnTo>
                  <a:lnTo>
                    <a:pt x="117278" y="42142"/>
                  </a:lnTo>
                  <a:lnTo>
                    <a:pt x="118063" y="44986"/>
                  </a:lnTo>
                  <a:lnTo>
                    <a:pt x="118744" y="47884"/>
                  </a:lnTo>
                  <a:lnTo>
                    <a:pt x="119267" y="50886"/>
                  </a:lnTo>
                  <a:lnTo>
                    <a:pt x="119686" y="53889"/>
                  </a:lnTo>
                  <a:lnTo>
                    <a:pt x="119895" y="56944"/>
                  </a:lnTo>
                  <a:lnTo>
                    <a:pt x="120000" y="6005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îṡḷïḍé"/>
            <p:cNvSpPr/>
            <p:nvPr/>
          </p:nvSpPr>
          <p:spPr>
            <a:xfrm flipH="1">
              <a:off x="6315198" y="2677620"/>
              <a:ext cx="400200" cy="40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29"/>
                  </a:moveTo>
                  <a:lnTo>
                    <a:pt x="119940" y="63085"/>
                  </a:lnTo>
                  <a:lnTo>
                    <a:pt x="119643" y="66140"/>
                  </a:lnTo>
                  <a:lnTo>
                    <a:pt x="119345" y="69136"/>
                  </a:lnTo>
                  <a:lnTo>
                    <a:pt x="118751" y="72131"/>
                  </a:lnTo>
                  <a:lnTo>
                    <a:pt x="118097" y="75007"/>
                  </a:lnTo>
                  <a:lnTo>
                    <a:pt x="117324" y="77883"/>
                  </a:lnTo>
                  <a:lnTo>
                    <a:pt x="116372" y="80639"/>
                  </a:lnTo>
                  <a:lnTo>
                    <a:pt x="115242" y="83394"/>
                  </a:lnTo>
                  <a:lnTo>
                    <a:pt x="114112" y="86030"/>
                  </a:lnTo>
                  <a:lnTo>
                    <a:pt x="112745" y="88607"/>
                  </a:lnTo>
                  <a:lnTo>
                    <a:pt x="111318" y="91063"/>
                  </a:lnTo>
                  <a:lnTo>
                    <a:pt x="109772" y="93579"/>
                  </a:lnTo>
                  <a:lnTo>
                    <a:pt x="108107" y="95856"/>
                  </a:lnTo>
                  <a:lnTo>
                    <a:pt x="106263" y="98132"/>
                  </a:lnTo>
                  <a:lnTo>
                    <a:pt x="104420" y="100349"/>
                  </a:lnTo>
                  <a:lnTo>
                    <a:pt x="102457" y="102446"/>
                  </a:lnTo>
                  <a:lnTo>
                    <a:pt x="100317" y="104423"/>
                  </a:lnTo>
                  <a:lnTo>
                    <a:pt x="98176" y="106280"/>
                  </a:lnTo>
                  <a:lnTo>
                    <a:pt x="95916" y="108137"/>
                  </a:lnTo>
                  <a:lnTo>
                    <a:pt x="93538" y="109755"/>
                  </a:lnTo>
                  <a:lnTo>
                    <a:pt x="91159" y="111313"/>
                  </a:lnTo>
                  <a:lnTo>
                    <a:pt x="88602" y="112810"/>
                  </a:lnTo>
                  <a:lnTo>
                    <a:pt x="86045" y="114068"/>
                  </a:lnTo>
                  <a:lnTo>
                    <a:pt x="83369" y="115327"/>
                  </a:lnTo>
                  <a:lnTo>
                    <a:pt x="80634" y="116345"/>
                  </a:lnTo>
                  <a:lnTo>
                    <a:pt x="77898" y="117304"/>
                  </a:lnTo>
                  <a:lnTo>
                    <a:pt x="75044" y="118082"/>
                  </a:lnTo>
                  <a:lnTo>
                    <a:pt x="72130" y="118801"/>
                  </a:lnTo>
                  <a:lnTo>
                    <a:pt x="69157" y="119340"/>
                  </a:lnTo>
                  <a:lnTo>
                    <a:pt x="66184" y="119700"/>
                  </a:lnTo>
                  <a:lnTo>
                    <a:pt x="63092" y="119880"/>
                  </a:lnTo>
                  <a:lnTo>
                    <a:pt x="60000" y="120000"/>
                  </a:lnTo>
                  <a:lnTo>
                    <a:pt x="56907" y="119880"/>
                  </a:lnTo>
                  <a:lnTo>
                    <a:pt x="53875" y="119700"/>
                  </a:lnTo>
                  <a:lnTo>
                    <a:pt x="50901" y="119340"/>
                  </a:lnTo>
                  <a:lnTo>
                    <a:pt x="47928" y="118801"/>
                  </a:lnTo>
                  <a:lnTo>
                    <a:pt x="45014" y="118082"/>
                  </a:lnTo>
                  <a:lnTo>
                    <a:pt x="42160" y="117304"/>
                  </a:lnTo>
                  <a:lnTo>
                    <a:pt x="39365" y="116345"/>
                  </a:lnTo>
                  <a:lnTo>
                    <a:pt x="36630" y="115327"/>
                  </a:lnTo>
                  <a:lnTo>
                    <a:pt x="34013" y="114068"/>
                  </a:lnTo>
                  <a:lnTo>
                    <a:pt x="31397" y="112810"/>
                  </a:lnTo>
                  <a:lnTo>
                    <a:pt x="28899" y="111313"/>
                  </a:lnTo>
                  <a:lnTo>
                    <a:pt x="26521" y="109755"/>
                  </a:lnTo>
                  <a:lnTo>
                    <a:pt x="24083" y="108137"/>
                  </a:lnTo>
                  <a:lnTo>
                    <a:pt x="21823" y="106280"/>
                  </a:lnTo>
                  <a:lnTo>
                    <a:pt x="19682" y="104423"/>
                  </a:lnTo>
                  <a:lnTo>
                    <a:pt x="17542" y="102446"/>
                  </a:lnTo>
                  <a:lnTo>
                    <a:pt x="15639" y="100349"/>
                  </a:lnTo>
                  <a:lnTo>
                    <a:pt x="13736" y="98132"/>
                  </a:lnTo>
                  <a:lnTo>
                    <a:pt x="11952" y="95856"/>
                  </a:lnTo>
                  <a:lnTo>
                    <a:pt x="10227" y="93579"/>
                  </a:lnTo>
                  <a:lnTo>
                    <a:pt x="8681" y="91063"/>
                  </a:lnTo>
                  <a:lnTo>
                    <a:pt x="7254" y="88607"/>
                  </a:lnTo>
                  <a:lnTo>
                    <a:pt x="5887" y="86030"/>
                  </a:lnTo>
                  <a:lnTo>
                    <a:pt x="4757" y="83394"/>
                  </a:lnTo>
                  <a:lnTo>
                    <a:pt x="3627" y="80639"/>
                  </a:lnTo>
                  <a:lnTo>
                    <a:pt x="2735" y="77883"/>
                  </a:lnTo>
                  <a:lnTo>
                    <a:pt x="1902" y="75007"/>
                  </a:lnTo>
                  <a:lnTo>
                    <a:pt x="1248" y="72131"/>
                  </a:lnTo>
                  <a:lnTo>
                    <a:pt x="713" y="69136"/>
                  </a:lnTo>
                  <a:lnTo>
                    <a:pt x="356" y="66140"/>
                  </a:lnTo>
                  <a:lnTo>
                    <a:pt x="118" y="63085"/>
                  </a:lnTo>
                  <a:lnTo>
                    <a:pt x="0" y="60029"/>
                  </a:lnTo>
                  <a:lnTo>
                    <a:pt x="118" y="56914"/>
                  </a:lnTo>
                  <a:lnTo>
                    <a:pt x="356" y="53859"/>
                  </a:lnTo>
                  <a:lnTo>
                    <a:pt x="713" y="50863"/>
                  </a:lnTo>
                  <a:lnTo>
                    <a:pt x="1248" y="47868"/>
                  </a:lnTo>
                  <a:lnTo>
                    <a:pt x="1902" y="44992"/>
                  </a:lnTo>
                  <a:lnTo>
                    <a:pt x="2735" y="42116"/>
                  </a:lnTo>
                  <a:lnTo>
                    <a:pt x="3627" y="39360"/>
                  </a:lnTo>
                  <a:lnTo>
                    <a:pt x="4757" y="36605"/>
                  </a:lnTo>
                  <a:lnTo>
                    <a:pt x="5887" y="33969"/>
                  </a:lnTo>
                  <a:lnTo>
                    <a:pt x="7254" y="31392"/>
                  </a:lnTo>
                  <a:lnTo>
                    <a:pt x="8681" y="28876"/>
                  </a:lnTo>
                  <a:lnTo>
                    <a:pt x="10227" y="26420"/>
                  </a:lnTo>
                  <a:lnTo>
                    <a:pt x="11952" y="24083"/>
                  </a:lnTo>
                  <a:lnTo>
                    <a:pt x="13736" y="21807"/>
                  </a:lnTo>
                  <a:lnTo>
                    <a:pt x="15639" y="19590"/>
                  </a:lnTo>
                  <a:lnTo>
                    <a:pt x="17542" y="17493"/>
                  </a:lnTo>
                  <a:lnTo>
                    <a:pt x="19682" y="15576"/>
                  </a:lnTo>
                  <a:lnTo>
                    <a:pt x="21823" y="13659"/>
                  </a:lnTo>
                  <a:lnTo>
                    <a:pt x="24083" y="11862"/>
                  </a:lnTo>
                  <a:lnTo>
                    <a:pt x="26521" y="10184"/>
                  </a:lnTo>
                  <a:lnTo>
                    <a:pt x="28899" y="8627"/>
                  </a:lnTo>
                  <a:lnTo>
                    <a:pt x="31397" y="7249"/>
                  </a:lnTo>
                  <a:lnTo>
                    <a:pt x="34013" y="5871"/>
                  </a:lnTo>
                  <a:lnTo>
                    <a:pt x="36630" y="4613"/>
                  </a:lnTo>
                  <a:lnTo>
                    <a:pt x="39365" y="3594"/>
                  </a:lnTo>
                  <a:lnTo>
                    <a:pt x="42160" y="2636"/>
                  </a:lnTo>
                  <a:lnTo>
                    <a:pt x="45014" y="1857"/>
                  </a:lnTo>
                  <a:lnTo>
                    <a:pt x="47928" y="1198"/>
                  </a:lnTo>
                  <a:lnTo>
                    <a:pt x="50901" y="599"/>
                  </a:lnTo>
                  <a:lnTo>
                    <a:pt x="53875" y="239"/>
                  </a:lnTo>
                  <a:lnTo>
                    <a:pt x="56907" y="59"/>
                  </a:lnTo>
                  <a:lnTo>
                    <a:pt x="60000" y="0"/>
                  </a:lnTo>
                  <a:lnTo>
                    <a:pt x="63092" y="59"/>
                  </a:lnTo>
                  <a:lnTo>
                    <a:pt x="66184" y="239"/>
                  </a:lnTo>
                  <a:lnTo>
                    <a:pt x="69157" y="599"/>
                  </a:lnTo>
                  <a:lnTo>
                    <a:pt x="72130" y="1198"/>
                  </a:lnTo>
                  <a:lnTo>
                    <a:pt x="75044" y="1857"/>
                  </a:lnTo>
                  <a:lnTo>
                    <a:pt x="77898" y="2636"/>
                  </a:lnTo>
                  <a:lnTo>
                    <a:pt x="80634" y="3594"/>
                  </a:lnTo>
                  <a:lnTo>
                    <a:pt x="83369" y="4613"/>
                  </a:lnTo>
                  <a:lnTo>
                    <a:pt x="86045" y="5871"/>
                  </a:lnTo>
                  <a:lnTo>
                    <a:pt x="88602" y="7249"/>
                  </a:lnTo>
                  <a:lnTo>
                    <a:pt x="91159" y="8627"/>
                  </a:lnTo>
                  <a:lnTo>
                    <a:pt x="93538" y="10184"/>
                  </a:lnTo>
                  <a:lnTo>
                    <a:pt x="95916" y="11862"/>
                  </a:lnTo>
                  <a:lnTo>
                    <a:pt x="98176" y="13659"/>
                  </a:lnTo>
                  <a:lnTo>
                    <a:pt x="100317" y="15576"/>
                  </a:lnTo>
                  <a:lnTo>
                    <a:pt x="102457" y="17493"/>
                  </a:lnTo>
                  <a:lnTo>
                    <a:pt x="104420" y="19590"/>
                  </a:lnTo>
                  <a:lnTo>
                    <a:pt x="106263" y="21807"/>
                  </a:lnTo>
                  <a:lnTo>
                    <a:pt x="108107" y="24083"/>
                  </a:lnTo>
                  <a:lnTo>
                    <a:pt x="109772" y="26420"/>
                  </a:lnTo>
                  <a:lnTo>
                    <a:pt x="111318" y="28876"/>
                  </a:lnTo>
                  <a:lnTo>
                    <a:pt x="112745" y="31392"/>
                  </a:lnTo>
                  <a:lnTo>
                    <a:pt x="114112" y="33969"/>
                  </a:lnTo>
                  <a:lnTo>
                    <a:pt x="115242" y="36605"/>
                  </a:lnTo>
                  <a:lnTo>
                    <a:pt x="116372" y="39360"/>
                  </a:lnTo>
                  <a:lnTo>
                    <a:pt x="117324" y="42116"/>
                  </a:lnTo>
                  <a:lnTo>
                    <a:pt x="118097" y="44992"/>
                  </a:lnTo>
                  <a:lnTo>
                    <a:pt x="118751" y="47868"/>
                  </a:lnTo>
                  <a:lnTo>
                    <a:pt x="119345" y="50863"/>
                  </a:lnTo>
                  <a:lnTo>
                    <a:pt x="119643" y="53859"/>
                  </a:lnTo>
                  <a:lnTo>
                    <a:pt x="119940" y="56914"/>
                  </a:lnTo>
                  <a:lnTo>
                    <a:pt x="120000" y="6002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ïślidè"/>
            <p:cNvSpPr/>
            <p:nvPr/>
          </p:nvSpPr>
          <p:spPr>
            <a:xfrm flipH="1">
              <a:off x="6526682" y="3070399"/>
              <a:ext cx="686059" cy="7016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17"/>
                  </a:moveTo>
                  <a:lnTo>
                    <a:pt x="119930" y="63128"/>
                  </a:lnTo>
                  <a:lnTo>
                    <a:pt x="119687" y="66169"/>
                  </a:lnTo>
                  <a:lnTo>
                    <a:pt x="119270" y="69175"/>
                  </a:lnTo>
                  <a:lnTo>
                    <a:pt x="118784" y="72111"/>
                  </a:lnTo>
                  <a:lnTo>
                    <a:pt x="118125" y="75013"/>
                  </a:lnTo>
                  <a:lnTo>
                    <a:pt x="117291" y="77844"/>
                  </a:lnTo>
                  <a:lnTo>
                    <a:pt x="116319" y="80640"/>
                  </a:lnTo>
                  <a:lnTo>
                    <a:pt x="115277" y="83367"/>
                  </a:lnTo>
                  <a:lnTo>
                    <a:pt x="114062" y="86058"/>
                  </a:lnTo>
                  <a:lnTo>
                    <a:pt x="112743" y="88610"/>
                  </a:lnTo>
                  <a:lnTo>
                    <a:pt x="111319" y="91162"/>
                  </a:lnTo>
                  <a:lnTo>
                    <a:pt x="109756" y="93574"/>
                  </a:lnTo>
                  <a:lnTo>
                    <a:pt x="108055" y="95916"/>
                  </a:lnTo>
                  <a:lnTo>
                    <a:pt x="106284" y="98188"/>
                  </a:lnTo>
                  <a:lnTo>
                    <a:pt x="104409" y="100355"/>
                  </a:lnTo>
                  <a:lnTo>
                    <a:pt x="102430" y="102452"/>
                  </a:lnTo>
                  <a:lnTo>
                    <a:pt x="100347" y="104410"/>
                  </a:lnTo>
                  <a:lnTo>
                    <a:pt x="98159" y="106297"/>
                  </a:lnTo>
                  <a:lnTo>
                    <a:pt x="95902" y="108115"/>
                  </a:lnTo>
                  <a:lnTo>
                    <a:pt x="93541" y="109793"/>
                  </a:lnTo>
                  <a:lnTo>
                    <a:pt x="91111" y="111331"/>
                  </a:lnTo>
                  <a:lnTo>
                    <a:pt x="88611" y="112764"/>
                  </a:lnTo>
                  <a:lnTo>
                    <a:pt x="86006" y="114092"/>
                  </a:lnTo>
                  <a:lnTo>
                    <a:pt x="83333" y="115281"/>
                  </a:lnTo>
                  <a:lnTo>
                    <a:pt x="80625" y="116399"/>
                  </a:lnTo>
                  <a:lnTo>
                    <a:pt x="77847" y="117343"/>
                  </a:lnTo>
                  <a:lnTo>
                    <a:pt x="75000" y="118112"/>
                  </a:lnTo>
                  <a:lnTo>
                    <a:pt x="72083" y="118811"/>
                  </a:lnTo>
                  <a:lnTo>
                    <a:pt x="69131" y="119335"/>
                  </a:lnTo>
                  <a:lnTo>
                    <a:pt x="66111" y="119720"/>
                  </a:lnTo>
                  <a:lnTo>
                    <a:pt x="63090" y="119930"/>
                  </a:lnTo>
                  <a:lnTo>
                    <a:pt x="60000" y="120000"/>
                  </a:lnTo>
                  <a:lnTo>
                    <a:pt x="56909" y="119930"/>
                  </a:lnTo>
                  <a:lnTo>
                    <a:pt x="53888" y="119720"/>
                  </a:lnTo>
                  <a:lnTo>
                    <a:pt x="50868" y="119335"/>
                  </a:lnTo>
                  <a:lnTo>
                    <a:pt x="47916" y="118811"/>
                  </a:lnTo>
                  <a:lnTo>
                    <a:pt x="45000" y="118112"/>
                  </a:lnTo>
                  <a:lnTo>
                    <a:pt x="42152" y="117343"/>
                  </a:lnTo>
                  <a:lnTo>
                    <a:pt x="39375" y="116399"/>
                  </a:lnTo>
                  <a:lnTo>
                    <a:pt x="36666" y="115281"/>
                  </a:lnTo>
                  <a:lnTo>
                    <a:pt x="33958" y="114092"/>
                  </a:lnTo>
                  <a:lnTo>
                    <a:pt x="31388" y="112764"/>
                  </a:lnTo>
                  <a:lnTo>
                    <a:pt x="28854" y="111331"/>
                  </a:lnTo>
                  <a:lnTo>
                    <a:pt x="26458" y="109793"/>
                  </a:lnTo>
                  <a:lnTo>
                    <a:pt x="24097" y="108115"/>
                  </a:lnTo>
                  <a:lnTo>
                    <a:pt x="21840" y="106297"/>
                  </a:lnTo>
                  <a:lnTo>
                    <a:pt x="19652" y="104410"/>
                  </a:lnTo>
                  <a:lnTo>
                    <a:pt x="17569" y="102452"/>
                  </a:lnTo>
                  <a:lnTo>
                    <a:pt x="15555" y="100355"/>
                  </a:lnTo>
                  <a:lnTo>
                    <a:pt x="13680" y="98188"/>
                  </a:lnTo>
                  <a:lnTo>
                    <a:pt x="11909" y="95916"/>
                  </a:lnTo>
                  <a:lnTo>
                    <a:pt x="10243" y="93574"/>
                  </a:lnTo>
                  <a:lnTo>
                    <a:pt x="8680" y="91162"/>
                  </a:lnTo>
                  <a:lnTo>
                    <a:pt x="7256" y="88610"/>
                  </a:lnTo>
                  <a:lnTo>
                    <a:pt x="5902" y="86058"/>
                  </a:lnTo>
                  <a:lnTo>
                    <a:pt x="4722" y="83367"/>
                  </a:lnTo>
                  <a:lnTo>
                    <a:pt x="3611" y="80640"/>
                  </a:lnTo>
                  <a:lnTo>
                    <a:pt x="2673" y="77844"/>
                  </a:lnTo>
                  <a:lnTo>
                    <a:pt x="1875" y="75013"/>
                  </a:lnTo>
                  <a:lnTo>
                    <a:pt x="1215" y="72111"/>
                  </a:lnTo>
                  <a:lnTo>
                    <a:pt x="694" y="69175"/>
                  </a:lnTo>
                  <a:lnTo>
                    <a:pt x="312" y="66169"/>
                  </a:lnTo>
                  <a:lnTo>
                    <a:pt x="69" y="63128"/>
                  </a:lnTo>
                  <a:lnTo>
                    <a:pt x="0" y="60017"/>
                  </a:lnTo>
                  <a:lnTo>
                    <a:pt x="69" y="56941"/>
                  </a:lnTo>
                  <a:lnTo>
                    <a:pt x="312" y="53900"/>
                  </a:lnTo>
                  <a:lnTo>
                    <a:pt x="694" y="50859"/>
                  </a:lnTo>
                  <a:lnTo>
                    <a:pt x="1215" y="47923"/>
                  </a:lnTo>
                  <a:lnTo>
                    <a:pt x="1875" y="45021"/>
                  </a:lnTo>
                  <a:lnTo>
                    <a:pt x="2673" y="42190"/>
                  </a:lnTo>
                  <a:lnTo>
                    <a:pt x="3611" y="39394"/>
                  </a:lnTo>
                  <a:lnTo>
                    <a:pt x="4722" y="36667"/>
                  </a:lnTo>
                  <a:lnTo>
                    <a:pt x="5902" y="34011"/>
                  </a:lnTo>
                  <a:lnTo>
                    <a:pt x="7256" y="31424"/>
                  </a:lnTo>
                  <a:lnTo>
                    <a:pt x="8680" y="28907"/>
                  </a:lnTo>
                  <a:lnTo>
                    <a:pt x="10243" y="26460"/>
                  </a:lnTo>
                  <a:lnTo>
                    <a:pt x="11909" y="24118"/>
                  </a:lnTo>
                  <a:lnTo>
                    <a:pt x="13680" y="21846"/>
                  </a:lnTo>
                  <a:lnTo>
                    <a:pt x="15555" y="19644"/>
                  </a:lnTo>
                  <a:lnTo>
                    <a:pt x="17569" y="17582"/>
                  </a:lnTo>
                  <a:lnTo>
                    <a:pt x="19652" y="15624"/>
                  </a:lnTo>
                  <a:lnTo>
                    <a:pt x="21840" y="13737"/>
                  </a:lnTo>
                  <a:lnTo>
                    <a:pt x="24097" y="11954"/>
                  </a:lnTo>
                  <a:lnTo>
                    <a:pt x="26458" y="10241"/>
                  </a:lnTo>
                  <a:lnTo>
                    <a:pt x="28854" y="8703"/>
                  </a:lnTo>
                  <a:lnTo>
                    <a:pt x="31388" y="7270"/>
                  </a:lnTo>
                  <a:lnTo>
                    <a:pt x="33958" y="5942"/>
                  </a:lnTo>
                  <a:lnTo>
                    <a:pt x="36666" y="4753"/>
                  </a:lnTo>
                  <a:lnTo>
                    <a:pt x="39375" y="3635"/>
                  </a:lnTo>
                  <a:lnTo>
                    <a:pt x="42152" y="2691"/>
                  </a:lnTo>
                  <a:lnTo>
                    <a:pt x="45000" y="1887"/>
                  </a:lnTo>
                  <a:lnTo>
                    <a:pt x="47916" y="1223"/>
                  </a:lnTo>
                  <a:lnTo>
                    <a:pt x="50868" y="699"/>
                  </a:lnTo>
                  <a:lnTo>
                    <a:pt x="53888" y="314"/>
                  </a:lnTo>
                  <a:lnTo>
                    <a:pt x="56909" y="104"/>
                  </a:lnTo>
                  <a:lnTo>
                    <a:pt x="60000" y="0"/>
                  </a:lnTo>
                  <a:lnTo>
                    <a:pt x="63090" y="104"/>
                  </a:lnTo>
                  <a:lnTo>
                    <a:pt x="66111" y="314"/>
                  </a:lnTo>
                  <a:lnTo>
                    <a:pt x="69131" y="699"/>
                  </a:lnTo>
                  <a:lnTo>
                    <a:pt x="72083" y="1223"/>
                  </a:lnTo>
                  <a:lnTo>
                    <a:pt x="75000" y="1887"/>
                  </a:lnTo>
                  <a:lnTo>
                    <a:pt x="77847" y="2691"/>
                  </a:lnTo>
                  <a:lnTo>
                    <a:pt x="80625" y="3635"/>
                  </a:lnTo>
                  <a:lnTo>
                    <a:pt x="83333" y="4753"/>
                  </a:lnTo>
                  <a:lnTo>
                    <a:pt x="86006" y="5942"/>
                  </a:lnTo>
                  <a:lnTo>
                    <a:pt x="88611" y="7270"/>
                  </a:lnTo>
                  <a:lnTo>
                    <a:pt x="91111" y="8703"/>
                  </a:lnTo>
                  <a:lnTo>
                    <a:pt x="93541" y="10241"/>
                  </a:lnTo>
                  <a:lnTo>
                    <a:pt x="95902" y="11954"/>
                  </a:lnTo>
                  <a:lnTo>
                    <a:pt x="98159" y="13737"/>
                  </a:lnTo>
                  <a:lnTo>
                    <a:pt x="100347" y="15624"/>
                  </a:lnTo>
                  <a:lnTo>
                    <a:pt x="102430" y="17582"/>
                  </a:lnTo>
                  <a:lnTo>
                    <a:pt x="104409" y="19644"/>
                  </a:lnTo>
                  <a:lnTo>
                    <a:pt x="106284" y="21846"/>
                  </a:lnTo>
                  <a:lnTo>
                    <a:pt x="108055" y="24118"/>
                  </a:lnTo>
                  <a:lnTo>
                    <a:pt x="109756" y="26460"/>
                  </a:lnTo>
                  <a:lnTo>
                    <a:pt x="111319" y="28907"/>
                  </a:lnTo>
                  <a:lnTo>
                    <a:pt x="112743" y="31424"/>
                  </a:lnTo>
                  <a:lnTo>
                    <a:pt x="114062" y="34011"/>
                  </a:lnTo>
                  <a:lnTo>
                    <a:pt x="115277" y="36667"/>
                  </a:lnTo>
                  <a:lnTo>
                    <a:pt x="116319" y="39394"/>
                  </a:lnTo>
                  <a:lnTo>
                    <a:pt x="117291" y="42190"/>
                  </a:lnTo>
                  <a:lnTo>
                    <a:pt x="118125" y="45021"/>
                  </a:lnTo>
                  <a:lnTo>
                    <a:pt x="118784" y="47923"/>
                  </a:lnTo>
                  <a:lnTo>
                    <a:pt x="119270" y="50859"/>
                  </a:lnTo>
                  <a:lnTo>
                    <a:pt x="119687" y="53900"/>
                  </a:lnTo>
                  <a:lnTo>
                    <a:pt x="119930" y="56941"/>
                  </a:lnTo>
                  <a:lnTo>
                    <a:pt x="120000" y="600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íṡ1ïḍê"/>
            <p:cNvSpPr/>
            <p:nvPr/>
          </p:nvSpPr>
          <p:spPr>
            <a:xfrm flipH="1">
              <a:off x="6601168" y="4346853"/>
              <a:ext cx="545512" cy="5581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60000"/>
                  </a:moveTo>
                  <a:lnTo>
                    <a:pt x="119956" y="63076"/>
                  </a:lnTo>
                  <a:lnTo>
                    <a:pt x="119737" y="66153"/>
                  </a:lnTo>
                  <a:lnTo>
                    <a:pt x="119344" y="69142"/>
                  </a:lnTo>
                  <a:lnTo>
                    <a:pt x="118820" y="72087"/>
                  </a:lnTo>
                  <a:lnTo>
                    <a:pt x="118121" y="74989"/>
                  </a:lnTo>
                  <a:lnTo>
                    <a:pt x="117291" y="77846"/>
                  </a:lnTo>
                  <a:lnTo>
                    <a:pt x="116417" y="80615"/>
                  </a:lnTo>
                  <a:lnTo>
                    <a:pt x="115282" y="83340"/>
                  </a:lnTo>
                  <a:lnTo>
                    <a:pt x="114102" y="85978"/>
                  </a:lnTo>
                  <a:lnTo>
                    <a:pt x="112792" y="88615"/>
                  </a:lnTo>
                  <a:lnTo>
                    <a:pt x="111306" y="91120"/>
                  </a:lnTo>
                  <a:lnTo>
                    <a:pt x="109777" y="93538"/>
                  </a:lnTo>
                  <a:lnTo>
                    <a:pt x="108074" y="95868"/>
                  </a:lnTo>
                  <a:lnTo>
                    <a:pt x="106326" y="98153"/>
                  </a:lnTo>
                  <a:lnTo>
                    <a:pt x="104404" y="100351"/>
                  </a:lnTo>
                  <a:lnTo>
                    <a:pt x="102482" y="102417"/>
                  </a:lnTo>
                  <a:lnTo>
                    <a:pt x="100385" y="104439"/>
                  </a:lnTo>
                  <a:lnTo>
                    <a:pt x="98201" y="106285"/>
                  </a:lnTo>
                  <a:lnTo>
                    <a:pt x="95930" y="108087"/>
                  </a:lnTo>
                  <a:lnTo>
                    <a:pt x="93571" y="109758"/>
                  </a:lnTo>
                  <a:lnTo>
                    <a:pt x="91124" y="111340"/>
                  </a:lnTo>
                  <a:lnTo>
                    <a:pt x="88591" y="112747"/>
                  </a:lnTo>
                  <a:lnTo>
                    <a:pt x="86013" y="114065"/>
                  </a:lnTo>
                  <a:lnTo>
                    <a:pt x="83349" y="115252"/>
                  </a:lnTo>
                  <a:lnTo>
                    <a:pt x="80640" y="116351"/>
                  </a:lnTo>
                  <a:lnTo>
                    <a:pt x="77844" y="117318"/>
                  </a:lnTo>
                  <a:lnTo>
                    <a:pt x="75005" y="118109"/>
                  </a:lnTo>
                  <a:lnTo>
                    <a:pt x="72078" y="118769"/>
                  </a:lnTo>
                  <a:lnTo>
                    <a:pt x="69151" y="119296"/>
                  </a:lnTo>
                  <a:lnTo>
                    <a:pt x="66137" y="119692"/>
                  </a:lnTo>
                  <a:lnTo>
                    <a:pt x="63079" y="119912"/>
                  </a:lnTo>
                  <a:lnTo>
                    <a:pt x="59978" y="120000"/>
                  </a:lnTo>
                  <a:lnTo>
                    <a:pt x="56876" y="119912"/>
                  </a:lnTo>
                  <a:lnTo>
                    <a:pt x="53818" y="119692"/>
                  </a:lnTo>
                  <a:lnTo>
                    <a:pt x="50848" y="119296"/>
                  </a:lnTo>
                  <a:lnTo>
                    <a:pt x="47877" y="118769"/>
                  </a:lnTo>
                  <a:lnTo>
                    <a:pt x="44994" y="118109"/>
                  </a:lnTo>
                  <a:lnTo>
                    <a:pt x="42155" y="117318"/>
                  </a:lnTo>
                  <a:lnTo>
                    <a:pt x="39359" y="116351"/>
                  </a:lnTo>
                  <a:lnTo>
                    <a:pt x="36650" y="115252"/>
                  </a:lnTo>
                  <a:lnTo>
                    <a:pt x="33986" y="114065"/>
                  </a:lnTo>
                  <a:lnTo>
                    <a:pt x="31408" y="112747"/>
                  </a:lnTo>
                  <a:lnTo>
                    <a:pt x="28875" y="111340"/>
                  </a:lnTo>
                  <a:lnTo>
                    <a:pt x="26428" y="109758"/>
                  </a:lnTo>
                  <a:lnTo>
                    <a:pt x="24069" y="108087"/>
                  </a:lnTo>
                  <a:lnTo>
                    <a:pt x="21798" y="106285"/>
                  </a:lnTo>
                  <a:lnTo>
                    <a:pt x="19614" y="104439"/>
                  </a:lnTo>
                  <a:lnTo>
                    <a:pt x="17560" y="102417"/>
                  </a:lnTo>
                  <a:lnTo>
                    <a:pt x="15595" y="100351"/>
                  </a:lnTo>
                  <a:lnTo>
                    <a:pt x="13673" y="98153"/>
                  </a:lnTo>
                  <a:lnTo>
                    <a:pt x="11925" y="95868"/>
                  </a:lnTo>
                  <a:lnTo>
                    <a:pt x="10265" y="93538"/>
                  </a:lnTo>
                  <a:lnTo>
                    <a:pt x="8693" y="91120"/>
                  </a:lnTo>
                  <a:lnTo>
                    <a:pt x="7207" y="88615"/>
                  </a:lnTo>
                  <a:lnTo>
                    <a:pt x="5897" y="85978"/>
                  </a:lnTo>
                  <a:lnTo>
                    <a:pt x="4674" y="83340"/>
                  </a:lnTo>
                  <a:lnTo>
                    <a:pt x="3582" y="80615"/>
                  </a:lnTo>
                  <a:lnTo>
                    <a:pt x="2708" y="77846"/>
                  </a:lnTo>
                  <a:lnTo>
                    <a:pt x="1878" y="74989"/>
                  </a:lnTo>
                  <a:lnTo>
                    <a:pt x="1223" y="72087"/>
                  </a:lnTo>
                  <a:lnTo>
                    <a:pt x="655" y="69142"/>
                  </a:lnTo>
                  <a:lnTo>
                    <a:pt x="262" y="66153"/>
                  </a:lnTo>
                  <a:lnTo>
                    <a:pt x="87" y="63076"/>
                  </a:lnTo>
                  <a:lnTo>
                    <a:pt x="0" y="60000"/>
                  </a:lnTo>
                  <a:lnTo>
                    <a:pt x="87" y="56923"/>
                  </a:lnTo>
                  <a:lnTo>
                    <a:pt x="262" y="53890"/>
                  </a:lnTo>
                  <a:lnTo>
                    <a:pt x="655" y="50901"/>
                  </a:lnTo>
                  <a:lnTo>
                    <a:pt x="1223" y="47956"/>
                  </a:lnTo>
                  <a:lnTo>
                    <a:pt x="1878" y="45054"/>
                  </a:lnTo>
                  <a:lnTo>
                    <a:pt x="2708" y="42197"/>
                  </a:lnTo>
                  <a:lnTo>
                    <a:pt x="3582" y="39384"/>
                  </a:lnTo>
                  <a:lnTo>
                    <a:pt x="4674" y="36659"/>
                  </a:lnTo>
                  <a:lnTo>
                    <a:pt x="5897" y="34021"/>
                  </a:lnTo>
                  <a:lnTo>
                    <a:pt x="7207" y="31384"/>
                  </a:lnTo>
                  <a:lnTo>
                    <a:pt x="8693" y="28879"/>
                  </a:lnTo>
                  <a:lnTo>
                    <a:pt x="10265" y="26461"/>
                  </a:lnTo>
                  <a:lnTo>
                    <a:pt x="11925" y="24131"/>
                  </a:lnTo>
                  <a:lnTo>
                    <a:pt x="13673" y="21846"/>
                  </a:lnTo>
                  <a:lnTo>
                    <a:pt x="15595" y="19692"/>
                  </a:lnTo>
                  <a:lnTo>
                    <a:pt x="17560" y="17582"/>
                  </a:lnTo>
                  <a:lnTo>
                    <a:pt x="19614" y="15604"/>
                  </a:lnTo>
                  <a:lnTo>
                    <a:pt x="21798" y="13714"/>
                  </a:lnTo>
                  <a:lnTo>
                    <a:pt x="24069" y="11912"/>
                  </a:lnTo>
                  <a:lnTo>
                    <a:pt x="26428" y="10241"/>
                  </a:lnTo>
                  <a:lnTo>
                    <a:pt x="28875" y="8703"/>
                  </a:lnTo>
                  <a:lnTo>
                    <a:pt x="31408" y="7252"/>
                  </a:lnTo>
                  <a:lnTo>
                    <a:pt x="33986" y="5934"/>
                  </a:lnTo>
                  <a:lnTo>
                    <a:pt x="36650" y="4703"/>
                  </a:lnTo>
                  <a:lnTo>
                    <a:pt x="39359" y="3648"/>
                  </a:lnTo>
                  <a:lnTo>
                    <a:pt x="42155" y="2725"/>
                  </a:lnTo>
                  <a:lnTo>
                    <a:pt x="44994" y="1890"/>
                  </a:lnTo>
                  <a:lnTo>
                    <a:pt x="47877" y="1230"/>
                  </a:lnTo>
                  <a:lnTo>
                    <a:pt x="50848" y="703"/>
                  </a:lnTo>
                  <a:lnTo>
                    <a:pt x="53818" y="351"/>
                  </a:lnTo>
                  <a:lnTo>
                    <a:pt x="56876" y="87"/>
                  </a:lnTo>
                  <a:lnTo>
                    <a:pt x="59978" y="0"/>
                  </a:lnTo>
                  <a:lnTo>
                    <a:pt x="63079" y="87"/>
                  </a:lnTo>
                  <a:lnTo>
                    <a:pt x="66137" y="351"/>
                  </a:lnTo>
                  <a:lnTo>
                    <a:pt x="69151" y="703"/>
                  </a:lnTo>
                  <a:lnTo>
                    <a:pt x="72078" y="1230"/>
                  </a:lnTo>
                  <a:lnTo>
                    <a:pt x="75005" y="1890"/>
                  </a:lnTo>
                  <a:lnTo>
                    <a:pt x="77844" y="2725"/>
                  </a:lnTo>
                  <a:lnTo>
                    <a:pt x="80640" y="3648"/>
                  </a:lnTo>
                  <a:lnTo>
                    <a:pt x="83349" y="4703"/>
                  </a:lnTo>
                  <a:lnTo>
                    <a:pt x="86013" y="5934"/>
                  </a:lnTo>
                  <a:lnTo>
                    <a:pt x="88591" y="7252"/>
                  </a:lnTo>
                  <a:lnTo>
                    <a:pt x="91124" y="8703"/>
                  </a:lnTo>
                  <a:lnTo>
                    <a:pt x="93571" y="10241"/>
                  </a:lnTo>
                  <a:lnTo>
                    <a:pt x="95930" y="11912"/>
                  </a:lnTo>
                  <a:lnTo>
                    <a:pt x="98201" y="13714"/>
                  </a:lnTo>
                  <a:lnTo>
                    <a:pt x="100385" y="15604"/>
                  </a:lnTo>
                  <a:lnTo>
                    <a:pt x="102482" y="17582"/>
                  </a:lnTo>
                  <a:lnTo>
                    <a:pt x="104404" y="19692"/>
                  </a:lnTo>
                  <a:lnTo>
                    <a:pt x="106326" y="21846"/>
                  </a:lnTo>
                  <a:lnTo>
                    <a:pt x="108074" y="24131"/>
                  </a:lnTo>
                  <a:lnTo>
                    <a:pt x="109777" y="26461"/>
                  </a:lnTo>
                  <a:lnTo>
                    <a:pt x="111306" y="28879"/>
                  </a:lnTo>
                  <a:lnTo>
                    <a:pt x="112792" y="31384"/>
                  </a:lnTo>
                  <a:lnTo>
                    <a:pt x="114102" y="34021"/>
                  </a:lnTo>
                  <a:lnTo>
                    <a:pt x="115282" y="36659"/>
                  </a:lnTo>
                  <a:lnTo>
                    <a:pt x="116417" y="39384"/>
                  </a:lnTo>
                  <a:lnTo>
                    <a:pt x="117291" y="42197"/>
                  </a:lnTo>
                  <a:lnTo>
                    <a:pt x="118121" y="45054"/>
                  </a:lnTo>
                  <a:lnTo>
                    <a:pt x="118820" y="47956"/>
                  </a:lnTo>
                  <a:lnTo>
                    <a:pt x="119344" y="50901"/>
                  </a:lnTo>
                  <a:lnTo>
                    <a:pt x="119737" y="53890"/>
                  </a:lnTo>
                  <a:lnTo>
                    <a:pt x="119956" y="56923"/>
                  </a:lnTo>
                  <a:lnTo>
                    <a:pt x="119999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íşlîḓè"/>
            <p:cNvSpPr/>
            <p:nvPr/>
          </p:nvSpPr>
          <p:spPr>
            <a:xfrm flipH="1">
              <a:off x="6898144" y="3865804"/>
              <a:ext cx="345412" cy="3532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19930" y="63125"/>
                  </a:lnTo>
                  <a:lnTo>
                    <a:pt x="119723" y="66111"/>
                  </a:lnTo>
                  <a:lnTo>
                    <a:pt x="119309" y="69166"/>
                  </a:lnTo>
                  <a:lnTo>
                    <a:pt x="118826" y="72152"/>
                  </a:lnTo>
                  <a:lnTo>
                    <a:pt x="118136" y="75069"/>
                  </a:lnTo>
                  <a:lnTo>
                    <a:pt x="117308" y="77847"/>
                  </a:lnTo>
                  <a:lnTo>
                    <a:pt x="116342" y="80694"/>
                  </a:lnTo>
                  <a:lnTo>
                    <a:pt x="115238" y="83402"/>
                  </a:lnTo>
                  <a:lnTo>
                    <a:pt x="114065" y="85972"/>
                  </a:lnTo>
                  <a:lnTo>
                    <a:pt x="112823" y="88611"/>
                  </a:lnTo>
                  <a:lnTo>
                    <a:pt x="111305" y="91111"/>
                  </a:lnTo>
                  <a:lnTo>
                    <a:pt x="109787" y="93611"/>
                  </a:lnTo>
                  <a:lnTo>
                    <a:pt x="108062" y="95902"/>
                  </a:lnTo>
                  <a:lnTo>
                    <a:pt x="106336" y="98194"/>
                  </a:lnTo>
                  <a:lnTo>
                    <a:pt x="104404" y="100347"/>
                  </a:lnTo>
                  <a:lnTo>
                    <a:pt x="102403" y="102430"/>
                  </a:lnTo>
                  <a:lnTo>
                    <a:pt x="100333" y="104375"/>
                  </a:lnTo>
                  <a:lnTo>
                    <a:pt x="98125" y="106319"/>
                  </a:lnTo>
                  <a:lnTo>
                    <a:pt x="95917" y="108055"/>
                  </a:lnTo>
                  <a:lnTo>
                    <a:pt x="93571" y="109791"/>
                  </a:lnTo>
                  <a:lnTo>
                    <a:pt x="91086" y="111319"/>
                  </a:lnTo>
                  <a:lnTo>
                    <a:pt x="88602" y="112777"/>
                  </a:lnTo>
                  <a:lnTo>
                    <a:pt x="85980" y="114097"/>
                  </a:lnTo>
                  <a:lnTo>
                    <a:pt x="83358" y="115277"/>
                  </a:lnTo>
                  <a:lnTo>
                    <a:pt x="80667" y="116388"/>
                  </a:lnTo>
                  <a:lnTo>
                    <a:pt x="77906" y="117291"/>
                  </a:lnTo>
                  <a:lnTo>
                    <a:pt x="75008" y="118125"/>
                  </a:lnTo>
                  <a:lnTo>
                    <a:pt x="72110" y="118819"/>
                  </a:lnTo>
                  <a:lnTo>
                    <a:pt x="69143" y="119305"/>
                  </a:lnTo>
                  <a:lnTo>
                    <a:pt x="66175" y="119722"/>
                  </a:lnTo>
                  <a:lnTo>
                    <a:pt x="63070" y="119930"/>
                  </a:lnTo>
                  <a:lnTo>
                    <a:pt x="60034" y="120000"/>
                  </a:lnTo>
                  <a:lnTo>
                    <a:pt x="56929" y="119930"/>
                  </a:lnTo>
                  <a:lnTo>
                    <a:pt x="53824" y="119722"/>
                  </a:lnTo>
                  <a:lnTo>
                    <a:pt x="50856" y="119305"/>
                  </a:lnTo>
                  <a:lnTo>
                    <a:pt x="47889" y="118819"/>
                  </a:lnTo>
                  <a:lnTo>
                    <a:pt x="44991" y="118125"/>
                  </a:lnTo>
                  <a:lnTo>
                    <a:pt x="42162" y="117291"/>
                  </a:lnTo>
                  <a:lnTo>
                    <a:pt x="39332" y="116388"/>
                  </a:lnTo>
                  <a:lnTo>
                    <a:pt x="36641" y="115277"/>
                  </a:lnTo>
                  <a:lnTo>
                    <a:pt x="33950" y="114097"/>
                  </a:lnTo>
                  <a:lnTo>
                    <a:pt x="31397" y="112777"/>
                  </a:lnTo>
                  <a:lnTo>
                    <a:pt x="28844" y="111319"/>
                  </a:lnTo>
                  <a:lnTo>
                    <a:pt x="26428" y="109791"/>
                  </a:lnTo>
                  <a:lnTo>
                    <a:pt x="24082" y="108055"/>
                  </a:lnTo>
                  <a:lnTo>
                    <a:pt x="21805" y="106319"/>
                  </a:lnTo>
                  <a:lnTo>
                    <a:pt x="19597" y="104375"/>
                  </a:lnTo>
                  <a:lnTo>
                    <a:pt x="17596" y="102430"/>
                  </a:lnTo>
                  <a:lnTo>
                    <a:pt x="15526" y="100347"/>
                  </a:lnTo>
                  <a:lnTo>
                    <a:pt x="13663" y="98194"/>
                  </a:lnTo>
                  <a:lnTo>
                    <a:pt x="11868" y="95902"/>
                  </a:lnTo>
                  <a:lnTo>
                    <a:pt x="10212" y="93611"/>
                  </a:lnTo>
                  <a:lnTo>
                    <a:pt x="8625" y="91111"/>
                  </a:lnTo>
                  <a:lnTo>
                    <a:pt x="7245" y="88611"/>
                  </a:lnTo>
                  <a:lnTo>
                    <a:pt x="5865" y="85972"/>
                  </a:lnTo>
                  <a:lnTo>
                    <a:pt x="4761" y="83402"/>
                  </a:lnTo>
                  <a:lnTo>
                    <a:pt x="3588" y="80694"/>
                  </a:lnTo>
                  <a:lnTo>
                    <a:pt x="2691" y="77847"/>
                  </a:lnTo>
                  <a:lnTo>
                    <a:pt x="1863" y="75069"/>
                  </a:lnTo>
                  <a:lnTo>
                    <a:pt x="1242" y="72152"/>
                  </a:lnTo>
                  <a:lnTo>
                    <a:pt x="690" y="69166"/>
                  </a:lnTo>
                  <a:lnTo>
                    <a:pt x="276" y="66111"/>
                  </a:lnTo>
                  <a:lnTo>
                    <a:pt x="69" y="63125"/>
                  </a:lnTo>
                  <a:lnTo>
                    <a:pt x="0" y="60000"/>
                  </a:lnTo>
                  <a:lnTo>
                    <a:pt x="69" y="56944"/>
                  </a:lnTo>
                  <a:lnTo>
                    <a:pt x="276" y="53888"/>
                  </a:lnTo>
                  <a:lnTo>
                    <a:pt x="690" y="50902"/>
                  </a:lnTo>
                  <a:lnTo>
                    <a:pt x="1242" y="47916"/>
                  </a:lnTo>
                  <a:lnTo>
                    <a:pt x="1863" y="45000"/>
                  </a:lnTo>
                  <a:lnTo>
                    <a:pt x="2691" y="42152"/>
                  </a:lnTo>
                  <a:lnTo>
                    <a:pt x="3588" y="39375"/>
                  </a:lnTo>
                  <a:lnTo>
                    <a:pt x="4761" y="36666"/>
                  </a:lnTo>
                  <a:lnTo>
                    <a:pt x="5865" y="33958"/>
                  </a:lnTo>
                  <a:lnTo>
                    <a:pt x="7245" y="31458"/>
                  </a:lnTo>
                  <a:lnTo>
                    <a:pt x="8625" y="28888"/>
                  </a:lnTo>
                  <a:lnTo>
                    <a:pt x="10212" y="26458"/>
                  </a:lnTo>
                  <a:lnTo>
                    <a:pt x="11868" y="24097"/>
                  </a:lnTo>
                  <a:lnTo>
                    <a:pt x="13663" y="21805"/>
                  </a:lnTo>
                  <a:lnTo>
                    <a:pt x="15526" y="19652"/>
                  </a:lnTo>
                  <a:lnTo>
                    <a:pt x="17596" y="17569"/>
                  </a:lnTo>
                  <a:lnTo>
                    <a:pt x="19597" y="15625"/>
                  </a:lnTo>
                  <a:lnTo>
                    <a:pt x="21805" y="13750"/>
                  </a:lnTo>
                  <a:lnTo>
                    <a:pt x="24082" y="11944"/>
                  </a:lnTo>
                  <a:lnTo>
                    <a:pt x="26428" y="10277"/>
                  </a:lnTo>
                  <a:lnTo>
                    <a:pt x="28844" y="8680"/>
                  </a:lnTo>
                  <a:lnTo>
                    <a:pt x="31397" y="7291"/>
                  </a:lnTo>
                  <a:lnTo>
                    <a:pt x="33950" y="5902"/>
                  </a:lnTo>
                  <a:lnTo>
                    <a:pt x="36641" y="4722"/>
                  </a:lnTo>
                  <a:lnTo>
                    <a:pt x="39332" y="3680"/>
                  </a:lnTo>
                  <a:lnTo>
                    <a:pt x="42162" y="2708"/>
                  </a:lnTo>
                  <a:lnTo>
                    <a:pt x="44991" y="1875"/>
                  </a:lnTo>
                  <a:lnTo>
                    <a:pt x="47889" y="1180"/>
                  </a:lnTo>
                  <a:lnTo>
                    <a:pt x="50856" y="625"/>
                  </a:lnTo>
                  <a:lnTo>
                    <a:pt x="53824" y="277"/>
                  </a:lnTo>
                  <a:lnTo>
                    <a:pt x="56929" y="69"/>
                  </a:lnTo>
                  <a:lnTo>
                    <a:pt x="60034" y="0"/>
                  </a:lnTo>
                  <a:lnTo>
                    <a:pt x="63070" y="69"/>
                  </a:lnTo>
                  <a:lnTo>
                    <a:pt x="66175" y="277"/>
                  </a:lnTo>
                  <a:lnTo>
                    <a:pt x="69143" y="625"/>
                  </a:lnTo>
                  <a:lnTo>
                    <a:pt x="72110" y="1180"/>
                  </a:lnTo>
                  <a:lnTo>
                    <a:pt x="75008" y="1875"/>
                  </a:lnTo>
                  <a:lnTo>
                    <a:pt x="77906" y="2708"/>
                  </a:lnTo>
                  <a:lnTo>
                    <a:pt x="80667" y="3680"/>
                  </a:lnTo>
                  <a:lnTo>
                    <a:pt x="83358" y="4722"/>
                  </a:lnTo>
                  <a:lnTo>
                    <a:pt x="85980" y="5902"/>
                  </a:lnTo>
                  <a:lnTo>
                    <a:pt x="88602" y="7291"/>
                  </a:lnTo>
                  <a:lnTo>
                    <a:pt x="91086" y="8680"/>
                  </a:lnTo>
                  <a:lnTo>
                    <a:pt x="93571" y="10277"/>
                  </a:lnTo>
                  <a:lnTo>
                    <a:pt x="95917" y="11944"/>
                  </a:lnTo>
                  <a:lnTo>
                    <a:pt x="98125" y="13750"/>
                  </a:lnTo>
                  <a:lnTo>
                    <a:pt x="100333" y="15625"/>
                  </a:lnTo>
                  <a:lnTo>
                    <a:pt x="102403" y="17569"/>
                  </a:lnTo>
                  <a:lnTo>
                    <a:pt x="104404" y="19652"/>
                  </a:lnTo>
                  <a:lnTo>
                    <a:pt x="106336" y="21805"/>
                  </a:lnTo>
                  <a:lnTo>
                    <a:pt x="108062" y="24097"/>
                  </a:lnTo>
                  <a:lnTo>
                    <a:pt x="109787" y="26458"/>
                  </a:lnTo>
                  <a:lnTo>
                    <a:pt x="111305" y="28888"/>
                  </a:lnTo>
                  <a:lnTo>
                    <a:pt x="112823" y="31458"/>
                  </a:lnTo>
                  <a:lnTo>
                    <a:pt x="114065" y="33958"/>
                  </a:lnTo>
                  <a:lnTo>
                    <a:pt x="115238" y="36666"/>
                  </a:lnTo>
                  <a:lnTo>
                    <a:pt x="116342" y="39375"/>
                  </a:lnTo>
                  <a:lnTo>
                    <a:pt x="117308" y="42152"/>
                  </a:lnTo>
                  <a:lnTo>
                    <a:pt x="118136" y="45000"/>
                  </a:lnTo>
                  <a:lnTo>
                    <a:pt x="118826" y="47916"/>
                  </a:lnTo>
                  <a:lnTo>
                    <a:pt x="119309" y="50902"/>
                  </a:lnTo>
                  <a:lnTo>
                    <a:pt x="119723" y="53888"/>
                  </a:lnTo>
                  <a:lnTo>
                    <a:pt x="119930" y="56944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ïŝľíḍe"/>
            <p:cNvSpPr>
              <a:spLocks/>
            </p:cNvSpPr>
            <p:nvPr/>
          </p:nvSpPr>
          <p:spPr bwMode="auto">
            <a:xfrm>
              <a:off x="6688338" y="3247260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198"/>
            </a:p>
          </p:txBody>
        </p:sp>
        <p:sp>
          <p:nvSpPr>
            <p:cNvPr id="23" name="ïṣḻíḍê"/>
            <p:cNvSpPr>
              <a:spLocks/>
            </p:cNvSpPr>
            <p:nvPr/>
          </p:nvSpPr>
          <p:spPr bwMode="auto">
            <a:xfrm>
              <a:off x="5508532" y="2766317"/>
              <a:ext cx="554844" cy="534416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4" name="işlíḋe"/>
            <p:cNvSpPr>
              <a:spLocks noEditPoints="1"/>
            </p:cNvSpPr>
            <p:nvPr/>
          </p:nvSpPr>
          <p:spPr bwMode="auto">
            <a:xfrm>
              <a:off x="6724866" y="4493802"/>
              <a:ext cx="307238" cy="295926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288000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343">
                <a:lnSpc>
                  <a:spcPct val="150000"/>
                </a:lnSpc>
              </a:pPr>
              <a:endParaRPr lang="en-GB" sz="3599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îṩlïḋê"/>
            <p:cNvSpPr>
              <a:spLocks/>
            </p:cNvSpPr>
            <p:nvPr/>
          </p:nvSpPr>
          <p:spPr bwMode="auto">
            <a:xfrm>
              <a:off x="4660143" y="4158322"/>
              <a:ext cx="324508" cy="312560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398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33670" y="2134209"/>
            <a:ext cx="3203968" cy="1254510"/>
            <a:chOff x="1085274" y="2349127"/>
            <a:chExt cx="3575232" cy="1254510"/>
          </a:xfrm>
        </p:grpSpPr>
        <p:sp>
          <p:nvSpPr>
            <p:cNvPr id="37" name="文本框 36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533670" y="4382109"/>
            <a:ext cx="3203968" cy="1254510"/>
            <a:chOff x="1085274" y="2349127"/>
            <a:chExt cx="3575232" cy="1254510"/>
          </a:xfrm>
        </p:grpSpPr>
        <p:sp>
          <p:nvSpPr>
            <p:cNvPr id="40" name="文本框 39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13523" y="2134209"/>
            <a:ext cx="3203968" cy="1062407"/>
            <a:chOff x="1085274" y="2349127"/>
            <a:chExt cx="3575232" cy="1062407"/>
          </a:xfrm>
        </p:grpSpPr>
        <p:sp>
          <p:nvSpPr>
            <p:cNvPr id="48" name="文本框 47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13523" y="4382109"/>
            <a:ext cx="3203968" cy="1062407"/>
            <a:chOff x="1085274" y="2349127"/>
            <a:chExt cx="3575232" cy="1062407"/>
          </a:xfrm>
        </p:grpSpPr>
        <p:sp>
          <p:nvSpPr>
            <p:cNvPr id="46" name="文本框 45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6904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ca8bbf-a797-47a0-8a02-7abcb61f6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65871" y="1768455"/>
            <a:ext cx="8489348" cy="3400445"/>
            <a:chOff x="444500" y="1639140"/>
            <a:chExt cx="11307266" cy="4410528"/>
          </a:xfrm>
        </p:grpSpPr>
        <p:grpSp>
          <p:nvGrpSpPr>
            <p:cNvPr id="4" name="îšḷîdè"/>
            <p:cNvGrpSpPr/>
            <p:nvPr/>
          </p:nvGrpSpPr>
          <p:grpSpPr>
            <a:xfrm>
              <a:off x="444500" y="1639140"/>
              <a:ext cx="11307266" cy="4410528"/>
              <a:chOff x="444500" y="1355271"/>
              <a:chExt cx="11307266" cy="4410528"/>
            </a:xfrm>
          </p:grpSpPr>
          <p:sp>
            <p:nvSpPr>
              <p:cNvPr id="11" name="îšlïḋê"/>
              <p:cNvSpPr/>
              <p:nvPr/>
            </p:nvSpPr>
            <p:spPr>
              <a:xfrm>
                <a:off x="444500" y="1355271"/>
                <a:ext cx="11302998" cy="457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Agency FB" panose="020B0503020202020204" pitchFamily="34" charset="0"/>
                  <a:ea typeface="+mj-ea"/>
                </a:endParaRPr>
              </a:p>
            </p:txBody>
          </p:sp>
          <p:sp>
            <p:nvSpPr>
              <p:cNvPr id="12" name="îs1iḍe"/>
              <p:cNvSpPr/>
              <p:nvPr/>
            </p:nvSpPr>
            <p:spPr>
              <a:xfrm>
                <a:off x="448765" y="1427475"/>
                <a:ext cx="2440910" cy="7547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关键词</a:t>
                </a:r>
              </a:p>
            </p:txBody>
          </p:sp>
          <p:sp>
            <p:nvSpPr>
              <p:cNvPr id="13" name="iṥlîďé"/>
              <p:cNvSpPr/>
              <p:nvPr/>
            </p:nvSpPr>
            <p:spPr>
              <a:xfrm>
                <a:off x="2889679" y="1355271"/>
                <a:ext cx="8862087" cy="39152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标题文本预设</a:t>
                </a:r>
              </a:p>
            </p:txBody>
          </p:sp>
          <p:grpSp>
            <p:nvGrpSpPr>
              <p:cNvPr id="14" name="i$ľiḑè"/>
              <p:cNvGrpSpPr/>
              <p:nvPr/>
            </p:nvGrpSpPr>
            <p:grpSpPr>
              <a:xfrm>
                <a:off x="2885412" y="1746796"/>
                <a:ext cx="8862087" cy="433975"/>
                <a:chOff x="2885412" y="1746796"/>
                <a:chExt cx="8862087" cy="433975"/>
              </a:xfrm>
            </p:grpSpPr>
            <p:sp>
              <p:nvSpPr>
                <p:cNvPr id="116" name="îṣḷïḍé"/>
                <p:cNvSpPr/>
                <p:nvPr/>
              </p:nvSpPr>
              <p:spPr>
                <a:xfrm>
                  <a:off x="11325496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21</a:t>
                  </a:r>
                </a:p>
              </p:txBody>
            </p:sp>
            <p:sp>
              <p:nvSpPr>
                <p:cNvPr id="117" name="îṧlíďe"/>
                <p:cNvSpPr/>
                <p:nvPr/>
              </p:nvSpPr>
              <p:spPr>
                <a:xfrm>
                  <a:off x="10903492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10000"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20</a:t>
                  </a:r>
                </a:p>
              </p:txBody>
            </p:sp>
            <p:sp>
              <p:nvSpPr>
                <p:cNvPr id="118" name="ïṧľiḍê"/>
                <p:cNvSpPr/>
                <p:nvPr/>
              </p:nvSpPr>
              <p:spPr>
                <a:xfrm>
                  <a:off x="10481488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19</a:t>
                  </a:r>
                </a:p>
              </p:txBody>
            </p:sp>
            <p:sp>
              <p:nvSpPr>
                <p:cNvPr id="119" name="íṡḷîďè"/>
                <p:cNvSpPr/>
                <p:nvPr/>
              </p:nvSpPr>
              <p:spPr>
                <a:xfrm>
                  <a:off x="10059484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18</a:t>
                  </a:r>
                </a:p>
              </p:txBody>
            </p:sp>
            <p:sp>
              <p:nvSpPr>
                <p:cNvPr id="120" name="iṩliḓe"/>
                <p:cNvSpPr/>
                <p:nvPr/>
              </p:nvSpPr>
              <p:spPr>
                <a:xfrm>
                  <a:off x="9637480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17</a:t>
                  </a:r>
                </a:p>
              </p:txBody>
            </p:sp>
            <p:sp>
              <p:nvSpPr>
                <p:cNvPr id="121" name="îṧļïḓè"/>
                <p:cNvSpPr/>
                <p:nvPr/>
              </p:nvSpPr>
              <p:spPr>
                <a:xfrm>
                  <a:off x="9215476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16</a:t>
                  </a:r>
                </a:p>
              </p:txBody>
            </p:sp>
            <p:sp>
              <p:nvSpPr>
                <p:cNvPr id="122" name="iŝľíḋè"/>
                <p:cNvSpPr/>
                <p:nvPr/>
              </p:nvSpPr>
              <p:spPr>
                <a:xfrm>
                  <a:off x="8793472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15</a:t>
                  </a:r>
                </a:p>
              </p:txBody>
            </p:sp>
            <p:sp>
              <p:nvSpPr>
                <p:cNvPr id="123" name="îṩlïḍé"/>
                <p:cNvSpPr/>
                <p:nvPr/>
              </p:nvSpPr>
              <p:spPr>
                <a:xfrm>
                  <a:off x="8371467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14</a:t>
                  </a:r>
                </a:p>
              </p:txBody>
            </p:sp>
            <p:sp>
              <p:nvSpPr>
                <p:cNvPr id="124" name="ïs1ídé"/>
                <p:cNvSpPr/>
                <p:nvPr/>
              </p:nvSpPr>
              <p:spPr>
                <a:xfrm>
                  <a:off x="7949463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13</a:t>
                  </a:r>
                </a:p>
              </p:txBody>
            </p:sp>
            <p:sp>
              <p:nvSpPr>
                <p:cNvPr id="125" name="ïşḷíďe"/>
                <p:cNvSpPr/>
                <p:nvPr/>
              </p:nvSpPr>
              <p:spPr>
                <a:xfrm>
                  <a:off x="7527459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12</a:t>
                  </a:r>
                </a:p>
              </p:txBody>
            </p:sp>
            <p:sp>
              <p:nvSpPr>
                <p:cNvPr id="126" name="îṩḻiḑe"/>
                <p:cNvSpPr/>
                <p:nvPr/>
              </p:nvSpPr>
              <p:spPr>
                <a:xfrm>
                  <a:off x="7105455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11</a:t>
                  </a:r>
                </a:p>
              </p:txBody>
            </p:sp>
            <p:sp>
              <p:nvSpPr>
                <p:cNvPr id="127" name="îš1ïdé"/>
                <p:cNvSpPr/>
                <p:nvPr/>
              </p:nvSpPr>
              <p:spPr>
                <a:xfrm>
                  <a:off x="6683451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10</a:t>
                  </a:r>
                </a:p>
              </p:txBody>
            </p:sp>
            <p:sp>
              <p:nvSpPr>
                <p:cNvPr id="128" name="íš1íďé"/>
                <p:cNvSpPr/>
                <p:nvPr/>
              </p:nvSpPr>
              <p:spPr>
                <a:xfrm>
                  <a:off x="6261447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9</a:t>
                  </a:r>
                </a:p>
              </p:txBody>
            </p:sp>
            <p:sp>
              <p:nvSpPr>
                <p:cNvPr id="129" name="iS1îḍé"/>
                <p:cNvSpPr/>
                <p:nvPr/>
              </p:nvSpPr>
              <p:spPr>
                <a:xfrm>
                  <a:off x="5839443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8</a:t>
                  </a:r>
                </a:p>
              </p:txBody>
            </p:sp>
            <p:sp>
              <p:nvSpPr>
                <p:cNvPr id="130" name="ï$ļidé"/>
                <p:cNvSpPr/>
                <p:nvPr/>
              </p:nvSpPr>
              <p:spPr>
                <a:xfrm>
                  <a:off x="5417439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7</a:t>
                  </a:r>
                </a:p>
              </p:txBody>
            </p:sp>
            <p:sp>
              <p:nvSpPr>
                <p:cNvPr id="131" name="îŝḷíďê"/>
                <p:cNvSpPr/>
                <p:nvPr/>
              </p:nvSpPr>
              <p:spPr>
                <a:xfrm>
                  <a:off x="499543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latin typeface="Agency FB" panose="020B0503020202020204" pitchFamily="34" charset="0"/>
                    <a:ea typeface="+mj-ea"/>
                  </a:endParaRPr>
                </a:p>
              </p:txBody>
            </p:sp>
            <p:sp>
              <p:nvSpPr>
                <p:cNvPr id="132" name="íṥḷiḍé"/>
                <p:cNvSpPr/>
                <p:nvPr/>
              </p:nvSpPr>
              <p:spPr>
                <a:xfrm>
                  <a:off x="4995432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6</a:t>
                  </a:r>
                </a:p>
              </p:txBody>
            </p:sp>
            <p:sp>
              <p:nvSpPr>
                <p:cNvPr id="133" name="íš1ídè"/>
                <p:cNvSpPr/>
                <p:nvPr/>
              </p:nvSpPr>
              <p:spPr>
                <a:xfrm>
                  <a:off x="4573428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5</a:t>
                  </a:r>
                </a:p>
              </p:txBody>
            </p:sp>
            <p:sp>
              <p:nvSpPr>
                <p:cNvPr id="134" name="íṣ1idê"/>
                <p:cNvSpPr/>
                <p:nvPr/>
              </p:nvSpPr>
              <p:spPr>
                <a:xfrm>
                  <a:off x="415142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4</a:t>
                  </a:r>
                </a:p>
              </p:txBody>
            </p:sp>
            <p:sp>
              <p:nvSpPr>
                <p:cNvPr id="135" name="ïšḻíḋè"/>
                <p:cNvSpPr/>
                <p:nvPr/>
              </p:nvSpPr>
              <p:spPr>
                <a:xfrm>
                  <a:off x="3729420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3</a:t>
                  </a:r>
                </a:p>
              </p:txBody>
            </p:sp>
            <p:sp>
              <p:nvSpPr>
                <p:cNvPr id="136" name="íṩḷíḋè"/>
                <p:cNvSpPr/>
                <p:nvPr/>
              </p:nvSpPr>
              <p:spPr>
                <a:xfrm>
                  <a:off x="3307416" y="1746796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</a:t>
                  </a:r>
                </a:p>
              </p:txBody>
            </p:sp>
            <p:sp>
              <p:nvSpPr>
                <p:cNvPr id="137" name="ïSḻíďè"/>
                <p:cNvSpPr/>
                <p:nvPr/>
              </p:nvSpPr>
              <p:spPr>
                <a:xfrm>
                  <a:off x="2885412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</a:t>
                  </a:r>
                </a:p>
              </p:txBody>
            </p:sp>
          </p:grpSp>
          <p:grpSp>
            <p:nvGrpSpPr>
              <p:cNvPr id="15" name="ïSḷide"/>
              <p:cNvGrpSpPr/>
              <p:nvPr/>
            </p:nvGrpSpPr>
            <p:grpSpPr>
              <a:xfrm>
                <a:off x="448767" y="2179323"/>
                <a:ext cx="11298731" cy="3586476"/>
                <a:chOff x="448767" y="2179323"/>
                <a:chExt cx="11298731" cy="3586476"/>
              </a:xfrm>
            </p:grpSpPr>
            <p:grpSp>
              <p:nvGrpSpPr>
                <p:cNvPr id="16" name="íṧlide"/>
                <p:cNvGrpSpPr/>
                <p:nvPr/>
              </p:nvGrpSpPr>
              <p:grpSpPr>
                <a:xfrm>
                  <a:off x="448767" y="217932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92" name="íṡḻîḓ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94" name="ïSļíd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5" name="îṥlíḑè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6" name="îṥļïḍe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7" name="ïsľíḓ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8" name="ïSļïḍê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9" name="íSḷîḍ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0" name="íṩḷíḓ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1" name="ísḷíḓ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2" name="ïşļïḑê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3" name="iṩlîḓ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4" name="ïṧ1id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5" name="ïşlíḑê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6" name="íṩlîď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7" name="iṩliď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8" name="íṩļïḓ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9" name="ïŝḷîḍ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0" name="îS1iḑ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1" name="íṡľîḑe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2" name="íśļîḍè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3" name="ïšḷîď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4" name="išlíḑê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5" name="iṥ1íd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93" name="îSḻíḑé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7" name="íṩ1ïḓé"/>
                <p:cNvGrpSpPr/>
                <p:nvPr/>
              </p:nvGrpSpPr>
              <p:grpSpPr>
                <a:xfrm>
                  <a:off x="448767" y="307630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68" name="îṥľîḑé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70" name="iṥḷí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1" name="ísľîď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2" name="islídé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3" name="îsḷíḑ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4" name="i$lîdè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5" name="íṡliḍè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6" name="ïṣľïď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7" name="íṣḷîd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8" name="îsḻíḓé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9" name="ïŝḻîḍè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0" name="iṧḻiḋè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1" name="iSḷïḑ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2" name="íṧliďê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3" name="íṩ1íďê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4" name="íSļïḋé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5" name="ísliḓ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6" name="îṡľiḋ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7" name="išļîď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8" name="íṧḷïḍê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9" name="iŝḻiḓe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0" name="ïṩḻiḍ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1" name="i$1iḑé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69" name="î$liḋê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8" name="í$líḍê"/>
                <p:cNvGrpSpPr/>
                <p:nvPr/>
              </p:nvGrpSpPr>
              <p:grpSpPr>
                <a:xfrm>
                  <a:off x="448767" y="397111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44" name="ïṩḻîďè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46" name="íŝ1î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7" name="ïṩḷiďê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8" name="iṥļíḍê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9" name="iSļiḍ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0" name="ïśliḍe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1" name="ïşļïḑ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2" name="is1íḋê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3" name="ïşliḓ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4" name="i$ḻíd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5" name="íṡlíď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6" name="iṧ1îḍê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7" name="íśḻíḋ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8" name="ïṣḷîḋè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9" name="íŝļíde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0" name="íṩḻíḍe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1" name="ïŝlïḍ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2" name="ïsļíḑè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3" name="iṥḻîḑè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4" name="íš1ï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5" name="îŝḷïḍê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6" name="i$ḷîḓ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7" name="išlíḑe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45" name="ï$1iḋ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9" name="iṥḷîḋé"/>
                <p:cNvGrpSpPr/>
                <p:nvPr/>
              </p:nvGrpSpPr>
              <p:grpSpPr>
                <a:xfrm>
                  <a:off x="448767" y="486809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20" name="íṥľiḑ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22" name="iṣḷíď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3" name="işḷiḋ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4" name="îSḷîḋè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5" name="îśḻíḑ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6" name="íSlïďé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7" name="iṣľiḑé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8" name="iṧliḑ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9" name="ïSļîḑ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0" name="íṡ1îḋ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1" name="îš1idê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2" name="í$1iď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3" name="íṥľiḍ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4" name="iṩḷiḑ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5" name="iṧľîḑ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6" name="îṩlíḑ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7" name="îsḷîď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8" name="îṣ1ïḋe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9" name="iś1îḍ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0" name="íṡlî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1" name="íṥļîḍ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2" name="íšḻîḍè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3" name="îṣļíḑ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21" name="îśļíḑ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</p:grpSp>
        </p:grpSp>
        <p:sp>
          <p:nvSpPr>
            <p:cNvPr id="5" name="ísḻíde"/>
            <p:cNvSpPr/>
            <p:nvPr/>
          </p:nvSpPr>
          <p:spPr>
            <a:xfrm>
              <a:off x="3307414" y="2788672"/>
              <a:ext cx="2954031" cy="2467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6" name="îSlíḋè"/>
            <p:cNvSpPr/>
            <p:nvPr/>
          </p:nvSpPr>
          <p:spPr>
            <a:xfrm>
              <a:off x="4573426" y="3695862"/>
              <a:ext cx="2954031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7" name="ïslíḑè"/>
            <p:cNvSpPr/>
            <p:nvPr/>
          </p:nvSpPr>
          <p:spPr>
            <a:xfrm>
              <a:off x="8371465" y="3695862"/>
              <a:ext cx="1266013" cy="2467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8" name="iṩḻîďê"/>
            <p:cNvSpPr/>
            <p:nvPr/>
          </p:nvSpPr>
          <p:spPr>
            <a:xfrm>
              <a:off x="3940420" y="4589947"/>
              <a:ext cx="4431044" cy="2467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9" name="íšḻidé"/>
            <p:cNvSpPr/>
            <p:nvPr/>
          </p:nvSpPr>
          <p:spPr>
            <a:xfrm>
              <a:off x="2885408" y="5464340"/>
              <a:ext cx="2954032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10" name="îşḻídè"/>
            <p:cNvSpPr/>
            <p:nvPr/>
          </p:nvSpPr>
          <p:spPr>
            <a:xfrm>
              <a:off x="7527454" y="5463290"/>
              <a:ext cx="3798040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817054" y="5290882"/>
            <a:ext cx="9465878" cy="641394"/>
            <a:chOff x="1541719" y="2349127"/>
            <a:chExt cx="9465878" cy="641394"/>
          </a:xfrm>
        </p:grpSpPr>
        <p:sp>
          <p:nvSpPr>
            <p:cNvPr id="139" name="文本框 1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1541719" y="2687681"/>
              <a:ext cx="9465878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141" name="文本框 14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048962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03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141354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752884" y="1952368"/>
            <a:ext cx="1995674" cy="1811052"/>
            <a:chOff x="1326551" y="1813938"/>
            <a:chExt cx="2384725" cy="2164111"/>
          </a:xfrm>
        </p:grpSpPr>
        <p:sp>
          <p:nvSpPr>
            <p:cNvPr id="6" name="îS1îďé"/>
            <p:cNvSpPr>
              <a:spLocks/>
            </p:cNvSpPr>
            <p:nvPr/>
          </p:nvSpPr>
          <p:spPr bwMode="auto">
            <a:xfrm>
              <a:off x="1326551" y="1813938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šḷïḋe"/>
            <p:cNvSpPr>
              <a:spLocks/>
            </p:cNvSpPr>
            <p:nvPr/>
          </p:nvSpPr>
          <p:spPr bwMode="auto">
            <a:xfrm>
              <a:off x="2180014" y="2402240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52022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983070" y="1952368"/>
            <a:ext cx="1995674" cy="1811052"/>
            <a:chOff x="3711275" y="1813938"/>
            <a:chExt cx="2384725" cy="2164111"/>
          </a:xfrm>
        </p:grpSpPr>
        <p:sp>
          <p:nvSpPr>
            <p:cNvPr id="7" name="iṥļiḓe"/>
            <p:cNvSpPr>
              <a:spLocks/>
            </p:cNvSpPr>
            <p:nvPr/>
          </p:nvSpPr>
          <p:spPr bwMode="auto">
            <a:xfrm>
              <a:off x="3711275" y="1813938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$líḋê"/>
            <p:cNvSpPr>
              <a:spLocks/>
            </p:cNvSpPr>
            <p:nvPr/>
          </p:nvSpPr>
          <p:spPr bwMode="auto">
            <a:xfrm>
              <a:off x="4564738" y="2454204"/>
              <a:ext cx="677799" cy="573870"/>
            </a:xfrm>
            <a:custGeom>
              <a:avLst/>
              <a:gdLst>
                <a:gd name="T0" fmla="*/ 294416 w 1263650"/>
                <a:gd name="T1" fmla="*/ 1098599 h 1069975"/>
                <a:gd name="T2" fmla="*/ 1320142 w 1263650"/>
                <a:gd name="T3" fmla="*/ 878240 h 1069975"/>
                <a:gd name="T4" fmla="*/ 1613379 w 1263650"/>
                <a:gd name="T5" fmla="*/ 878240 h 1069975"/>
                <a:gd name="T6" fmla="*/ 74190 w 1263650"/>
                <a:gd name="T7" fmla="*/ 1612900 h 1069975"/>
                <a:gd name="T8" fmla="*/ 1538839 w 1263650"/>
                <a:gd name="T9" fmla="*/ 732266 h 1069975"/>
                <a:gd name="T10" fmla="*/ 1392852 w 1263650"/>
                <a:gd name="T11" fmla="*/ 732266 h 1069975"/>
                <a:gd name="T12" fmla="*/ 514542 w 1263650"/>
                <a:gd name="T13" fmla="*/ 1026609 h 1069975"/>
                <a:gd name="T14" fmla="*/ 725543 w 1263650"/>
                <a:gd name="T15" fmla="*/ 146518 h 1069975"/>
                <a:gd name="T16" fmla="*/ 708392 w 1263650"/>
                <a:gd name="T17" fmla="*/ 149712 h 1069975"/>
                <a:gd name="T18" fmla="*/ 694033 w 1263650"/>
                <a:gd name="T19" fmla="*/ 155302 h 1069975"/>
                <a:gd name="T20" fmla="*/ 683263 w 1263650"/>
                <a:gd name="T21" fmla="*/ 163287 h 1069975"/>
                <a:gd name="T22" fmla="*/ 674487 w 1263650"/>
                <a:gd name="T23" fmla="*/ 172868 h 1069975"/>
                <a:gd name="T24" fmla="*/ 665314 w 1263650"/>
                <a:gd name="T25" fmla="*/ 189636 h 1069975"/>
                <a:gd name="T26" fmla="*/ 660528 w 1263650"/>
                <a:gd name="T27" fmla="*/ 208399 h 1069975"/>
                <a:gd name="T28" fmla="*/ 659331 w 1263650"/>
                <a:gd name="T29" fmla="*/ 293036 h 1069975"/>
                <a:gd name="T30" fmla="*/ 1245270 w 1263650"/>
                <a:gd name="T31" fmla="*/ 213190 h 1069975"/>
                <a:gd name="T32" fmla="*/ 1242078 w 1263650"/>
                <a:gd name="T33" fmla="*/ 195624 h 1069975"/>
                <a:gd name="T34" fmla="*/ 1236494 w 1263650"/>
                <a:gd name="T35" fmla="*/ 181252 h 1069975"/>
                <a:gd name="T36" fmla="*/ 1228517 w 1263650"/>
                <a:gd name="T37" fmla="*/ 170472 h 1069975"/>
                <a:gd name="T38" fmla="*/ 1219343 w 1263650"/>
                <a:gd name="T39" fmla="*/ 161689 h 1069975"/>
                <a:gd name="T40" fmla="*/ 1201792 w 1263650"/>
                <a:gd name="T41" fmla="*/ 152507 h 1069975"/>
                <a:gd name="T42" fmla="*/ 1183446 w 1263650"/>
                <a:gd name="T43" fmla="*/ 147716 h 1069975"/>
                <a:gd name="T44" fmla="*/ 732324 w 1263650"/>
                <a:gd name="T45" fmla="*/ 146518 h 1069975"/>
                <a:gd name="T46" fmla="*/ 1172276 w 1263650"/>
                <a:gd name="T47" fmla="*/ 0 h 1069975"/>
                <a:gd name="T48" fmla="*/ 1202192 w 1263650"/>
                <a:gd name="T49" fmla="*/ 1996 h 1069975"/>
                <a:gd name="T50" fmla="*/ 1232108 w 1263650"/>
                <a:gd name="T51" fmla="*/ 7985 h 1069975"/>
                <a:gd name="T52" fmla="*/ 1260826 w 1263650"/>
                <a:gd name="T53" fmla="*/ 17566 h 1069975"/>
                <a:gd name="T54" fmla="*/ 1288348 w 1263650"/>
                <a:gd name="T55" fmla="*/ 31939 h 1069975"/>
                <a:gd name="T56" fmla="*/ 1313875 w 1263650"/>
                <a:gd name="T57" fmla="*/ 49106 h 1069975"/>
                <a:gd name="T58" fmla="*/ 1337010 w 1263650"/>
                <a:gd name="T59" fmla="*/ 70665 h 1069975"/>
                <a:gd name="T60" fmla="*/ 1356953 w 1263650"/>
                <a:gd name="T61" fmla="*/ 96216 h 1069975"/>
                <a:gd name="T62" fmla="*/ 1372509 w 1263650"/>
                <a:gd name="T63" fmla="*/ 124960 h 1069975"/>
                <a:gd name="T64" fmla="*/ 1384076 w 1263650"/>
                <a:gd name="T65" fmla="*/ 157697 h 1069975"/>
                <a:gd name="T66" fmla="*/ 1390857 w 1263650"/>
                <a:gd name="T67" fmla="*/ 194027 h 1069975"/>
                <a:gd name="T68" fmla="*/ 1392054 w 1263650"/>
                <a:gd name="T69" fmla="*/ 283854 h 1069975"/>
                <a:gd name="T70" fmla="*/ 1905000 w 1263650"/>
                <a:gd name="T71" fmla="*/ 806451 h 1069975"/>
                <a:gd name="T72" fmla="*/ 1318661 w 1263650"/>
                <a:gd name="T73" fmla="*/ 659931 h 1069975"/>
                <a:gd name="T74" fmla="*/ 585939 w 1263650"/>
                <a:gd name="T75" fmla="*/ 659931 h 1069975"/>
                <a:gd name="T76" fmla="*/ 0 w 1263650"/>
                <a:gd name="T77" fmla="*/ 806451 h 1069975"/>
                <a:gd name="T78" fmla="*/ 512946 w 1263650"/>
                <a:gd name="T79" fmla="*/ 219578 h 1069975"/>
                <a:gd name="T80" fmla="*/ 514940 w 1263650"/>
                <a:gd name="T81" fmla="*/ 189636 h 1069975"/>
                <a:gd name="T82" fmla="*/ 520924 w 1263650"/>
                <a:gd name="T83" fmla="*/ 159693 h 1069975"/>
                <a:gd name="T84" fmla="*/ 530496 w 1263650"/>
                <a:gd name="T85" fmla="*/ 130548 h 1069975"/>
                <a:gd name="T86" fmla="*/ 544856 w 1263650"/>
                <a:gd name="T87" fmla="*/ 103002 h 1069975"/>
                <a:gd name="T88" fmla="*/ 562007 w 1263650"/>
                <a:gd name="T89" fmla="*/ 77451 h 1069975"/>
                <a:gd name="T90" fmla="*/ 583545 w 1263650"/>
                <a:gd name="T91" fmla="*/ 55095 h 1069975"/>
                <a:gd name="T92" fmla="*/ 609074 w 1263650"/>
                <a:gd name="T93" fmla="*/ 35132 h 1069975"/>
                <a:gd name="T94" fmla="*/ 637792 w 1263650"/>
                <a:gd name="T95" fmla="*/ 19162 h 1069975"/>
                <a:gd name="T96" fmla="*/ 670498 w 1263650"/>
                <a:gd name="T97" fmla="*/ 7585 h 1069975"/>
                <a:gd name="T98" fmla="*/ 706795 w 1263650"/>
                <a:gd name="T99" fmla="*/ 1197 h 1069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263650" h="1069975">
                  <a:moveTo>
                    <a:pt x="49213" y="582612"/>
                  </a:moveTo>
                  <a:lnTo>
                    <a:pt x="195296" y="582612"/>
                  </a:lnTo>
                  <a:lnTo>
                    <a:pt x="195296" y="728795"/>
                  </a:lnTo>
                  <a:lnTo>
                    <a:pt x="389544" y="728795"/>
                  </a:lnTo>
                  <a:lnTo>
                    <a:pt x="389544" y="582612"/>
                  </a:lnTo>
                  <a:lnTo>
                    <a:pt x="875694" y="582612"/>
                  </a:lnTo>
                  <a:lnTo>
                    <a:pt x="875694" y="728795"/>
                  </a:lnTo>
                  <a:lnTo>
                    <a:pt x="1070208" y="728795"/>
                  </a:lnTo>
                  <a:lnTo>
                    <a:pt x="1070208" y="582612"/>
                  </a:lnTo>
                  <a:lnTo>
                    <a:pt x="1216026" y="582612"/>
                  </a:lnTo>
                  <a:lnTo>
                    <a:pt x="1216026" y="1069975"/>
                  </a:lnTo>
                  <a:lnTo>
                    <a:pt x="49213" y="1069975"/>
                  </a:lnTo>
                  <a:lnTo>
                    <a:pt x="49213" y="582612"/>
                  </a:lnTo>
                  <a:close/>
                  <a:moveTo>
                    <a:pt x="923925" y="485775"/>
                  </a:moveTo>
                  <a:lnTo>
                    <a:pt x="1020763" y="485775"/>
                  </a:lnTo>
                  <a:lnTo>
                    <a:pt x="1020763" y="681038"/>
                  </a:lnTo>
                  <a:lnTo>
                    <a:pt x="923925" y="681038"/>
                  </a:lnTo>
                  <a:lnTo>
                    <a:pt x="923925" y="485775"/>
                  </a:lnTo>
                  <a:close/>
                  <a:moveTo>
                    <a:pt x="244475" y="485775"/>
                  </a:moveTo>
                  <a:lnTo>
                    <a:pt x="341313" y="485775"/>
                  </a:lnTo>
                  <a:lnTo>
                    <a:pt x="341313" y="681038"/>
                  </a:lnTo>
                  <a:lnTo>
                    <a:pt x="244475" y="681038"/>
                  </a:lnTo>
                  <a:lnTo>
                    <a:pt x="244475" y="485775"/>
                  </a:lnTo>
                  <a:close/>
                  <a:moveTo>
                    <a:pt x="481277" y="97198"/>
                  </a:moveTo>
                  <a:lnTo>
                    <a:pt x="477308" y="97728"/>
                  </a:lnTo>
                  <a:lnTo>
                    <a:pt x="473604" y="98258"/>
                  </a:lnTo>
                  <a:lnTo>
                    <a:pt x="469900" y="99317"/>
                  </a:lnTo>
                  <a:lnTo>
                    <a:pt x="466460" y="100376"/>
                  </a:lnTo>
                  <a:lnTo>
                    <a:pt x="463285" y="101701"/>
                  </a:lnTo>
                  <a:lnTo>
                    <a:pt x="460375" y="103025"/>
                  </a:lnTo>
                  <a:lnTo>
                    <a:pt x="457729" y="104614"/>
                  </a:lnTo>
                  <a:lnTo>
                    <a:pt x="455348" y="106468"/>
                  </a:lnTo>
                  <a:lnTo>
                    <a:pt x="453231" y="108322"/>
                  </a:lnTo>
                  <a:lnTo>
                    <a:pt x="451114" y="110440"/>
                  </a:lnTo>
                  <a:lnTo>
                    <a:pt x="448998" y="112559"/>
                  </a:lnTo>
                  <a:lnTo>
                    <a:pt x="447410" y="114678"/>
                  </a:lnTo>
                  <a:lnTo>
                    <a:pt x="445823" y="117062"/>
                  </a:lnTo>
                  <a:lnTo>
                    <a:pt x="443441" y="121299"/>
                  </a:lnTo>
                  <a:lnTo>
                    <a:pt x="441325" y="125802"/>
                  </a:lnTo>
                  <a:lnTo>
                    <a:pt x="439737" y="130569"/>
                  </a:lnTo>
                  <a:lnTo>
                    <a:pt x="438679" y="134541"/>
                  </a:lnTo>
                  <a:lnTo>
                    <a:pt x="438150" y="138249"/>
                  </a:lnTo>
                  <a:lnTo>
                    <a:pt x="437356" y="143546"/>
                  </a:lnTo>
                  <a:lnTo>
                    <a:pt x="437356" y="145665"/>
                  </a:lnTo>
                  <a:lnTo>
                    <a:pt x="437356" y="194396"/>
                  </a:lnTo>
                  <a:lnTo>
                    <a:pt x="826294" y="194396"/>
                  </a:lnTo>
                  <a:lnTo>
                    <a:pt x="826294" y="145665"/>
                  </a:lnTo>
                  <a:lnTo>
                    <a:pt x="826029" y="141427"/>
                  </a:lnTo>
                  <a:lnTo>
                    <a:pt x="825764" y="137190"/>
                  </a:lnTo>
                  <a:lnTo>
                    <a:pt x="824706" y="133482"/>
                  </a:lnTo>
                  <a:lnTo>
                    <a:pt x="823912" y="129774"/>
                  </a:lnTo>
                  <a:lnTo>
                    <a:pt x="822854" y="126331"/>
                  </a:lnTo>
                  <a:lnTo>
                    <a:pt x="821531" y="123153"/>
                  </a:lnTo>
                  <a:lnTo>
                    <a:pt x="820208" y="120240"/>
                  </a:lnTo>
                  <a:lnTo>
                    <a:pt x="818621" y="117591"/>
                  </a:lnTo>
                  <a:lnTo>
                    <a:pt x="816769" y="115208"/>
                  </a:lnTo>
                  <a:lnTo>
                    <a:pt x="814916" y="113089"/>
                  </a:lnTo>
                  <a:lnTo>
                    <a:pt x="812800" y="110970"/>
                  </a:lnTo>
                  <a:lnTo>
                    <a:pt x="810948" y="108851"/>
                  </a:lnTo>
                  <a:lnTo>
                    <a:pt x="808831" y="107262"/>
                  </a:lnTo>
                  <a:lnTo>
                    <a:pt x="806450" y="105673"/>
                  </a:lnTo>
                  <a:lnTo>
                    <a:pt x="801687" y="103290"/>
                  </a:lnTo>
                  <a:lnTo>
                    <a:pt x="797189" y="101171"/>
                  </a:lnTo>
                  <a:lnTo>
                    <a:pt x="792956" y="99582"/>
                  </a:lnTo>
                  <a:lnTo>
                    <a:pt x="788987" y="98522"/>
                  </a:lnTo>
                  <a:lnTo>
                    <a:pt x="785019" y="97993"/>
                  </a:lnTo>
                  <a:lnTo>
                    <a:pt x="779727" y="97198"/>
                  </a:lnTo>
                  <a:lnTo>
                    <a:pt x="777610" y="97198"/>
                  </a:lnTo>
                  <a:lnTo>
                    <a:pt x="485775" y="97198"/>
                  </a:lnTo>
                  <a:lnTo>
                    <a:pt x="481277" y="97198"/>
                  </a:lnTo>
                  <a:close/>
                  <a:moveTo>
                    <a:pt x="485775" y="0"/>
                  </a:moveTo>
                  <a:lnTo>
                    <a:pt x="777610" y="0"/>
                  </a:lnTo>
                  <a:lnTo>
                    <a:pt x="784225" y="0"/>
                  </a:lnTo>
                  <a:lnTo>
                    <a:pt x="790839" y="530"/>
                  </a:lnTo>
                  <a:lnTo>
                    <a:pt x="797454" y="1324"/>
                  </a:lnTo>
                  <a:lnTo>
                    <a:pt x="804069" y="2383"/>
                  </a:lnTo>
                  <a:lnTo>
                    <a:pt x="810683" y="3708"/>
                  </a:lnTo>
                  <a:lnTo>
                    <a:pt x="817298" y="5297"/>
                  </a:lnTo>
                  <a:lnTo>
                    <a:pt x="823648" y="7151"/>
                  </a:lnTo>
                  <a:lnTo>
                    <a:pt x="830262" y="9269"/>
                  </a:lnTo>
                  <a:lnTo>
                    <a:pt x="836348" y="11653"/>
                  </a:lnTo>
                  <a:lnTo>
                    <a:pt x="842433" y="14566"/>
                  </a:lnTo>
                  <a:lnTo>
                    <a:pt x="848783" y="17745"/>
                  </a:lnTo>
                  <a:lnTo>
                    <a:pt x="854604" y="21188"/>
                  </a:lnTo>
                  <a:lnTo>
                    <a:pt x="860425" y="24631"/>
                  </a:lnTo>
                  <a:lnTo>
                    <a:pt x="866246" y="28603"/>
                  </a:lnTo>
                  <a:lnTo>
                    <a:pt x="871537" y="32576"/>
                  </a:lnTo>
                  <a:lnTo>
                    <a:pt x="876829" y="37343"/>
                  </a:lnTo>
                  <a:lnTo>
                    <a:pt x="882121" y="42110"/>
                  </a:lnTo>
                  <a:lnTo>
                    <a:pt x="886883" y="46878"/>
                  </a:lnTo>
                  <a:lnTo>
                    <a:pt x="891381" y="52174"/>
                  </a:lnTo>
                  <a:lnTo>
                    <a:pt x="895879" y="58001"/>
                  </a:lnTo>
                  <a:lnTo>
                    <a:pt x="900112" y="63828"/>
                  </a:lnTo>
                  <a:lnTo>
                    <a:pt x="903816" y="69919"/>
                  </a:lnTo>
                  <a:lnTo>
                    <a:pt x="907256" y="76275"/>
                  </a:lnTo>
                  <a:lnTo>
                    <a:pt x="910431" y="82897"/>
                  </a:lnTo>
                  <a:lnTo>
                    <a:pt x="913341" y="89783"/>
                  </a:lnTo>
                  <a:lnTo>
                    <a:pt x="915987" y="97198"/>
                  </a:lnTo>
                  <a:lnTo>
                    <a:pt x="918104" y="104614"/>
                  </a:lnTo>
                  <a:lnTo>
                    <a:pt x="920221" y="112294"/>
                  </a:lnTo>
                  <a:lnTo>
                    <a:pt x="921544" y="120240"/>
                  </a:lnTo>
                  <a:lnTo>
                    <a:pt x="922602" y="128715"/>
                  </a:lnTo>
                  <a:lnTo>
                    <a:pt x="923131" y="136925"/>
                  </a:lnTo>
                  <a:lnTo>
                    <a:pt x="923396" y="145665"/>
                  </a:lnTo>
                  <a:lnTo>
                    <a:pt x="923396" y="188305"/>
                  </a:lnTo>
                  <a:lnTo>
                    <a:pt x="923396" y="194396"/>
                  </a:lnTo>
                  <a:lnTo>
                    <a:pt x="1263650" y="194396"/>
                  </a:lnTo>
                  <a:lnTo>
                    <a:pt x="1263650" y="534988"/>
                  </a:lnTo>
                  <a:lnTo>
                    <a:pt x="1069181" y="534988"/>
                  </a:lnTo>
                  <a:lnTo>
                    <a:pt x="1069181" y="437789"/>
                  </a:lnTo>
                  <a:lnTo>
                    <a:pt x="874712" y="437789"/>
                  </a:lnTo>
                  <a:lnTo>
                    <a:pt x="874712" y="534988"/>
                  </a:lnTo>
                  <a:lnTo>
                    <a:pt x="388673" y="534988"/>
                  </a:lnTo>
                  <a:lnTo>
                    <a:pt x="388673" y="437789"/>
                  </a:lnTo>
                  <a:lnTo>
                    <a:pt x="194469" y="437789"/>
                  </a:lnTo>
                  <a:lnTo>
                    <a:pt x="194469" y="534988"/>
                  </a:lnTo>
                  <a:lnTo>
                    <a:pt x="0" y="534988"/>
                  </a:lnTo>
                  <a:lnTo>
                    <a:pt x="0" y="194396"/>
                  </a:lnTo>
                  <a:lnTo>
                    <a:pt x="340254" y="194396"/>
                  </a:lnTo>
                  <a:lnTo>
                    <a:pt x="340254" y="145665"/>
                  </a:lnTo>
                  <a:lnTo>
                    <a:pt x="340254" y="139044"/>
                  </a:lnTo>
                  <a:lnTo>
                    <a:pt x="340783" y="132687"/>
                  </a:lnTo>
                  <a:lnTo>
                    <a:pt x="341577" y="125802"/>
                  </a:lnTo>
                  <a:lnTo>
                    <a:pt x="342635" y="119180"/>
                  </a:lnTo>
                  <a:lnTo>
                    <a:pt x="343958" y="112559"/>
                  </a:lnTo>
                  <a:lnTo>
                    <a:pt x="345546" y="105938"/>
                  </a:lnTo>
                  <a:lnTo>
                    <a:pt x="347398" y="99582"/>
                  </a:lnTo>
                  <a:lnTo>
                    <a:pt x="349514" y="93226"/>
                  </a:lnTo>
                  <a:lnTo>
                    <a:pt x="351896" y="86604"/>
                  </a:lnTo>
                  <a:lnTo>
                    <a:pt x="354806" y="80513"/>
                  </a:lnTo>
                  <a:lnTo>
                    <a:pt x="357981" y="74686"/>
                  </a:lnTo>
                  <a:lnTo>
                    <a:pt x="361421" y="68330"/>
                  </a:lnTo>
                  <a:lnTo>
                    <a:pt x="364860" y="62768"/>
                  </a:lnTo>
                  <a:lnTo>
                    <a:pt x="368829" y="57207"/>
                  </a:lnTo>
                  <a:lnTo>
                    <a:pt x="372798" y="51380"/>
                  </a:lnTo>
                  <a:lnTo>
                    <a:pt x="377560" y="46348"/>
                  </a:lnTo>
                  <a:lnTo>
                    <a:pt x="382323" y="41316"/>
                  </a:lnTo>
                  <a:lnTo>
                    <a:pt x="387085" y="36549"/>
                  </a:lnTo>
                  <a:lnTo>
                    <a:pt x="392377" y="31516"/>
                  </a:lnTo>
                  <a:lnTo>
                    <a:pt x="398198" y="27279"/>
                  </a:lnTo>
                  <a:lnTo>
                    <a:pt x="404019" y="23306"/>
                  </a:lnTo>
                  <a:lnTo>
                    <a:pt x="410104" y="19598"/>
                  </a:lnTo>
                  <a:lnTo>
                    <a:pt x="416454" y="16155"/>
                  </a:lnTo>
                  <a:lnTo>
                    <a:pt x="423069" y="12712"/>
                  </a:lnTo>
                  <a:lnTo>
                    <a:pt x="429948" y="9799"/>
                  </a:lnTo>
                  <a:lnTo>
                    <a:pt x="437356" y="7151"/>
                  </a:lnTo>
                  <a:lnTo>
                    <a:pt x="444764" y="5032"/>
                  </a:lnTo>
                  <a:lnTo>
                    <a:pt x="452437" y="3178"/>
                  </a:lnTo>
                  <a:lnTo>
                    <a:pt x="460375" y="1854"/>
                  </a:lnTo>
                  <a:lnTo>
                    <a:pt x="468841" y="794"/>
                  </a:lnTo>
                  <a:lnTo>
                    <a:pt x="477044" y="265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836746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13256" y="1952368"/>
            <a:ext cx="1995674" cy="1811052"/>
            <a:chOff x="6096000" y="1813938"/>
            <a:chExt cx="2384725" cy="2164111"/>
          </a:xfrm>
        </p:grpSpPr>
        <p:sp>
          <p:nvSpPr>
            <p:cNvPr id="8" name="îsḷïde"/>
            <p:cNvSpPr>
              <a:spLocks/>
            </p:cNvSpPr>
            <p:nvPr/>
          </p:nvSpPr>
          <p:spPr bwMode="auto">
            <a:xfrm>
              <a:off x="6096000" y="1813938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lîďé"/>
            <p:cNvSpPr>
              <a:spLocks/>
            </p:cNvSpPr>
            <p:nvPr/>
          </p:nvSpPr>
          <p:spPr bwMode="auto">
            <a:xfrm>
              <a:off x="7057911" y="2420879"/>
              <a:ext cx="460903" cy="640521"/>
            </a:xfrm>
            <a:custGeom>
              <a:avLst/>
              <a:gdLst>
                <a:gd name="T0" fmla="*/ 1260453 w 2358"/>
                <a:gd name="T1" fmla="*/ 1658275 h 3281"/>
                <a:gd name="T2" fmla="*/ 1293926 w 2358"/>
                <a:gd name="T3" fmla="*/ 1691748 h 3281"/>
                <a:gd name="T4" fmla="*/ 1293926 w 2358"/>
                <a:gd name="T5" fmla="*/ 1800397 h 3281"/>
                <a:gd name="T6" fmla="*/ 0 w 2358"/>
                <a:gd name="T7" fmla="*/ 1800397 h 3281"/>
                <a:gd name="T8" fmla="*/ 0 w 2358"/>
                <a:gd name="T9" fmla="*/ 1691748 h 3281"/>
                <a:gd name="T10" fmla="*/ 33473 w 2358"/>
                <a:gd name="T11" fmla="*/ 1658275 h 3281"/>
                <a:gd name="T12" fmla="*/ 144867 w 2358"/>
                <a:gd name="T13" fmla="*/ 1658275 h 3281"/>
                <a:gd name="T14" fmla="*/ 440088 w 2358"/>
                <a:gd name="T15" fmla="*/ 900473 h 3281"/>
                <a:gd name="T16" fmla="*/ 142123 w 2358"/>
                <a:gd name="T17" fmla="*/ 142671 h 3281"/>
                <a:gd name="T18" fmla="*/ 33473 w 2358"/>
                <a:gd name="T19" fmla="*/ 142671 h 3281"/>
                <a:gd name="T20" fmla="*/ 0 w 2358"/>
                <a:gd name="T21" fmla="*/ 109198 h 3281"/>
                <a:gd name="T22" fmla="*/ 0 w 2358"/>
                <a:gd name="T23" fmla="*/ 0 h 3281"/>
                <a:gd name="T24" fmla="*/ 1293926 w 2358"/>
                <a:gd name="T25" fmla="*/ 0 h 3281"/>
                <a:gd name="T26" fmla="*/ 1293926 w 2358"/>
                <a:gd name="T27" fmla="*/ 109198 h 3281"/>
                <a:gd name="T28" fmla="*/ 1260453 w 2358"/>
                <a:gd name="T29" fmla="*/ 142671 h 3281"/>
                <a:gd name="T30" fmla="*/ 1131499 w 2358"/>
                <a:gd name="T31" fmla="*/ 142671 h 3281"/>
                <a:gd name="T32" fmla="*/ 833534 w 2358"/>
                <a:gd name="T33" fmla="*/ 900473 h 3281"/>
                <a:gd name="T34" fmla="*/ 1128756 w 2358"/>
                <a:gd name="T35" fmla="*/ 1658275 h 3281"/>
                <a:gd name="T36" fmla="*/ 1260453 w 2358"/>
                <a:gd name="T37" fmla="*/ 1658275 h 3281"/>
                <a:gd name="T38" fmla="*/ 740797 w 2358"/>
                <a:gd name="T39" fmla="*/ 900473 h 3281"/>
                <a:gd name="T40" fmla="*/ 1038762 w 2358"/>
                <a:gd name="T41" fmla="*/ 142671 h 3281"/>
                <a:gd name="T42" fmla="*/ 234860 w 2358"/>
                <a:gd name="T43" fmla="*/ 142671 h 3281"/>
                <a:gd name="T44" fmla="*/ 532825 w 2358"/>
                <a:gd name="T45" fmla="*/ 900473 h 3281"/>
                <a:gd name="T46" fmla="*/ 237055 w 2358"/>
                <a:gd name="T47" fmla="*/ 1658275 h 3281"/>
                <a:gd name="T48" fmla="*/ 287539 w 2358"/>
                <a:gd name="T49" fmla="*/ 1658275 h 3281"/>
                <a:gd name="T50" fmla="*/ 407164 w 2358"/>
                <a:gd name="T51" fmla="*/ 1544687 h 3281"/>
                <a:gd name="T52" fmla="*/ 495511 w 2358"/>
                <a:gd name="T53" fmla="*/ 1499691 h 3281"/>
                <a:gd name="T54" fmla="*/ 595382 w 2358"/>
                <a:gd name="T55" fmla="*/ 1441525 h 3281"/>
                <a:gd name="T56" fmla="*/ 633245 w 2358"/>
                <a:gd name="T57" fmla="*/ 1374579 h 3281"/>
                <a:gd name="T58" fmla="*/ 671108 w 2358"/>
                <a:gd name="T59" fmla="*/ 1441525 h 3281"/>
                <a:gd name="T60" fmla="*/ 769880 w 2358"/>
                <a:gd name="T61" fmla="*/ 1499691 h 3281"/>
                <a:gd name="T62" fmla="*/ 858227 w 2358"/>
                <a:gd name="T63" fmla="*/ 1544687 h 3281"/>
                <a:gd name="T64" fmla="*/ 976755 w 2358"/>
                <a:gd name="T65" fmla="*/ 1658275 h 3281"/>
                <a:gd name="T66" fmla="*/ 1036568 w 2358"/>
                <a:gd name="T67" fmla="*/ 1658275 h 3281"/>
                <a:gd name="T68" fmla="*/ 740797 w 2358"/>
                <a:gd name="T69" fmla="*/ 900473 h 3281"/>
                <a:gd name="T70" fmla="*/ 671656 w 2358"/>
                <a:gd name="T71" fmla="*/ 802798 h 3281"/>
                <a:gd name="T72" fmla="*/ 651353 w 2358"/>
                <a:gd name="T73" fmla="*/ 892791 h 3281"/>
                <a:gd name="T74" fmla="*/ 642573 w 2358"/>
                <a:gd name="T75" fmla="*/ 952603 h 3281"/>
                <a:gd name="T76" fmla="*/ 633245 w 2358"/>
                <a:gd name="T77" fmla="*/ 892791 h 3281"/>
                <a:gd name="T78" fmla="*/ 613490 w 2358"/>
                <a:gd name="T79" fmla="*/ 802798 h 3281"/>
                <a:gd name="T80" fmla="*/ 544898 w 2358"/>
                <a:gd name="T81" fmla="*/ 718293 h 3281"/>
                <a:gd name="T82" fmla="*/ 461489 w 2358"/>
                <a:gd name="T83" fmla="*/ 627203 h 3281"/>
                <a:gd name="T84" fmla="*/ 351742 w 2358"/>
                <a:gd name="T85" fmla="*/ 494410 h 3281"/>
                <a:gd name="T86" fmla="*/ 641476 w 2358"/>
                <a:gd name="T87" fmla="*/ 589341 h 3281"/>
                <a:gd name="T88" fmla="*/ 932307 w 2358"/>
                <a:gd name="T89" fmla="*/ 494410 h 3281"/>
                <a:gd name="T90" fmla="*/ 822559 w 2358"/>
                <a:gd name="T91" fmla="*/ 627203 h 3281"/>
                <a:gd name="T92" fmla="*/ 739700 w 2358"/>
                <a:gd name="T93" fmla="*/ 718293 h 3281"/>
                <a:gd name="T94" fmla="*/ 671656 w 2358"/>
                <a:gd name="T95" fmla="*/ 802798 h 32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358" h="3281">
                  <a:moveTo>
                    <a:pt x="2297" y="3022"/>
                  </a:moveTo>
                  <a:cubicBezTo>
                    <a:pt x="2331" y="3022"/>
                    <a:pt x="2358" y="3049"/>
                    <a:pt x="2358" y="3083"/>
                  </a:cubicBezTo>
                  <a:cubicBezTo>
                    <a:pt x="2358" y="3116"/>
                    <a:pt x="2358" y="3281"/>
                    <a:pt x="2358" y="3281"/>
                  </a:cubicBezTo>
                  <a:cubicBezTo>
                    <a:pt x="0" y="3281"/>
                    <a:pt x="0" y="3281"/>
                    <a:pt x="0" y="3281"/>
                  </a:cubicBezTo>
                  <a:cubicBezTo>
                    <a:pt x="0" y="3281"/>
                    <a:pt x="0" y="3116"/>
                    <a:pt x="0" y="3083"/>
                  </a:cubicBezTo>
                  <a:cubicBezTo>
                    <a:pt x="0" y="3049"/>
                    <a:pt x="27" y="3022"/>
                    <a:pt x="61" y="3022"/>
                  </a:cubicBezTo>
                  <a:cubicBezTo>
                    <a:pt x="264" y="3022"/>
                    <a:pt x="264" y="3022"/>
                    <a:pt x="264" y="3022"/>
                  </a:cubicBezTo>
                  <a:cubicBezTo>
                    <a:pt x="274" y="2213"/>
                    <a:pt x="802" y="1968"/>
                    <a:pt x="802" y="1641"/>
                  </a:cubicBezTo>
                  <a:cubicBezTo>
                    <a:pt x="802" y="1313"/>
                    <a:pt x="264" y="1307"/>
                    <a:pt x="259" y="260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27" y="260"/>
                    <a:pt x="0" y="233"/>
                    <a:pt x="0" y="199"/>
                  </a:cubicBezTo>
                  <a:cubicBezTo>
                    <a:pt x="0" y="166"/>
                    <a:pt x="0" y="0"/>
                    <a:pt x="0" y="0"/>
                  </a:cubicBezTo>
                  <a:cubicBezTo>
                    <a:pt x="2358" y="0"/>
                    <a:pt x="2358" y="0"/>
                    <a:pt x="2358" y="0"/>
                  </a:cubicBezTo>
                  <a:cubicBezTo>
                    <a:pt x="2358" y="0"/>
                    <a:pt x="2358" y="166"/>
                    <a:pt x="2358" y="199"/>
                  </a:cubicBezTo>
                  <a:cubicBezTo>
                    <a:pt x="2358" y="233"/>
                    <a:pt x="2331" y="260"/>
                    <a:pt x="2297" y="260"/>
                  </a:cubicBezTo>
                  <a:cubicBezTo>
                    <a:pt x="2062" y="260"/>
                    <a:pt x="2062" y="260"/>
                    <a:pt x="2062" y="260"/>
                  </a:cubicBezTo>
                  <a:cubicBezTo>
                    <a:pt x="2057" y="1307"/>
                    <a:pt x="1519" y="1313"/>
                    <a:pt x="1519" y="1641"/>
                  </a:cubicBezTo>
                  <a:cubicBezTo>
                    <a:pt x="1519" y="1968"/>
                    <a:pt x="2047" y="2213"/>
                    <a:pt x="2057" y="3022"/>
                  </a:cubicBezTo>
                  <a:lnTo>
                    <a:pt x="2297" y="3022"/>
                  </a:lnTo>
                  <a:close/>
                  <a:moveTo>
                    <a:pt x="1350" y="1641"/>
                  </a:moveTo>
                  <a:cubicBezTo>
                    <a:pt x="1350" y="1311"/>
                    <a:pt x="1888" y="1307"/>
                    <a:pt x="1893" y="260"/>
                  </a:cubicBezTo>
                  <a:cubicBezTo>
                    <a:pt x="428" y="260"/>
                    <a:pt x="428" y="260"/>
                    <a:pt x="428" y="260"/>
                  </a:cubicBezTo>
                  <a:cubicBezTo>
                    <a:pt x="433" y="1307"/>
                    <a:pt x="971" y="1311"/>
                    <a:pt x="971" y="1641"/>
                  </a:cubicBezTo>
                  <a:cubicBezTo>
                    <a:pt x="971" y="1959"/>
                    <a:pt x="442" y="2210"/>
                    <a:pt x="432" y="3022"/>
                  </a:cubicBezTo>
                  <a:cubicBezTo>
                    <a:pt x="524" y="3022"/>
                    <a:pt x="524" y="3022"/>
                    <a:pt x="524" y="3022"/>
                  </a:cubicBezTo>
                  <a:cubicBezTo>
                    <a:pt x="546" y="2950"/>
                    <a:pt x="618" y="2880"/>
                    <a:pt x="742" y="2815"/>
                  </a:cubicBezTo>
                  <a:cubicBezTo>
                    <a:pt x="903" y="2733"/>
                    <a:pt x="903" y="2733"/>
                    <a:pt x="903" y="2733"/>
                  </a:cubicBezTo>
                  <a:cubicBezTo>
                    <a:pt x="1004" y="2681"/>
                    <a:pt x="1065" y="2645"/>
                    <a:pt x="1085" y="2627"/>
                  </a:cubicBezTo>
                  <a:cubicBezTo>
                    <a:pt x="1105" y="2609"/>
                    <a:pt x="1128" y="2568"/>
                    <a:pt x="1154" y="2505"/>
                  </a:cubicBezTo>
                  <a:cubicBezTo>
                    <a:pt x="1180" y="2568"/>
                    <a:pt x="1204" y="2609"/>
                    <a:pt x="1223" y="2627"/>
                  </a:cubicBezTo>
                  <a:cubicBezTo>
                    <a:pt x="1243" y="2645"/>
                    <a:pt x="1303" y="2681"/>
                    <a:pt x="1403" y="2733"/>
                  </a:cubicBezTo>
                  <a:cubicBezTo>
                    <a:pt x="1564" y="2815"/>
                    <a:pt x="1564" y="2815"/>
                    <a:pt x="1564" y="2815"/>
                  </a:cubicBezTo>
                  <a:cubicBezTo>
                    <a:pt x="1687" y="2880"/>
                    <a:pt x="1759" y="2950"/>
                    <a:pt x="1780" y="3022"/>
                  </a:cubicBezTo>
                  <a:cubicBezTo>
                    <a:pt x="1889" y="3022"/>
                    <a:pt x="1889" y="3022"/>
                    <a:pt x="1889" y="3022"/>
                  </a:cubicBezTo>
                  <a:cubicBezTo>
                    <a:pt x="1878" y="2210"/>
                    <a:pt x="1350" y="1959"/>
                    <a:pt x="1350" y="1641"/>
                  </a:cubicBezTo>
                  <a:close/>
                  <a:moveTo>
                    <a:pt x="1224" y="1463"/>
                  </a:moveTo>
                  <a:cubicBezTo>
                    <a:pt x="1209" y="1492"/>
                    <a:pt x="1197" y="1546"/>
                    <a:pt x="1187" y="1627"/>
                  </a:cubicBezTo>
                  <a:cubicBezTo>
                    <a:pt x="1185" y="1651"/>
                    <a:pt x="1179" y="1688"/>
                    <a:pt x="1171" y="1736"/>
                  </a:cubicBezTo>
                  <a:cubicBezTo>
                    <a:pt x="1162" y="1688"/>
                    <a:pt x="1157" y="1651"/>
                    <a:pt x="1154" y="1627"/>
                  </a:cubicBezTo>
                  <a:cubicBezTo>
                    <a:pt x="1144" y="1546"/>
                    <a:pt x="1132" y="1492"/>
                    <a:pt x="1118" y="1463"/>
                  </a:cubicBezTo>
                  <a:cubicBezTo>
                    <a:pt x="1103" y="1435"/>
                    <a:pt x="1061" y="1383"/>
                    <a:pt x="993" y="1309"/>
                  </a:cubicBezTo>
                  <a:cubicBezTo>
                    <a:pt x="841" y="1143"/>
                    <a:pt x="841" y="1143"/>
                    <a:pt x="841" y="1143"/>
                  </a:cubicBezTo>
                  <a:cubicBezTo>
                    <a:pt x="737" y="1030"/>
                    <a:pt x="670" y="950"/>
                    <a:pt x="641" y="901"/>
                  </a:cubicBezTo>
                  <a:cubicBezTo>
                    <a:pt x="821" y="1016"/>
                    <a:pt x="997" y="1074"/>
                    <a:pt x="1169" y="1074"/>
                  </a:cubicBezTo>
                  <a:cubicBezTo>
                    <a:pt x="1341" y="1074"/>
                    <a:pt x="1518" y="1016"/>
                    <a:pt x="1699" y="901"/>
                  </a:cubicBezTo>
                  <a:cubicBezTo>
                    <a:pt x="1669" y="950"/>
                    <a:pt x="1602" y="1030"/>
                    <a:pt x="1499" y="1143"/>
                  </a:cubicBezTo>
                  <a:cubicBezTo>
                    <a:pt x="1348" y="1309"/>
                    <a:pt x="1348" y="1309"/>
                    <a:pt x="1348" y="1309"/>
                  </a:cubicBezTo>
                  <a:cubicBezTo>
                    <a:pt x="1279" y="1383"/>
                    <a:pt x="1238" y="1435"/>
                    <a:pt x="1224" y="14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21470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443443" y="1952368"/>
            <a:ext cx="1995674" cy="1811052"/>
            <a:chOff x="8480725" y="1813938"/>
            <a:chExt cx="2384725" cy="2164111"/>
          </a:xfrm>
        </p:grpSpPr>
        <p:sp>
          <p:nvSpPr>
            <p:cNvPr id="9" name="îś1îḋe"/>
            <p:cNvSpPr>
              <a:spLocks/>
            </p:cNvSpPr>
            <p:nvPr/>
          </p:nvSpPr>
          <p:spPr bwMode="auto">
            <a:xfrm>
              <a:off x="8480725" y="1813938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ṧlíḓé"/>
            <p:cNvSpPr>
              <a:spLocks/>
            </p:cNvSpPr>
            <p:nvPr/>
          </p:nvSpPr>
          <p:spPr bwMode="auto">
            <a:xfrm>
              <a:off x="9352826" y="2428222"/>
              <a:ext cx="640521" cy="625835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6195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752884" y="3928894"/>
            <a:ext cx="1995674" cy="1811052"/>
            <a:chOff x="1326551" y="3978049"/>
            <a:chExt cx="2384725" cy="2164111"/>
          </a:xfrm>
        </p:grpSpPr>
        <p:sp>
          <p:nvSpPr>
            <p:cNvPr id="10" name="íṧḻïďe"/>
            <p:cNvSpPr>
              <a:spLocks/>
            </p:cNvSpPr>
            <p:nvPr/>
          </p:nvSpPr>
          <p:spPr bwMode="auto">
            <a:xfrm>
              <a:off x="1326551" y="3978049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ŝļíďê"/>
            <p:cNvSpPr>
              <a:spLocks/>
            </p:cNvSpPr>
            <p:nvPr/>
          </p:nvSpPr>
          <p:spPr bwMode="auto">
            <a:xfrm>
              <a:off x="2180014" y="4566351"/>
              <a:ext cx="677799" cy="677799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52022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83070" y="3928894"/>
            <a:ext cx="1995674" cy="1811052"/>
            <a:chOff x="3711275" y="3978049"/>
            <a:chExt cx="2384725" cy="2164111"/>
          </a:xfrm>
        </p:grpSpPr>
        <p:sp>
          <p:nvSpPr>
            <p:cNvPr id="11" name="î$lîďe"/>
            <p:cNvSpPr>
              <a:spLocks/>
            </p:cNvSpPr>
            <p:nvPr/>
          </p:nvSpPr>
          <p:spPr bwMode="auto">
            <a:xfrm>
              <a:off x="3711275" y="3978049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$ḻiḋé"/>
            <p:cNvSpPr>
              <a:spLocks/>
            </p:cNvSpPr>
            <p:nvPr/>
          </p:nvSpPr>
          <p:spPr bwMode="auto">
            <a:xfrm>
              <a:off x="4564738" y="4582731"/>
              <a:ext cx="677799" cy="645039"/>
            </a:xfrm>
            <a:custGeom>
              <a:avLst/>
              <a:gdLst>
                <a:gd name="T0" fmla="*/ 2147483646 w 5871"/>
                <a:gd name="T1" fmla="*/ 2147483646 h 5585"/>
                <a:gd name="T2" fmla="*/ 2147483646 w 5871"/>
                <a:gd name="T3" fmla="*/ 2147483646 h 5585"/>
                <a:gd name="T4" fmla="*/ 2147483646 w 5871"/>
                <a:gd name="T5" fmla="*/ 2147483646 h 5585"/>
                <a:gd name="T6" fmla="*/ 2147483646 w 5871"/>
                <a:gd name="T7" fmla="*/ 2147483646 h 5585"/>
                <a:gd name="T8" fmla="*/ 2147483646 w 5871"/>
                <a:gd name="T9" fmla="*/ 2147483646 h 5585"/>
                <a:gd name="T10" fmla="*/ 2147483646 w 5871"/>
                <a:gd name="T11" fmla="*/ 2147483646 h 5585"/>
                <a:gd name="T12" fmla="*/ 2147483646 w 5871"/>
                <a:gd name="T13" fmla="*/ 2147483646 h 5585"/>
                <a:gd name="T14" fmla="*/ 2147483646 w 5871"/>
                <a:gd name="T15" fmla="*/ 2147483646 h 5585"/>
                <a:gd name="T16" fmla="*/ 2147483646 w 5871"/>
                <a:gd name="T17" fmla="*/ 2147483646 h 5585"/>
                <a:gd name="T18" fmla="*/ 2147483646 w 5871"/>
                <a:gd name="T19" fmla="*/ 2147483646 h 5585"/>
                <a:gd name="T20" fmla="*/ 2147483646 w 5871"/>
                <a:gd name="T21" fmla="*/ 2147483646 h 5585"/>
                <a:gd name="T22" fmla="*/ 2147483646 w 5871"/>
                <a:gd name="T23" fmla="*/ 2147483646 h 5585"/>
                <a:gd name="T24" fmla="*/ 2147483646 w 5871"/>
                <a:gd name="T25" fmla="*/ 2147483646 h 5585"/>
                <a:gd name="T26" fmla="*/ 2147483646 w 5871"/>
                <a:gd name="T27" fmla="*/ 2147483646 h 5585"/>
                <a:gd name="T28" fmla="*/ 2147483646 w 5871"/>
                <a:gd name="T29" fmla="*/ 2147483646 h 5585"/>
                <a:gd name="T30" fmla="*/ 2147483646 w 5871"/>
                <a:gd name="T31" fmla="*/ 2147483646 h 5585"/>
                <a:gd name="T32" fmla="*/ 2147483646 w 5871"/>
                <a:gd name="T33" fmla="*/ 2147483646 h 5585"/>
                <a:gd name="T34" fmla="*/ 2147483646 w 5871"/>
                <a:gd name="T35" fmla="*/ 2147483646 h 5585"/>
                <a:gd name="T36" fmla="*/ 2147483646 w 5871"/>
                <a:gd name="T37" fmla="*/ 2147483646 h 5585"/>
                <a:gd name="T38" fmla="*/ 2147483646 w 5871"/>
                <a:gd name="T39" fmla="*/ 2147483646 h 5585"/>
                <a:gd name="T40" fmla="*/ 2147483646 w 5871"/>
                <a:gd name="T41" fmla="*/ 2147483646 h 5585"/>
                <a:gd name="T42" fmla="*/ 2147483646 w 5871"/>
                <a:gd name="T43" fmla="*/ 2147483646 h 5585"/>
                <a:gd name="T44" fmla="*/ 2147483646 w 5871"/>
                <a:gd name="T45" fmla="*/ 2147483646 h 5585"/>
                <a:gd name="T46" fmla="*/ 2147483646 w 5871"/>
                <a:gd name="T47" fmla="*/ 2147483646 h 5585"/>
                <a:gd name="T48" fmla="*/ 2147483646 w 5871"/>
                <a:gd name="T49" fmla="*/ 2147483646 h 5585"/>
                <a:gd name="T50" fmla="*/ 2147483646 w 5871"/>
                <a:gd name="T51" fmla="*/ 2147483646 h 5585"/>
                <a:gd name="T52" fmla="*/ 2147483646 w 5871"/>
                <a:gd name="T53" fmla="*/ 2147483646 h 5585"/>
                <a:gd name="T54" fmla="*/ 2147483646 w 5871"/>
                <a:gd name="T55" fmla="*/ 2147483646 h 5585"/>
                <a:gd name="T56" fmla="*/ 2147483646 w 5871"/>
                <a:gd name="T57" fmla="*/ 2147483646 h 5585"/>
                <a:gd name="T58" fmla="*/ 2147483646 w 5871"/>
                <a:gd name="T59" fmla="*/ 2147483646 h 5585"/>
                <a:gd name="T60" fmla="*/ 2147483646 w 5871"/>
                <a:gd name="T61" fmla="*/ 2147483646 h 5585"/>
                <a:gd name="T62" fmla="*/ 2147483646 w 5871"/>
                <a:gd name="T63" fmla="*/ 2147483646 h 5585"/>
                <a:gd name="T64" fmla="*/ 2147483646 w 5871"/>
                <a:gd name="T65" fmla="*/ 2147483646 h 5585"/>
                <a:gd name="T66" fmla="*/ 2147483646 w 5871"/>
                <a:gd name="T67" fmla="*/ 2147483646 h 5585"/>
                <a:gd name="T68" fmla="*/ 2147483646 w 5871"/>
                <a:gd name="T69" fmla="*/ 2147483646 h 5585"/>
                <a:gd name="T70" fmla="*/ 2147483646 w 5871"/>
                <a:gd name="T71" fmla="*/ 2147483646 h 5585"/>
                <a:gd name="T72" fmla="*/ 2147483646 w 5871"/>
                <a:gd name="T73" fmla="*/ 2147483646 h 5585"/>
                <a:gd name="T74" fmla="*/ 2147483646 w 5871"/>
                <a:gd name="T75" fmla="*/ 2147483646 h 5585"/>
                <a:gd name="T76" fmla="*/ 2147483646 w 5871"/>
                <a:gd name="T77" fmla="*/ 2147483646 h 5585"/>
                <a:gd name="T78" fmla="*/ 2147483646 w 5871"/>
                <a:gd name="T79" fmla="*/ 2147483646 h 5585"/>
                <a:gd name="T80" fmla="*/ 2147483646 w 5871"/>
                <a:gd name="T81" fmla="*/ 2147483646 h 5585"/>
                <a:gd name="T82" fmla="*/ 2147483646 w 5871"/>
                <a:gd name="T83" fmla="*/ 2147483646 h 5585"/>
                <a:gd name="T84" fmla="*/ 2147483646 w 5871"/>
                <a:gd name="T85" fmla="*/ 2147483646 h 5585"/>
                <a:gd name="T86" fmla="*/ 2147483646 w 5871"/>
                <a:gd name="T87" fmla="*/ 2147483646 h 5585"/>
                <a:gd name="T88" fmla="*/ 2147483646 w 5871"/>
                <a:gd name="T89" fmla="*/ 2147483646 h 5585"/>
                <a:gd name="T90" fmla="*/ 2147483646 w 5871"/>
                <a:gd name="T91" fmla="*/ 2147483646 h 5585"/>
                <a:gd name="T92" fmla="*/ 2147483646 w 5871"/>
                <a:gd name="T93" fmla="*/ 2147483646 h 5585"/>
                <a:gd name="T94" fmla="*/ 2147483646 w 5871"/>
                <a:gd name="T95" fmla="*/ 2147483646 h 5585"/>
                <a:gd name="T96" fmla="*/ 2147483646 w 5871"/>
                <a:gd name="T97" fmla="*/ 2147483646 h 5585"/>
                <a:gd name="T98" fmla="*/ 2147483646 w 5871"/>
                <a:gd name="T99" fmla="*/ 2147483646 h 5585"/>
                <a:gd name="T100" fmla="*/ 2147483646 w 5871"/>
                <a:gd name="T101" fmla="*/ 2147483646 h 5585"/>
                <a:gd name="T102" fmla="*/ 2147483646 w 5871"/>
                <a:gd name="T103" fmla="*/ 2147483646 h 5585"/>
                <a:gd name="T104" fmla="*/ 0 w 5871"/>
                <a:gd name="T105" fmla="*/ 2147483646 h 5585"/>
                <a:gd name="T106" fmla="*/ 2147483646 w 5871"/>
                <a:gd name="T107" fmla="*/ 0 h 5585"/>
                <a:gd name="T108" fmla="*/ 2147483646 w 5871"/>
                <a:gd name="T109" fmla="*/ 2147483646 h 5585"/>
                <a:gd name="T110" fmla="*/ 2147483646 w 5871"/>
                <a:gd name="T111" fmla="*/ 2147483646 h 558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871" h="5585">
                  <a:moveTo>
                    <a:pt x="774" y="374"/>
                  </a:moveTo>
                  <a:lnTo>
                    <a:pt x="774" y="1910"/>
                  </a:lnTo>
                  <a:lnTo>
                    <a:pt x="5107" y="1910"/>
                  </a:lnTo>
                  <a:lnTo>
                    <a:pt x="5107" y="374"/>
                  </a:lnTo>
                  <a:lnTo>
                    <a:pt x="774" y="374"/>
                  </a:lnTo>
                  <a:close/>
                  <a:moveTo>
                    <a:pt x="1597" y="3265"/>
                  </a:moveTo>
                  <a:lnTo>
                    <a:pt x="1597" y="3265"/>
                  </a:lnTo>
                  <a:lnTo>
                    <a:pt x="1591" y="3265"/>
                  </a:lnTo>
                  <a:lnTo>
                    <a:pt x="1587" y="3265"/>
                  </a:lnTo>
                  <a:lnTo>
                    <a:pt x="1586" y="3265"/>
                  </a:lnTo>
                  <a:lnTo>
                    <a:pt x="1581" y="3265"/>
                  </a:lnTo>
                  <a:lnTo>
                    <a:pt x="1576" y="3265"/>
                  </a:lnTo>
                  <a:lnTo>
                    <a:pt x="1571" y="3265"/>
                  </a:lnTo>
                  <a:lnTo>
                    <a:pt x="1570" y="3265"/>
                  </a:lnTo>
                  <a:lnTo>
                    <a:pt x="1566" y="3265"/>
                  </a:lnTo>
                  <a:lnTo>
                    <a:pt x="1560" y="3265"/>
                  </a:lnTo>
                  <a:lnTo>
                    <a:pt x="1555" y="3265"/>
                  </a:lnTo>
                  <a:lnTo>
                    <a:pt x="1550" y="3265"/>
                  </a:lnTo>
                  <a:lnTo>
                    <a:pt x="1545" y="3265"/>
                  </a:lnTo>
                  <a:lnTo>
                    <a:pt x="1540" y="3265"/>
                  </a:lnTo>
                  <a:lnTo>
                    <a:pt x="1539" y="3265"/>
                  </a:lnTo>
                  <a:lnTo>
                    <a:pt x="1535" y="3265"/>
                  </a:lnTo>
                  <a:lnTo>
                    <a:pt x="1529" y="3265"/>
                  </a:lnTo>
                  <a:lnTo>
                    <a:pt x="1525" y="3265"/>
                  </a:lnTo>
                  <a:lnTo>
                    <a:pt x="1524" y="3265"/>
                  </a:lnTo>
                  <a:lnTo>
                    <a:pt x="1519" y="3265"/>
                  </a:lnTo>
                  <a:lnTo>
                    <a:pt x="1514" y="3265"/>
                  </a:lnTo>
                  <a:lnTo>
                    <a:pt x="1509" y="3265"/>
                  </a:lnTo>
                  <a:lnTo>
                    <a:pt x="1508" y="3265"/>
                  </a:lnTo>
                  <a:lnTo>
                    <a:pt x="1504" y="3265"/>
                  </a:lnTo>
                  <a:lnTo>
                    <a:pt x="1498" y="3265"/>
                  </a:lnTo>
                  <a:lnTo>
                    <a:pt x="1494" y="3265"/>
                  </a:lnTo>
                  <a:lnTo>
                    <a:pt x="1493" y="3265"/>
                  </a:lnTo>
                  <a:lnTo>
                    <a:pt x="1488" y="3265"/>
                  </a:lnTo>
                  <a:lnTo>
                    <a:pt x="1483" y="3265"/>
                  </a:lnTo>
                  <a:lnTo>
                    <a:pt x="1478" y="3265"/>
                  </a:lnTo>
                  <a:lnTo>
                    <a:pt x="1477" y="3265"/>
                  </a:lnTo>
                  <a:lnTo>
                    <a:pt x="1473" y="3265"/>
                  </a:lnTo>
                  <a:lnTo>
                    <a:pt x="1467" y="3265"/>
                  </a:lnTo>
                  <a:lnTo>
                    <a:pt x="1463" y="3265"/>
                  </a:lnTo>
                  <a:lnTo>
                    <a:pt x="1462" y="3265"/>
                  </a:lnTo>
                  <a:lnTo>
                    <a:pt x="1457" y="3265"/>
                  </a:lnTo>
                  <a:lnTo>
                    <a:pt x="1452" y="3265"/>
                  </a:lnTo>
                  <a:lnTo>
                    <a:pt x="1446" y="3265"/>
                  </a:lnTo>
                  <a:lnTo>
                    <a:pt x="1442" y="3265"/>
                  </a:lnTo>
                  <a:lnTo>
                    <a:pt x="1266" y="3265"/>
                  </a:lnTo>
                  <a:lnTo>
                    <a:pt x="1345" y="3830"/>
                  </a:lnTo>
                  <a:lnTo>
                    <a:pt x="1294" y="3911"/>
                  </a:lnTo>
                  <a:lnTo>
                    <a:pt x="1345" y="3977"/>
                  </a:lnTo>
                  <a:lnTo>
                    <a:pt x="1117" y="4116"/>
                  </a:lnTo>
                  <a:lnTo>
                    <a:pt x="1112" y="4144"/>
                  </a:lnTo>
                  <a:lnTo>
                    <a:pt x="1106" y="4173"/>
                  </a:lnTo>
                  <a:lnTo>
                    <a:pt x="1103" y="4201"/>
                  </a:lnTo>
                  <a:lnTo>
                    <a:pt x="1099" y="4228"/>
                  </a:lnTo>
                  <a:lnTo>
                    <a:pt x="1097" y="4255"/>
                  </a:lnTo>
                  <a:lnTo>
                    <a:pt x="1096" y="4281"/>
                  </a:lnTo>
                  <a:lnTo>
                    <a:pt x="1096" y="4308"/>
                  </a:lnTo>
                  <a:lnTo>
                    <a:pt x="1096" y="4333"/>
                  </a:lnTo>
                  <a:lnTo>
                    <a:pt x="1097" y="4359"/>
                  </a:lnTo>
                  <a:lnTo>
                    <a:pt x="1098" y="4383"/>
                  </a:lnTo>
                  <a:lnTo>
                    <a:pt x="1100" y="4407"/>
                  </a:lnTo>
                  <a:lnTo>
                    <a:pt x="1104" y="4432"/>
                  </a:lnTo>
                  <a:lnTo>
                    <a:pt x="1112" y="4478"/>
                  </a:lnTo>
                  <a:lnTo>
                    <a:pt x="1121" y="4523"/>
                  </a:lnTo>
                  <a:lnTo>
                    <a:pt x="1133" y="4568"/>
                  </a:lnTo>
                  <a:lnTo>
                    <a:pt x="1147" y="4611"/>
                  </a:lnTo>
                  <a:lnTo>
                    <a:pt x="1162" y="4653"/>
                  </a:lnTo>
                  <a:lnTo>
                    <a:pt x="1179" y="4694"/>
                  </a:lnTo>
                  <a:lnTo>
                    <a:pt x="1198" y="4733"/>
                  </a:lnTo>
                  <a:lnTo>
                    <a:pt x="1218" y="4772"/>
                  </a:lnTo>
                  <a:lnTo>
                    <a:pt x="1238" y="4812"/>
                  </a:lnTo>
                  <a:lnTo>
                    <a:pt x="1259" y="4849"/>
                  </a:lnTo>
                  <a:lnTo>
                    <a:pt x="774" y="4849"/>
                  </a:lnTo>
                  <a:lnTo>
                    <a:pt x="774" y="2135"/>
                  </a:lnTo>
                  <a:lnTo>
                    <a:pt x="2185" y="2135"/>
                  </a:lnTo>
                  <a:lnTo>
                    <a:pt x="2185" y="4849"/>
                  </a:lnTo>
                  <a:lnTo>
                    <a:pt x="1780" y="4849"/>
                  </a:lnTo>
                  <a:lnTo>
                    <a:pt x="1801" y="4812"/>
                  </a:lnTo>
                  <a:lnTo>
                    <a:pt x="1821" y="4772"/>
                  </a:lnTo>
                  <a:lnTo>
                    <a:pt x="1841" y="4733"/>
                  </a:lnTo>
                  <a:lnTo>
                    <a:pt x="1859" y="4694"/>
                  </a:lnTo>
                  <a:lnTo>
                    <a:pt x="1876" y="4653"/>
                  </a:lnTo>
                  <a:lnTo>
                    <a:pt x="1892" y="4611"/>
                  </a:lnTo>
                  <a:lnTo>
                    <a:pt x="1905" y="4568"/>
                  </a:lnTo>
                  <a:lnTo>
                    <a:pt x="1917" y="4523"/>
                  </a:lnTo>
                  <a:lnTo>
                    <a:pt x="1927" y="4478"/>
                  </a:lnTo>
                  <a:lnTo>
                    <a:pt x="1935" y="4432"/>
                  </a:lnTo>
                  <a:lnTo>
                    <a:pt x="1938" y="4407"/>
                  </a:lnTo>
                  <a:lnTo>
                    <a:pt x="1941" y="4383"/>
                  </a:lnTo>
                  <a:lnTo>
                    <a:pt x="1942" y="4359"/>
                  </a:lnTo>
                  <a:lnTo>
                    <a:pt x="1943" y="4333"/>
                  </a:lnTo>
                  <a:lnTo>
                    <a:pt x="1943" y="4308"/>
                  </a:lnTo>
                  <a:lnTo>
                    <a:pt x="1942" y="4281"/>
                  </a:lnTo>
                  <a:lnTo>
                    <a:pt x="1941" y="4255"/>
                  </a:lnTo>
                  <a:lnTo>
                    <a:pt x="1938" y="4228"/>
                  </a:lnTo>
                  <a:lnTo>
                    <a:pt x="1936" y="4201"/>
                  </a:lnTo>
                  <a:lnTo>
                    <a:pt x="1932" y="4173"/>
                  </a:lnTo>
                  <a:lnTo>
                    <a:pt x="1927" y="4144"/>
                  </a:lnTo>
                  <a:lnTo>
                    <a:pt x="1922" y="4116"/>
                  </a:lnTo>
                  <a:lnTo>
                    <a:pt x="1694" y="3977"/>
                  </a:lnTo>
                  <a:lnTo>
                    <a:pt x="1745" y="3911"/>
                  </a:lnTo>
                  <a:lnTo>
                    <a:pt x="1694" y="3830"/>
                  </a:lnTo>
                  <a:lnTo>
                    <a:pt x="1771" y="3265"/>
                  </a:lnTo>
                  <a:lnTo>
                    <a:pt x="1597" y="3265"/>
                  </a:lnTo>
                  <a:close/>
                  <a:moveTo>
                    <a:pt x="4819" y="863"/>
                  </a:moveTo>
                  <a:lnTo>
                    <a:pt x="4819" y="1057"/>
                  </a:lnTo>
                  <a:lnTo>
                    <a:pt x="3585" y="1057"/>
                  </a:lnTo>
                  <a:lnTo>
                    <a:pt x="3585" y="863"/>
                  </a:lnTo>
                  <a:lnTo>
                    <a:pt x="4819" y="863"/>
                  </a:lnTo>
                  <a:close/>
                  <a:moveTo>
                    <a:pt x="5002" y="1108"/>
                  </a:moveTo>
                  <a:lnTo>
                    <a:pt x="5002" y="1379"/>
                  </a:lnTo>
                  <a:lnTo>
                    <a:pt x="3769" y="1379"/>
                  </a:lnTo>
                  <a:lnTo>
                    <a:pt x="3769" y="1108"/>
                  </a:lnTo>
                  <a:lnTo>
                    <a:pt x="5002" y="1108"/>
                  </a:lnTo>
                  <a:close/>
                  <a:moveTo>
                    <a:pt x="4891" y="1429"/>
                  </a:moveTo>
                  <a:lnTo>
                    <a:pt x="4891" y="1623"/>
                  </a:lnTo>
                  <a:lnTo>
                    <a:pt x="3657" y="1623"/>
                  </a:lnTo>
                  <a:lnTo>
                    <a:pt x="3657" y="1429"/>
                  </a:lnTo>
                  <a:lnTo>
                    <a:pt x="4891" y="1429"/>
                  </a:lnTo>
                  <a:close/>
                  <a:moveTo>
                    <a:pt x="4977" y="1659"/>
                  </a:moveTo>
                  <a:lnTo>
                    <a:pt x="4977" y="1853"/>
                  </a:lnTo>
                  <a:lnTo>
                    <a:pt x="3743" y="1853"/>
                  </a:lnTo>
                  <a:lnTo>
                    <a:pt x="3743" y="1659"/>
                  </a:lnTo>
                  <a:lnTo>
                    <a:pt x="4977" y="1659"/>
                  </a:lnTo>
                  <a:close/>
                  <a:moveTo>
                    <a:pt x="1643" y="596"/>
                  </a:moveTo>
                  <a:lnTo>
                    <a:pt x="1833" y="561"/>
                  </a:lnTo>
                  <a:lnTo>
                    <a:pt x="2061" y="1773"/>
                  </a:lnTo>
                  <a:lnTo>
                    <a:pt x="1871" y="1809"/>
                  </a:lnTo>
                  <a:lnTo>
                    <a:pt x="1643" y="596"/>
                  </a:lnTo>
                  <a:close/>
                  <a:moveTo>
                    <a:pt x="1388" y="596"/>
                  </a:moveTo>
                  <a:lnTo>
                    <a:pt x="1579" y="561"/>
                  </a:lnTo>
                  <a:lnTo>
                    <a:pt x="1807" y="1773"/>
                  </a:lnTo>
                  <a:lnTo>
                    <a:pt x="1616" y="1809"/>
                  </a:lnTo>
                  <a:lnTo>
                    <a:pt x="1388" y="596"/>
                  </a:lnTo>
                  <a:close/>
                  <a:moveTo>
                    <a:pt x="1134" y="596"/>
                  </a:moveTo>
                  <a:lnTo>
                    <a:pt x="1324" y="561"/>
                  </a:lnTo>
                  <a:lnTo>
                    <a:pt x="1551" y="1773"/>
                  </a:lnTo>
                  <a:lnTo>
                    <a:pt x="1361" y="1809"/>
                  </a:lnTo>
                  <a:lnTo>
                    <a:pt x="1134" y="596"/>
                  </a:lnTo>
                  <a:close/>
                  <a:moveTo>
                    <a:pt x="884" y="568"/>
                  </a:moveTo>
                  <a:lnTo>
                    <a:pt x="1077" y="568"/>
                  </a:lnTo>
                  <a:lnTo>
                    <a:pt x="1077" y="1802"/>
                  </a:lnTo>
                  <a:lnTo>
                    <a:pt x="884" y="1802"/>
                  </a:lnTo>
                  <a:lnTo>
                    <a:pt x="884" y="568"/>
                  </a:lnTo>
                  <a:close/>
                  <a:moveTo>
                    <a:pt x="3540" y="2418"/>
                  </a:moveTo>
                  <a:lnTo>
                    <a:pt x="3807" y="2354"/>
                  </a:lnTo>
                  <a:lnTo>
                    <a:pt x="4033" y="3306"/>
                  </a:lnTo>
                  <a:lnTo>
                    <a:pt x="3765" y="3369"/>
                  </a:lnTo>
                  <a:lnTo>
                    <a:pt x="3540" y="2418"/>
                  </a:lnTo>
                  <a:close/>
                  <a:moveTo>
                    <a:pt x="3622" y="2531"/>
                  </a:moveTo>
                  <a:lnTo>
                    <a:pt x="3639" y="2606"/>
                  </a:lnTo>
                  <a:lnTo>
                    <a:pt x="3791" y="2570"/>
                  </a:lnTo>
                  <a:lnTo>
                    <a:pt x="3773" y="2496"/>
                  </a:lnTo>
                  <a:lnTo>
                    <a:pt x="3622" y="2531"/>
                  </a:lnTo>
                  <a:close/>
                  <a:moveTo>
                    <a:pt x="3739" y="3028"/>
                  </a:moveTo>
                  <a:lnTo>
                    <a:pt x="3776" y="3184"/>
                  </a:lnTo>
                  <a:lnTo>
                    <a:pt x="3928" y="3148"/>
                  </a:lnTo>
                  <a:lnTo>
                    <a:pt x="3890" y="2991"/>
                  </a:lnTo>
                  <a:lnTo>
                    <a:pt x="3739" y="3028"/>
                  </a:lnTo>
                  <a:close/>
                  <a:moveTo>
                    <a:pt x="3193" y="2418"/>
                  </a:moveTo>
                  <a:lnTo>
                    <a:pt x="3418" y="3369"/>
                  </a:lnTo>
                  <a:lnTo>
                    <a:pt x="3687" y="3306"/>
                  </a:lnTo>
                  <a:lnTo>
                    <a:pt x="3461" y="2354"/>
                  </a:lnTo>
                  <a:lnTo>
                    <a:pt x="3193" y="2418"/>
                  </a:lnTo>
                  <a:close/>
                  <a:moveTo>
                    <a:pt x="3276" y="2531"/>
                  </a:moveTo>
                  <a:lnTo>
                    <a:pt x="3426" y="2496"/>
                  </a:lnTo>
                  <a:lnTo>
                    <a:pt x="3444" y="2570"/>
                  </a:lnTo>
                  <a:lnTo>
                    <a:pt x="3292" y="2606"/>
                  </a:lnTo>
                  <a:lnTo>
                    <a:pt x="3276" y="2531"/>
                  </a:lnTo>
                  <a:close/>
                  <a:moveTo>
                    <a:pt x="3393" y="3028"/>
                  </a:moveTo>
                  <a:lnTo>
                    <a:pt x="3429" y="3184"/>
                  </a:lnTo>
                  <a:lnTo>
                    <a:pt x="3581" y="3148"/>
                  </a:lnTo>
                  <a:lnTo>
                    <a:pt x="3544" y="2991"/>
                  </a:lnTo>
                  <a:lnTo>
                    <a:pt x="3393" y="3028"/>
                  </a:lnTo>
                  <a:close/>
                  <a:moveTo>
                    <a:pt x="2841" y="2418"/>
                  </a:moveTo>
                  <a:lnTo>
                    <a:pt x="3109" y="2354"/>
                  </a:lnTo>
                  <a:lnTo>
                    <a:pt x="3335" y="3306"/>
                  </a:lnTo>
                  <a:lnTo>
                    <a:pt x="3067" y="3369"/>
                  </a:lnTo>
                  <a:lnTo>
                    <a:pt x="2841" y="2418"/>
                  </a:lnTo>
                  <a:close/>
                  <a:moveTo>
                    <a:pt x="2923" y="2531"/>
                  </a:moveTo>
                  <a:lnTo>
                    <a:pt x="2941" y="2606"/>
                  </a:lnTo>
                  <a:lnTo>
                    <a:pt x="3092" y="2570"/>
                  </a:lnTo>
                  <a:lnTo>
                    <a:pt x="3075" y="2496"/>
                  </a:lnTo>
                  <a:lnTo>
                    <a:pt x="2923" y="2531"/>
                  </a:lnTo>
                  <a:close/>
                  <a:moveTo>
                    <a:pt x="3041" y="3028"/>
                  </a:moveTo>
                  <a:lnTo>
                    <a:pt x="3192" y="2991"/>
                  </a:lnTo>
                  <a:lnTo>
                    <a:pt x="3229" y="3148"/>
                  </a:lnTo>
                  <a:lnTo>
                    <a:pt x="3078" y="3184"/>
                  </a:lnTo>
                  <a:lnTo>
                    <a:pt x="3041" y="3028"/>
                  </a:lnTo>
                  <a:close/>
                  <a:moveTo>
                    <a:pt x="2553" y="2372"/>
                  </a:moveTo>
                  <a:lnTo>
                    <a:pt x="2828" y="2372"/>
                  </a:lnTo>
                  <a:lnTo>
                    <a:pt x="2828" y="3352"/>
                  </a:lnTo>
                  <a:lnTo>
                    <a:pt x="2553" y="3352"/>
                  </a:lnTo>
                  <a:lnTo>
                    <a:pt x="2553" y="2372"/>
                  </a:lnTo>
                  <a:close/>
                  <a:moveTo>
                    <a:pt x="2606" y="2503"/>
                  </a:moveTo>
                  <a:lnTo>
                    <a:pt x="2606" y="2579"/>
                  </a:lnTo>
                  <a:lnTo>
                    <a:pt x="2762" y="2579"/>
                  </a:lnTo>
                  <a:lnTo>
                    <a:pt x="2762" y="2503"/>
                  </a:lnTo>
                  <a:lnTo>
                    <a:pt x="2606" y="2503"/>
                  </a:lnTo>
                  <a:close/>
                  <a:moveTo>
                    <a:pt x="2606" y="3012"/>
                  </a:moveTo>
                  <a:lnTo>
                    <a:pt x="2606" y="3173"/>
                  </a:lnTo>
                  <a:lnTo>
                    <a:pt x="2762" y="3173"/>
                  </a:lnTo>
                  <a:lnTo>
                    <a:pt x="2762" y="3012"/>
                  </a:lnTo>
                  <a:lnTo>
                    <a:pt x="2606" y="3012"/>
                  </a:lnTo>
                  <a:close/>
                  <a:moveTo>
                    <a:pt x="5555" y="151"/>
                  </a:moveTo>
                  <a:lnTo>
                    <a:pt x="5555" y="374"/>
                  </a:lnTo>
                  <a:lnTo>
                    <a:pt x="5555" y="4849"/>
                  </a:lnTo>
                  <a:lnTo>
                    <a:pt x="5871" y="4849"/>
                  </a:lnTo>
                  <a:lnTo>
                    <a:pt x="5871" y="5585"/>
                  </a:lnTo>
                  <a:lnTo>
                    <a:pt x="0" y="5585"/>
                  </a:lnTo>
                  <a:lnTo>
                    <a:pt x="0" y="4849"/>
                  </a:lnTo>
                  <a:lnTo>
                    <a:pt x="326" y="4849"/>
                  </a:lnTo>
                  <a:lnTo>
                    <a:pt x="326" y="374"/>
                  </a:lnTo>
                  <a:lnTo>
                    <a:pt x="326" y="151"/>
                  </a:lnTo>
                  <a:lnTo>
                    <a:pt x="326" y="0"/>
                  </a:lnTo>
                  <a:lnTo>
                    <a:pt x="5555" y="0"/>
                  </a:lnTo>
                  <a:lnTo>
                    <a:pt x="5555" y="151"/>
                  </a:lnTo>
                  <a:close/>
                  <a:moveTo>
                    <a:pt x="2409" y="2135"/>
                  </a:moveTo>
                  <a:lnTo>
                    <a:pt x="2409" y="3385"/>
                  </a:lnTo>
                  <a:lnTo>
                    <a:pt x="5107" y="3385"/>
                  </a:lnTo>
                  <a:lnTo>
                    <a:pt x="5107" y="2135"/>
                  </a:lnTo>
                  <a:lnTo>
                    <a:pt x="2409" y="2135"/>
                  </a:lnTo>
                  <a:close/>
                  <a:moveTo>
                    <a:pt x="2409" y="3609"/>
                  </a:moveTo>
                  <a:lnTo>
                    <a:pt x="2409" y="4849"/>
                  </a:lnTo>
                  <a:lnTo>
                    <a:pt x="5107" y="4849"/>
                  </a:lnTo>
                  <a:lnTo>
                    <a:pt x="5107" y="3609"/>
                  </a:lnTo>
                  <a:lnTo>
                    <a:pt x="2409" y="3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836746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213256" y="3928894"/>
            <a:ext cx="1995674" cy="1811052"/>
            <a:chOff x="6096000" y="3978049"/>
            <a:chExt cx="2384725" cy="2164111"/>
          </a:xfrm>
        </p:grpSpPr>
        <p:sp>
          <p:nvSpPr>
            <p:cNvPr id="12" name="iṩļïdé"/>
            <p:cNvSpPr>
              <a:spLocks/>
            </p:cNvSpPr>
            <p:nvPr/>
          </p:nvSpPr>
          <p:spPr bwMode="auto">
            <a:xfrm>
              <a:off x="6096000" y="3978049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ṡḷïḓé"/>
            <p:cNvSpPr>
              <a:spLocks/>
            </p:cNvSpPr>
            <p:nvPr/>
          </p:nvSpPr>
          <p:spPr bwMode="auto">
            <a:xfrm>
              <a:off x="6949463" y="4566351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21470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443443" y="3928894"/>
            <a:ext cx="1995674" cy="1811052"/>
            <a:chOff x="8480725" y="3978049"/>
            <a:chExt cx="2384725" cy="2164111"/>
          </a:xfrm>
        </p:grpSpPr>
        <p:sp>
          <p:nvSpPr>
            <p:cNvPr id="13" name="ïṥļiďé"/>
            <p:cNvSpPr>
              <a:spLocks/>
            </p:cNvSpPr>
            <p:nvPr/>
          </p:nvSpPr>
          <p:spPr bwMode="auto">
            <a:xfrm>
              <a:off x="8480725" y="3978049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$ļíḑè"/>
            <p:cNvSpPr>
              <a:spLocks/>
            </p:cNvSpPr>
            <p:nvPr/>
          </p:nvSpPr>
          <p:spPr bwMode="auto">
            <a:xfrm>
              <a:off x="9352826" y="4584990"/>
              <a:ext cx="640521" cy="640521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606195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76398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62f4693-34fc-4622-bfca-43fd35292efa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42717" y="1928058"/>
            <a:ext cx="8495084" cy="3195198"/>
            <a:chOff x="866776" y="1484784"/>
            <a:chExt cx="10446965" cy="3929346"/>
          </a:xfrm>
        </p:grpSpPr>
        <p:grpSp>
          <p:nvGrpSpPr>
            <p:cNvPr id="4" name="îSľïḍe">
              <a:extLst>
                <a:ext uri="{FF2B5EF4-FFF2-40B4-BE49-F238E27FC236}">
                  <a16:creationId xmlns="" xmlns:a16="http://schemas.microsoft.com/office/drawing/2014/main" id="{28F23B25-AADD-457C-B691-08E49D124C39}"/>
                </a:ext>
              </a:extLst>
            </p:cNvPr>
            <p:cNvGrpSpPr/>
            <p:nvPr/>
          </p:nvGrpSpPr>
          <p:grpSpPr>
            <a:xfrm>
              <a:off x="866776" y="1484784"/>
              <a:ext cx="10446965" cy="2626967"/>
              <a:chOff x="866776" y="1754227"/>
              <a:chExt cx="10446965" cy="2626967"/>
            </a:xfrm>
          </p:grpSpPr>
          <p:sp>
            <p:nvSpPr>
              <p:cNvPr id="20" name="ïs1íḍe">
                <a:extLst>
                  <a:ext uri="{FF2B5EF4-FFF2-40B4-BE49-F238E27FC236}">
                    <a16:creationId xmlns="" xmlns:a16="http://schemas.microsoft.com/office/drawing/2014/main" id="{DAAAB477-0175-4EE9-AF97-5D015D17E015}"/>
                  </a:ext>
                </a:extLst>
              </p:cNvPr>
              <p:cNvSpPr/>
              <p:nvPr/>
            </p:nvSpPr>
            <p:spPr>
              <a:xfrm>
                <a:off x="6512520" y="2182579"/>
                <a:ext cx="1772290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íṩľîḓé">
                <a:extLst>
                  <a:ext uri="{FF2B5EF4-FFF2-40B4-BE49-F238E27FC236}">
                    <a16:creationId xmlns="" xmlns:a16="http://schemas.microsoft.com/office/drawing/2014/main" id="{8A298154-0142-435A-BE41-F6D425214B90}"/>
                  </a:ext>
                </a:extLst>
              </p:cNvPr>
              <p:cNvSpPr/>
              <p:nvPr/>
            </p:nvSpPr>
            <p:spPr>
              <a:xfrm>
                <a:off x="3883525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îsļîḑê">
                <a:extLst>
                  <a:ext uri="{FF2B5EF4-FFF2-40B4-BE49-F238E27FC236}">
                    <a16:creationId xmlns="" xmlns:a16="http://schemas.microsoft.com/office/drawing/2014/main" id="{E7CE4740-D86E-49D8-87BC-F24B085EEE15}"/>
                  </a:ext>
                </a:extLst>
              </p:cNvPr>
              <p:cNvSpPr/>
              <p:nvPr/>
            </p:nvSpPr>
            <p:spPr>
              <a:xfrm>
                <a:off x="1270767" y="2166338"/>
                <a:ext cx="177025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îšḷïḓè">
                <a:extLst>
                  <a:ext uri="{FF2B5EF4-FFF2-40B4-BE49-F238E27FC236}">
                    <a16:creationId xmlns="" xmlns:a16="http://schemas.microsoft.com/office/drawing/2014/main" id="{64E2BF6F-A06E-4D25-8166-B69AE970E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776" y="1760315"/>
                <a:ext cx="4998140" cy="260869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ïsļïďê">
                <a:extLst>
                  <a:ext uri="{FF2B5EF4-FFF2-40B4-BE49-F238E27FC236}">
                    <a16:creationId xmlns="" xmlns:a16="http://schemas.microsoft.com/office/drawing/2014/main" id="{5AD7A992-7ED7-4F9A-BDB1-5592DCE5E352}"/>
                  </a:ext>
                </a:extLst>
              </p:cNvPr>
              <p:cNvSpPr/>
              <p:nvPr/>
            </p:nvSpPr>
            <p:spPr>
              <a:xfrm>
                <a:off x="1985367" y="2306417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dirty="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1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ïšliḍe">
                <a:extLst>
                  <a:ext uri="{FF2B5EF4-FFF2-40B4-BE49-F238E27FC236}">
                    <a16:creationId xmlns="" xmlns:a16="http://schemas.microsoft.com/office/drawing/2014/main" id="{57E65951-4BF4-4E09-98B1-E0FCEDD6629A}"/>
                  </a:ext>
                </a:extLst>
              </p:cNvPr>
              <p:cNvSpPr/>
              <p:nvPr/>
            </p:nvSpPr>
            <p:spPr>
              <a:xfrm>
                <a:off x="4602185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2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íSlïḋê">
                <a:extLst>
                  <a:ext uri="{FF2B5EF4-FFF2-40B4-BE49-F238E27FC236}">
                    <a16:creationId xmlns="" xmlns:a16="http://schemas.microsoft.com/office/drawing/2014/main" id="{C65ABC95-37C7-4E40-985B-EDD729EF21E3}"/>
                  </a:ext>
                </a:extLst>
              </p:cNvPr>
              <p:cNvSpPr/>
              <p:nvPr/>
            </p:nvSpPr>
            <p:spPr>
              <a:xfrm>
                <a:off x="7225091" y="2322658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3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íŝḻîḍe">
                <a:extLst>
                  <a:ext uri="{FF2B5EF4-FFF2-40B4-BE49-F238E27FC236}">
                    <a16:creationId xmlns="" xmlns:a16="http://schemas.microsoft.com/office/drawing/2014/main" id="{683870BD-0BEB-4BAA-BD35-B5E026F867CD}"/>
                  </a:ext>
                </a:extLst>
              </p:cNvPr>
              <p:cNvSpPr/>
              <p:nvPr/>
            </p:nvSpPr>
            <p:spPr>
              <a:xfrm>
                <a:off x="3684573" y="1754227"/>
                <a:ext cx="4797158" cy="2626967"/>
              </a:xfrm>
              <a:custGeom>
                <a:avLst/>
                <a:gdLst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22350 h 2041525"/>
                  <a:gd name="connsiteX1" fmla="*/ 1019175 w 3902075"/>
                  <a:gd name="connsiteY1" fmla="*/ 2041525 h 2041525"/>
                  <a:gd name="connsiteX2" fmla="*/ 3063875 w 3902075"/>
                  <a:gd name="connsiteY2" fmla="*/ 0 h 2041525"/>
                  <a:gd name="connsiteX3" fmla="*/ 3902075 w 3902075"/>
                  <a:gd name="connsiteY3" fmla="*/ 841375 h 2041525"/>
                  <a:gd name="connsiteX4" fmla="*/ 3902075 w 3902075"/>
                  <a:gd name="connsiteY4" fmla="*/ 841375 h 2041525"/>
                  <a:gd name="connsiteX0" fmla="*/ 0 w 3902075"/>
                  <a:gd name="connsiteY0" fmla="*/ 1022350 h 1879600"/>
                  <a:gd name="connsiteX1" fmla="*/ 847725 w 3902075"/>
                  <a:gd name="connsiteY1" fmla="*/ 1879600 h 1879600"/>
                  <a:gd name="connsiteX2" fmla="*/ 3063875 w 3902075"/>
                  <a:gd name="connsiteY2" fmla="*/ 0 h 1879600"/>
                  <a:gd name="connsiteX3" fmla="*/ 3902075 w 3902075"/>
                  <a:gd name="connsiteY3" fmla="*/ 841375 h 1879600"/>
                  <a:gd name="connsiteX4" fmla="*/ 3902075 w 3902075"/>
                  <a:gd name="connsiteY4" fmla="*/ 841375 h 1879600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902075 w 3902075"/>
                  <a:gd name="connsiteY3" fmla="*/ 1016000 h 2054225"/>
                  <a:gd name="connsiteX4" fmla="*/ 3902075 w 3902075"/>
                  <a:gd name="connsiteY4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5" fmla="*/ 3902075 w 3902075"/>
                  <a:gd name="connsiteY5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0" fmla="*/ 0 w 3751060"/>
                  <a:gd name="connsiteY0" fmla="*/ 1196975 h 2054225"/>
                  <a:gd name="connsiteX1" fmla="*/ 847725 w 3751060"/>
                  <a:gd name="connsiteY1" fmla="*/ 2054225 h 2054225"/>
                  <a:gd name="connsiteX2" fmla="*/ 2895600 w 3751060"/>
                  <a:gd name="connsiteY2" fmla="*/ 0 h 2054225"/>
                  <a:gd name="connsiteX3" fmla="*/ 3751060 w 3751060"/>
                  <a:gd name="connsiteY3" fmla="*/ 864864 h 2054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1060" h="2054225">
                    <a:moveTo>
                      <a:pt x="0" y="1196975"/>
                    </a:moveTo>
                    <a:cubicBezTo>
                      <a:pt x="339725" y="1536700"/>
                      <a:pt x="508000" y="1714500"/>
                      <a:pt x="847725" y="2054225"/>
                    </a:cubicBezTo>
                    <a:lnTo>
                      <a:pt x="2895600" y="0"/>
                    </a:lnTo>
                    <a:lnTo>
                      <a:pt x="3751060" y="864864"/>
                    </a:lnTo>
                  </a:path>
                </a:pathLst>
              </a:custGeom>
              <a:noFill/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8" name="ï$ļíḓe">
                <a:extLst>
                  <a:ext uri="{FF2B5EF4-FFF2-40B4-BE49-F238E27FC236}">
                    <a16:creationId xmlns="" xmlns:a16="http://schemas.microsoft.com/office/drawing/2014/main" id="{3638942A-B655-4801-B9BB-E3EDBAA0B2E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6315601" y="1766408"/>
                <a:ext cx="4998140" cy="261072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ïSľîḍè">
                <a:extLst>
                  <a:ext uri="{FF2B5EF4-FFF2-40B4-BE49-F238E27FC236}">
                    <a16:creationId xmlns="" xmlns:a16="http://schemas.microsoft.com/office/drawing/2014/main" id="{DDAA0BCA-B7C3-41C6-A648-F4064C29C292}"/>
                  </a:ext>
                </a:extLst>
              </p:cNvPr>
              <p:cNvSpPr/>
              <p:nvPr/>
            </p:nvSpPr>
            <p:spPr>
              <a:xfrm>
                <a:off x="9157760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377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íṡļîḑê">
                <a:extLst>
                  <a:ext uri="{FF2B5EF4-FFF2-40B4-BE49-F238E27FC236}">
                    <a16:creationId xmlns="" xmlns:a16="http://schemas.microsoft.com/office/drawing/2014/main" id="{41F746A8-5D64-447C-9B4B-B460348FE0E9}"/>
                  </a:ext>
                </a:extLst>
              </p:cNvPr>
              <p:cNvSpPr/>
              <p:nvPr/>
            </p:nvSpPr>
            <p:spPr>
              <a:xfrm>
                <a:off x="9868300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4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3062053F-D0A9-4508-A562-9644F57DE69A}"/>
                </a:ext>
              </a:extLst>
            </p:cNvPr>
            <p:cNvCxnSpPr/>
            <p:nvPr/>
          </p:nvCxnSpPr>
          <p:spPr>
            <a:xfrm>
              <a:off x="3503712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DC033C5A-D7A9-4AD6-BFA7-1D6A71949EE7}"/>
                </a:ext>
              </a:extLst>
            </p:cNvPr>
            <p:cNvCxnSpPr/>
            <p:nvPr/>
          </p:nvCxnSpPr>
          <p:spPr>
            <a:xfrm>
              <a:off x="6096000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959F920D-A856-48C1-9BAC-ADDFBE83863E}"/>
                </a:ext>
              </a:extLst>
            </p:cNvPr>
            <p:cNvCxnSpPr/>
            <p:nvPr/>
          </p:nvCxnSpPr>
          <p:spPr>
            <a:xfrm>
              <a:off x="8756904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900800" y="4237177"/>
            <a:ext cx="1973762" cy="1033367"/>
            <a:chOff x="2197445" y="2412894"/>
            <a:chExt cx="1973762" cy="1033367"/>
          </a:xfrm>
        </p:grpSpPr>
        <p:sp>
          <p:nvSpPr>
            <p:cNvPr id="32" name="文本框 31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26174" y="4237177"/>
            <a:ext cx="1973762" cy="1033367"/>
            <a:chOff x="2197445" y="2412894"/>
            <a:chExt cx="1973762" cy="1033367"/>
          </a:xfrm>
        </p:grpSpPr>
        <p:sp>
          <p:nvSpPr>
            <p:cNvPr id="35" name="文本框 34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1549" y="4237177"/>
            <a:ext cx="1973762" cy="1033367"/>
            <a:chOff x="2197445" y="2412894"/>
            <a:chExt cx="1973762" cy="1033367"/>
          </a:xfrm>
        </p:grpSpPr>
        <p:sp>
          <p:nvSpPr>
            <p:cNvPr id="38" name="文本框 37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296924" y="4237177"/>
            <a:ext cx="1973762" cy="1033367"/>
            <a:chOff x="2197445" y="2412894"/>
            <a:chExt cx="1973762" cy="1033367"/>
          </a:xfrm>
        </p:grpSpPr>
        <p:sp>
          <p:nvSpPr>
            <p:cNvPr id="41" name="文本框 40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3719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fa55e09-efaf-4e99-b2a2-87871d375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4457" y="3410355"/>
            <a:ext cx="6183086" cy="2444476"/>
            <a:chOff x="1967541" y="2539583"/>
            <a:chExt cx="8256918" cy="3264362"/>
          </a:xfrm>
        </p:grpSpPr>
        <p:sp>
          <p:nvSpPr>
            <p:cNvPr id="4" name="ïs1ïďè"/>
            <p:cNvSpPr/>
            <p:nvPr/>
          </p:nvSpPr>
          <p:spPr>
            <a:xfrm>
              <a:off x="1967541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ďè"/>
            <p:cNvSpPr/>
            <p:nvPr/>
          </p:nvSpPr>
          <p:spPr>
            <a:xfrm>
              <a:off x="1967541" y="3691711"/>
              <a:ext cx="3840427" cy="192021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šḻiďê"/>
            <p:cNvSpPr/>
            <p:nvPr/>
          </p:nvSpPr>
          <p:spPr>
            <a:xfrm>
              <a:off x="4175787" y="2731604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îdè"/>
            <p:cNvSpPr/>
            <p:nvPr/>
          </p:nvSpPr>
          <p:spPr>
            <a:xfrm>
              <a:off x="4175787" y="2539583"/>
              <a:ext cx="3840427" cy="192021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liḍê"/>
            <p:cNvSpPr/>
            <p:nvPr/>
          </p:nvSpPr>
          <p:spPr>
            <a:xfrm>
              <a:off x="6384032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ļiḑe"/>
            <p:cNvSpPr/>
            <p:nvPr/>
          </p:nvSpPr>
          <p:spPr>
            <a:xfrm>
              <a:off x="6384032" y="3691711"/>
              <a:ext cx="3840427" cy="192021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lidê"/>
            <p:cNvSpPr>
              <a:spLocks/>
            </p:cNvSpPr>
            <p:nvPr/>
          </p:nvSpPr>
          <p:spPr bwMode="auto">
            <a:xfrm>
              <a:off x="5719778" y="3099945"/>
              <a:ext cx="759303" cy="729307"/>
            </a:xfrm>
            <a:custGeom>
              <a:avLst/>
              <a:gdLst>
                <a:gd name="T0" fmla="*/ 369 w 372"/>
                <a:gd name="T1" fmla="*/ 133 h 357"/>
                <a:gd name="T2" fmla="*/ 347 w 372"/>
                <a:gd name="T3" fmla="*/ 116 h 357"/>
                <a:gd name="T4" fmla="*/ 252 w 372"/>
                <a:gd name="T5" fmla="*/ 101 h 357"/>
                <a:gd name="T6" fmla="*/ 210 w 372"/>
                <a:gd name="T7" fmla="*/ 15 h 357"/>
                <a:gd name="T8" fmla="*/ 186 w 372"/>
                <a:gd name="T9" fmla="*/ 0 h 357"/>
                <a:gd name="T10" fmla="*/ 162 w 372"/>
                <a:gd name="T11" fmla="*/ 15 h 357"/>
                <a:gd name="T12" fmla="*/ 120 w 372"/>
                <a:gd name="T13" fmla="*/ 101 h 357"/>
                <a:gd name="T14" fmla="*/ 25 w 372"/>
                <a:gd name="T15" fmla="*/ 116 h 357"/>
                <a:gd name="T16" fmla="*/ 3 w 372"/>
                <a:gd name="T17" fmla="*/ 133 h 357"/>
                <a:gd name="T18" fmla="*/ 10 w 372"/>
                <a:gd name="T19" fmla="*/ 159 h 357"/>
                <a:gd name="T20" fmla="*/ 80 w 372"/>
                <a:gd name="T21" fmla="*/ 229 h 357"/>
                <a:gd name="T22" fmla="*/ 63 w 372"/>
                <a:gd name="T23" fmla="*/ 326 h 357"/>
                <a:gd name="T24" fmla="*/ 74 w 372"/>
                <a:gd name="T25" fmla="*/ 352 h 357"/>
                <a:gd name="T26" fmla="*/ 90 w 372"/>
                <a:gd name="T27" fmla="*/ 357 h 357"/>
                <a:gd name="T28" fmla="*/ 103 w 372"/>
                <a:gd name="T29" fmla="*/ 353 h 357"/>
                <a:gd name="T30" fmla="*/ 186 w 372"/>
                <a:gd name="T31" fmla="*/ 308 h 357"/>
                <a:gd name="T32" fmla="*/ 269 w 372"/>
                <a:gd name="T33" fmla="*/ 353 h 357"/>
                <a:gd name="T34" fmla="*/ 282 w 372"/>
                <a:gd name="T35" fmla="*/ 357 h 357"/>
                <a:gd name="T36" fmla="*/ 298 w 372"/>
                <a:gd name="T37" fmla="*/ 352 h 357"/>
                <a:gd name="T38" fmla="*/ 309 w 372"/>
                <a:gd name="T39" fmla="*/ 326 h 357"/>
                <a:gd name="T40" fmla="*/ 292 w 372"/>
                <a:gd name="T41" fmla="*/ 229 h 357"/>
                <a:gd name="T42" fmla="*/ 362 w 372"/>
                <a:gd name="T43" fmla="*/ 159 h 357"/>
                <a:gd name="T44" fmla="*/ 369 w 372"/>
                <a:gd name="T45" fmla="*/ 133 h 357"/>
                <a:gd name="T46" fmla="*/ 273 w 372"/>
                <a:gd name="T47" fmla="*/ 211 h 357"/>
                <a:gd name="T48" fmla="*/ 266 w 372"/>
                <a:gd name="T49" fmla="*/ 233 h 357"/>
                <a:gd name="T50" fmla="*/ 282 w 372"/>
                <a:gd name="T51" fmla="*/ 331 h 357"/>
                <a:gd name="T52" fmla="*/ 199 w 372"/>
                <a:gd name="T53" fmla="*/ 286 h 357"/>
                <a:gd name="T54" fmla="*/ 186 w 372"/>
                <a:gd name="T55" fmla="*/ 282 h 357"/>
                <a:gd name="T56" fmla="*/ 173 w 372"/>
                <a:gd name="T57" fmla="*/ 286 h 357"/>
                <a:gd name="T58" fmla="*/ 90 w 372"/>
                <a:gd name="T59" fmla="*/ 331 h 357"/>
                <a:gd name="T60" fmla="*/ 106 w 372"/>
                <a:gd name="T61" fmla="*/ 233 h 357"/>
                <a:gd name="T62" fmla="*/ 99 w 372"/>
                <a:gd name="T63" fmla="*/ 211 h 357"/>
                <a:gd name="T64" fmla="*/ 29 w 372"/>
                <a:gd name="T65" fmla="*/ 141 h 357"/>
                <a:gd name="T66" fmla="*/ 124 w 372"/>
                <a:gd name="T67" fmla="*/ 127 h 357"/>
                <a:gd name="T68" fmla="*/ 144 w 372"/>
                <a:gd name="T69" fmla="*/ 112 h 357"/>
                <a:gd name="T70" fmla="*/ 186 w 372"/>
                <a:gd name="T71" fmla="*/ 26 h 357"/>
                <a:gd name="T72" fmla="*/ 228 w 372"/>
                <a:gd name="T73" fmla="*/ 112 h 357"/>
                <a:gd name="T74" fmla="*/ 248 w 372"/>
                <a:gd name="T75" fmla="*/ 127 h 357"/>
                <a:gd name="T76" fmla="*/ 343 w 372"/>
                <a:gd name="T77" fmla="*/ 141 h 357"/>
                <a:gd name="T78" fmla="*/ 273 w 372"/>
                <a:gd name="T79" fmla="*/ 21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2" h="357">
                  <a:moveTo>
                    <a:pt x="369" y="133"/>
                  </a:moveTo>
                  <a:cubicBezTo>
                    <a:pt x="365" y="124"/>
                    <a:pt x="357" y="117"/>
                    <a:pt x="347" y="116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06" y="6"/>
                    <a:pt x="196" y="0"/>
                    <a:pt x="186" y="0"/>
                  </a:cubicBezTo>
                  <a:cubicBezTo>
                    <a:pt x="176" y="0"/>
                    <a:pt x="166" y="6"/>
                    <a:pt x="162" y="15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15" y="117"/>
                    <a:pt x="7" y="124"/>
                    <a:pt x="3" y="133"/>
                  </a:cubicBezTo>
                  <a:cubicBezTo>
                    <a:pt x="0" y="142"/>
                    <a:pt x="3" y="152"/>
                    <a:pt x="10" y="159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2" y="336"/>
                    <a:pt x="66" y="346"/>
                    <a:pt x="74" y="352"/>
                  </a:cubicBezTo>
                  <a:cubicBezTo>
                    <a:pt x="79" y="355"/>
                    <a:pt x="84" y="357"/>
                    <a:pt x="90" y="357"/>
                  </a:cubicBezTo>
                  <a:cubicBezTo>
                    <a:pt x="94" y="357"/>
                    <a:pt x="99" y="355"/>
                    <a:pt x="103" y="353"/>
                  </a:cubicBezTo>
                  <a:cubicBezTo>
                    <a:pt x="186" y="308"/>
                    <a:pt x="186" y="308"/>
                    <a:pt x="186" y="308"/>
                  </a:cubicBezTo>
                  <a:cubicBezTo>
                    <a:pt x="269" y="353"/>
                    <a:pt x="269" y="353"/>
                    <a:pt x="269" y="353"/>
                  </a:cubicBezTo>
                  <a:cubicBezTo>
                    <a:pt x="274" y="355"/>
                    <a:pt x="278" y="357"/>
                    <a:pt x="282" y="357"/>
                  </a:cubicBezTo>
                  <a:cubicBezTo>
                    <a:pt x="288" y="357"/>
                    <a:pt x="293" y="355"/>
                    <a:pt x="298" y="352"/>
                  </a:cubicBezTo>
                  <a:cubicBezTo>
                    <a:pt x="306" y="346"/>
                    <a:pt x="310" y="336"/>
                    <a:pt x="309" y="326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362" y="159"/>
                    <a:pt x="362" y="159"/>
                    <a:pt x="362" y="159"/>
                  </a:cubicBezTo>
                  <a:cubicBezTo>
                    <a:pt x="369" y="152"/>
                    <a:pt x="372" y="142"/>
                    <a:pt x="369" y="133"/>
                  </a:cubicBezTo>
                  <a:close/>
                  <a:moveTo>
                    <a:pt x="273" y="211"/>
                  </a:moveTo>
                  <a:cubicBezTo>
                    <a:pt x="267" y="217"/>
                    <a:pt x="265" y="225"/>
                    <a:pt x="266" y="233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199" y="286"/>
                    <a:pt x="199" y="286"/>
                    <a:pt x="199" y="286"/>
                  </a:cubicBezTo>
                  <a:cubicBezTo>
                    <a:pt x="195" y="284"/>
                    <a:pt x="190" y="282"/>
                    <a:pt x="186" y="282"/>
                  </a:cubicBezTo>
                  <a:cubicBezTo>
                    <a:pt x="182" y="282"/>
                    <a:pt x="177" y="284"/>
                    <a:pt x="173" y="286"/>
                  </a:cubicBezTo>
                  <a:cubicBezTo>
                    <a:pt x="90" y="331"/>
                    <a:pt x="90" y="331"/>
                    <a:pt x="90" y="331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7" y="225"/>
                    <a:pt x="105" y="217"/>
                    <a:pt x="99" y="21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33" y="126"/>
                    <a:pt x="141" y="120"/>
                    <a:pt x="144" y="11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1" y="120"/>
                    <a:pt x="239" y="126"/>
                    <a:pt x="248" y="127"/>
                  </a:cubicBezTo>
                  <a:cubicBezTo>
                    <a:pt x="343" y="141"/>
                    <a:pt x="343" y="141"/>
                    <a:pt x="343" y="141"/>
                  </a:cubicBezTo>
                  <a:lnTo>
                    <a:pt x="27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lïdè"/>
            <p:cNvSpPr>
              <a:spLocks/>
            </p:cNvSpPr>
            <p:nvPr/>
          </p:nvSpPr>
          <p:spPr bwMode="auto">
            <a:xfrm>
              <a:off x="3437490" y="4307147"/>
              <a:ext cx="836716" cy="603015"/>
            </a:xfrm>
            <a:custGeom>
              <a:avLst/>
              <a:gdLst>
                <a:gd name="T0" fmla="*/ 298 w 368"/>
                <a:gd name="T1" fmla="*/ 94 h 265"/>
                <a:gd name="T2" fmla="*/ 196 w 368"/>
                <a:gd name="T3" fmla="*/ 0 h 265"/>
                <a:gd name="T4" fmla="*/ 102 w 368"/>
                <a:gd name="T5" fmla="*/ 60 h 265"/>
                <a:gd name="T6" fmla="*/ 86 w 368"/>
                <a:gd name="T7" fmla="*/ 58 h 265"/>
                <a:gd name="T8" fmla="*/ 35 w 368"/>
                <a:gd name="T9" fmla="*/ 109 h 265"/>
                <a:gd name="T10" fmla="*/ 37 w 368"/>
                <a:gd name="T11" fmla="*/ 126 h 265"/>
                <a:gd name="T12" fmla="*/ 0 w 368"/>
                <a:gd name="T13" fmla="*/ 190 h 265"/>
                <a:gd name="T14" fmla="*/ 75 w 368"/>
                <a:gd name="T15" fmla="*/ 265 h 265"/>
                <a:gd name="T16" fmla="*/ 75 w 368"/>
                <a:gd name="T17" fmla="*/ 265 h 265"/>
                <a:gd name="T18" fmla="*/ 282 w 368"/>
                <a:gd name="T19" fmla="*/ 265 h 265"/>
                <a:gd name="T20" fmla="*/ 282 w 368"/>
                <a:gd name="T21" fmla="*/ 265 h 265"/>
                <a:gd name="T22" fmla="*/ 368 w 368"/>
                <a:gd name="T23" fmla="*/ 178 h 265"/>
                <a:gd name="T24" fmla="*/ 298 w 368"/>
                <a:gd name="T25" fmla="*/ 94 h 265"/>
                <a:gd name="T26" fmla="*/ 282 w 368"/>
                <a:gd name="T27" fmla="*/ 242 h 265"/>
                <a:gd name="T28" fmla="*/ 282 w 368"/>
                <a:gd name="T29" fmla="*/ 242 h 265"/>
                <a:gd name="T30" fmla="*/ 75 w 368"/>
                <a:gd name="T31" fmla="*/ 242 h 265"/>
                <a:gd name="T32" fmla="*/ 23 w 368"/>
                <a:gd name="T33" fmla="*/ 190 h 265"/>
                <a:gd name="T34" fmla="*/ 49 w 368"/>
                <a:gd name="T35" fmla="*/ 145 h 265"/>
                <a:gd name="T36" fmla="*/ 59 w 368"/>
                <a:gd name="T37" fmla="*/ 118 h 265"/>
                <a:gd name="T38" fmla="*/ 58 w 368"/>
                <a:gd name="T39" fmla="*/ 109 h 265"/>
                <a:gd name="T40" fmla="*/ 86 w 368"/>
                <a:gd name="T41" fmla="*/ 81 h 265"/>
                <a:gd name="T42" fmla="*/ 102 w 368"/>
                <a:gd name="T43" fmla="*/ 83 h 265"/>
                <a:gd name="T44" fmla="*/ 123 w 368"/>
                <a:gd name="T45" fmla="*/ 70 h 265"/>
                <a:gd name="T46" fmla="*/ 196 w 368"/>
                <a:gd name="T47" fmla="*/ 23 h 265"/>
                <a:gd name="T48" fmla="*/ 275 w 368"/>
                <a:gd name="T49" fmla="*/ 96 h 265"/>
                <a:gd name="T50" fmla="*/ 294 w 368"/>
                <a:gd name="T51" fmla="*/ 116 h 265"/>
                <a:gd name="T52" fmla="*/ 345 w 368"/>
                <a:gd name="T53" fmla="*/ 178 h 265"/>
                <a:gd name="T54" fmla="*/ 282 w 368"/>
                <a:gd name="T55" fmla="*/ 24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265">
                  <a:moveTo>
                    <a:pt x="298" y="94"/>
                  </a:moveTo>
                  <a:cubicBezTo>
                    <a:pt x="293" y="41"/>
                    <a:pt x="250" y="0"/>
                    <a:pt x="196" y="0"/>
                  </a:cubicBezTo>
                  <a:cubicBezTo>
                    <a:pt x="154" y="0"/>
                    <a:pt x="118" y="25"/>
                    <a:pt x="102" y="60"/>
                  </a:cubicBezTo>
                  <a:cubicBezTo>
                    <a:pt x="97" y="59"/>
                    <a:pt x="92" y="58"/>
                    <a:pt x="86" y="58"/>
                  </a:cubicBezTo>
                  <a:cubicBezTo>
                    <a:pt x="58" y="58"/>
                    <a:pt x="35" y="81"/>
                    <a:pt x="35" y="109"/>
                  </a:cubicBezTo>
                  <a:cubicBezTo>
                    <a:pt x="35" y="115"/>
                    <a:pt x="36" y="120"/>
                    <a:pt x="37" y="126"/>
                  </a:cubicBezTo>
                  <a:cubicBezTo>
                    <a:pt x="15" y="139"/>
                    <a:pt x="0" y="162"/>
                    <a:pt x="0" y="190"/>
                  </a:cubicBezTo>
                  <a:cubicBezTo>
                    <a:pt x="0" y="231"/>
                    <a:pt x="34" y="265"/>
                    <a:pt x="75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330" y="265"/>
                    <a:pt x="368" y="226"/>
                    <a:pt x="368" y="178"/>
                  </a:cubicBezTo>
                  <a:cubicBezTo>
                    <a:pt x="368" y="136"/>
                    <a:pt x="338" y="101"/>
                    <a:pt x="298" y="94"/>
                  </a:cubicBezTo>
                  <a:close/>
                  <a:moveTo>
                    <a:pt x="282" y="242"/>
                  </a:moveTo>
                  <a:cubicBezTo>
                    <a:pt x="282" y="242"/>
                    <a:pt x="282" y="242"/>
                    <a:pt x="282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46" y="242"/>
                    <a:pt x="23" y="219"/>
                    <a:pt x="23" y="190"/>
                  </a:cubicBezTo>
                  <a:cubicBezTo>
                    <a:pt x="23" y="172"/>
                    <a:pt x="33" y="155"/>
                    <a:pt x="49" y="145"/>
                  </a:cubicBezTo>
                  <a:cubicBezTo>
                    <a:pt x="65" y="136"/>
                    <a:pt x="66" y="135"/>
                    <a:pt x="59" y="118"/>
                  </a:cubicBezTo>
                  <a:cubicBezTo>
                    <a:pt x="58" y="115"/>
                    <a:pt x="58" y="112"/>
                    <a:pt x="58" y="109"/>
                  </a:cubicBezTo>
                  <a:cubicBezTo>
                    <a:pt x="58" y="94"/>
                    <a:pt x="70" y="81"/>
                    <a:pt x="86" y="81"/>
                  </a:cubicBezTo>
                  <a:cubicBezTo>
                    <a:pt x="86" y="81"/>
                    <a:pt x="94" y="80"/>
                    <a:pt x="102" y="83"/>
                  </a:cubicBezTo>
                  <a:cubicBezTo>
                    <a:pt x="115" y="89"/>
                    <a:pt x="117" y="83"/>
                    <a:pt x="123" y="70"/>
                  </a:cubicBezTo>
                  <a:cubicBezTo>
                    <a:pt x="136" y="41"/>
                    <a:pt x="165" y="23"/>
                    <a:pt x="196" y="23"/>
                  </a:cubicBezTo>
                  <a:cubicBezTo>
                    <a:pt x="237" y="23"/>
                    <a:pt x="271" y="54"/>
                    <a:pt x="275" y="96"/>
                  </a:cubicBezTo>
                  <a:cubicBezTo>
                    <a:pt x="277" y="112"/>
                    <a:pt x="277" y="112"/>
                    <a:pt x="294" y="116"/>
                  </a:cubicBezTo>
                  <a:cubicBezTo>
                    <a:pt x="324" y="122"/>
                    <a:pt x="345" y="148"/>
                    <a:pt x="345" y="178"/>
                  </a:cubicBezTo>
                  <a:cubicBezTo>
                    <a:pt x="345" y="213"/>
                    <a:pt x="317" y="242"/>
                    <a:pt x="282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ḑé"/>
            <p:cNvSpPr>
              <a:spLocks/>
            </p:cNvSpPr>
            <p:nvPr/>
          </p:nvSpPr>
          <p:spPr bwMode="auto">
            <a:xfrm>
              <a:off x="7909185" y="4215376"/>
              <a:ext cx="793380" cy="686231"/>
            </a:xfrm>
            <a:custGeom>
              <a:avLst/>
              <a:gdLst>
                <a:gd name="T0" fmla="*/ 494 w 555"/>
                <a:gd name="T1" fmla="*/ 60 h 479"/>
                <a:gd name="T2" fmla="*/ 277 w 555"/>
                <a:gd name="T3" fmla="*/ 56 h 479"/>
                <a:gd name="T4" fmla="*/ 61 w 555"/>
                <a:gd name="T5" fmla="*/ 60 h 479"/>
                <a:gd name="T6" fmla="*/ 61 w 555"/>
                <a:gd name="T7" fmla="*/ 280 h 479"/>
                <a:gd name="T8" fmla="*/ 242 w 555"/>
                <a:gd name="T9" fmla="*/ 460 h 479"/>
                <a:gd name="T10" fmla="*/ 312 w 555"/>
                <a:gd name="T11" fmla="*/ 460 h 479"/>
                <a:gd name="T12" fmla="*/ 494 w 555"/>
                <a:gd name="T13" fmla="*/ 280 h 479"/>
                <a:gd name="T14" fmla="*/ 494 w 555"/>
                <a:gd name="T15" fmla="*/ 60 h 479"/>
                <a:gd name="T16" fmla="*/ 470 w 555"/>
                <a:gd name="T17" fmla="*/ 257 h 479"/>
                <a:gd name="T18" fmla="*/ 289 w 555"/>
                <a:gd name="T19" fmla="*/ 436 h 479"/>
                <a:gd name="T20" fmla="*/ 266 w 555"/>
                <a:gd name="T21" fmla="*/ 436 h 479"/>
                <a:gd name="T22" fmla="*/ 84 w 555"/>
                <a:gd name="T23" fmla="*/ 257 h 479"/>
                <a:gd name="T24" fmla="*/ 84 w 555"/>
                <a:gd name="T25" fmla="*/ 83 h 479"/>
                <a:gd name="T26" fmla="*/ 255 w 555"/>
                <a:gd name="T27" fmla="*/ 80 h 479"/>
                <a:gd name="T28" fmla="*/ 277 w 555"/>
                <a:gd name="T29" fmla="*/ 100 h 479"/>
                <a:gd name="T30" fmla="*/ 300 w 555"/>
                <a:gd name="T31" fmla="*/ 80 h 479"/>
                <a:gd name="T32" fmla="*/ 470 w 555"/>
                <a:gd name="T33" fmla="*/ 83 h 479"/>
                <a:gd name="T34" fmla="*/ 470 w 555"/>
                <a:gd name="T35" fmla="*/ 2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479">
                  <a:moveTo>
                    <a:pt x="494" y="60"/>
                  </a:moveTo>
                  <a:cubicBezTo>
                    <a:pt x="434" y="1"/>
                    <a:pt x="339" y="0"/>
                    <a:pt x="277" y="56"/>
                  </a:cubicBezTo>
                  <a:cubicBezTo>
                    <a:pt x="216" y="0"/>
                    <a:pt x="121" y="1"/>
                    <a:pt x="61" y="60"/>
                  </a:cubicBezTo>
                  <a:cubicBezTo>
                    <a:pt x="0" y="121"/>
                    <a:pt x="0" y="219"/>
                    <a:pt x="61" y="280"/>
                  </a:cubicBezTo>
                  <a:cubicBezTo>
                    <a:pt x="79" y="298"/>
                    <a:pt x="242" y="460"/>
                    <a:pt x="242" y="460"/>
                  </a:cubicBezTo>
                  <a:cubicBezTo>
                    <a:pt x="262" y="479"/>
                    <a:pt x="293" y="479"/>
                    <a:pt x="312" y="460"/>
                  </a:cubicBezTo>
                  <a:cubicBezTo>
                    <a:pt x="312" y="460"/>
                    <a:pt x="492" y="282"/>
                    <a:pt x="494" y="280"/>
                  </a:cubicBezTo>
                  <a:cubicBezTo>
                    <a:pt x="555" y="219"/>
                    <a:pt x="555" y="121"/>
                    <a:pt x="494" y="60"/>
                  </a:cubicBezTo>
                  <a:close/>
                  <a:moveTo>
                    <a:pt x="470" y="257"/>
                  </a:moveTo>
                  <a:cubicBezTo>
                    <a:pt x="289" y="436"/>
                    <a:pt x="289" y="436"/>
                    <a:pt x="289" y="436"/>
                  </a:cubicBezTo>
                  <a:cubicBezTo>
                    <a:pt x="283" y="443"/>
                    <a:pt x="272" y="443"/>
                    <a:pt x="266" y="436"/>
                  </a:cubicBezTo>
                  <a:cubicBezTo>
                    <a:pt x="84" y="257"/>
                    <a:pt x="84" y="257"/>
                    <a:pt x="84" y="257"/>
                  </a:cubicBezTo>
                  <a:cubicBezTo>
                    <a:pt x="36" y="209"/>
                    <a:pt x="36" y="131"/>
                    <a:pt x="84" y="83"/>
                  </a:cubicBezTo>
                  <a:cubicBezTo>
                    <a:pt x="131" y="37"/>
                    <a:pt x="206" y="36"/>
                    <a:pt x="255" y="80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300" y="80"/>
                    <a:pt x="300" y="80"/>
                    <a:pt x="300" y="80"/>
                  </a:cubicBezTo>
                  <a:cubicBezTo>
                    <a:pt x="349" y="36"/>
                    <a:pt x="424" y="37"/>
                    <a:pt x="470" y="83"/>
                  </a:cubicBezTo>
                  <a:cubicBezTo>
                    <a:pt x="519" y="131"/>
                    <a:pt x="519" y="209"/>
                    <a:pt x="470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4465" y="3033459"/>
            <a:ext cx="2133781" cy="1167755"/>
            <a:chOff x="1658314" y="2349127"/>
            <a:chExt cx="2133781" cy="1167755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16765" y="3033459"/>
            <a:ext cx="2133781" cy="1167755"/>
            <a:chOff x="1658314" y="2349127"/>
            <a:chExt cx="2133781" cy="1167755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6600" y="2105956"/>
            <a:ext cx="3098800" cy="983539"/>
            <a:chOff x="1175805" y="2349127"/>
            <a:chExt cx="3098800" cy="983539"/>
          </a:xfrm>
        </p:grpSpPr>
        <p:sp>
          <p:nvSpPr>
            <p:cNvPr id="37" name="文本框 3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805" y="2687681"/>
              <a:ext cx="30988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11023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511836" y="2190751"/>
            <a:ext cx="2117684" cy="3532174"/>
            <a:chOff x="1066291" y="2064419"/>
            <a:chExt cx="2269165" cy="3784837"/>
          </a:xfrm>
        </p:grpSpPr>
        <p:sp>
          <p:nvSpPr>
            <p:cNvPr id="4" name="îsḷîḓè"/>
            <p:cNvSpPr/>
            <p:nvPr/>
          </p:nvSpPr>
          <p:spPr>
            <a:xfrm>
              <a:off x="1066291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íś1ïḍé"/>
            <p:cNvSpPr/>
            <p:nvPr/>
          </p:nvSpPr>
          <p:spPr>
            <a:xfrm>
              <a:off x="1066291" y="5106430"/>
              <a:ext cx="226916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7" name="îṡľîḍe"/>
            <p:cNvSpPr/>
            <p:nvPr/>
          </p:nvSpPr>
          <p:spPr>
            <a:xfrm>
              <a:off x="1839250" y="2494865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33982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133981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71019" y="2190751"/>
            <a:ext cx="2117684" cy="3532174"/>
            <a:chOff x="3663042" y="2064419"/>
            <a:chExt cx="2269165" cy="3784837"/>
          </a:xfrm>
        </p:grpSpPr>
        <p:sp>
          <p:nvSpPr>
            <p:cNvPr id="8" name="ï$1iḋè"/>
            <p:cNvSpPr/>
            <p:nvPr/>
          </p:nvSpPr>
          <p:spPr>
            <a:xfrm>
              <a:off x="3663042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îṥľïḋé"/>
            <p:cNvSpPr/>
            <p:nvPr/>
          </p:nvSpPr>
          <p:spPr>
            <a:xfrm>
              <a:off x="3663042" y="5106430"/>
              <a:ext cx="2269165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1" name="íşḻídé"/>
            <p:cNvSpPr/>
            <p:nvPr/>
          </p:nvSpPr>
          <p:spPr>
            <a:xfrm>
              <a:off x="4438119" y="2492839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30733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30732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230202" y="2190751"/>
            <a:ext cx="2117684" cy="3532174"/>
            <a:chOff x="6259793" y="2064419"/>
            <a:chExt cx="2269165" cy="3784837"/>
          </a:xfrm>
        </p:grpSpPr>
        <p:sp>
          <p:nvSpPr>
            <p:cNvPr id="12" name="îṡḻïḑê"/>
            <p:cNvSpPr/>
            <p:nvPr/>
          </p:nvSpPr>
          <p:spPr>
            <a:xfrm>
              <a:off x="6259793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íSḷîďé"/>
            <p:cNvSpPr/>
            <p:nvPr/>
          </p:nvSpPr>
          <p:spPr>
            <a:xfrm>
              <a:off x="6259793" y="5106430"/>
              <a:ext cx="2269165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5" name="ís1ídé"/>
            <p:cNvSpPr/>
            <p:nvPr/>
          </p:nvSpPr>
          <p:spPr>
            <a:xfrm>
              <a:off x="7036225" y="2484980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327484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2748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89385" y="2190751"/>
            <a:ext cx="2117684" cy="3532174"/>
            <a:chOff x="8856544" y="2064419"/>
            <a:chExt cx="2269165" cy="3784837"/>
          </a:xfrm>
        </p:grpSpPr>
        <p:sp>
          <p:nvSpPr>
            <p:cNvPr id="16" name="iṥ1ïḋè"/>
            <p:cNvSpPr/>
            <p:nvPr/>
          </p:nvSpPr>
          <p:spPr>
            <a:xfrm>
              <a:off x="8856544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iṩ1íḍê"/>
            <p:cNvSpPr/>
            <p:nvPr/>
          </p:nvSpPr>
          <p:spPr>
            <a:xfrm>
              <a:off x="8856544" y="5106430"/>
              <a:ext cx="2269165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9" name="ïşlïḓê"/>
            <p:cNvSpPr/>
            <p:nvPr/>
          </p:nvSpPr>
          <p:spPr>
            <a:xfrm>
              <a:off x="9630698" y="2484980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920987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91567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639140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04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87343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/>
          <p:cNvGrpSpPr/>
          <p:nvPr/>
        </p:nvGrpSpPr>
        <p:grpSpPr>
          <a:xfrm>
            <a:off x="2228058" y="1787578"/>
            <a:ext cx="7735884" cy="2776086"/>
            <a:chOff x="2228058" y="1787578"/>
            <a:chExt cx="7735884" cy="2776086"/>
          </a:xfrm>
        </p:grpSpPr>
        <p:sp>
          <p:nvSpPr>
            <p:cNvPr id="59" name="ExtraShape"/>
            <p:cNvSpPr/>
            <p:nvPr/>
          </p:nvSpPr>
          <p:spPr>
            <a:xfrm flipH="1">
              <a:off x="2228058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BackShape1"/>
            <p:cNvSpPr/>
            <p:nvPr/>
          </p:nvSpPr>
          <p:spPr>
            <a:xfrm>
              <a:off x="2508416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2"/>
            <p:cNvSpPr/>
            <p:nvPr/>
          </p:nvSpPr>
          <p:spPr>
            <a:xfrm>
              <a:off x="3338805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MaskShape"/>
            <p:cNvSpPr/>
            <p:nvPr/>
          </p:nvSpPr>
          <p:spPr>
            <a:xfrm>
              <a:off x="2456185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RelativeShape1"/>
            <p:cNvSpPr/>
            <p:nvPr/>
          </p:nvSpPr>
          <p:spPr>
            <a:xfrm>
              <a:off x="250841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ValueShape1"/>
            <p:cNvSpPr/>
            <p:nvPr/>
          </p:nvSpPr>
          <p:spPr>
            <a:xfrm>
              <a:off x="2508416" y="2201513"/>
              <a:ext cx="771607" cy="155718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ValueText1"/>
            <p:cNvSpPr/>
            <p:nvPr/>
          </p:nvSpPr>
          <p:spPr>
            <a:xfrm>
              <a:off x="2602247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79%</a:t>
              </a:r>
            </a:p>
          </p:txBody>
        </p:sp>
        <p:sp>
          <p:nvSpPr>
            <p:cNvPr id="66" name="RelativeShape2"/>
            <p:cNvSpPr/>
            <p:nvPr/>
          </p:nvSpPr>
          <p:spPr>
            <a:xfrm>
              <a:off x="3338805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ValueShape2"/>
            <p:cNvSpPr/>
            <p:nvPr/>
          </p:nvSpPr>
          <p:spPr>
            <a:xfrm>
              <a:off x="3338805" y="2891406"/>
              <a:ext cx="771607" cy="867293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ValueText2"/>
            <p:cNvSpPr/>
            <p:nvPr/>
          </p:nvSpPr>
          <p:spPr>
            <a:xfrm>
              <a:off x="3432637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44%</a:t>
              </a:r>
            </a:p>
          </p:txBody>
        </p:sp>
        <p:cxnSp>
          <p:nvCxnSpPr>
            <p:cNvPr id="70" name="LineShape"/>
            <p:cNvCxnSpPr>
              <a:cxnSpLocks/>
            </p:cNvCxnSpPr>
            <p:nvPr/>
          </p:nvCxnSpPr>
          <p:spPr>
            <a:xfrm flipH="1">
              <a:off x="2228059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72" name="ExtraShape"/>
            <p:cNvSpPr/>
            <p:nvPr/>
          </p:nvSpPr>
          <p:spPr>
            <a:xfrm flipH="1">
              <a:off x="5004653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BackShape1"/>
            <p:cNvSpPr/>
            <p:nvPr/>
          </p:nvSpPr>
          <p:spPr>
            <a:xfrm>
              <a:off x="5285011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BackShape2"/>
            <p:cNvSpPr/>
            <p:nvPr/>
          </p:nvSpPr>
          <p:spPr>
            <a:xfrm>
              <a:off x="6115400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MaskShape"/>
            <p:cNvSpPr/>
            <p:nvPr/>
          </p:nvSpPr>
          <p:spPr>
            <a:xfrm>
              <a:off x="5232780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RelativeShape1"/>
            <p:cNvSpPr/>
            <p:nvPr/>
          </p:nvSpPr>
          <p:spPr>
            <a:xfrm>
              <a:off x="5285011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ValueShape1"/>
            <p:cNvSpPr/>
            <p:nvPr/>
          </p:nvSpPr>
          <p:spPr>
            <a:xfrm>
              <a:off x="5285011" y="2714005"/>
              <a:ext cx="771607" cy="10446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ValueText1"/>
            <p:cNvSpPr/>
            <p:nvPr/>
          </p:nvSpPr>
          <p:spPr>
            <a:xfrm>
              <a:off x="5378842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53%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" name="RelativeShape2"/>
            <p:cNvSpPr/>
            <p:nvPr/>
          </p:nvSpPr>
          <p:spPr>
            <a:xfrm>
              <a:off x="6115400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ValueShape2"/>
            <p:cNvSpPr/>
            <p:nvPr/>
          </p:nvSpPr>
          <p:spPr>
            <a:xfrm>
              <a:off x="6115400" y="2142380"/>
              <a:ext cx="771607" cy="161631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ValueText2"/>
            <p:cNvSpPr/>
            <p:nvPr/>
          </p:nvSpPr>
          <p:spPr>
            <a:xfrm>
              <a:off x="6209232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82%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83" name="LineShape"/>
            <p:cNvCxnSpPr>
              <a:cxnSpLocks/>
            </p:cNvCxnSpPr>
            <p:nvPr/>
          </p:nvCxnSpPr>
          <p:spPr>
            <a:xfrm flipH="1">
              <a:off x="5004654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85" name="ExtraShape"/>
            <p:cNvSpPr/>
            <p:nvPr/>
          </p:nvSpPr>
          <p:spPr>
            <a:xfrm flipH="1">
              <a:off x="7781249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BackShape1"/>
            <p:cNvSpPr/>
            <p:nvPr/>
          </p:nvSpPr>
          <p:spPr>
            <a:xfrm>
              <a:off x="8061607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BackShape2"/>
            <p:cNvSpPr/>
            <p:nvPr/>
          </p:nvSpPr>
          <p:spPr>
            <a:xfrm>
              <a:off x="8891996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MaskShape"/>
            <p:cNvSpPr/>
            <p:nvPr/>
          </p:nvSpPr>
          <p:spPr>
            <a:xfrm>
              <a:off x="8009376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RelativeShape1"/>
            <p:cNvSpPr/>
            <p:nvPr/>
          </p:nvSpPr>
          <p:spPr>
            <a:xfrm>
              <a:off x="8061607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ValueShape1"/>
            <p:cNvSpPr/>
            <p:nvPr/>
          </p:nvSpPr>
          <p:spPr>
            <a:xfrm>
              <a:off x="8061607" y="1945268"/>
              <a:ext cx="771607" cy="181343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ValueText1"/>
            <p:cNvSpPr/>
            <p:nvPr/>
          </p:nvSpPr>
          <p:spPr>
            <a:xfrm>
              <a:off x="8155438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92%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" name="RelativeShape2"/>
            <p:cNvSpPr/>
            <p:nvPr/>
          </p:nvSpPr>
          <p:spPr>
            <a:xfrm>
              <a:off x="889199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ValueShape2"/>
            <p:cNvSpPr/>
            <p:nvPr/>
          </p:nvSpPr>
          <p:spPr>
            <a:xfrm>
              <a:off x="8891996" y="2300069"/>
              <a:ext cx="771607" cy="145862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ValueText2"/>
            <p:cNvSpPr/>
            <p:nvPr/>
          </p:nvSpPr>
          <p:spPr>
            <a:xfrm>
              <a:off x="8985828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74%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96" name="LineShape"/>
            <p:cNvCxnSpPr>
              <a:cxnSpLocks/>
            </p:cNvCxnSpPr>
            <p:nvPr/>
          </p:nvCxnSpPr>
          <p:spPr>
            <a:xfrm flipH="1">
              <a:off x="7781250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8" name="组合 97"/>
          <p:cNvGrpSpPr/>
          <p:nvPr/>
        </p:nvGrpSpPr>
        <p:grpSpPr>
          <a:xfrm>
            <a:off x="2063914" y="4612000"/>
            <a:ext cx="2492110" cy="1009892"/>
            <a:chOff x="1626835" y="2349127"/>
            <a:chExt cx="2492110" cy="1009892"/>
          </a:xfrm>
        </p:grpSpPr>
        <p:sp>
          <p:nvSpPr>
            <p:cNvPr id="99" name="文本框 9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859820" y="4612000"/>
            <a:ext cx="2492110" cy="1009892"/>
            <a:chOff x="1626835" y="2349127"/>
            <a:chExt cx="2492110" cy="1009892"/>
          </a:xfrm>
        </p:grpSpPr>
        <p:sp>
          <p:nvSpPr>
            <p:cNvPr id="102" name="文本框 10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626540" y="4612000"/>
            <a:ext cx="2492110" cy="1009892"/>
            <a:chOff x="1626835" y="2349127"/>
            <a:chExt cx="2492110" cy="1009892"/>
          </a:xfrm>
        </p:grpSpPr>
        <p:sp>
          <p:nvSpPr>
            <p:cNvPr id="105" name="文本框 10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788154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>
          <a:xfrm>
            <a:off x="1803950" y="2074109"/>
            <a:ext cx="1956280" cy="2432354"/>
            <a:chOff x="1803950" y="2074109"/>
            <a:chExt cx="1956280" cy="2432354"/>
          </a:xfrm>
        </p:grpSpPr>
        <p:sp>
          <p:nvSpPr>
            <p:cNvPr id="24" name="BackShape"/>
            <p:cNvSpPr/>
            <p:nvPr/>
          </p:nvSpPr>
          <p:spPr>
            <a:xfrm rot="2540731">
              <a:off x="180395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BackShape"/>
            <p:cNvSpPr/>
            <p:nvPr/>
          </p:nvSpPr>
          <p:spPr>
            <a:xfrm>
              <a:off x="183918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ValueShape"/>
            <p:cNvSpPr/>
            <p:nvPr/>
          </p:nvSpPr>
          <p:spPr>
            <a:xfrm>
              <a:off x="1841838" y="2431687"/>
              <a:ext cx="1700916" cy="1700915"/>
            </a:xfrm>
            <a:prstGeom prst="blockArc">
              <a:avLst>
                <a:gd name="adj1" fmla="val 16200000"/>
                <a:gd name="adj2" fmla="val 6048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ValueText"/>
            <p:cNvSpPr/>
            <p:nvPr/>
          </p:nvSpPr>
          <p:spPr>
            <a:xfrm>
              <a:off x="238359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53%</a:t>
              </a:r>
            </a:p>
          </p:txBody>
        </p:sp>
        <p:grpSp>
          <p:nvGrpSpPr>
            <p:cNvPr id="28" name="LineShape"/>
            <p:cNvGrpSpPr/>
            <p:nvPr/>
          </p:nvGrpSpPr>
          <p:grpSpPr>
            <a:xfrm>
              <a:off x="1876270" y="2426807"/>
              <a:ext cx="1632069" cy="1710655"/>
              <a:chOff x="5007098" y="2516846"/>
              <a:chExt cx="1961920" cy="2056400"/>
            </a:xfrm>
          </p:grpSpPr>
          <p:sp>
            <p:nvSpPr>
              <p:cNvPr id="31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29" name="LineShape"/>
            <p:cNvCxnSpPr>
              <a:cxnSpLocks/>
            </p:cNvCxnSpPr>
            <p:nvPr/>
          </p:nvCxnSpPr>
          <p:spPr>
            <a:xfrm flipH="1">
              <a:off x="210322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0" name="组合 89"/>
          <p:cNvGrpSpPr/>
          <p:nvPr/>
        </p:nvGrpSpPr>
        <p:grpSpPr>
          <a:xfrm>
            <a:off x="5117860" y="2074109"/>
            <a:ext cx="1956280" cy="2432354"/>
            <a:chOff x="5117860" y="2074109"/>
            <a:chExt cx="1956280" cy="2432354"/>
          </a:xfrm>
        </p:grpSpPr>
        <p:sp>
          <p:nvSpPr>
            <p:cNvPr id="42" name="BackShape"/>
            <p:cNvSpPr/>
            <p:nvPr/>
          </p:nvSpPr>
          <p:spPr>
            <a:xfrm rot="2540731">
              <a:off x="511786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153093" y="2426807"/>
              <a:ext cx="1706225" cy="2079656"/>
              <a:chOff x="5153093" y="2426807"/>
              <a:chExt cx="1706225" cy="2079656"/>
            </a:xfrm>
          </p:grpSpPr>
          <p:sp>
            <p:nvSpPr>
              <p:cNvPr id="43" name="BackShape"/>
              <p:cNvSpPr/>
              <p:nvPr/>
            </p:nvSpPr>
            <p:spPr>
              <a:xfrm>
                <a:off x="5153093" y="2429033"/>
                <a:ext cx="1706225" cy="1706224"/>
              </a:xfrm>
              <a:prstGeom prst="donut">
                <a:avLst>
                  <a:gd name="adj" fmla="val 6000"/>
                </a:avLst>
              </a:prstGeom>
              <a:solidFill>
                <a:schemeClr val="accent1">
                  <a:lumMod val="25000"/>
                  <a:lumOff val="75000"/>
                </a:schemeClr>
              </a:solidFill>
              <a:ln w="1270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ValueShape"/>
              <p:cNvSpPr/>
              <p:nvPr/>
            </p:nvSpPr>
            <p:spPr>
              <a:xfrm>
                <a:off x="5155748" y="2431687"/>
                <a:ext cx="1700916" cy="1700915"/>
              </a:xfrm>
              <a:prstGeom prst="blockArc">
                <a:avLst>
                  <a:gd name="adj1" fmla="val 16200000"/>
                  <a:gd name="adj2" fmla="val 1080000"/>
                  <a:gd name="adj3" fmla="val 6000"/>
                </a:avLst>
              </a:prstGeom>
              <a:solidFill>
                <a:schemeClr val="accent1">
                  <a:lumMod val="100000"/>
                </a:schemeClr>
              </a:solidFill>
              <a:ln w="127000" cap="flat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ValueText"/>
              <p:cNvSpPr/>
              <p:nvPr/>
            </p:nvSpPr>
            <p:spPr>
              <a:xfrm>
                <a:off x="5697505" y="3050620"/>
                <a:ext cx="617402" cy="463051"/>
              </a:xfrm>
              <a:prstGeom prst="rect">
                <a:avLst/>
              </a:prstGeom>
            </p:spPr>
            <p:txBody>
              <a:bodyPr wrap="none" lIns="0" tIns="0" rIns="0" bIns="0">
                <a:prstTxWarp prst="textPlain">
                  <a:avLst/>
                </a:prstTxWarp>
                <a:normAutofit fontScale="77500" lnSpcReduction="20000"/>
              </a:bodyPr>
              <a:lstStyle/>
              <a:p>
                <a:pPr algn="ctr"/>
                <a:r>
                  <a:rPr lang="en-US" altLang="zh-CN" sz="4800" smtClean="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30%</a:t>
                </a:r>
                <a:endParaRPr lang="en-US" altLang="zh-CN" sz="48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46" name="LineShape"/>
              <p:cNvGrpSpPr/>
              <p:nvPr/>
            </p:nvGrpSpPr>
            <p:grpSpPr>
              <a:xfrm>
                <a:off x="5190180" y="2426807"/>
                <a:ext cx="1632069" cy="1710655"/>
                <a:chOff x="5007098" y="2516846"/>
                <a:chExt cx="1961920" cy="2056400"/>
              </a:xfrm>
            </p:grpSpPr>
            <p:sp>
              <p:nvSpPr>
                <p:cNvPr id="49" name="LineShape"/>
                <p:cNvSpPr/>
                <p:nvPr/>
              </p:nvSpPr>
              <p:spPr>
                <a:xfrm rot="-4320000" flipH="1">
                  <a:off x="505209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LineShape"/>
                <p:cNvSpPr/>
                <p:nvPr/>
              </p:nvSpPr>
              <p:spPr>
                <a:xfrm rot="-2160000" flipH="1">
                  <a:off x="5402728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LineShape"/>
                <p:cNvSpPr/>
                <p:nvPr/>
              </p:nvSpPr>
              <p:spPr>
                <a:xfrm flipH="1">
                  <a:off x="5970058" y="25168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LineShape"/>
                <p:cNvSpPr/>
                <p:nvPr/>
              </p:nvSpPr>
              <p:spPr>
                <a:xfrm rot="2160000" flipH="1">
                  <a:off x="6537389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LineShape"/>
                <p:cNvSpPr/>
                <p:nvPr/>
              </p:nvSpPr>
              <p:spPr>
                <a:xfrm rot="4320000" flipH="1">
                  <a:off x="688801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LineShape"/>
                <p:cNvSpPr/>
                <p:nvPr/>
              </p:nvSpPr>
              <p:spPr>
                <a:xfrm rot="6480000" flipH="1">
                  <a:off x="688801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LineShape"/>
                <p:cNvSpPr/>
                <p:nvPr/>
              </p:nvSpPr>
              <p:spPr>
                <a:xfrm rot="8640000" flipH="1">
                  <a:off x="6537389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LineShape"/>
                <p:cNvSpPr/>
                <p:nvPr/>
              </p:nvSpPr>
              <p:spPr>
                <a:xfrm rot="10800000" flipH="1">
                  <a:off x="5970058" y="44472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LineShape"/>
                <p:cNvSpPr/>
                <p:nvPr/>
              </p:nvSpPr>
              <p:spPr>
                <a:xfrm rot="12960000" flipH="1">
                  <a:off x="5402728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LineShape"/>
                <p:cNvSpPr/>
                <p:nvPr/>
              </p:nvSpPr>
              <p:spPr>
                <a:xfrm rot="15120000" flipH="1">
                  <a:off x="505209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47" name="LineShape"/>
              <p:cNvCxnSpPr>
                <a:cxnSpLocks/>
              </p:cNvCxnSpPr>
              <p:nvPr/>
            </p:nvCxnSpPr>
            <p:spPr>
              <a:xfrm flipH="1">
                <a:off x="5417131" y="4506463"/>
                <a:ext cx="1357738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9" name="组合 88"/>
          <p:cNvGrpSpPr/>
          <p:nvPr/>
        </p:nvGrpSpPr>
        <p:grpSpPr>
          <a:xfrm>
            <a:off x="8431770" y="2074109"/>
            <a:ext cx="1956280" cy="2432354"/>
            <a:chOff x="8431770" y="2074109"/>
            <a:chExt cx="1956280" cy="2432354"/>
          </a:xfrm>
        </p:grpSpPr>
        <p:sp>
          <p:nvSpPr>
            <p:cNvPr id="60" name="BackShape"/>
            <p:cNvSpPr/>
            <p:nvPr/>
          </p:nvSpPr>
          <p:spPr>
            <a:xfrm rot="2540731">
              <a:off x="843177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"/>
            <p:cNvSpPr/>
            <p:nvPr/>
          </p:nvSpPr>
          <p:spPr>
            <a:xfrm>
              <a:off x="846700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ValueShape"/>
            <p:cNvSpPr/>
            <p:nvPr/>
          </p:nvSpPr>
          <p:spPr>
            <a:xfrm>
              <a:off x="8469658" y="2431687"/>
              <a:ext cx="1700916" cy="1700915"/>
            </a:xfrm>
            <a:prstGeom prst="blockArc">
              <a:avLst>
                <a:gd name="adj1" fmla="val 16200000"/>
                <a:gd name="adj2" fmla="val 12312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ValueText"/>
            <p:cNvSpPr/>
            <p:nvPr/>
          </p:nvSpPr>
          <p:spPr>
            <a:xfrm>
              <a:off x="901141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smtClean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82%</a:t>
              </a:r>
              <a:endParaRPr lang="en-US" altLang="zh-CN" sz="48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64" name="LineShape"/>
            <p:cNvGrpSpPr/>
            <p:nvPr/>
          </p:nvGrpSpPr>
          <p:grpSpPr>
            <a:xfrm>
              <a:off x="8504090" y="2426807"/>
              <a:ext cx="1632069" cy="1710655"/>
              <a:chOff x="5007098" y="2516846"/>
              <a:chExt cx="1961920" cy="2056400"/>
            </a:xfrm>
          </p:grpSpPr>
          <p:sp>
            <p:nvSpPr>
              <p:cNvPr id="67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5" name="LineShape"/>
            <p:cNvCxnSpPr>
              <a:cxnSpLocks/>
            </p:cNvCxnSpPr>
            <p:nvPr/>
          </p:nvCxnSpPr>
          <p:spPr>
            <a:xfrm flipH="1">
              <a:off x="873104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78" name="组合 77"/>
          <p:cNvGrpSpPr/>
          <p:nvPr/>
        </p:nvGrpSpPr>
        <p:grpSpPr>
          <a:xfrm>
            <a:off x="1330648" y="4651578"/>
            <a:ext cx="2723294" cy="851900"/>
            <a:chOff x="1511243" y="2349127"/>
            <a:chExt cx="2723294" cy="851900"/>
          </a:xfrm>
        </p:grpSpPr>
        <p:sp>
          <p:nvSpPr>
            <p:cNvPr id="79" name="文本框 78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743543" y="4651578"/>
            <a:ext cx="2723294" cy="851900"/>
            <a:chOff x="1511243" y="2349127"/>
            <a:chExt cx="2723294" cy="851900"/>
          </a:xfrm>
        </p:grpSpPr>
        <p:sp>
          <p:nvSpPr>
            <p:cNvPr id="82" name="文本框 81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048263" y="4651578"/>
            <a:ext cx="2723294" cy="851900"/>
            <a:chOff x="1511243" y="2349127"/>
            <a:chExt cx="2723294" cy="851900"/>
          </a:xfrm>
        </p:grpSpPr>
        <p:sp>
          <p:nvSpPr>
            <p:cNvPr id="85" name="文本框 84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88233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389087" y="1847004"/>
            <a:ext cx="9413825" cy="1123971"/>
            <a:chOff x="1389087" y="1847004"/>
            <a:chExt cx="9413825" cy="1123971"/>
          </a:xfrm>
        </p:grpSpPr>
        <p:sp>
          <p:nvSpPr>
            <p:cNvPr id="14" name="文本框 13"/>
            <p:cNvSpPr txBox="1"/>
            <p:nvPr/>
          </p:nvSpPr>
          <p:spPr>
            <a:xfrm>
              <a:off x="1616569" y="26370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" name="3596855f-bdb1-4f68-ada3-de673afbe15f" descr="3AgAAB+LCAAAAAAABADVVFFv0zAQ/i8G3kKVIDaxvLVAoYKxaqnGENqDl1wTI8eunOvUrup/x06dxmmSbt0LQnmpz9999919V2/Ia1wvgIQkyqnCT4ymiuYThJx4ZJKQUCw598iIiYSJ9IuSy0VBwt+bfZp785Nh9lFyqW4oX4IhEAwZ5btj2EpqYKeKaQXrMtaH1bAW19V8zmKYZZBDhZkxgUORRBlNNMIf+LoBxdIMBRSFDVzd/4EYnbTwzKCWRaY5X43H4w8Xn4ORISvL+NutRyKIpUj+qcjzhsj378zXFNk37GrOl0ywfJlbWFnmkq6cUODvgixJOLiwiUBQD3s7AxMrf0eodIGxVDlFXXDjb9/UQzi/GJS6JiKBlWaqxJKG+1akWbzO/TIX+/Uql61OmlK9sqC1dXTdzqvRHhmKlFfdVSPc02pnFvBDY40g26gJkbtmC5UaTQwC281tvV5VM1jhaX2YDLeDrtEfbaEsWXdgFTS0Pyl7KgtkUpym3Ca54m9AIYspH3KWilwLMM8QKsA407dfpWKPUmDz/jvMjeBvAAu7yRF71OXmlBfgOTaZtjX+GjhF9mCt85pni3G8fYb9BxzOMOu5nDbPiu9Fcz1IduerX50C8HYKKtZqRuum7t0f+BDjNBq+9QdnFeJXH0snpo/ltnrYdnh7apkWSXV/zLCmhD7Pelkcy9qj/y+sc0f6cuuCQXDcOserZzpXvzHdztWePP1KeQ76VMfu9PcX29oAit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1847004"/>
              <a:ext cx="9259611" cy="1123971"/>
              <a:chOff x="2304238" y="3919396"/>
              <a:chExt cx="7915264" cy="1305061"/>
            </a:xfrm>
          </p:grpSpPr>
          <p:sp>
            <p:nvSpPr>
              <p:cNvPr id="3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4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88" y="3919396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69%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5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69000">
                    <a:schemeClr val="accent1">
                      <a:lumMod val="100000"/>
                    </a:schemeClr>
                  </a:gs>
                  <a:gs pos="69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6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7930340" y="4242246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8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409776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578469" y="22584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9087" y="3132637"/>
            <a:ext cx="9413825" cy="1127392"/>
            <a:chOff x="1389087" y="3132637"/>
            <a:chExt cx="9413825" cy="1127392"/>
          </a:xfrm>
        </p:grpSpPr>
        <p:sp>
          <p:nvSpPr>
            <p:cNvPr id="19" name="文本框 18"/>
            <p:cNvSpPr txBox="1"/>
            <p:nvPr/>
          </p:nvSpPr>
          <p:spPr>
            <a:xfrm>
              <a:off x="1616569" y="392614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17" name="3596855f-bdb1-4f68-ada3-de673afbe15f" descr="3AgAAB+LCAAAAAAABADVVFFv0zAQ/i8G3kKVoA5B3lqgUMFYRaoxhPbgJdfEyHEqx53aVf3vnFOnsZukW/eCUF7q83fffXff1VvyUm2WQEIS5VSqj4ymkuZTBTnxyDQhoVhx7pExEwkT6WdZrJYlCX9vD2n2zU+msg8FL+Q15SvQBIIpRvn+GLaSHOxMMlSwqWJ9WIS1uK4WCxbDPIMcasycCTUSSZTRBBH+wMcGJEszJaAsTeDq7g/EykoLLzRqVWbI+WIymbx7/ykYa7KqjL/beSSCuBDJPxX51hE5fK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npR6c9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3132637"/>
              <a:ext cx="9259611" cy="1127392"/>
              <a:chOff x="2304238" y="3915425"/>
              <a:chExt cx="7915264" cy="1309032"/>
            </a:xfrm>
          </p:grpSpPr>
          <p:sp>
            <p:nvSpPr>
              <p:cNvPr id="20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9233" y="3915425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44%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44000">
                    <a:schemeClr val="accent1">
                      <a:lumMod val="100000"/>
                    </a:schemeClr>
                  </a:gs>
                  <a:gs pos="44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3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445643" y="4246314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261306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578469" y="35475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89087" y="4429605"/>
            <a:ext cx="9413825" cy="1119470"/>
            <a:chOff x="1389087" y="4429605"/>
            <a:chExt cx="9413825" cy="1119470"/>
          </a:xfrm>
        </p:grpSpPr>
        <p:sp>
          <p:nvSpPr>
            <p:cNvPr id="28" name="文本框 27"/>
            <p:cNvSpPr txBox="1"/>
            <p:nvPr/>
          </p:nvSpPr>
          <p:spPr>
            <a:xfrm>
              <a:off x="1616569" y="52151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6" name="3596855f-bdb1-4f68-ada3-de673afbe15f" descr="3AgAAB+LCAAAAAAABADVVFFv0zAQ/i8G3kKVIIZK3lqgUMFYRaoxhPbgJdfEyHEqx53aVf3vnFOnsZukW/eCUF7q83fffXff1VvyUm2WQEIS5VSqj4ymkuZTBTnxyDQhoVhx7pExEwkT6WdZrJYlCX9vD2n2zU+msg8FL+Q15SvQBIIpRvn+GLaSHOxMMlSwqWJ9WIS1uK4WCxbDPIMcasycCTUSSZTRBBH+wMcGJEszJaAsTeDq7g/EykoLLzRqVWbI+WIymQzffwrGmqwq4+92HokgLkTyT0W+c0S+fa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GkyOSN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4429605"/>
              <a:ext cx="9259611" cy="1119470"/>
              <a:chOff x="2304238" y="3924622"/>
              <a:chExt cx="7915264" cy="1299835"/>
            </a:xfrm>
          </p:grpSpPr>
          <p:sp>
            <p:nvSpPr>
              <p:cNvPr id="29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2302" y="3924622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88%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88000">
                    <a:schemeClr val="accent1">
                      <a:lumMod val="100000"/>
                    </a:schemeClr>
                  </a:gs>
                  <a:gs pos="88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9058711" y="4241125"/>
                <a:ext cx="287270" cy="512581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22613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578469" y="48365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100039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1453902" y="2155826"/>
            <a:ext cx="9305120" cy="3872099"/>
            <a:chOff x="1453902" y="2155826"/>
            <a:chExt cx="9305120" cy="3872099"/>
          </a:xfrm>
        </p:grpSpPr>
        <p:grpSp>
          <p:nvGrpSpPr>
            <p:cNvPr id="3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5" name="ïṧḷîḍê"/>
              <p:cNvSpPr>
                <a:spLocks/>
              </p:cNvSpPr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iṡḷíḑe"/>
              <p:cNvSpPr>
                <a:spLocks/>
              </p:cNvSpPr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40%</a:t>
                </a:r>
              </a:p>
            </p:txBody>
          </p:sp>
          <p:sp>
            <p:nvSpPr>
              <p:cNvPr id="8" name="ïṧlïḑé"/>
              <p:cNvSpPr>
                <a:spLocks/>
              </p:cNvSpPr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ṥḷíḓê"/>
              <p:cNvSpPr>
                <a:spLocks/>
              </p:cNvSpPr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30%</a:t>
                </a:r>
              </a:p>
            </p:txBody>
          </p:sp>
          <p:sp>
            <p:nvSpPr>
              <p:cNvPr id="11" name="îŝḷîḍé"/>
              <p:cNvSpPr>
                <a:spLocks/>
              </p:cNvSpPr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$ľíḓe"/>
              <p:cNvSpPr>
                <a:spLocks/>
              </p:cNvSpPr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65%</a:t>
                </a:r>
              </a:p>
            </p:txBody>
          </p:sp>
          <p:sp>
            <p:nvSpPr>
              <p:cNvPr id="14" name="ïsḷïdè"/>
              <p:cNvSpPr>
                <a:spLocks/>
              </p:cNvSpPr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îşlíḋe"/>
              <p:cNvSpPr>
                <a:spLocks/>
              </p:cNvSpPr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85%</a:t>
                </a:r>
              </a:p>
            </p:txBody>
          </p:sp>
          <p:sp>
            <p:nvSpPr>
              <p:cNvPr id="17" name="iŝḻîḍe"/>
              <p:cNvSpPr>
                <a:spLocks/>
              </p:cNvSpPr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ṡḻîďê"/>
              <p:cNvSpPr>
                <a:spLocks/>
              </p:cNvSpPr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5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</p:grpSp>
        <p:cxnSp>
          <p:nvCxnSpPr>
            <p:cNvPr id="113" name="直接连接符 112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26386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14579" y="1772905"/>
            <a:ext cx="4762842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b="1" i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THANKS</a:t>
            </a:r>
            <a:endParaRPr lang="en-US" altLang="zh-CN" sz="9600" b="1" i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53596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黑红工作总结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c0fd1a-f671-402d-8da3-a1d48e8f671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a01a928-e975-4e93-93d2-b8f2b70c72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7160a5-3e3b-4810-8159-fe57806f6d2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17bf34-d299-4453-a191-a54692244ff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ca8bbf-a797-47a0-8a02-7abcb61f63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62f4693-34fc-4622-bfca-43fd35292ef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a55e09-efaf-4e99-b2a2-87871d37538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3fc4cda-4868-445b-9df9-5ac8f294e4bb"/>
</p:tagLst>
</file>

<file path=ppt/theme/theme1.xml><?xml version="1.0" encoding="utf-8"?>
<a:theme xmlns:a="http://schemas.openxmlformats.org/drawingml/2006/main" name="包图主题2">
  <a:themeElements>
    <a:clrScheme name="自定义 285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595959"/>
      </a:accent2>
      <a:accent3>
        <a:srgbClr val="E53238"/>
      </a:accent3>
      <a:accent4>
        <a:srgbClr val="595959"/>
      </a:accent4>
      <a:accent5>
        <a:srgbClr val="E53238"/>
      </a:accent5>
      <a:accent6>
        <a:srgbClr val="595959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315</TotalTime>
  <Words>2120</Words>
  <Application>Microsoft Office PowerPoint</Application>
  <PresentationFormat>宽屏</PresentationFormat>
  <Paragraphs>271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微软雅黑</vt:lpstr>
      <vt:lpstr>Agency FB</vt:lpstr>
      <vt:lpstr>Arial</vt:lpstr>
      <vt:lpstr>Calibri</vt:lpstr>
      <vt:lpstr>Century Gothic</vt:lpstr>
      <vt:lpstr>Impact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创意黑红工作总结PPT模板</dc:title>
  <dc:creator>优品PPT</dc:creator>
  <cp:keywords>http:/www.ypppt.com</cp:keywords>
  <cp:lastModifiedBy>faith123</cp:lastModifiedBy>
  <cp:revision>69</cp:revision>
  <dcterms:created xsi:type="dcterms:W3CDTF">2017-08-18T03:02:00Z</dcterms:created>
  <dcterms:modified xsi:type="dcterms:W3CDTF">2020-04-27T02:57:47Z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