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notesSlides/notesSlide15.xml" ContentType="application/vnd.openxmlformats-officedocument.presentationml.notesSlide+xml"/>
  <Override PartName="/ppt/charts/chart3.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54" r:id="rId2"/>
  </p:sldMasterIdLst>
  <p:notesMasterIdLst>
    <p:notesMasterId r:id="rId25"/>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2192000" cy="6858000"/>
  <p:notesSz cx="6858000" cy="9144000"/>
  <p:embeddedFontLst>
    <p:embeddedFont>
      <p:font typeface="等线" panose="02010600030101010101" pitchFamily="2" charset="-122"/>
      <p:regular r:id="rId26"/>
      <p:bold r:id="rId27"/>
    </p:embeddedFont>
    <p:embeddedFont>
      <p:font typeface="微軟正黑體 Light" panose="020B0304030504040204" pitchFamily="34" charset="-120"/>
      <p:regular r:id="rId28"/>
    </p:embeddedFont>
    <p:embeddedFont>
      <p:font typeface="微软雅黑" panose="020B0503020204020204" pitchFamily="34" charset="-122"/>
      <p:regular r:id="rId29"/>
      <p:bold r:id="rId30"/>
    </p:embeddedFont>
    <p:embeddedFont>
      <p:font typeface="Calibri" panose="020F0502020204030204" pitchFamily="34" charset="0"/>
      <p:regular r:id="rId31"/>
      <p:bold r:id="rId32"/>
      <p:italic r:id="rId33"/>
      <p:boldItalic r:id="rId34"/>
    </p:embeddedFont>
  </p:embeddedFontLst>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4" autoAdjust="0"/>
    <p:restoredTop sz="94660"/>
  </p:normalViewPr>
  <p:slideViewPr>
    <p:cSldViewPr snapToGrid="0">
      <p:cViewPr varScale="1">
        <p:scale>
          <a:sx n="92" d="100"/>
          <a:sy n="92" d="100"/>
        </p:scale>
        <p:origin x="45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1.fntdata"/><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font" Target="fonts/font9.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7.fntdata"/><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3.fntdata"/><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6.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tags" Target="tags/tag1.xml"/><Relationship Id="rId8" Type="http://schemas.openxmlformats.org/officeDocument/2006/relationships/slide" Target="slides/slide6.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0070C0"/>
              </a:solidFill>
            </c:spPr>
          </c:dPt>
          <c:dPt>
            <c:idx val="1"/>
            <c:bubble3D val="0"/>
            <c:spPr>
              <a:solidFill>
                <a:schemeClr val="accent1"/>
              </a:solidFill>
            </c:spPr>
          </c:dPt>
          <c:dPt>
            <c:idx val="2"/>
            <c:bubble3D val="0"/>
            <c:spPr>
              <a:solidFill>
                <a:schemeClr val="bg1">
                  <a:lumMod val="50000"/>
                </a:schemeClr>
              </a:solidFill>
            </c:spPr>
          </c:dPt>
          <c:dPt>
            <c:idx val="3"/>
            <c:bubble3D val="0"/>
            <c:spPr>
              <a:solidFill>
                <a:schemeClr val="accent3"/>
              </a:solidFill>
            </c:spPr>
          </c:dPt>
          <c:cat>
            <c:strRef>
              <c:f>Sheet1!$A$2:$A$5</c:f>
              <c:strCache>
                <c:ptCount val="4"/>
                <c:pt idx="0">
                  <c:v>红</c:v>
                </c:pt>
                <c:pt idx="1">
                  <c:v>蓝</c:v>
                </c:pt>
                <c:pt idx="2">
                  <c:v>青</c:v>
                </c:pt>
                <c:pt idx="3">
                  <c:v>橙</c:v>
                </c:pt>
              </c:strCache>
            </c:strRef>
          </c:cat>
          <c:val>
            <c:numRef>
              <c:f>Sheet1!$B$2:$B$5</c:f>
              <c:numCache>
                <c:formatCode>General</c:formatCode>
                <c:ptCount val="4"/>
                <c:pt idx="0">
                  <c:v>25</c:v>
                </c:pt>
                <c:pt idx="1">
                  <c:v>40</c:v>
                </c:pt>
                <c:pt idx="2">
                  <c:v>15</c:v>
                </c:pt>
                <c:pt idx="3">
                  <c:v>20</c:v>
                </c:pt>
              </c:numCache>
            </c:numRef>
          </c:val>
        </c:ser>
        <c:dLbls>
          <c:showLegendKey val="0"/>
          <c:showVal val="0"/>
          <c:showCatName val="0"/>
          <c:showSerName val="0"/>
          <c:showPercent val="0"/>
          <c:showBubbleSize val="0"/>
          <c:showLeaderLines val="1"/>
        </c:dLbls>
        <c:firstSliceAng val="47"/>
        <c:holeSize val="90"/>
      </c:doughnutChart>
    </c:plotArea>
    <c:plotVisOnly val="1"/>
    <c:dispBlanksAs val="gap"/>
    <c:showDLblsOverMax val="0"/>
  </c:chart>
  <c:txPr>
    <a:bodyPr/>
    <a:lstStyle/>
    <a:p>
      <a:pPr>
        <a:defRPr lang="zh-CN" sz="1800">
          <a:latin typeface="+mn-lt"/>
          <a:ea typeface="+mn-ea"/>
          <a:cs typeface="+mn-ea"/>
          <a:sym typeface="+mn-lt"/>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Series 1</c:v>
                </c:pt>
              </c:strCache>
            </c:strRef>
          </c:tx>
          <c:cat>
            <c:numRef>
              <c:f>Sheet1!$A$2:$A$6</c:f>
              <c:numCache>
                <c:formatCode>yyyy/m/d</c:formatCode>
                <c:ptCount val="5"/>
                <c:pt idx="0">
                  <c:v>37377</c:v>
                </c:pt>
                <c:pt idx="1">
                  <c:v>37408</c:v>
                </c:pt>
                <c:pt idx="2">
                  <c:v>37438</c:v>
                </c:pt>
                <c:pt idx="3">
                  <c:v>37469</c:v>
                </c:pt>
                <c:pt idx="4">
                  <c:v>37500</c:v>
                </c:pt>
              </c:numCache>
            </c:numRef>
          </c:cat>
          <c:val>
            <c:numRef>
              <c:f>Sheet1!$B$2:$B$6</c:f>
              <c:numCache>
                <c:formatCode>General</c:formatCode>
                <c:ptCount val="5"/>
                <c:pt idx="0">
                  <c:v>32</c:v>
                </c:pt>
                <c:pt idx="1">
                  <c:v>32</c:v>
                </c:pt>
                <c:pt idx="2">
                  <c:v>28</c:v>
                </c:pt>
                <c:pt idx="3">
                  <c:v>12</c:v>
                </c:pt>
                <c:pt idx="4">
                  <c:v>15</c:v>
                </c:pt>
              </c:numCache>
            </c:numRef>
          </c:val>
        </c:ser>
        <c:ser>
          <c:idx val="1"/>
          <c:order val="1"/>
          <c:tx>
            <c:strRef>
              <c:f>Sheet1!$C$1</c:f>
              <c:strCache>
                <c:ptCount val="1"/>
                <c:pt idx="0">
                  <c:v>Series 12</c:v>
                </c:pt>
              </c:strCache>
            </c:strRef>
          </c:tx>
          <c:cat>
            <c:numRef>
              <c:f>Sheet1!$A$2:$A$6</c:f>
              <c:numCache>
                <c:formatCode>yyyy/m/d</c:formatCode>
                <c:ptCount val="5"/>
                <c:pt idx="0">
                  <c:v>37377</c:v>
                </c:pt>
                <c:pt idx="1">
                  <c:v>37408</c:v>
                </c:pt>
                <c:pt idx="2">
                  <c:v>37438</c:v>
                </c:pt>
                <c:pt idx="3">
                  <c:v>37469</c:v>
                </c:pt>
                <c:pt idx="4">
                  <c:v>37500</c:v>
                </c:pt>
              </c:numCache>
            </c:numRef>
          </c:cat>
          <c:val>
            <c:numRef>
              <c:f>Sheet1!$C$2:$C$6</c:f>
              <c:numCache>
                <c:formatCode>General</c:formatCode>
                <c:ptCount val="5"/>
                <c:pt idx="0">
                  <c:v>25</c:v>
                </c:pt>
                <c:pt idx="1">
                  <c:v>35</c:v>
                </c:pt>
                <c:pt idx="2">
                  <c:v>20</c:v>
                </c:pt>
                <c:pt idx="3">
                  <c:v>30</c:v>
                </c:pt>
                <c:pt idx="4">
                  <c:v>26</c:v>
                </c:pt>
              </c:numCache>
            </c:numRef>
          </c:val>
        </c:ser>
        <c:ser>
          <c:idx val="2"/>
          <c:order val="2"/>
          <c:tx>
            <c:strRef>
              <c:f>Sheet1!$D$1</c:f>
              <c:strCache>
                <c:ptCount val="1"/>
                <c:pt idx="0">
                  <c:v>Series 2</c:v>
                </c:pt>
              </c:strCache>
            </c:strRef>
          </c:tx>
          <c:spPr>
            <a:ln w="25400">
              <a:noFill/>
            </a:ln>
          </c:spPr>
          <c:cat>
            <c:numRef>
              <c:f>Sheet1!$A$2:$A$6</c:f>
              <c:numCache>
                <c:formatCode>yyyy/m/d</c:formatCode>
                <c:ptCount val="5"/>
                <c:pt idx="0">
                  <c:v>37377</c:v>
                </c:pt>
                <c:pt idx="1">
                  <c:v>37408</c:v>
                </c:pt>
                <c:pt idx="2">
                  <c:v>37438</c:v>
                </c:pt>
                <c:pt idx="3">
                  <c:v>37469</c:v>
                </c:pt>
                <c:pt idx="4">
                  <c:v>37500</c:v>
                </c:pt>
              </c:numCache>
            </c:numRef>
          </c:cat>
          <c:val>
            <c:numRef>
              <c:f>Sheet1!$D$2:$D$6</c:f>
              <c:numCache>
                <c:formatCode>General</c:formatCode>
                <c:ptCount val="5"/>
                <c:pt idx="0">
                  <c:v>12</c:v>
                </c:pt>
                <c:pt idx="1">
                  <c:v>12</c:v>
                </c:pt>
                <c:pt idx="2">
                  <c:v>12</c:v>
                </c:pt>
                <c:pt idx="3">
                  <c:v>21</c:v>
                </c:pt>
                <c:pt idx="4">
                  <c:v>28</c:v>
                </c:pt>
              </c:numCache>
            </c:numRef>
          </c:val>
        </c:ser>
        <c:dLbls>
          <c:showLegendKey val="0"/>
          <c:showVal val="0"/>
          <c:showCatName val="0"/>
          <c:showSerName val="0"/>
          <c:showPercent val="0"/>
          <c:showBubbleSize val="0"/>
        </c:dLbls>
        <c:axId val="-554502592"/>
        <c:axId val="-554508032"/>
      </c:areaChart>
      <c:dateAx>
        <c:axId val="-554502592"/>
        <c:scaling>
          <c:orientation val="minMax"/>
        </c:scaling>
        <c:delete val="0"/>
        <c:axPos val="b"/>
        <c:numFmt formatCode="yyyy/m/d" sourceLinked="1"/>
        <c:majorTickMark val="out"/>
        <c:minorTickMark val="none"/>
        <c:tickLblPos val="nextTo"/>
        <c:txPr>
          <a:bodyPr rot="-60000000" spcFirstLastPara="0" vertOverflow="ellipsis" vert="horz" wrap="square" anchor="ctr" anchorCtr="1"/>
          <a:lstStyle/>
          <a:p>
            <a:pPr>
              <a:defRPr lang="zh-CN" sz="800" b="0" i="0" u="none" strike="noStrike" kern="1200" baseline="0">
                <a:solidFill>
                  <a:schemeClr val="tx1"/>
                </a:solidFill>
                <a:latin typeface="+mn-lt"/>
                <a:ea typeface="+mn-ea"/>
                <a:cs typeface="+mn-ea"/>
                <a:sym typeface="+mn-lt"/>
              </a:defRPr>
            </a:pPr>
            <a:endParaRPr lang="zh-CN"/>
          </a:p>
        </c:txPr>
        <c:crossAx val="-554508032"/>
        <c:crosses val="autoZero"/>
        <c:auto val="1"/>
        <c:lblOffset val="100"/>
        <c:baseTimeUnit val="months"/>
      </c:dateAx>
      <c:valAx>
        <c:axId val="-554508032"/>
        <c:scaling>
          <c:orientation val="minMax"/>
        </c:scaling>
        <c:delete val="0"/>
        <c:axPos val="l"/>
        <c:majorGridlines>
          <c:spPr>
            <a:ln w="6350" cap="flat" cmpd="sng" algn="ctr">
              <a:solidFill>
                <a:schemeClr val="bg1">
                  <a:lumMod val="50000"/>
                  <a:alpha val="5000"/>
                </a:schemeClr>
              </a:solidFill>
              <a:prstDash val="solid"/>
              <a:round/>
            </a:ln>
          </c:spPr>
        </c:majorGridlines>
        <c:numFmt formatCode="General" sourceLinked="1"/>
        <c:majorTickMark val="out"/>
        <c:minorTickMark val="none"/>
        <c:tickLblPos val="nextTo"/>
        <c:txPr>
          <a:bodyPr rot="-60000000" spcFirstLastPara="0" vertOverflow="ellipsis" vert="horz" wrap="square" anchor="ctr" anchorCtr="1"/>
          <a:lstStyle/>
          <a:p>
            <a:pPr>
              <a:defRPr lang="zh-CN" sz="800" b="0" i="0" u="none" strike="noStrike" kern="1200" baseline="0">
                <a:solidFill>
                  <a:schemeClr val="tx1"/>
                </a:solidFill>
                <a:latin typeface="+mn-lt"/>
                <a:ea typeface="+mn-ea"/>
                <a:cs typeface="+mn-ea"/>
                <a:sym typeface="+mn-lt"/>
              </a:defRPr>
            </a:pPr>
            <a:endParaRPr lang="zh-CN"/>
          </a:p>
        </c:txPr>
        <c:crossAx val="-554502592"/>
        <c:crosses val="autoZero"/>
        <c:crossBetween val="midCat"/>
      </c:valAx>
      <c:spPr>
        <a:noFill/>
        <a:ln>
          <a:noFill/>
        </a:ln>
      </c:spPr>
    </c:plotArea>
    <c:plotVisOnly val="1"/>
    <c:dispBlanksAs val="zero"/>
    <c:showDLblsOverMax val="0"/>
  </c:chart>
  <c:txPr>
    <a:bodyPr/>
    <a:lstStyle/>
    <a:p>
      <a:pPr>
        <a:defRPr lang="zh-CN" sz="800">
          <a:latin typeface="+mn-lt"/>
          <a:ea typeface="+mn-ea"/>
          <a:cs typeface="+mn-ea"/>
          <a:sym typeface="+mn-lt"/>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Design</c:v>
                </c:pt>
              </c:strCache>
            </c:strRef>
          </c:tx>
          <c:invertIfNegative val="0"/>
          <c:cat>
            <c:strRef>
              <c:f>Sheet1!$A$2:$A$5</c:f>
              <c:strCache>
                <c:ptCount val="4"/>
                <c:pt idx="0">
                  <c:v>January</c:v>
                </c:pt>
                <c:pt idx="1">
                  <c:v>February</c:v>
                </c:pt>
                <c:pt idx="2">
                  <c:v>March</c:v>
                </c:pt>
                <c:pt idx="3">
                  <c:v>April</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Web</c:v>
                </c:pt>
              </c:strCache>
            </c:strRef>
          </c:tx>
          <c:invertIfNegative val="0"/>
          <c:cat>
            <c:strRef>
              <c:f>Sheet1!$A$2:$A$5</c:f>
              <c:strCache>
                <c:ptCount val="4"/>
                <c:pt idx="0">
                  <c:v>January</c:v>
                </c:pt>
                <c:pt idx="1">
                  <c:v>February</c:v>
                </c:pt>
                <c:pt idx="2">
                  <c:v>March</c:v>
                </c:pt>
                <c:pt idx="3">
                  <c:v>April</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Video</c:v>
                </c:pt>
              </c:strCache>
            </c:strRef>
          </c:tx>
          <c:invertIfNegative val="0"/>
          <c:cat>
            <c:strRef>
              <c:f>Sheet1!$A$2:$A$5</c:f>
              <c:strCache>
                <c:ptCount val="4"/>
                <c:pt idx="0">
                  <c:v>January</c:v>
                </c:pt>
                <c:pt idx="1">
                  <c:v>February</c:v>
                </c:pt>
                <c:pt idx="2">
                  <c:v>March</c:v>
                </c:pt>
                <c:pt idx="3">
                  <c:v>April</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50"/>
        <c:overlap val="100"/>
        <c:axId val="-554488448"/>
        <c:axId val="-554498784"/>
      </c:barChart>
      <c:catAx>
        <c:axId val="-554488448"/>
        <c:scaling>
          <c:orientation val="minMax"/>
        </c:scaling>
        <c:delete val="0"/>
        <c:axPos val="b"/>
        <c:numFmt formatCode="General" sourceLinked="0"/>
        <c:majorTickMark val="out"/>
        <c:minorTickMark val="none"/>
        <c:tickLblPos val="nextTo"/>
        <c:txPr>
          <a:bodyPr rot="-60000000" spcFirstLastPara="0" vertOverflow="ellipsis" vert="horz" wrap="square" anchor="ctr" anchorCtr="1"/>
          <a:lstStyle/>
          <a:p>
            <a:pPr>
              <a:defRPr lang="zh-CN" sz="800" b="0" i="0" u="none" strike="noStrike" kern="1200" baseline="0">
                <a:solidFill>
                  <a:schemeClr val="bg1">
                    <a:lumMod val="75000"/>
                  </a:schemeClr>
                </a:solidFill>
                <a:latin typeface="+mn-lt"/>
                <a:ea typeface="+mn-ea"/>
                <a:cs typeface="+mn-ea"/>
                <a:sym typeface="+mn-lt"/>
              </a:defRPr>
            </a:pPr>
            <a:endParaRPr lang="zh-CN"/>
          </a:p>
        </c:txPr>
        <c:crossAx val="-554498784"/>
        <c:crosses val="autoZero"/>
        <c:auto val="1"/>
        <c:lblAlgn val="ctr"/>
        <c:lblOffset val="100"/>
        <c:noMultiLvlLbl val="0"/>
      </c:catAx>
      <c:valAx>
        <c:axId val="-554498784"/>
        <c:scaling>
          <c:orientation val="minMax"/>
        </c:scaling>
        <c:delete val="0"/>
        <c:axPos val="l"/>
        <c:majorGridlines>
          <c:spPr>
            <a:ln w="6350" cap="flat" cmpd="sng" algn="ctr">
              <a:solidFill>
                <a:schemeClr val="bg1">
                  <a:lumMod val="50000"/>
                  <a:alpha val="6000"/>
                </a:schemeClr>
              </a:solidFill>
              <a:prstDash val="solid"/>
              <a:round/>
            </a:ln>
          </c:spPr>
        </c:majorGridlines>
        <c:numFmt formatCode="0%" sourceLinked="1"/>
        <c:majorTickMark val="out"/>
        <c:minorTickMark val="none"/>
        <c:tickLblPos val="nextTo"/>
        <c:txPr>
          <a:bodyPr rot="-60000000" spcFirstLastPara="0" vertOverflow="ellipsis" vert="horz" wrap="square" anchor="ctr" anchorCtr="1"/>
          <a:lstStyle/>
          <a:p>
            <a:pPr>
              <a:defRPr lang="zh-CN" sz="800" b="0" i="0" u="none" strike="noStrike" kern="1200" baseline="0">
                <a:solidFill>
                  <a:schemeClr val="bg1">
                    <a:lumMod val="75000"/>
                  </a:schemeClr>
                </a:solidFill>
                <a:latin typeface="+mn-lt"/>
                <a:ea typeface="+mn-ea"/>
                <a:cs typeface="+mn-ea"/>
                <a:sym typeface="+mn-lt"/>
              </a:defRPr>
            </a:pPr>
            <a:endParaRPr lang="zh-CN"/>
          </a:p>
        </c:txPr>
        <c:crossAx val="-554488448"/>
        <c:crosses val="autoZero"/>
        <c:crossBetween val="between"/>
      </c:valAx>
    </c:plotArea>
    <c:legend>
      <c:legendPos val="r"/>
      <c:layout/>
      <c:overlay val="0"/>
      <c:txPr>
        <a:bodyPr rot="0" spcFirstLastPara="0" vertOverflow="ellipsis" vert="horz" wrap="square" anchor="ctr" anchorCtr="1"/>
        <a:lstStyle/>
        <a:p>
          <a:pPr>
            <a:defRPr lang="zh-CN" sz="800" b="0" i="0" u="none" strike="noStrike" kern="1200" baseline="0">
              <a:solidFill>
                <a:schemeClr val="bg1">
                  <a:lumMod val="75000"/>
                </a:schemeClr>
              </a:solidFill>
              <a:latin typeface="+mn-lt"/>
              <a:ea typeface="+mn-ea"/>
              <a:cs typeface="+mn-ea"/>
              <a:sym typeface="+mn-lt"/>
            </a:defRPr>
          </a:pPr>
          <a:endParaRPr lang="zh-CN"/>
        </a:p>
      </c:txPr>
    </c:legend>
    <c:plotVisOnly val="1"/>
    <c:dispBlanksAs val="gap"/>
    <c:showDLblsOverMax val="0"/>
  </c:chart>
  <c:txPr>
    <a:bodyPr/>
    <a:lstStyle/>
    <a:p>
      <a:pPr>
        <a:defRPr lang="zh-CN" sz="800">
          <a:solidFill>
            <a:schemeClr val="bg1">
              <a:lumMod val="75000"/>
            </a:schemeClr>
          </a:solidFill>
          <a:latin typeface="+mn-lt"/>
          <a:ea typeface="+mn-ea"/>
          <a:cs typeface="+mn-ea"/>
          <a:sym typeface="+mn-lt"/>
        </a:defRPr>
      </a:pPr>
      <a:endParaRPr lang="zh-CN"/>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1#7">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ABB6AAD5-BB22-443A-B98E-11707CBE16C9}" type="doc">
      <dgm:prSet loTypeId="urn:microsoft.com/office/officeart/2009/3/layout/IncreasingArrowsProcess#1" loCatId="process" qsTypeId="urn:microsoft.com/office/officeart/2005/8/quickstyle/simple1#3" qsCatId="simple" csTypeId="urn:microsoft.com/office/officeart/2005/8/colors/colorful1#7" csCatId="colorful" phldr="1"/>
      <dgm:spPr/>
      <dgm:t>
        <a:bodyPr/>
        <a:lstStyle/>
        <a:p>
          <a:endParaRPr lang="en-US"/>
        </a:p>
      </dgm:t>
    </dgm:pt>
    <dgm:pt modelId="{62F3A35F-EA2B-462C-89DA-224952DBD84B}">
      <dgm:prSet phldrT="[Text]" custT="1"/>
      <dgm:spPr>
        <a:ln>
          <a:noFill/>
        </a:ln>
      </dgm:spPr>
      <dgm:t>
        <a:bodyPr lIns="540000"/>
        <a:lstStyle/>
        <a:p>
          <a:r>
            <a:rPr lang="en-US" altLang="zh-CN" sz="1600" b="1" smtClean="0">
              <a:solidFill>
                <a:schemeClr val="bg1"/>
              </a:solidFill>
              <a:latin typeface="+mn-lt"/>
              <a:ea typeface="+mn-ea"/>
              <a:cs typeface="+mn-ea"/>
              <a:sym typeface="+mn-lt"/>
            </a:rPr>
            <a:t> COMMUNICATION</a:t>
          </a:r>
          <a:endParaRPr lang="en-US" sz="1600" b="1" dirty="0">
            <a:solidFill>
              <a:schemeClr val="bg1"/>
            </a:solidFill>
            <a:latin typeface="+mn-lt"/>
            <a:ea typeface="+mn-ea"/>
            <a:cs typeface="+mn-ea"/>
            <a:sym typeface="+mn-lt"/>
          </a:endParaRPr>
        </a:p>
      </dgm:t>
    </dgm:pt>
    <dgm:pt modelId="{68C8E73F-A05A-4DC8-914A-C484D8568F55}" type="parTrans" cxnId="{78D5CF50-3633-4A11-9FE0-D306D94A091D}">
      <dgm:prSet/>
      <dgm:spPr/>
      <dgm:t>
        <a:bodyPr/>
        <a:lstStyle/>
        <a:p>
          <a:endParaRPr lang="en-US" sz="2400">
            <a:solidFill>
              <a:schemeClr val="bg1"/>
            </a:solidFill>
          </a:endParaRPr>
        </a:p>
      </dgm:t>
    </dgm:pt>
    <dgm:pt modelId="{12A631F8-73E8-4437-A632-1DA4C96C2081}" type="sibTrans" cxnId="{78D5CF50-3633-4A11-9FE0-D306D94A091D}">
      <dgm:prSet/>
      <dgm:spPr>
        <a:ln>
          <a:noFill/>
        </a:ln>
      </dgm:spPr>
      <dgm:t>
        <a:bodyPr/>
        <a:lstStyle/>
        <a:p>
          <a:endParaRPr lang="en-US" sz="2400">
            <a:solidFill>
              <a:schemeClr val="bg1"/>
            </a:solidFill>
          </a:endParaRPr>
        </a:p>
      </dgm:t>
    </dgm:pt>
    <dgm:pt modelId="{37FDA6AE-027B-4120-90CE-09301A415796}">
      <dgm:prSet phldrT="[Text]" custT="1"/>
      <dgm:spPr>
        <a:ln>
          <a:noFill/>
        </a:ln>
      </dgm:spPr>
      <dgm:t>
        <a:bodyPr lIns="540000"/>
        <a:lstStyle/>
        <a:p>
          <a:r>
            <a:rPr lang="en-US" altLang="zh-CN" sz="1600" b="1" smtClean="0">
              <a:solidFill>
                <a:schemeClr val="bg1"/>
              </a:solidFill>
              <a:latin typeface="+mn-lt"/>
              <a:ea typeface="+mn-ea"/>
              <a:cs typeface="+mn-ea"/>
              <a:sym typeface="+mn-lt"/>
            </a:rPr>
            <a:t> COMMUNICATION</a:t>
          </a:r>
          <a:endParaRPr lang="en-US" sz="1600" b="1" dirty="0">
            <a:solidFill>
              <a:schemeClr val="bg1"/>
            </a:solidFill>
            <a:latin typeface="+mn-lt"/>
            <a:ea typeface="+mn-ea"/>
            <a:cs typeface="+mn-ea"/>
            <a:sym typeface="+mn-lt"/>
          </a:endParaRPr>
        </a:p>
      </dgm:t>
    </dgm:pt>
    <dgm:pt modelId="{F547554B-51EF-4D52-BD83-B530786A53F6}" type="parTrans" cxnId="{97371629-EAFB-49C5-8D4C-1C2CC8EF98DA}">
      <dgm:prSet/>
      <dgm:spPr/>
      <dgm:t>
        <a:bodyPr/>
        <a:lstStyle/>
        <a:p>
          <a:endParaRPr lang="en-US" sz="2400">
            <a:solidFill>
              <a:schemeClr val="bg1"/>
            </a:solidFill>
          </a:endParaRPr>
        </a:p>
      </dgm:t>
    </dgm:pt>
    <dgm:pt modelId="{AACFA7FC-124D-47F0-AAB7-D837F03A13D6}" type="sibTrans" cxnId="{97371629-EAFB-49C5-8D4C-1C2CC8EF98DA}">
      <dgm:prSet/>
      <dgm:spPr>
        <a:ln>
          <a:noFill/>
        </a:ln>
      </dgm:spPr>
      <dgm:t>
        <a:bodyPr/>
        <a:lstStyle/>
        <a:p>
          <a:endParaRPr lang="en-US" sz="2400">
            <a:solidFill>
              <a:schemeClr val="bg1"/>
            </a:solidFill>
          </a:endParaRPr>
        </a:p>
      </dgm:t>
    </dgm:pt>
    <dgm:pt modelId="{8C92A023-B595-4B7E-9FD1-86305B47363F}">
      <dgm:prSet phldrT="[Text]" custT="1"/>
      <dgm:spPr>
        <a:ln>
          <a:noFill/>
        </a:ln>
      </dgm:spPr>
      <dgm:t>
        <a:bodyPr lIns="540000"/>
        <a:lstStyle/>
        <a:p>
          <a:r>
            <a:rPr lang="en-US" altLang="zh-CN" sz="1600" b="1" smtClean="0">
              <a:solidFill>
                <a:schemeClr val="bg1"/>
              </a:solidFill>
              <a:latin typeface="+mn-lt"/>
              <a:ea typeface="+mn-ea"/>
              <a:cs typeface="+mn-ea"/>
              <a:sym typeface="+mn-lt"/>
            </a:rPr>
            <a:t> COMMUNICATION</a:t>
          </a:r>
          <a:endParaRPr lang="en-US" sz="1600" b="1" dirty="0">
            <a:solidFill>
              <a:schemeClr val="bg1"/>
            </a:solidFill>
            <a:latin typeface="+mn-lt"/>
            <a:ea typeface="+mn-ea"/>
            <a:cs typeface="+mn-ea"/>
            <a:sym typeface="+mn-lt"/>
          </a:endParaRPr>
        </a:p>
      </dgm:t>
    </dgm:pt>
    <dgm:pt modelId="{126030B6-AD92-4139-8AC7-ED96A61FFA13}" type="parTrans" cxnId="{6393EA77-6C35-4795-B9F8-BC384CEB01BB}">
      <dgm:prSet/>
      <dgm:spPr/>
      <dgm:t>
        <a:bodyPr/>
        <a:lstStyle/>
        <a:p>
          <a:endParaRPr lang="en-US" sz="2400">
            <a:solidFill>
              <a:schemeClr val="bg1"/>
            </a:solidFill>
          </a:endParaRPr>
        </a:p>
      </dgm:t>
    </dgm:pt>
    <dgm:pt modelId="{45610BF7-B096-4636-A867-71803911F6BC}" type="sibTrans" cxnId="{6393EA77-6C35-4795-B9F8-BC384CEB01BB}">
      <dgm:prSet/>
      <dgm:spPr>
        <a:ln>
          <a:noFill/>
        </a:ln>
      </dgm:spPr>
      <dgm:t>
        <a:bodyPr/>
        <a:lstStyle/>
        <a:p>
          <a:endParaRPr lang="en-US" sz="2400">
            <a:solidFill>
              <a:schemeClr val="bg1"/>
            </a:solidFill>
          </a:endParaRPr>
        </a:p>
      </dgm:t>
    </dgm:pt>
    <dgm:pt modelId="{839B389E-0F3A-4E44-B6E2-13F1399C142F}">
      <dgm:prSet phldrT="[Text]" custT="1"/>
      <dgm:spPr>
        <a:ln>
          <a:noFill/>
        </a:ln>
      </dgm:spPr>
      <dgm:t>
        <a:bodyPr lIns="540000"/>
        <a:lstStyle/>
        <a:p>
          <a:r>
            <a:rPr lang="en-US" altLang="zh-CN" sz="1600" b="1" smtClean="0">
              <a:solidFill>
                <a:schemeClr val="bg1"/>
              </a:solidFill>
              <a:latin typeface="+mn-lt"/>
              <a:ea typeface="+mn-ea"/>
              <a:cs typeface="+mn-ea"/>
              <a:sym typeface="+mn-lt"/>
            </a:rPr>
            <a:t> COMMUNICATION</a:t>
          </a:r>
          <a:endParaRPr lang="en-US" sz="1600" b="1" dirty="0">
            <a:solidFill>
              <a:schemeClr val="bg1"/>
            </a:solidFill>
            <a:latin typeface="+mn-lt"/>
            <a:ea typeface="+mn-ea"/>
            <a:cs typeface="+mn-ea"/>
            <a:sym typeface="+mn-lt"/>
          </a:endParaRPr>
        </a:p>
      </dgm:t>
    </dgm:pt>
    <dgm:pt modelId="{9C2D419A-4208-435A-8DFE-59E57C79B927}" type="parTrans" cxnId="{E9F581C8-1891-4557-8FD4-140226A54CF9}">
      <dgm:prSet/>
      <dgm:spPr/>
      <dgm:t>
        <a:bodyPr/>
        <a:lstStyle/>
        <a:p>
          <a:endParaRPr lang="en-US" sz="2400">
            <a:solidFill>
              <a:schemeClr val="bg1"/>
            </a:solidFill>
          </a:endParaRPr>
        </a:p>
      </dgm:t>
    </dgm:pt>
    <dgm:pt modelId="{8F45AFFE-9FF4-4A34-B11A-ED475E2D4999}" type="sibTrans" cxnId="{E9F581C8-1891-4557-8FD4-140226A54CF9}">
      <dgm:prSet/>
      <dgm:spPr/>
      <dgm:t>
        <a:bodyPr/>
        <a:lstStyle/>
        <a:p>
          <a:endParaRPr lang="en-US" sz="2400">
            <a:solidFill>
              <a:schemeClr val="bg1"/>
            </a:solidFill>
          </a:endParaRPr>
        </a:p>
      </dgm:t>
    </dgm:pt>
    <dgm:pt modelId="{E8D49301-D1F0-4A13-A83B-F63355B3AAB1}" type="pres">
      <dgm:prSet presAssocID="{ABB6AAD5-BB22-443A-B98E-11707CBE16C9}" presName="Name0" presStyleCnt="0">
        <dgm:presLayoutVars>
          <dgm:chMax val="5"/>
          <dgm:chPref val="5"/>
          <dgm:dir/>
          <dgm:animLvl val="lvl"/>
        </dgm:presLayoutVars>
      </dgm:prSet>
      <dgm:spPr/>
      <dgm:t>
        <a:bodyPr/>
        <a:lstStyle/>
        <a:p>
          <a:endParaRPr lang="en-US"/>
        </a:p>
      </dgm:t>
    </dgm:pt>
    <dgm:pt modelId="{31D1016D-E845-420A-9D96-2392CF9C71AC}" type="pres">
      <dgm:prSet presAssocID="{62F3A35F-EA2B-462C-89DA-224952DBD84B}" presName="parentText1" presStyleLbl="node1" presStyleIdx="0" presStyleCnt="4">
        <dgm:presLayoutVars>
          <dgm:chMax/>
          <dgm:chPref val="3"/>
          <dgm:bulletEnabled val="1"/>
        </dgm:presLayoutVars>
      </dgm:prSet>
      <dgm:spPr/>
      <dgm:t>
        <a:bodyPr/>
        <a:lstStyle/>
        <a:p>
          <a:endParaRPr lang="en-US"/>
        </a:p>
      </dgm:t>
    </dgm:pt>
    <dgm:pt modelId="{E704CB68-EE45-47EA-8D6C-9876FC1F6117}" type="pres">
      <dgm:prSet presAssocID="{37FDA6AE-027B-4120-90CE-09301A415796}" presName="parentText2" presStyleLbl="node1" presStyleIdx="1" presStyleCnt="4">
        <dgm:presLayoutVars>
          <dgm:chMax/>
          <dgm:chPref val="3"/>
          <dgm:bulletEnabled val="1"/>
        </dgm:presLayoutVars>
      </dgm:prSet>
      <dgm:spPr/>
      <dgm:t>
        <a:bodyPr/>
        <a:lstStyle/>
        <a:p>
          <a:endParaRPr lang="en-US"/>
        </a:p>
      </dgm:t>
    </dgm:pt>
    <dgm:pt modelId="{DD6C64AB-DCB9-40B4-9670-E7BC915EEA3A}" type="pres">
      <dgm:prSet presAssocID="{8C92A023-B595-4B7E-9FD1-86305B47363F}" presName="parentText3" presStyleLbl="node1" presStyleIdx="2" presStyleCnt="4">
        <dgm:presLayoutVars>
          <dgm:chMax/>
          <dgm:chPref val="3"/>
          <dgm:bulletEnabled val="1"/>
        </dgm:presLayoutVars>
      </dgm:prSet>
      <dgm:spPr/>
      <dgm:t>
        <a:bodyPr/>
        <a:lstStyle/>
        <a:p>
          <a:endParaRPr lang="en-US"/>
        </a:p>
      </dgm:t>
    </dgm:pt>
    <dgm:pt modelId="{E125A24A-CC28-4566-AAD9-038B7717D433}" type="pres">
      <dgm:prSet presAssocID="{839B389E-0F3A-4E44-B6E2-13F1399C142F}" presName="parentText4" presStyleLbl="node1" presStyleIdx="3" presStyleCnt="4">
        <dgm:presLayoutVars>
          <dgm:chMax/>
          <dgm:chPref val="3"/>
          <dgm:bulletEnabled val="1"/>
        </dgm:presLayoutVars>
      </dgm:prSet>
      <dgm:spPr/>
      <dgm:t>
        <a:bodyPr/>
        <a:lstStyle/>
        <a:p>
          <a:endParaRPr lang="en-US"/>
        </a:p>
      </dgm:t>
    </dgm:pt>
  </dgm:ptLst>
  <dgm:cxnLst>
    <dgm:cxn modelId="{97371629-EAFB-49C5-8D4C-1C2CC8EF98DA}" srcId="{ABB6AAD5-BB22-443A-B98E-11707CBE16C9}" destId="{37FDA6AE-027B-4120-90CE-09301A415796}" srcOrd="1" destOrd="0" parTransId="{F547554B-51EF-4D52-BD83-B530786A53F6}" sibTransId="{AACFA7FC-124D-47F0-AAB7-D837F03A13D6}"/>
    <dgm:cxn modelId="{44845A97-6199-4DFB-896E-1CF50D2D5ECC}" type="presOf" srcId="{37FDA6AE-027B-4120-90CE-09301A415796}" destId="{E704CB68-EE45-47EA-8D6C-9876FC1F6117}" srcOrd="0" destOrd="0" presId="urn:microsoft.com/office/officeart/2009/3/layout/IncreasingArrowsProcess#1"/>
    <dgm:cxn modelId="{78D5CF50-3633-4A11-9FE0-D306D94A091D}" srcId="{ABB6AAD5-BB22-443A-B98E-11707CBE16C9}" destId="{62F3A35F-EA2B-462C-89DA-224952DBD84B}" srcOrd="0" destOrd="0" parTransId="{68C8E73F-A05A-4DC8-914A-C484D8568F55}" sibTransId="{12A631F8-73E8-4437-A632-1DA4C96C2081}"/>
    <dgm:cxn modelId="{E9F581C8-1891-4557-8FD4-140226A54CF9}" srcId="{ABB6AAD5-BB22-443A-B98E-11707CBE16C9}" destId="{839B389E-0F3A-4E44-B6E2-13F1399C142F}" srcOrd="3" destOrd="0" parTransId="{9C2D419A-4208-435A-8DFE-59E57C79B927}" sibTransId="{8F45AFFE-9FF4-4A34-B11A-ED475E2D4999}"/>
    <dgm:cxn modelId="{C411E33B-8E53-4871-BD6A-ECD29DBE9C31}" type="presOf" srcId="{8C92A023-B595-4B7E-9FD1-86305B47363F}" destId="{DD6C64AB-DCB9-40B4-9670-E7BC915EEA3A}" srcOrd="0" destOrd="0" presId="urn:microsoft.com/office/officeart/2009/3/layout/IncreasingArrowsProcess#1"/>
    <dgm:cxn modelId="{0EF8721B-FE5D-4030-B478-87E4535D5764}" type="presOf" srcId="{839B389E-0F3A-4E44-B6E2-13F1399C142F}" destId="{E125A24A-CC28-4566-AAD9-038B7717D433}" srcOrd="0" destOrd="0" presId="urn:microsoft.com/office/officeart/2009/3/layout/IncreasingArrowsProcess#1"/>
    <dgm:cxn modelId="{475BBDAC-CE45-4F41-8E80-7DF84197A606}" type="presOf" srcId="{ABB6AAD5-BB22-443A-B98E-11707CBE16C9}" destId="{E8D49301-D1F0-4A13-A83B-F63355B3AAB1}" srcOrd="0" destOrd="0" presId="urn:microsoft.com/office/officeart/2009/3/layout/IncreasingArrowsProcess#1"/>
    <dgm:cxn modelId="{6393EA77-6C35-4795-B9F8-BC384CEB01BB}" srcId="{ABB6AAD5-BB22-443A-B98E-11707CBE16C9}" destId="{8C92A023-B595-4B7E-9FD1-86305B47363F}" srcOrd="2" destOrd="0" parTransId="{126030B6-AD92-4139-8AC7-ED96A61FFA13}" sibTransId="{45610BF7-B096-4636-A867-71803911F6BC}"/>
    <dgm:cxn modelId="{7A1DAFAB-ED5F-4B7D-ADC7-34C9043D92AA}" type="presOf" srcId="{62F3A35F-EA2B-462C-89DA-224952DBD84B}" destId="{31D1016D-E845-420A-9D96-2392CF9C71AC}" srcOrd="0" destOrd="0" presId="urn:microsoft.com/office/officeart/2009/3/layout/IncreasingArrowsProcess#1"/>
    <dgm:cxn modelId="{A673B421-EC52-42DC-95C7-5E0492FBBE37}" type="presParOf" srcId="{E8D49301-D1F0-4A13-A83B-F63355B3AAB1}" destId="{31D1016D-E845-420A-9D96-2392CF9C71AC}" srcOrd="0" destOrd="0" presId="urn:microsoft.com/office/officeart/2009/3/layout/IncreasingArrowsProcess#1"/>
    <dgm:cxn modelId="{A21ABAFC-DC4D-4891-868E-6C7A6D3252D0}" type="presParOf" srcId="{E8D49301-D1F0-4A13-A83B-F63355B3AAB1}" destId="{E704CB68-EE45-47EA-8D6C-9876FC1F6117}" srcOrd="1" destOrd="0" presId="urn:microsoft.com/office/officeart/2009/3/layout/IncreasingArrowsProcess#1"/>
    <dgm:cxn modelId="{45AE86B5-84E6-45CA-B409-E3164175CB8F}" type="presParOf" srcId="{E8D49301-D1F0-4A13-A83B-F63355B3AAB1}" destId="{DD6C64AB-DCB9-40B4-9670-E7BC915EEA3A}" srcOrd="2" destOrd="0" presId="urn:microsoft.com/office/officeart/2009/3/layout/IncreasingArrowsProcess#1"/>
    <dgm:cxn modelId="{6249189E-39C2-46A3-9E5F-7C1452624502}" type="presParOf" srcId="{E8D49301-D1F0-4A13-A83B-F63355B3AAB1}" destId="{E125A24A-CC28-4566-AAD9-038B7717D433}" srcOrd="3" destOrd="0" presId="urn:microsoft.com/office/officeart/2009/3/layout/IncreasingArrows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BB6AAD5-BB22-443A-B98E-11707CBE16C9}" type="doc">
      <dgm:prSet loTypeId="urn:microsoft.com/office/officeart/2005/8/layout/hProcess4#1" loCatId="process" qsTypeId="urn:microsoft.com/office/officeart/2005/8/quickstyle/simple1#4" qsCatId="simple" csTypeId="urn:microsoft.com/office/officeart/2005/8/colors/colorful1#4" csCatId="colorful" phldr="1"/>
      <dgm:spPr/>
      <dgm:t>
        <a:bodyPr/>
        <a:lstStyle/>
        <a:p>
          <a:endParaRPr lang="en-US"/>
        </a:p>
      </dgm:t>
    </dgm:pt>
    <dgm:pt modelId="{62F3A35F-EA2B-462C-89DA-224952DBD84B}">
      <dgm:prSet phldrT="[Text]" custT="1"/>
      <dgm:spPr>
        <a:ln>
          <a:noFill/>
        </a:ln>
      </dgm:spPr>
      <dgm:t>
        <a:bodyPr/>
        <a:lstStyle/>
        <a:p>
          <a:r>
            <a:rPr lang="en-US" sz="1200" b="1" dirty="0" smtClean="0">
              <a:solidFill>
                <a:schemeClr val="bg1"/>
              </a:solidFill>
              <a:latin typeface="+mn-lt"/>
              <a:ea typeface="+mn-ea"/>
              <a:cs typeface="+mn-ea"/>
              <a:sym typeface="+mn-lt"/>
            </a:rPr>
            <a:t>Brainstorm</a:t>
          </a:r>
          <a:endParaRPr lang="en-US" sz="1200" b="1" dirty="0">
            <a:solidFill>
              <a:schemeClr val="bg1"/>
            </a:solidFill>
            <a:latin typeface="+mn-lt"/>
            <a:ea typeface="+mn-ea"/>
            <a:cs typeface="+mn-ea"/>
            <a:sym typeface="+mn-lt"/>
          </a:endParaRPr>
        </a:p>
      </dgm:t>
    </dgm:pt>
    <dgm:pt modelId="{68C8E73F-A05A-4DC8-914A-C484D8568F55}" type="parTrans" cxnId="{78D5CF50-3633-4A11-9FE0-D306D94A091D}">
      <dgm:prSet/>
      <dgm:spPr/>
      <dgm:t>
        <a:bodyPr/>
        <a:lstStyle/>
        <a:p>
          <a:endParaRPr lang="en-US">
            <a:solidFill>
              <a:schemeClr val="bg1"/>
            </a:solidFill>
          </a:endParaRPr>
        </a:p>
      </dgm:t>
    </dgm:pt>
    <dgm:pt modelId="{12A631F8-73E8-4437-A632-1DA4C96C2081}" type="sibTrans" cxnId="{78D5CF50-3633-4A11-9FE0-D306D94A091D}">
      <dgm:prSet/>
      <dgm:spPr>
        <a:ln>
          <a:noFill/>
        </a:ln>
      </dgm:spPr>
      <dgm:t>
        <a:bodyPr/>
        <a:lstStyle/>
        <a:p>
          <a:endParaRPr lang="en-US">
            <a:solidFill>
              <a:schemeClr val="bg1"/>
            </a:solidFill>
          </a:endParaRPr>
        </a:p>
      </dgm:t>
    </dgm:pt>
    <dgm:pt modelId="{37FDA6AE-027B-4120-90CE-09301A415796}">
      <dgm:prSet phldrT="[Text]" custT="1"/>
      <dgm:spPr>
        <a:ln>
          <a:noFill/>
        </a:ln>
      </dgm:spPr>
      <dgm:t>
        <a:bodyPr/>
        <a:lstStyle/>
        <a:p>
          <a:r>
            <a:rPr lang="en-US" sz="1200" b="1" dirty="0" smtClean="0">
              <a:solidFill>
                <a:schemeClr val="bg1"/>
              </a:solidFill>
              <a:latin typeface="+mn-lt"/>
              <a:ea typeface="+mn-ea"/>
              <a:cs typeface="+mn-ea"/>
              <a:sym typeface="+mn-lt"/>
            </a:rPr>
            <a:t>Conceptualization</a:t>
          </a:r>
          <a:endParaRPr lang="en-US" sz="1200" b="1" dirty="0">
            <a:solidFill>
              <a:schemeClr val="bg1"/>
            </a:solidFill>
            <a:latin typeface="+mn-lt"/>
            <a:ea typeface="+mn-ea"/>
            <a:cs typeface="+mn-ea"/>
            <a:sym typeface="+mn-lt"/>
          </a:endParaRPr>
        </a:p>
      </dgm:t>
    </dgm:pt>
    <dgm:pt modelId="{F547554B-51EF-4D52-BD83-B530786A53F6}" type="parTrans" cxnId="{97371629-EAFB-49C5-8D4C-1C2CC8EF98DA}">
      <dgm:prSet/>
      <dgm:spPr/>
      <dgm:t>
        <a:bodyPr/>
        <a:lstStyle/>
        <a:p>
          <a:endParaRPr lang="en-US">
            <a:solidFill>
              <a:schemeClr val="bg1"/>
            </a:solidFill>
          </a:endParaRPr>
        </a:p>
      </dgm:t>
    </dgm:pt>
    <dgm:pt modelId="{AACFA7FC-124D-47F0-AAB7-D837F03A13D6}" type="sibTrans" cxnId="{97371629-EAFB-49C5-8D4C-1C2CC8EF98DA}">
      <dgm:prSet/>
      <dgm:spPr>
        <a:ln>
          <a:noFill/>
        </a:ln>
      </dgm:spPr>
      <dgm:t>
        <a:bodyPr/>
        <a:lstStyle/>
        <a:p>
          <a:endParaRPr lang="en-US">
            <a:solidFill>
              <a:schemeClr val="bg1"/>
            </a:solidFill>
          </a:endParaRPr>
        </a:p>
      </dgm:t>
    </dgm:pt>
    <dgm:pt modelId="{8C92A023-B595-4B7E-9FD1-86305B47363F}">
      <dgm:prSet phldrT="[Text]" custT="1"/>
      <dgm:spPr>
        <a:ln>
          <a:noFill/>
        </a:ln>
      </dgm:spPr>
      <dgm:t>
        <a:bodyPr/>
        <a:lstStyle/>
        <a:p>
          <a:r>
            <a:rPr lang="en-US" sz="1200" b="1" dirty="0" smtClean="0">
              <a:solidFill>
                <a:schemeClr val="bg1"/>
              </a:solidFill>
              <a:latin typeface="+mn-lt"/>
              <a:ea typeface="+mn-ea"/>
              <a:cs typeface="+mn-ea"/>
              <a:sym typeface="+mn-lt"/>
            </a:rPr>
            <a:t>Proposal</a:t>
          </a:r>
          <a:endParaRPr lang="en-US" sz="1200" b="1" dirty="0">
            <a:solidFill>
              <a:schemeClr val="bg1"/>
            </a:solidFill>
            <a:latin typeface="+mn-lt"/>
            <a:ea typeface="+mn-ea"/>
            <a:cs typeface="+mn-ea"/>
            <a:sym typeface="+mn-lt"/>
          </a:endParaRPr>
        </a:p>
      </dgm:t>
    </dgm:pt>
    <dgm:pt modelId="{126030B6-AD92-4139-8AC7-ED96A61FFA13}" type="parTrans" cxnId="{6393EA77-6C35-4795-B9F8-BC384CEB01BB}">
      <dgm:prSet/>
      <dgm:spPr/>
      <dgm:t>
        <a:bodyPr/>
        <a:lstStyle/>
        <a:p>
          <a:endParaRPr lang="en-US">
            <a:solidFill>
              <a:schemeClr val="bg1"/>
            </a:solidFill>
          </a:endParaRPr>
        </a:p>
      </dgm:t>
    </dgm:pt>
    <dgm:pt modelId="{45610BF7-B096-4636-A867-71803911F6BC}" type="sibTrans" cxnId="{6393EA77-6C35-4795-B9F8-BC384CEB01BB}">
      <dgm:prSet/>
      <dgm:spPr>
        <a:ln>
          <a:noFill/>
        </a:ln>
      </dgm:spPr>
      <dgm:t>
        <a:bodyPr/>
        <a:lstStyle/>
        <a:p>
          <a:endParaRPr lang="en-US">
            <a:solidFill>
              <a:schemeClr val="bg1"/>
            </a:solidFill>
          </a:endParaRPr>
        </a:p>
      </dgm:t>
    </dgm:pt>
    <dgm:pt modelId="{839B389E-0F3A-4E44-B6E2-13F1399C142F}">
      <dgm:prSet phldrT="[Text]" custT="1"/>
      <dgm:spPr>
        <a:ln>
          <a:noFill/>
        </a:ln>
      </dgm:spPr>
      <dgm:t>
        <a:bodyPr/>
        <a:lstStyle/>
        <a:p>
          <a:r>
            <a:rPr lang="en-US" sz="1200" b="1" dirty="0" smtClean="0">
              <a:solidFill>
                <a:schemeClr val="bg1"/>
              </a:solidFill>
              <a:latin typeface="+mn-lt"/>
              <a:ea typeface="+mn-ea"/>
              <a:cs typeface="+mn-ea"/>
              <a:sym typeface="+mn-lt"/>
            </a:rPr>
            <a:t>Revisions</a:t>
          </a:r>
          <a:endParaRPr lang="en-US" sz="1200" b="1" dirty="0">
            <a:solidFill>
              <a:schemeClr val="bg1"/>
            </a:solidFill>
            <a:latin typeface="+mn-lt"/>
            <a:ea typeface="+mn-ea"/>
            <a:cs typeface="+mn-ea"/>
            <a:sym typeface="+mn-lt"/>
          </a:endParaRPr>
        </a:p>
      </dgm:t>
    </dgm:pt>
    <dgm:pt modelId="{9C2D419A-4208-435A-8DFE-59E57C79B927}" type="parTrans" cxnId="{E9F581C8-1891-4557-8FD4-140226A54CF9}">
      <dgm:prSet/>
      <dgm:spPr/>
      <dgm:t>
        <a:bodyPr/>
        <a:lstStyle/>
        <a:p>
          <a:endParaRPr lang="en-US"/>
        </a:p>
      </dgm:t>
    </dgm:pt>
    <dgm:pt modelId="{8F45AFFE-9FF4-4A34-B11A-ED475E2D4999}" type="sibTrans" cxnId="{E9F581C8-1891-4557-8FD4-140226A54CF9}">
      <dgm:prSet/>
      <dgm:spPr/>
      <dgm:t>
        <a:bodyPr/>
        <a:lstStyle/>
        <a:p>
          <a:endParaRPr lang="en-US"/>
        </a:p>
      </dgm:t>
    </dgm:pt>
    <dgm:pt modelId="{329F22C9-55CE-4923-A3AD-2FFA227599C0}" type="pres">
      <dgm:prSet presAssocID="{ABB6AAD5-BB22-443A-B98E-11707CBE16C9}" presName="Name0" presStyleCnt="0">
        <dgm:presLayoutVars>
          <dgm:dir/>
          <dgm:animLvl val="lvl"/>
          <dgm:resizeHandles val="exact"/>
        </dgm:presLayoutVars>
      </dgm:prSet>
      <dgm:spPr/>
      <dgm:t>
        <a:bodyPr/>
        <a:lstStyle/>
        <a:p>
          <a:endParaRPr lang="en-US"/>
        </a:p>
      </dgm:t>
    </dgm:pt>
    <dgm:pt modelId="{872017F4-5903-43E5-A816-F3AC98CFF3B1}" type="pres">
      <dgm:prSet presAssocID="{ABB6AAD5-BB22-443A-B98E-11707CBE16C9}" presName="tSp" presStyleCnt="0"/>
      <dgm:spPr/>
    </dgm:pt>
    <dgm:pt modelId="{D9FC563C-D769-4101-9655-D8B5A1C6252F}" type="pres">
      <dgm:prSet presAssocID="{ABB6AAD5-BB22-443A-B98E-11707CBE16C9}" presName="bSp" presStyleCnt="0"/>
      <dgm:spPr/>
    </dgm:pt>
    <dgm:pt modelId="{ED6524A3-5A32-48CD-B667-DFB44CF40773}" type="pres">
      <dgm:prSet presAssocID="{ABB6AAD5-BB22-443A-B98E-11707CBE16C9}" presName="process" presStyleCnt="0"/>
      <dgm:spPr/>
    </dgm:pt>
    <dgm:pt modelId="{D2991228-8CF8-4943-9450-6060DB6B2D0D}" type="pres">
      <dgm:prSet presAssocID="{62F3A35F-EA2B-462C-89DA-224952DBD84B}" presName="composite1" presStyleCnt="0"/>
      <dgm:spPr/>
    </dgm:pt>
    <dgm:pt modelId="{0A6DDAA2-A8F8-4C83-A2A4-E718221F4F47}" type="pres">
      <dgm:prSet presAssocID="{62F3A35F-EA2B-462C-89DA-224952DBD84B}" presName="dummyNode1" presStyleLbl="node1" presStyleIdx="0" presStyleCnt="4"/>
      <dgm:spPr/>
    </dgm:pt>
    <dgm:pt modelId="{5CD9D2C4-CA47-4E2F-9386-15BF2C5BFCE9}" type="pres">
      <dgm:prSet presAssocID="{62F3A35F-EA2B-462C-89DA-224952DBD84B}" presName="childNode1" presStyleLbl="bgAcc1" presStyleIdx="0" presStyleCnt="4">
        <dgm:presLayoutVars>
          <dgm:bulletEnabled val="1"/>
        </dgm:presLayoutVars>
      </dgm:prSet>
      <dgm:spPr>
        <a:noFill/>
      </dgm:spPr>
    </dgm:pt>
    <dgm:pt modelId="{0AA0795C-3E61-4B6C-BFBF-9678D7606329}" type="pres">
      <dgm:prSet presAssocID="{62F3A35F-EA2B-462C-89DA-224952DBD84B}" presName="childNode1tx" presStyleLbl="bgAcc1" presStyleIdx="0" presStyleCnt="4">
        <dgm:presLayoutVars>
          <dgm:bulletEnabled val="1"/>
        </dgm:presLayoutVars>
      </dgm:prSet>
      <dgm:spPr/>
    </dgm:pt>
    <dgm:pt modelId="{3B837679-D346-4EBB-AB0C-EE653ACF3C6C}" type="pres">
      <dgm:prSet presAssocID="{62F3A35F-EA2B-462C-89DA-224952DBD84B}" presName="parentNode1" presStyleLbl="node1" presStyleIdx="0" presStyleCnt="4">
        <dgm:presLayoutVars>
          <dgm:chMax val="1"/>
          <dgm:bulletEnabled val="1"/>
        </dgm:presLayoutVars>
      </dgm:prSet>
      <dgm:spPr/>
      <dgm:t>
        <a:bodyPr/>
        <a:lstStyle/>
        <a:p>
          <a:endParaRPr lang="en-US"/>
        </a:p>
      </dgm:t>
    </dgm:pt>
    <dgm:pt modelId="{89312213-4838-4C30-A681-20C663B3ED12}" type="pres">
      <dgm:prSet presAssocID="{62F3A35F-EA2B-462C-89DA-224952DBD84B}" presName="connSite1" presStyleCnt="0"/>
      <dgm:spPr/>
    </dgm:pt>
    <dgm:pt modelId="{1FE64DFD-23AF-4F50-BCBC-C27132FB3B0D}" type="pres">
      <dgm:prSet presAssocID="{12A631F8-73E8-4437-A632-1DA4C96C2081}" presName="Name9" presStyleLbl="sibTrans2D1" presStyleIdx="0" presStyleCnt="3"/>
      <dgm:spPr/>
      <dgm:t>
        <a:bodyPr/>
        <a:lstStyle/>
        <a:p>
          <a:endParaRPr lang="en-US"/>
        </a:p>
      </dgm:t>
    </dgm:pt>
    <dgm:pt modelId="{3E192D9B-A9E7-40C2-8A43-829922D5ACBF}" type="pres">
      <dgm:prSet presAssocID="{37FDA6AE-027B-4120-90CE-09301A415796}" presName="composite2" presStyleCnt="0"/>
      <dgm:spPr/>
    </dgm:pt>
    <dgm:pt modelId="{C4A7D10B-4C13-456F-9E6C-9F9985127CE1}" type="pres">
      <dgm:prSet presAssocID="{37FDA6AE-027B-4120-90CE-09301A415796}" presName="dummyNode2" presStyleLbl="node1" presStyleIdx="0" presStyleCnt="4"/>
      <dgm:spPr/>
    </dgm:pt>
    <dgm:pt modelId="{B651F1CF-D429-4713-ABB8-9F7461E4F7F5}" type="pres">
      <dgm:prSet presAssocID="{37FDA6AE-027B-4120-90CE-09301A415796}" presName="childNode2" presStyleLbl="bgAcc1" presStyleIdx="1" presStyleCnt="4">
        <dgm:presLayoutVars>
          <dgm:bulletEnabled val="1"/>
        </dgm:presLayoutVars>
      </dgm:prSet>
      <dgm:spPr>
        <a:noFill/>
      </dgm:spPr>
    </dgm:pt>
    <dgm:pt modelId="{935188BB-FF57-4D09-84D9-19ECEEFAA612}" type="pres">
      <dgm:prSet presAssocID="{37FDA6AE-027B-4120-90CE-09301A415796}" presName="childNode2tx" presStyleLbl="bgAcc1" presStyleIdx="1" presStyleCnt="4">
        <dgm:presLayoutVars>
          <dgm:bulletEnabled val="1"/>
        </dgm:presLayoutVars>
      </dgm:prSet>
      <dgm:spPr/>
    </dgm:pt>
    <dgm:pt modelId="{D1957E8D-52E6-47CA-9E1F-B3BE7EB3E09B}" type="pres">
      <dgm:prSet presAssocID="{37FDA6AE-027B-4120-90CE-09301A415796}" presName="parentNode2" presStyleLbl="node1" presStyleIdx="1" presStyleCnt="4">
        <dgm:presLayoutVars>
          <dgm:chMax val="0"/>
          <dgm:bulletEnabled val="1"/>
        </dgm:presLayoutVars>
      </dgm:prSet>
      <dgm:spPr/>
      <dgm:t>
        <a:bodyPr/>
        <a:lstStyle/>
        <a:p>
          <a:endParaRPr lang="en-US"/>
        </a:p>
      </dgm:t>
    </dgm:pt>
    <dgm:pt modelId="{99CED883-7DB5-4B78-B4E7-386BDE96A531}" type="pres">
      <dgm:prSet presAssocID="{37FDA6AE-027B-4120-90CE-09301A415796}" presName="connSite2" presStyleCnt="0"/>
      <dgm:spPr/>
    </dgm:pt>
    <dgm:pt modelId="{BF198A36-C0C4-4E90-AC13-6C982ACE8400}" type="pres">
      <dgm:prSet presAssocID="{AACFA7FC-124D-47F0-AAB7-D837F03A13D6}" presName="Name18" presStyleLbl="sibTrans2D1" presStyleIdx="1" presStyleCnt="3"/>
      <dgm:spPr/>
      <dgm:t>
        <a:bodyPr/>
        <a:lstStyle/>
        <a:p>
          <a:endParaRPr lang="en-US"/>
        </a:p>
      </dgm:t>
    </dgm:pt>
    <dgm:pt modelId="{D6723E67-A432-4FEE-AC6B-8E6B17DEE5B7}" type="pres">
      <dgm:prSet presAssocID="{8C92A023-B595-4B7E-9FD1-86305B47363F}" presName="composite1" presStyleCnt="0"/>
      <dgm:spPr/>
    </dgm:pt>
    <dgm:pt modelId="{47D1E680-C156-4E6D-86C6-95E9E423BCC9}" type="pres">
      <dgm:prSet presAssocID="{8C92A023-B595-4B7E-9FD1-86305B47363F}" presName="dummyNode1" presStyleLbl="node1" presStyleIdx="1" presStyleCnt="4"/>
      <dgm:spPr/>
    </dgm:pt>
    <dgm:pt modelId="{C26DB7B9-FAD6-48DB-954D-A5E46F77BD6D}" type="pres">
      <dgm:prSet presAssocID="{8C92A023-B595-4B7E-9FD1-86305B47363F}" presName="childNode1" presStyleLbl="bgAcc1" presStyleIdx="2" presStyleCnt="4">
        <dgm:presLayoutVars>
          <dgm:bulletEnabled val="1"/>
        </dgm:presLayoutVars>
      </dgm:prSet>
      <dgm:spPr>
        <a:noFill/>
      </dgm:spPr>
    </dgm:pt>
    <dgm:pt modelId="{313EE525-068F-4B0D-B80F-E3D1A721A503}" type="pres">
      <dgm:prSet presAssocID="{8C92A023-B595-4B7E-9FD1-86305B47363F}" presName="childNode1tx" presStyleLbl="bgAcc1" presStyleIdx="2" presStyleCnt="4">
        <dgm:presLayoutVars>
          <dgm:bulletEnabled val="1"/>
        </dgm:presLayoutVars>
      </dgm:prSet>
      <dgm:spPr/>
    </dgm:pt>
    <dgm:pt modelId="{47A26F57-A010-4072-9EBD-86BD6484D91B}" type="pres">
      <dgm:prSet presAssocID="{8C92A023-B595-4B7E-9FD1-86305B47363F}" presName="parentNode1" presStyleLbl="node1" presStyleIdx="2" presStyleCnt="4">
        <dgm:presLayoutVars>
          <dgm:chMax val="1"/>
          <dgm:bulletEnabled val="1"/>
        </dgm:presLayoutVars>
      </dgm:prSet>
      <dgm:spPr/>
      <dgm:t>
        <a:bodyPr/>
        <a:lstStyle/>
        <a:p>
          <a:endParaRPr lang="en-US"/>
        </a:p>
      </dgm:t>
    </dgm:pt>
    <dgm:pt modelId="{48206F52-42E7-4248-B79E-9B1077913B20}" type="pres">
      <dgm:prSet presAssocID="{8C92A023-B595-4B7E-9FD1-86305B47363F}" presName="connSite1" presStyleCnt="0"/>
      <dgm:spPr/>
    </dgm:pt>
    <dgm:pt modelId="{2467359E-7225-4CFB-BBD2-900CCD5D7BDE}" type="pres">
      <dgm:prSet presAssocID="{45610BF7-B096-4636-A867-71803911F6BC}" presName="Name9" presStyleLbl="sibTrans2D1" presStyleIdx="2" presStyleCnt="3"/>
      <dgm:spPr/>
      <dgm:t>
        <a:bodyPr/>
        <a:lstStyle/>
        <a:p>
          <a:endParaRPr lang="en-US"/>
        </a:p>
      </dgm:t>
    </dgm:pt>
    <dgm:pt modelId="{0F447C47-A4FF-407A-BC1F-16AC042D6327}" type="pres">
      <dgm:prSet presAssocID="{839B389E-0F3A-4E44-B6E2-13F1399C142F}" presName="composite2" presStyleCnt="0"/>
      <dgm:spPr/>
    </dgm:pt>
    <dgm:pt modelId="{21F77DA2-0E77-43BA-AFE7-885029D8FC3B}" type="pres">
      <dgm:prSet presAssocID="{839B389E-0F3A-4E44-B6E2-13F1399C142F}" presName="dummyNode2" presStyleLbl="node1" presStyleIdx="2" presStyleCnt="4"/>
      <dgm:spPr/>
    </dgm:pt>
    <dgm:pt modelId="{939DFC11-B217-40F1-B0EE-ADA1D5FE8FDC}" type="pres">
      <dgm:prSet presAssocID="{839B389E-0F3A-4E44-B6E2-13F1399C142F}" presName="childNode2" presStyleLbl="bgAcc1" presStyleIdx="3" presStyleCnt="4">
        <dgm:presLayoutVars>
          <dgm:bulletEnabled val="1"/>
        </dgm:presLayoutVars>
      </dgm:prSet>
      <dgm:spPr>
        <a:noFill/>
      </dgm:spPr>
    </dgm:pt>
    <dgm:pt modelId="{999DAA6F-B9C3-4EA2-A461-724C3FC87C73}" type="pres">
      <dgm:prSet presAssocID="{839B389E-0F3A-4E44-B6E2-13F1399C142F}" presName="childNode2tx" presStyleLbl="bgAcc1" presStyleIdx="3" presStyleCnt="4">
        <dgm:presLayoutVars>
          <dgm:bulletEnabled val="1"/>
        </dgm:presLayoutVars>
      </dgm:prSet>
      <dgm:spPr/>
    </dgm:pt>
    <dgm:pt modelId="{A9F63716-280D-4A8A-8AF8-9D84FEF36D8F}" type="pres">
      <dgm:prSet presAssocID="{839B389E-0F3A-4E44-B6E2-13F1399C142F}" presName="parentNode2" presStyleLbl="node1" presStyleIdx="3" presStyleCnt="4">
        <dgm:presLayoutVars>
          <dgm:chMax val="0"/>
          <dgm:bulletEnabled val="1"/>
        </dgm:presLayoutVars>
      </dgm:prSet>
      <dgm:spPr/>
      <dgm:t>
        <a:bodyPr/>
        <a:lstStyle/>
        <a:p>
          <a:endParaRPr lang="en-US"/>
        </a:p>
      </dgm:t>
    </dgm:pt>
    <dgm:pt modelId="{FCAE0843-F8C6-41B9-81A8-7C72B81CAA10}" type="pres">
      <dgm:prSet presAssocID="{839B389E-0F3A-4E44-B6E2-13F1399C142F}" presName="connSite2" presStyleCnt="0"/>
      <dgm:spPr/>
    </dgm:pt>
  </dgm:ptLst>
  <dgm:cxnLst>
    <dgm:cxn modelId="{CF83F1C5-6EA5-4515-8984-CA12E6CD4366}" type="presOf" srcId="{ABB6AAD5-BB22-443A-B98E-11707CBE16C9}" destId="{329F22C9-55CE-4923-A3AD-2FFA227599C0}" srcOrd="0" destOrd="0" presId="urn:microsoft.com/office/officeart/2005/8/layout/hProcess4#1"/>
    <dgm:cxn modelId="{18312AA9-258A-4A13-98FD-CBF8C7B0F54F}" type="presOf" srcId="{37FDA6AE-027B-4120-90CE-09301A415796}" destId="{D1957E8D-52E6-47CA-9E1F-B3BE7EB3E09B}" srcOrd="0" destOrd="0" presId="urn:microsoft.com/office/officeart/2005/8/layout/hProcess4#1"/>
    <dgm:cxn modelId="{E9F581C8-1891-4557-8FD4-140226A54CF9}" srcId="{ABB6AAD5-BB22-443A-B98E-11707CBE16C9}" destId="{839B389E-0F3A-4E44-B6E2-13F1399C142F}" srcOrd="3" destOrd="0" parTransId="{9C2D419A-4208-435A-8DFE-59E57C79B927}" sibTransId="{8F45AFFE-9FF4-4A34-B11A-ED475E2D4999}"/>
    <dgm:cxn modelId="{6393EA77-6C35-4795-B9F8-BC384CEB01BB}" srcId="{ABB6AAD5-BB22-443A-B98E-11707CBE16C9}" destId="{8C92A023-B595-4B7E-9FD1-86305B47363F}" srcOrd="2" destOrd="0" parTransId="{126030B6-AD92-4139-8AC7-ED96A61FFA13}" sibTransId="{45610BF7-B096-4636-A867-71803911F6BC}"/>
    <dgm:cxn modelId="{51F3778D-7D51-497B-B8F9-05088E6DA554}" type="presOf" srcId="{AACFA7FC-124D-47F0-AAB7-D837F03A13D6}" destId="{BF198A36-C0C4-4E90-AC13-6C982ACE8400}" srcOrd="0" destOrd="0" presId="urn:microsoft.com/office/officeart/2005/8/layout/hProcess4#1"/>
    <dgm:cxn modelId="{DBEDCF48-CDC7-4779-8A5C-BC336A838E39}" type="presOf" srcId="{839B389E-0F3A-4E44-B6E2-13F1399C142F}" destId="{A9F63716-280D-4A8A-8AF8-9D84FEF36D8F}" srcOrd="0" destOrd="0" presId="urn:microsoft.com/office/officeart/2005/8/layout/hProcess4#1"/>
    <dgm:cxn modelId="{00A8A91B-76EC-422F-BC91-7BFC70798FD4}" type="presOf" srcId="{12A631F8-73E8-4437-A632-1DA4C96C2081}" destId="{1FE64DFD-23AF-4F50-BCBC-C27132FB3B0D}" srcOrd="0" destOrd="0" presId="urn:microsoft.com/office/officeart/2005/8/layout/hProcess4#1"/>
    <dgm:cxn modelId="{C61A6FDA-1D76-43B6-A8BF-6EF252790377}" type="presOf" srcId="{62F3A35F-EA2B-462C-89DA-224952DBD84B}" destId="{3B837679-D346-4EBB-AB0C-EE653ACF3C6C}" srcOrd="0" destOrd="0" presId="urn:microsoft.com/office/officeart/2005/8/layout/hProcess4#1"/>
    <dgm:cxn modelId="{78D5CF50-3633-4A11-9FE0-D306D94A091D}" srcId="{ABB6AAD5-BB22-443A-B98E-11707CBE16C9}" destId="{62F3A35F-EA2B-462C-89DA-224952DBD84B}" srcOrd="0" destOrd="0" parTransId="{68C8E73F-A05A-4DC8-914A-C484D8568F55}" sibTransId="{12A631F8-73E8-4437-A632-1DA4C96C2081}"/>
    <dgm:cxn modelId="{B87EF0BE-F22B-4128-8FEE-023129DC35EC}" type="presOf" srcId="{8C92A023-B595-4B7E-9FD1-86305B47363F}" destId="{47A26F57-A010-4072-9EBD-86BD6484D91B}" srcOrd="0" destOrd="0" presId="urn:microsoft.com/office/officeart/2005/8/layout/hProcess4#1"/>
    <dgm:cxn modelId="{97371629-EAFB-49C5-8D4C-1C2CC8EF98DA}" srcId="{ABB6AAD5-BB22-443A-B98E-11707CBE16C9}" destId="{37FDA6AE-027B-4120-90CE-09301A415796}" srcOrd="1" destOrd="0" parTransId="{F547554B-51EF-4D52-BD83-B530786A53F6}" sibTransId="{AACFA7FC-124D-47F0-AAB7-D837F03A13D6}"/>
    <dgm:cxn modelId="{819A11E9-9874-4E75-94B6-1F849E0C9A48}" type="presOf" srcId="{45610BF7-B096-4636-A867-71803911F6BC}" destId="{2467359E-7225-4CFB-BBD2-900CCD5D7BDE}" srcOrd="0" destOrd="0" presId="urn:microsoft.com/office/officeart/2005/8/layout/hProcess4#1"/>
    <dgm:cxn modelId="{5D733B0D-A85C-47BD-BBC4-F6E2002AAD30}" type="presParOf" srcId="{329F22C9-55CE-4923-A3AD-2FFA227599C0}" destId="{872017F4-5903-43E5-A816-F3AC98CFF3B1}" srcOrd="0" destOrd="0" presId="urn:microsoft.com/office/officeart/2005/8/layout/hProcess4#1"/>
    <dgm:cxn modelId="{E0B36AAC-ED63-4B99-B949-927F179F8517}" type="presParOf" srcId="{329F22C9-55CE-4923-A3AD-2FFA227599C0}" destId="{D9FC563C-D769-4101-9655-D8B5A1C6252F}" srcOrd="1" destOrd="0" presId="urn:microsoft.com/office/officeart/2005/8/layout/hProcess4#1"/>
    <dgm:cxn modelId="{44EED4CD-866F-42ED-93BA-7057E5A13C9D}" type="presParOf" srcId="{329F22C9-55CE-4923-A3AD-2FFA227599C0}" destId="{ED6524A3-5A32-48CD-B667-DFB44CF40773}" srcOrd="2" destOrd="0" presId="urn:microsoft.com/office/officeart/2005/8/layout/hProcess4#1"/>
    <dgm:cxn modelId="{E7058EF1-5150-4E83-9A65-A0FB1D072301}" type="presParOf" srcId="{ED6524A3-5A32-48CD-B667-DFB44CF40773}" destId="{D2991228-8CF8-4943-9450-6060DB6B2D0D}" srcOrd="0" destOrd="0" presId="urn:microsoft.com/office/officeart/2005/8/layout/hProcess4#1"/>
    <dgm:cxn modelId="{656B5FC7-C018-46D2-941B-9A25005657D6}" type="presParOf" srcId="{D2991228-8CF8-4943-9450-6060DB6B2D0D}" destId="{0A6DDAA2-A8F8-4C83-A2A4-E718221F4F47}" srcOrd="0" destOrd="0" presId="urn:microsoft.com/office/officeart/2005/8/layout/hProcess4#1"/>
    <dgm:cxn modelId="{E2E6145C-A8E3-4B2A-B2CE-8EEC6EEC7C3B}" type="presParOf" srcId="{D2991228-8CF8-4943-9450-6060DB6B2D0D}" destId="{5CD9D2C4-CA47-4E2F-9386-15BF2C5BFCE9}" srcOrd="1" destOrd="0" presId="urn:microsoft.com/office/officeart/2005/8/layout/hProcess4#1"/>
    <dgm:cxn modelId="{52A52ACA-DB00-4122-BF39-7272AD888FA8}" type="presParOf" srcId="{D2991228-8CF8-4943-9450-6060DB6B2D0D}" destId="{0AA0795C-3E61-4B6C-BFBF-9678D7606329}" srcOrd="2" destOrd="0" presId="urn:microsoft.com/office/officeart/2005/8/layout/hProcess4#1"/>
    <dgm:cxn modelId="{EF1529DD-B582-4476-9155-87BD272C2192}" type="presParOf" srcId="{D2991228-8CF8-4943-9450-6060DB6B2D0D}" destId="{3B837679-D346-4EBB-AB0C-EE653ACF3C6C}" srcOrd="3" destOrd="0" presId="urn:microsoft.com/office/officeart/2005/8/layout/hProcess4#1"/>
    <dgm:cxn modelId="{E99DF33A-79BB-40EF-94F8-577CAD47D9A6}" type="presParOf" srcId="{D2991228-8CF8-4943-9450-6060DB6B2D0D}" destId="{89312213-4838-4C30-A681-20C663B3ED12}" srcOrd="4" destOrd="0" presId="urn:microsoft.com/office/officeart/2005/8/layout/hProcess4#1"/>
    <dgm:cxn modelId="{BFDBD312-7C82-4D2F-BE08-B83A966F370A}" type="presParOf" srcId="{ED6524A3-5A32-48CD-B667-DFB44CF40773}" destId="{1FE64DFD-23AF-4F50-BCBC-C27132FB3B0D}" srcOrd="1" destOrd="0" presId="urn:microsoft.com/office/officeart/2005/8/layout/hProcess4#1"/>
    <dgm:cxn modelId="{969AA21E-1E72-47B9-9BCA-A129DF5564F1}" type="presParOf" srcId="{ED6524A3-5A32-48CD-B667-DFB44CF40773}" destId="{3E192D9B-A9E7-40C2-8A43-829922D5ACBF}" srcOrd="2" destOrd="0" presId="urn:microsoft.com/office/officeart/2005/8/layout/hProcess4#1"/>
    <dgm:cxn modelId="{D58606DE-0B85-4D08-A748-2D877F28C200}" type="presParOf" srcId="{3E192D9B-A9E7-40C2-8A43-829922D5ACBF}" destId="{C4A7D10B-4C13-456F-9E6C-9F9985127CE1}" srcOrd="0" destOrd="0" presId="urn:microsoft.com/office/officeart/2005/8/layout/hProcess4#1"/>
    <dgm:cxn modelId="{9BAAC255-A6C7-4274-B9EB-C293F68ED486}" type="presParOf" srcId="{3E192D9B-A9E7-40C2-8A43-829922D5ACBF}" destId="{B651F1CF-D429-4713-ABB8-9F7461E4F7F5}" srcOrd="1" destOrd="0" presId="urn:microsoft.com/office/officeart/2005/8/layout/hProcess4#1"/>
    <dgm:cxn modelId="{73259B05-F306-4B64-8559-98911667C48D}" type="presParOf" srcId="{3E192D9B-A9E7-40C2-8A43-829922D5ACBF}" destId="{935188BB-FF57-4D09-84D9-19ECEEFAA612}" srcOrd="2" destOrd="0" presId="urn:microsoft.com/office/officeart/2005/8/layout/hProcess4#1"/>
    <dgm:cxn modelId="{5287A984-39CE-415F-A4BC-3C4D7EDF0E38}" type="presParOf" srcId="{3E192D9B-A9E7-40C2-8A43-829922D5ACBF}" destId="{D1957E8D-52E6-47CA-9E1F-B3BE7EB3E09B}" srcOrd="3" destOrd="0" presId="urn:microsoft.com/office/officeart/2005/8/layout/hProcess4#1"/>
    <dgm:cxn modelId="{F621D9D4-3416-46D6-9BC4-95B182E572A0}" type="presParOf" srcId="{3E192D9B-A9E7-40C2-8A43-829922D5ACBF}" destId="{99CED883-7DB5-4B78-B4E7-386BDE96A531}" srcOrd="4" destOrd="0" presId="urn:microsoft.com/office/officeart/2005/8/layout/hProcess4#1"/>
    <dgm:cxn modelId="{2F0B0627-5847-49DC-AC34-421649D6512A}" type="presParOf" srcId="{ED6524A3-5A32-48CD-B667-DFB44CF40773}" destId="{BF198A36-C0C4-4E90-AC13-6C982ACE8400}" srcOrd="3" destOrd="0" presId="urn:microsoft.com/office/officeart/2005/8/layout/hProcess4#1"/>
    <dgm:cxn modelId="{216E5F81-7707-4D4A-B481-EC96CA82C2AE}" type="presParOf" srcId="{ED6524A3-5A32-48CD-B667-DFB44CF40773}" destId="{D6723E67-A432-4FEE-AC6B-8E6B17DEE5B7}" srcOrd="4" destOrd="0" presId="urn:microsoft.com/office/officeart/2005/8/layout/hProcess4#1"/>
    <dgm:cxn modelId="{F68D6358-0732-48B4-905C-C3595CCBE2C5}" type="presParOf" srcId="{D6723E67-A432-4FEE-AC6B-8E6B17DEE5B7}" destId="{47D1E680-C156-4E6D-86C6-95E9E423BCC9}" srcOrd="0" destOrd="0" presId="urn:microsoft.com/office/officeart/2005/8/layout/hProcess4#1"/>
    <dgm:cxn modelId="{A4001A05-64C6-4B47-BF22-BC6D8B3B72F7}" type="presParOf" srcId="{D6723E67-A432-4FEE-AC6B-8E6B17DEE5B7}" destId="{C26DB7B9-FAD6-48DB-954D-A5E46F77BD6D}" srcOrd="1" destOrd="0" presId="urn:microsoft.com/office/officeart/2005/8/layout/hProcess4#1"/>
    <dgm:cxn modelId="{AD1CE2CE-F88F-4621-BC14-740659F255B9}" type="presParOf" srcId="{D6723E67-A432-4FEE-AC6B-8E6B17DEE5B7}" destId="{313EE525-068F-4B0D-B80F-E3D1A721A503}" srcOrd="2" destOrd="0" presId="urn:microsoft.com/office/officeart/2005/8/layout/hProcess4#1"/>
    <dgm:cxn modelId="{B890F2E4-B7A5-44E3-A9AA-AF81AEDFDD44}" type="presParOf" srcId="{D6723E67-A432-4FEE-AC6B-8E6B17DEE5B7}" destId="{47A26F57-A010-4072-9EBD-86BD6484D91B}" srcOrd="3" destOrd="0" presId="urn:microsoft.com/office/officeart/2005/8/layout/hProcess4#1"/>
    <dgm:cxn modelId="{265E5FD5-579C-49A1-9B16-DF570A1D43F3}" type="presParOf" srcId="{D6723E67-A432-4FEE-AC6B-8E6B17DEE5B7}" destId="{48206F52-42E7-4248-B79E-9B1077913B20}" srcOrd="4" destOrd="0" presId="urn:microsoft.com/office/officeart/2005/8/layout/hProcess4#1"/>
    <dgm:cxn modelId="{135BFBBC-BC5D-4136-91D7-540BB8B1A884}" type="presParOf" srcId="{ED6524A3-5A32-48CD-B667-DFB44CF40773}" destId="{2467359E-7225-4CFB-BBD2-900CCD5D7BDE}" srcOrd="5" destOrd="0" presId="urn:microsoft.com/office/officeart/2005/8/layout/hProcess4#1"/>
    <dgm:cxn modelId="{2641B1B0-59C4-42C3-896B-43E1A2969E76}" type="presParOf" srcId="{ED6524A3-5A32-48CD-B667-DFB44CF40773}" destId="{0F447C47-A4FF-407A-BC1F-16AC042D6327}" srcOrd="6" destOrd="0" presId="urn:microsoft.com/office/officeart/2005/8/layout/hProcess4#1"/>
    <dgm:cxn modelId="{267D64D0-0BB3-4A04-A638-9C7E259FC516}" type="presParOf" srcId="{0F447C47-A4FF-407A-BC1F-16AC042D6327}" destId="{21F77DA2-0E77-43BA-AFE7-885029D8FC3B}" srcOrd="0" destOrd="0" presId="urn:microsoft.com/office/officeart/2005/8/layout/hProcess4#1"/>
    <dgm:cxn modelId="{3E4929D2-C556-459B-B884-13CE8BEDE0C7}" type="presParOf" srcId="{0F447C47-A4FF-407A-BC1F-16AC042D6327}" destId="{939DFC11-B217-40F1-B0EE-ADA1D5FE8FDC}" srcOrd="1" destOrd="0" presId="urn:microsoft.com/office/officeart/2005/8/layout/hProcess4#1"/>
    <dgm:cxn modelId="{A0112499-29D6-4344-8742-AE80CA83678D}" type="presParOf" srcId="{0F447C47-A4FF-407A-BC1F-16AC042D6327}" destId="{999DAA6F-B9C3-4EA2-A461-724C3FC87C73}" srcOrd="2" destOrd="0" presId="urn:microsoft.com/office/officeart/2005/8/layout/hProcess4#1"/>
    <dgm:cxn modelId="{5E72F748-4E56-4BA6-BC3E-54AE6EF2FF58}" type="presParOf" srcId="{0F447C47-A4FF-407A-BC1F-16AC042D6327}" destId="{A9F63716-280D-4A8A-8AF8-9D84FEF36D8F}" srcOrd="3" destOrd="0" presId="urn:microsoft.com/office/officeart/2005/8/layout/hProcess4#1"/>
    <dgm:cxn modelId="{CD07BE96-6809-4F70-85A7-1A43BC3077BF}" type="presParOf" srcId="{0F447C47-A4FF-407A-BC1F-16AC042D6327}" destId="{FCAE0843-F8C6-41B9-81A8-7C72B81CAA10}" srcOrd="4" destOrd="0" presId="urn:microsoft.com/office/officeart/2005/8/layout/hProcess4#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D1016D-E845-420A-9D96-2392CF9C71AC}">
      <dsp:nvSpPr>
        <dsp:cNvPr id="0" name=""/>
        <dsp:cNvSpPr/>
      </dsp:nvSpPr>
      <dsp:spPr>
        <a:xfrm>
          <a:off x="0" y="449233"/>
          <a:ext cx="9889099" cy="1439749"/>
        </a:xfrm>
        <a:prstGeom prst="rightArrow">
          <a:avLst>
            <a:gd name="adj1" fmla="val 50000"/>
            <a:gd name="adj2" fmla="val 50000"/>
          </a:avLst>
        </a:prstGeom>
        <a:solidFill>
          <a:schemeClr val="accent2">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0000" tIns="60960" rIns="254000" bIns="228560" numCol="1" spcCol="1270" anchor="ctr" anchorCtr="0">
          <a:noAutofit/>
        </a:bodyPr>
        <a:lstStyle/>
        <a:p>
          <a:pPr lvl="0" algn="l" defTabSz="711200">
            <a:lnSpc>
              <a:spcPct val="90000"/>
            </a:lnSpc>
            <a:spcBef>
              <a:spcPct val="0"/>
            </a:spcBef>
            <a:spcAft>
              <a:spcPct val="35000"/>
            </a:spcAft>
          </a:pPr>
          <a:r>
            <a:rPr lang="en-US" altLang="zh-CN" sz="1600" b="1" kern="1200" smtClean="0">
              <a:solidFill>
                <a:schemeClr val="bg1"/>
              </a:solidFill>
              <a:latin typeface="+mn-lt"/>
              <a:ea typeface="+mn-ea"/>
              <a:cs typeface="+mn-ea"/>
              <a:sym typeface="+mn-lt"/>
            </a:rPr>
            <a:t> COMMUNICATION</a:t>
          </a:r>
          <a:endParaRPr lang="en-US" sz="1600" b="1" kern="1200" dirty="0">
            <a:solidFill>
              <a:schemeClr val="bg1"/>
            </a:solidFill>
            <a:latin typeface="+mn-lt"/>
            <a:ea typeface="+mn-ea"/>
            <a:cs typeface="+mn-ea"/>
            <a:sym typeface="+mn-lt"/>
          </a:endParaRPr>
        </a:p>
      </dsp:txBody>
      <dsp:txXfrm>
        <a:off x="0" y="809170"/>
        <a:ext cx="9529162" cy="719875"/>
      </dsp:txXfrm>
    </dsp:sp>
    <dsp:sp modelId="{E704CB68-EE45-47EA-8D6C-9876FC1F6117}">
      <dsp:nvSpPr>
        <dsp:cNvPr id="0" name=""/>
        <dsp:cNvSpPr/>
      </dsp:nvSpPr>
      <dsp:spPr>
        <a:xfrm>
          <a:off x="2279437" y="928861"/>
          <a:ext cx="7609661" cy="1439749"/>
        </a:xfrm>
        <a:prstGeom prst="rightArrow">
          <a:avLst>
            <a:gd name="adj1" fmla="val 50000"/>
            <a:gd name="adj2" fmla="val 50000"/>
          </a:avLst>
        </a:prstGeom>
        <a:solidFill>
          <a:schemeClr val="accent3">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0000" tIns="60960" rIns="254000" bIns="228560" numCol="1" spcCol="1270" anchor="ctr" anchorCtr="0">
          <a:noAutofit/>
        </a:bodyPr>
        <a:lstStyle/>
        <a:p>
          <a:pPr lvl="0" algn="l" defTabSz="711200">
            <a:lnSpc>
              <a:spcPct val="90000"/>
            </a:lnSpc>
            <a:spcBef>
              <a:spcPct val="0"/>
            </a:spcBef>
            <a:spcAft>
              <a:spcPct val="35000"/>
            </a:spcAft>
          </a:pPr>
          <a:r>
            <a:rPr lang="en-US" altLang="zh-CN" sz="1600" b="1" kern="1200" smtClean="0">
              <a:solidFill>
                <a:schemeClr val="bg1"/>
              </a:solidFill>
              <a:latin typeface="+mn-lt"/>
              <a:ea typeface="+mn-ea"/>
              <a:cs typeface="+mn-ea"/>
              <a:sym typeface="+mn-lt"/>
            </a:rPr>
            <a:t> COMMUNICATION</a:t>
          </a:r>
          <a:endParaRPr lang="en-US" sz="1600" b="1" kern="1200" dirty="0">
            <a:solidFill>
              <a:schemeClr val="bg1"/>
            </a:solidFill>
            <a:latin typeface="+mn-lt"/>
            <a:ea typeface="+mn-ea"/>
            <a:cs typeface="+mn-ea"/>
            <a:sym typeface="+mn-lt"/>
          </a:endParaRPr>
        </a:p>
      </dsp:txBody>
      <dsp:txXfrm>
        <a:off x="2279437" y="1288798"/>
        <a:ext cx="7249724" cy="719875"/>
      </dsp:txXfrm>
    </dsp:sp>
    <dsp:sp modelId="{DD6C64AB-DCB9-40B4-9670-E7BC915EEA3A}">
      <dsp:nvSpPr>
        <dsp:cNvPr id="0" name=""/>
        <dsp:cNvSpPr/>
      </dsp:nvSpPr>
      <dsp:spPr>
        <a:xfrm>
          <a:off x="4558874" y="1408778"/>
          <a:ext cx="5330224" cy="1439749"/>
        </a:xfrm>
        <a:prstGeom prst="rightArrow">
          <a:avLst>
            <a:gd name="adj1" fmla="val 50000"/>
            <a:gd name="adj2" fmla="val 50000"/>
          </a:avLst>
        </a:prstGeom>
        <a:solidFill>
          <a:schemeClr val="accent4">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0000" tIns="60960" rIns="254000" bIns="228560" numCol="1" spcCol="1270" anchor="ctr" anchorCtr="0">
          <a:noAutofit/>
        </a:bodyPr>
        <a:lstStyle/>
        <a:p>
          <a:pPr lvl="0" algn="l" defTabSz="711200">
            <a:lnSpc>
              <a:spcPct val="90000"/>
            </a:lnSpc>
            <a:spcBef>
              <a:spcPct val="0"/>
            </a:spcBef>
            <a:spcAft>
              <a:spcPct val="35000"/>
            </a:spcAft>
          </a:pPr>
          <a:r>
            <a:rPr lang="en-US" altLang="zh-CN" sz="1600" b="1" kern="1200" smtClean="0">
              <a:solidFill>
                <a:schemeClr val="bg1"/>
              </a:solidFill>
              <a:latin typeface="+mn-lt"/>
              <a:ea typeface="+mn-ea"/>
              <a:cs typeface="+mn-ea"/>
              <a:sym typeface="+mn-lt"/>
            </a:rPr>
            <a:t> COMMUNICATION</a:t>
          </a:r>
          <a:endParaRPr lang="en-US" sz="1600" b="1" kern="1200" dirty="0">
            <a:solidFill>
              <a:schemeClr val="bg1"/>
            </a:solidFill>
            <a:latin typeface="+mn-lt"/>
            <a:ea typeface="+mn-ea"/>
            <a:cs typeface="+mn-ea"/>
            <a:sym typeface="+mn-lt"/>
          </a:endParaRPr>
        </a:p>
      </dsp:txBody>
      <dsp:txXfrm>
        <a:off x="4558874" y="1768715"/>
        <a:ext cx="4970287" cy="719875"/>
      </dsp:txXfrm>
    </dsp:sp>
    <dsp:sp modelId="{E125A24A-CC28-4566-AAD9-038B7717D433}">
      <dsp:nvSpPr>
        <dsp:cNvPr id="0" name=""/>
        <dsp:cNvSpPr/>
      </dsp:nvSpPr>
      <dsp:spPr>
        <a:xfrm>
          <a:off x="6838311" y="1888406"/>
          <a:ext cx="3050787" cy="1439749"/>
        </a:xfrm>
        <a:prstGeom prst="rightArrow">
          <a:avLst>
            <a:gd name="adj1" fmla="val 50000"/>
            <a:gd name="adj2" fmla="val 50000"/>
          </a:avLst>
        </a:prstGeom>
        <a:solidFill>
          <a:schemeClr val="accent5">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0000" tIns="60960" rIns="254000" bIns="228560" numCol="1" spcCol="1270" anchor="ctr" anchorCtr="0">
          <a:noAutofit/>
        </a:bodyPr>
        <a:lstStyle/>
        <a:p>
          <a:pPr lvl="0" algn="l" defTabSz="711200">
            <a:lnSpc>
              <a:spcPct val="90000"/>
            </a:lnSpc>
            <a:spcBef>
              <a:spcPct val="0"/>
            </a:spcBef>
            <a:spcAft>
              <a:spcPct val="35000"/>
            </a:spcAft>
          </a:pPr>
          <a:r>
            <a:rPr lang="en-US" altLang="zh-CN" sz="1600" b="1" kern="1200" smtClean="0">
              <a:solidFill>
                <a:schemeClr val="bg1"/>
              </a:solidFill>
              <a:latin typeface="+mn-lt"/>
              <a:ea typeface="+mn-ea"/>
              <a:cs typeface="+mn-ea"/>
              <a:sym typeface="+mn-lt"/>
            </a:rPr>
            <a:t> COMMUNICATION</a:t>
          </a:r>
          <a:endParaRPr lang="en-US" sz="1600" b="1" kern="1200" dirty="0">
            <a:solidFill>
              <a:schemeClr val="bg1"/>
            </a:solidFill>
            <a:latin typeface="+mn-lt"/>
            <a:ea typeface="+mn-ea"/>
            <a:cs typeface="+mn-ea"/>
            <a:sym typeface="+mn-lt"/>
          </a:endParaRPr>
        </a:p>
      </dsp:txBody>
      <dsp:txXfrm>
        <a:off x="6838311" y="2248343"/>
        <a:ext cx="2690850" cy="7198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D9D2C4-CA47-4E2F-9386-15BF2C5BFCE9}">
      <dsp:nvSpPr>
        <dsp:cNvPr id="0" name=""/>
        <dsp:cNvSpPr/>
      </dsp:nvSpPr>
      <dsp:spPr>
        <a:xfrm>
          <a:off x="4758" y="1090665"/>
          <a:ext cx="1935105" cy="1596057"/>
        </a:xfrm>
        <a:prstGeom prst="roundRect">
          <a:avLst>
            <a:gd name="adj" fmla="val 10000"/>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FE64DFD-23AF-4F50-BCBC-C27132FB3B0D}">
      <dsp:nvSpPr>
        <dsp:cNvPr id="0" name=""/>
        <dsp:cNvSpPr/>
      </dsp:nvSpPr>
      <dsp:spPr>
        <a:xfrm>
          <a:off x="1060227" y="1355830"/>
          <a:ext cx="2303901" cy="2303901"/>
        </a:xfrm>
        <a:prstGeom prst="leftCircularArrow">
          <a:avLst>
            <a:gd name="adj1" fmla="val 3886"/>
            <a:gd name="adj2" fmla="val 486698"/>
            <a:gd name="adj3" fmla="val 2262209"/>
            <a:gd name="adj4" fmla="val 9024489"/>
            <a:gd name="adj5" fmla="val 4534"/>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B837679-D346-4EBB-AB0C-EE653ACF3C6C}">
      <dsp:nvSpPr>
        <dsp:cNvPr id="0" name=""/>
        <dsp:cNvSpPr/>
      </dsp:nvSpPr>
      <dsp:spPr>
        <a:xfrm>
          <a:off x="434781" y="2344710"/>
          <a:ext cx="1720093" cy="684024"/>
        </a:xfrm>
        <a:prstGeom prst="roundRect">
          <a:avLst>
            <a:gd name="adj" fmla="val 10000"/>
          </a:avLst>
        </a:prstGeom>
        <a:solidFill>
          <a:schemeClr val="accent2">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latin typeface="+mn-lt"/>
              <a:ea typeface="+mn-ea"/>
              <a:cs typeface="+mn-ea"/>
              <a:sym typeface="+mn-lt"/>
            </a:rPr>
            <a:t>Brainstorm</a:t>
          </a:r>
          <a:endParaRPr lang="en-US" sz="1200" b="1" kern="1200" dirty="0">
            <a:solidFill>
              <a:schemeClr val="bg1"/>
            </a:solidFill>
            <a:latin typeface="+mn-lt"/>
            <a:ea typeface="+mn-ea"/>
            <a:cs typeface="+mn-ea"/>
            <a:sym typeface="+mn-lt"/>
          </a:endParaRPr>
        </a:p>
      </dsp:txBody>
      <dsp:txXfrm>
        <a:off x="454815" y="2364744"/>
        <a:ext cx="1680025" cy="643956"/>
      </dsp:txXfrm>
    </dsp:sp>
    <dsp:sp modelId="{B651F1CF-D429-4713-ABB8-9F7461E4F7F5}">
      <dsp:nvSpPr>
        <dsp:cNvPr id="0" name=""/>
        <dsp:cNvSpPr/>
      </dsp:nvSpPr>
      <dsp:spPr>
        <a:xfrm>
          <a:off x="2581246" y="1090665"/>
          <a:ext cx="1935105" cy="1596057"/>
        </a:xfrm>
        <a:prstGeom prst="roundRect">
          <a:avLst>
            <a:gd name="adj" fmla="val 10000"/>
          </a:avLst>
        </a:prstGeom>
        <a:no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F198A36-C0C4-4E90-AC13-6C982ACE8400}">
      <dsp:nvSpPr>
        <dsp:cNvPr id="0" name=""/>
        <dsp:cNvSpPr/>
      </dsp:nvSpPr>
      <dsp:spPr>
        <a:xfrm>
          <a:off x="3620589" y="55076"/>
          <a:ext cx="2551164" cy="2551164"/>
        </a:xfrm>
        <a:prstGeom prst="circularArrow">
          <a:avLst>
            <a:gd name="adj1" fmla="val 3510"/>
            <a:gd name="adj2" fmla="val 435572"/>
            <a:gd name="adj3" fmla="val 19388917"/>
            <a:gd name="adj4" fmla="val 12575511"/>
            <a:gd name="adj5" fmla="val 4095"/>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1957E8D-52E6-47CA-9E1F-B3BE7EB3E09B}">
      <dsp:nvSpPr>
        <dsp:cNvPr id="0" name=""/>
        <dsp:cNvSpPr/>
      </dsp:nvSpPr>
      <dsp:spPr>
        <a:xfrm>
          <a:off x="3011270" y="748653"/>
          <a:ext cx="1720093" cy="684024"/>
        </a:xfrm>
        <a:prstGeom prst="roundRect">
          <a:avLst>
            <a:gd name="adj" fmla="val 10000"/>
          </a:avLst>
        </a:prstGeom>
        <a:solidFill>
          <a:schemeClr val="accent3">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latin typeface="+mn-lt"/>
              <a:ea typeface="+mn-ea"/>
              <a:cs typeface="+mn-ea"/>
              <a:sym typeface="+mn-lt"/>
            </a:rPr>
            <a:t>Conceptualization</a:t>
          </a:r>
          <a:endParaRPr lang="en-US" sz="1200" b="1" kern="1200" dirty="0">
            <a:solidFill>
              <a:schemeClr val="bg1"/>
            </a:solidFill>
            <a:latin typeface="+mn-lt"/>
            <a:ea typeface="+mn-ea"/>
            <a:cs typeface="+mn-ea"/>
            <a:sym typeface="+mn-lt"/>
          </a:endParaRPr>
        </a:p>
      </dsp:txBody>
      <dsp:txXfrm>
        <a:off x="3031304" y="768687"/>
        <a:ext cx="1680025" cy="643956"/>
      </dsp:txXfrm>
    </dsp:sp>
    <dsp:sp modelId="{C26DB7B9-FAD6-48DB-954D-A5E46F77BD6D}">
      <dsp:nvSpPr>
        <dsp:cNvPr id="0" name=""/>
        <dsp:cNvSpPr/>
      </dsp:nvSpPr>
      <dsp:spPr>
        <a:xfrm>
          <a:off x="5157734" y="1090665"/>
          <a:ext cx="1935105" cy="1596057"/>
        </a:xfrm>
        <a:prstGeom prst="roundRect">
          <a:avLst>
            <a:gd name="adj" fmla="val 10000"/>
          </a:avLst>
        </a:prstGeom>
        <a:no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67359E-7225-4CFB-BBD2-900CCD5D7BDE}">
      <dsp:nvSpPr>
        <dsp:cNvPr id="0" name=""/>
        <dsp:cNvSpPr/>
      </dsp:nvSpPr>
      <dsp:spPr>
        <a:xfrm>
          <a:off x="6213203" y="1355830"/>
          <a:ext cx="2303901" cy="2303901"/>
        </a:xfrm>
        <a:prstGeom prst="leftCircularArrow">
          <a:avLst>
            <a:gd name="adj1" fmla="val 3886"/>
            <a:gd name="adj2" fmla="val 486698"/>
            <a:gd name="adj3" fmla="val 2262209"/>
            <a:gd name="adj4" fmla="val 9024489"/>
            <a:gd name="adj5" fmla="val 4534"/>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7A26F57-A010-4072-9EBD-86BD6484D91B}">
      <dsp:nvSpPr>
        <dsp:cNvPr id="0" name=""/>
        <dsp:cNvSpPr/>
      </dsp:nvSpPr>
      <dsp:spPr>
        <a:xfrm>
          <a:off x="5587758" y="2344710"/>
          <a:ext cx="1720093" cy="684024"/>
        </a:xfrm>
        <a:prstGeom prst="roundRect">
          <a:avLst>
            <a:gd name="adj" fmla="val 10000"/>
          </a:avLst>
        </a:prstGeom>
        <a:solidFill>
          <a:schemeClr val="accent4">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latin typeface="+mn-lt"/>
              <a:ea typeface="+mn-ea"/>
              <a:cs typeface="+mn-ea"/>
              <a:sym typeface="+mn-lt"/>
            </a:rPr>
            <a:t>Proposal</a:t>
          </a:r>
          <a:endParaRPr lang="en-US" sz="1200" b="1" kern="1200" dirty="0">
            <a:solidFill>
              <a:schemeClr val="bg1"/>
            </a:solidFill>
            <a:latin typeface="+mn-lt"/>
            <a:ea typeface="+mn-ea"/>
            <a:cs typeface="+mn-ea"/>
            <a:sym typeface="+mn-lt"/>
          </a:endParaRPr>
        </a:p>
      </dsp:txBody>
      <dsp:txXfrm>
        <a:off x="5607792" y="2364744"/>
        <a:ext cx="1680025" cy="643956"/>
      </dsp:txXfrm>
    </dsp:sp>
    <dsp:sp modelId="{939DFC11-B217-40F1-B0EE-ADA1D5FE8FDC}">
      <dsp:nvSpPr>
        <dsp:cNvPr id="0" name=""/>
        <dsp:cNvSpPr/>
      </dsp:nvSpPr>
      <dsp:spPr>
        <a:xfrm>
          <a:off x="7734223" y="1090665"/>
          <a:ext cx="1935105" cy="1596057"/>
        </a:xfrm>
        <a:prstGeom prst="roundRect">
          <a:avLst>
            <a:gd name="adj" fmla="val 10000"/>
          </a:avLst>
        </a:prstGeom>
        <a:no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9F63716-280D-4A8A-8AF8-9D84FEF36D8F}">
      <dsp:nvSpPr>
        <dsp:cNvPr id="0" name=""/>
        <dsp:cNvSpPr/>
      </dsp:nvSpPr>
      <dsp:spPr>
        <a:xfrm>
          <a:off x="8164246" y="748653"/>
          <a:ext cx="1720093" cy="684024"/>
        </a:xfrm>
        <a:prstGeom prst="roundRect">
          <a:avLst>
            <a:gd name="adj" fmla="val 10000"/>
          </a:avLst>
        </a:prstGeom>
        <a:solidFill>
          <a:schemeClr val="accent5">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5240" rIns="22860" bIns="15240" numCol="1" spcCol="1270" anchor="ctr" anchorCtr="0">
          <a:noAutofit/>
        </a:bodyPr>
        <a:lstStyle/>
        <a:p>
          <a:pPr lvl="0" algn="ctr" defTabSz="533400">
            <a:lnSpc>
              <a:spcPct val="90000"/>
            </a:lnSpc>
            <a:spcBef>
              <a:spcPct val="0"/>
            </a:spcBef>
            <a:spcAft>
              <a:spcPct val="35000"/>
            </a:spcAft>
          </a:pPr>
          <a:r>
            <a:rPr lang="en-US" sz="1200" b="1" kern="1200" dirty="0" smtClean="0">
              <a:solidFill>
                <a:schemeClr val="bg1"/>
              </a:solidFill>
              <a:latin typeface="+mn-lt"/>
              <a:ea typeface="+mn-ea"/>
              <a:cs typeface="+mn-ea"/>
              <a:sym typeface="+mn-lt"/>
            </a:rPr>
            <a:t>Revisions</a:t>
          </a:r>
          <a:endParaRPr lang="en-US" sz="1200" b="1" kern="1200" dirty="0">
            <a:solidFill>
              <a:schemeClr val="bg1"/>
            </a:solidFill>
            <a:latin typeface="+mn-lt"/>
            <a:ea typeface="+mn-ea"/>
            <a:cs typeface="+mn-ea"/>
            <a:sym typeface="+mn-lt"/>
          </a:endParaRPr>
        </a:p>
      </dsp:txBody>
      <dsp:txXfrm>
        <a:off x="8184280" y="768687"/>
        <a:ext cx="1680025" cy="643956"/>
      </dsp:txXfrm>
    </dsp:sp>
  </dsp:spTree>
</dsp:drawing>
</file>

<file path=ppt/diagrams/layout1.xml><?xml version="1.0" encoding="utf-8"?>
<dgm:layoutDef xmlns:dgm="http://schemas.openxmlformats.org/drawingml/2006/diagram" xmlns:a="http://schemas.openxmlformats.org/drawingml/2006/main" uniqueId="urn:microsoft.com/office/officeart/2009/3/layout/IncreasingArrowsProcess#1">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4#1">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srcNode" val="parentNode1"/>
              <dgm:param type="dstNode" val="connSite2"/>
              <dgm:param type="connRout" val="curve"/>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srcNode" val="parentNode2"/>
                <dgm:param type="dstNode" val="connSite1"/>
                <dgm:param type="connRout" val="curve"/>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C51930-291B-43CB-88C6-1010C02FD163}" type="datetimeFigureOut">
              <a:rPr lang="zh-CN" altLang="en-US" smtClean="0"/>
              <a:t>2018/3/30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B54959-1290-4D43-AC3F-EF45B9BFD7E6}" type="slidenum">
              <a:rPr lang="zh-CN" altLang="en-US" smtClean="0"/>
              <a:t>‹#›</a:t>
            </a:fld>
            <a:endParaRPr lang="zh-CN" altLang="en-US"/>
          </a:p>
        </p:txBody>
      </p:sp>
    </p:spTree>
    <p:extLst>
      <p:ext uri="{BB962C8B-B14F-4D97-AF65-F5344CB8AC3E}">
        <p14:creationId xmlns:p14="http://schemas.microsoft.com/office/powerpoint/2010/main" val="25101339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B36ED3-7B3F-429D-91FF-87ECEF25791A}" type="slidenum">
              <a:rPr lang="zh-CN" altLang="en-US" smtClean="0">
                <a:solidFill>
                  <a:prstClr val="black"/>
                </a:solidFill>
              </a:rPr>
              <a:t>1</a:t>
            </a:fld>
            <a:endParaRPr lang="zh-CN" altLang="en-US">
              <a:solidFill>
                <a:prstClr val="black"/>
              </a:solidFill>
            </a:endParaRPr>
          </a:p>
        </p:txBody>
      </p:sp>
    </p:spTree>
    <p:extLst>
      <p:ext uri="{BB962C8B-B14F-4D97-AF65-F5344CB8AC3E}">
        <p14:creationId xmlns:p14="http://schemas.microsoft.com/office/powerpoint/2010/main" val="36606962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7274E9-B402-4A8D-8FF7-87010AB3E6C7}" type="slidenum">
              <a:rPr lang="zh-CN" altLang="en-US" smtClean="0">
                <a:solidFill>
                  <a:prstClr val="black"/>
                </a:solidFill>
              </a:rPr>
              <a:t>2</a:t>
            </a:fld>
            <a:endParaRPr lang="zh-CN" altLang="en-US">
              <a:solidFill>
                <a:prstClr val="black"/>
              </a:solidFill>
            </a:endParaRPr>
          </a:p>
        </p:txBody>
      </p:sp>
    </p:spTree>
    <p:extLst>
      <p:ext uri="{BB962C8B-B14F-4D97-AF65-F5344CB8AC3E}">
        <p14:creationId xmlns:p14="http://schemas.microsoft.com/office/powerpoint/2010/main" val="1259845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7274E9-B402-4A8D-8FF7-87010AB3E6C7}" type="slidenum">
              <a:rPr lang="zh-CN" altLang="en-US">
                <a:solidFill>
                  <a:prstClr val="black"/>
                </a:solidFill>
              </a:rPr>
              <a:t>3</a:t>
            </a:fld>
            <a:endParaRPr lang="zh-CN" altLang="en-US">
              <a:solidFill>
                <a:prstClr val="black"/>
              </a:solidFill>
            </a:endParaRPr>
          </a:p>
        </p:txBody>
      </p:sp>
    </p:spTree>
    <p:extLst>
      <p:ext uri="{BB962C8B-B14F-4D97-AF65-F5344CB8AC3E}">
        <p14:creationId xmlns:p14="http://schemas.microsoft.com/office/powerpoint/2010/main" val="1544589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http://www.pptvzaixian.com/shop/view36949.html</a:t>
            </a:r>
            <a:endParaRPr lang="zh-CN" altLang="en-US"/>
          </a:p>
        </p:txBody>
      </p:sp>
      <p:sp>
        <p:nvSpPr>
          <p:cNvPr id="4" name="灯片编号占位符 3"/>
          <p:cNvSpPr>
            <a:spLocks noGrp="1"/>
          </p:cNvSpPr>
          <p:nvPr>
            <p:ph type="sldNum" sz="quarter" idx="10"/>
          </p:nvPr>
        </p:nvSpPr>
        <p:spPr/>
        <p:txBody>
          <a:bodyPr/>
          <a:lstStyle/>
          <a:p>
            <a:fld id="{F9503977-52ED-4FD3-8A66-F30813EDCA41}" type="slidenum">
              <a:rPr lang="zh-CN" altLang="en-US" smtClean="0">
                <a:solidFill>
                  <a:prstClr val="black"/>
                </a:solidFill>
                <a:latin typeface="等线" panose="020F0502020204030204"/>
              </a:rPr>
              <a:t>4</a:t>
            </a:fld>
            <a:endParaRPr lang="zh-CN" altLang="en-US">
              <a:solidFill>
                <a:prstClr val="black"/>
              </a:solidFill>
              <a:latin typeface="等线" panose="020F0502020204030204"/>
            </a:endParaRPr>
          </a:p>
        </p:txBody>
      </p:sp>
    </p:spTree>
    <p:extLst>
      <p:ext uri="{BB962C8B-B14F-4D97-AF65-F5344CB8AC3E}">
        <p14:creationId xmlns:p14="http://schemas.microsoft.com/office/powerpoint/2010/main" val="31656943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5E79E1-E9CA-4648-B9F0-FAEF7EADB53A}" type="slidenum">
              <a:rPr lang="zh-CN" altLang="en-US" smtClean="0">
                <a:solidFill>
                  <a:prstClr val="black"/>
                </a:solidFill>
              </a:rPr>
              <a:t>5</a:t>
            </a:fld>
            <a:endParaRPr lang="zh-CN" altLang="en-US">
              <a:solidFill>
                <a:prstClr val="black"/>
              </a:solidFill>
            </a:endParaRPr>
          </a:p>
        </p:txBody>
      </p:sp>
    </p:spTree>
    <p:extLst>
      <p:ext uri="{BB962C8B-B14F-4D97-AF65-F5344CB8AC3E}">
        <p14:creationId xmlns:p14="http://schemas.microsoft.com/office/powerpoint/2010/main" val="8532653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5E79E1-E9CA-4648-B9F0-FAEF7EADB53A}" type="slidenum">
              <a:rPr lang="zh-CN" altLang="en-US" smtClean="0">
                <a:solidFill>
                  <a:prstClr val="black"/>
                </a:solidFill>
              </a:rPr>
              <a:t>6</a:t>
            </a:fld>
            <a:endParaRPr lang="zh-CN" altLang="en-US">
              <a:solidFill>
                <a:prstClr val="black"/>
              </a:solidFill>
            </a:endParaRPr>
          </a:p>
        </p:txBody>
      </p:sp>
    </p:spTree>
    <p:extLst>
      <p:ext uri="{BB962C8B-B14F-4D97-AF65-F5344CB8AC3E}">
        <p14:creationId xmlns:p14="http://schemas.microsoft.com/office/powerpoint/2010/main" val="4904284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10B2CB-872C-4AB9-83D7-1DD897584B85}" type="slidenum">
              <a:rPr lang="zh-CN" altLang="en-US" smtClean="0">
                <a:solidFill>
                  <a:prstClr val="black"/>
                </a:solidFill>
              </a:rPr>
              <a:t>7</a:t>
            </a:fld>
            <a:endParaRPr lang="zh-CN" altLang="en-US">
              <a:solidFill>
                <a:prstClr val="black"/>
              </a:solidFill>
            </a:endParaRPr>
          </a:p>
        </p:txBody>
      </p:sp>
    </p:spTree>
    <p:extLst>
      <p:ext uri="{BB962C8B-B14F-4D97-AF65-F5344CB8AC3E}">
        <p14:creationId xmlns:p14="http://schemas.microsoft.com/office/powerpoint/2010/main" val="14833336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958E18-9FDD-4487-9EB5-488C972019DF}" type="slidenum">
              <a:rPr lang="zh-CN" altLang="en-US" smtClean="0">
                <a:solidFill>
                  <a:prstClr val="black"/>
                </a:solidFill>
              </a:rPr>
              <a:t>8</a:t>
            </a:fld>
            <a:endParaRPr lang="zh-CN" altLang="en-US">
              <a:solidFill>
                <a:prstClr val="black"/>
              </a:solidFill>
            </a:endParaRPr>
          </a:p>
        </p:txBody>
      </p:sp>
    </p:spTree>
    <p:extLst>
      <p:ext uri="{BB962C8B-B14F-4D97-AF65-F5344CB8AC3E}">
        <p14:creationId xmlns:p14="http://schemas.microsoft.com/office/powerpoint/2010/main" val="30817859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7274E9-B402-4A8D-8FF7-87010AB3E6C7}" type="slidenum">
              <a:rPr lang="zh-CN" altLang="en-US">
                <a:solidFill>
                  <a:prstClr val="black"/>
                </a:solidFill>
              </a:rPr>
              <a:t>9</a:t>
            </a:fld>
            <a:endParaRPr lang="zh-CN" altLang="en-US">
              <a:solidFill>
                <a:prstClr val="black"/>
              </a:solidFill>
            </a:endParaRPr>
          </a:p>
        </p:txBody>
      </p:sp>
    </p:spTree>
    <p:extLst>
      <p:ext uri="{BB962C8B-B14F-4D97-AF65-F5344CB8AC3E}">
        <p14:creationId xmlns:p14="http://schemas.microsoft.com/office/powerpoint/2010/main" val="24164484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7274E9-B402-4A8D-8FF7-87010AB3E6C7}" type="slidenum">
              <a:rPr lang="zh-CN" altLang="en-US" smtClean="0">
                <a:solidFill>
                  <a:prstClr val="black"/>
                </a:solidFill>
              </a:rPr>
              <a:t>10</a:t>
            </a:fld>
            <a:endParaRPr lang="zh-CN" altLang="en-US">
              <a:solidFill>
                <a:prstClr val="black"/>
              </a:solidFill>
            </a:endParaRPr>
          </a:p>
        </p:txBody>
      </p:sp>
    </p:spTree>
    <p:extLst>
      <p:ext uri="{BB962C8B-B14F-4D97-AF65-F5344CB8AC3E}">
        <p14:creationId xmlns:p14="http://schemas.microsoft.com/office/powerpoint/2010/main" val="33653597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FF5570-FE69-4FDF-99DA-8CDE436443CD}" type="slidenum">
              <a:rPr lang="en-US" smtClean="0">
                <a:solidFill>
                  <a:prstClr val="black"/>
                </a:solidFill>
              </a:rPr>
              <a:t>11</a:t>
            </a:fld>
            <a:endParaRPr lang="en-US">
              <a:solidFill>
                <a:prstClr val="black"/>
              </a:solidFill>
            </a:endParaRPr>
          </a:p>
        </p:txBody>
      </p:sp>
    </p:spTree>
    <p:extLst>
      <p:ext uri="{BB962C8B-B14F-4D97-AF65-F5344CB8AC3E}">
        <p14:creationId xmlns:p14="http://schemas.microsoft.com/office/powerpoint/2010/main" val="19739444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FF5570-FE69-4FDF-99DA-8CDE436443CD}" type="slidenum">
              <a:rPr lang="en-US" smtClean="0">
                <a:solidFill>
                  <a:prstClr val="black"/>
                </a:solidFill>
              </a:rPr>
              <a:t>12</a:t>
            </a:fld>
            <a:endParaRPr lang="en-US">
              <a:solidFill>
                <a:prstClr val="black"/>
              </a:solidFill>
            </a:endParaRPr>
          </a:p>
        </p:txBody>
      </p:sp>
    </p:spTree>
    <p:extLst>
      <p:ext uri="{BB962C8B-B14F-4D97-AF65-F5344CB8AC3E}">
        <p14:creationId xmlns:p14="http://schemas.microsoft.com/office/powerpoint/2010/main" val="21923832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FF5570-FE69-4FDF-99DA-8CDE436443CD}" type="slidenum">
              <a:rPr lang="en-US" smtClean="0">
                <a:solidFill>
                  <a:prstClr val="black"/>
                </a:solidFill>
              </a:rPr>
              <a:t>13</a:t>
            </a:fld>
            <a:endParaRPr lang="en-US">
              <a:solidFill>
                <a:prstClr val="black"/>
              </a:solidFill>
            </a:endParaRPr>
          </a:p>
        </p:txBody>
      </p:sp>
    </p:spTree>
    <p:extLst>
      <p:ext uri="{BB962C8B-B14F-4D97-AF65-F5344CB8AC3E}">
        <p14:creationId xmlns:p14="http://schemas.microsoft.com/office/powerpoint/2010/main" val="10195455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FF5570-FE69-4FDF-99DA-8CDE436443CD}" type="slidenum">
              <a:rPr lang="en-US" smtClean="0">
                <a:solidFill>
                  <a:prstClr val="black"/>
                </a:solidFill>
              </a:rPr>
              <a:t>14</a:t>
            </a:fld>
            <a:endParaRPr lang="en-US">
              <a:solidFill>
                <a:prstClr val="black"/>
              </a:solidFill>
            </a:endParaRPr>
          </a:p>
        </p:txBody>
      </p:sp>
    </p:spTree>
    <p:extLst>
      <p:ext uri="{BB962C8B-B14F-4D97-AF65-F5344CB8AC3E}">
        <p14:creationId xmlns:p14="http://schemas.microsoft.com/office/powerpoint/2010/main" val="29749200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FF5570-FE69-4FDF-99DA-8CDE436443CD}" type="slidenum">
              <a:rPr lang="en-US" smtClean="0">
                <a:solidFill>
                  <a:prstClr val="black"/>
                </a:solidFill>
              </a:rPr>
              <a:t>15</a:t>
            </a:fld>
            <a:endParaRPr lang="en-US">
              <a:solidFill>
                <a:prstClr val="black"/>
              </a:solidFill>
            </a:endParaRPr>
          </a:p>
        </p:txBody>
      </p:sp>
    </p:spTree>
    <p:extLst>
      <p:ext uri="{BB962C8B-B14F-4D97-AF65-F5344CB8AC3E}">
        <p14:creationId xmlns:p14="http://schemas.microsoft.com/office/powerpoint/2010/main" val="15737383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7274E9-B402-4A8D-8FF7-87010AB3E6C7}" type="slidenum">
              <a:rPr lang="zh-CN" altLang="en-US" smtClean="0">
                <a:solidFill>
                  <a:prstClr val="black"/>
                </a:solidFill>
              </a:rPr>
              <a:t>16</a:t>
            </a:fld>
            <a:endParaRPr lang="zh-CN" altLang="en-US">
              <a:solidFill>
                <a:prstClr val="black"/>
              </a:solidFill>
            </a:endParaRPr>
          </a:p>
        </p:txBody>
      </p:sp>
    </p:spTree>
    <p:extLst>
      <p:ext uri="{BB962C8B-B14F-4D97-AF65-F5344CB8AC3E}">
        <p14:creationId xmlns:p14="http://schemas.microsoft.com/office/powerpoint/2010/main" val="25666113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FF5570-FE69-4FDF-99DA-8CDE436443CD}" type="slidenum">
              <a:rPr lang="en-US" smtClean="0">
                <a:solidFill>
                  <a:prstClr val="black"/>
                </a:solidFill>
              </a:rPr>
              <a:t>17</a:t>
            </a:fld>
            <a:endParaRPr lang="en-US">
              <a:solidFill>
                <a:prstClr val="black"/>
              </a:solidFill>
            </a:endParaRPr>
          </a:p>
        </p:txBody>
      </p:sp>
    </p:spTree>
    <p:extLst>
      <p:ext uri="{BB962C8B-B14F-4D97-AF65-F5344CB8AC3E}">
        <p14:creationId xmlns:p14="http://schemas.microsoft.com/office/powerpoint/2010/main" val="27907510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FF5570-FE69-4FDF-99DA-8CDE436443CD}" type="slidenum">
              <a:rPr lang="en-US" smtClean="0">
                <a:solidFill>
                  <a:prstClr val="black"/>
                </a:solidFill>
              </a:rPr>
              <a:t>18</a:t>
            </a:fld>
            <a:endParaRPr lang="en-US">
              <a:solidFill>
                <a:prstClr val="black"/>
              </a:solidFill>
            </a:endParaRPr>
          </a:p>
        </p:txBody>
      </p:sp>
    </p:spTree>
    <p:extLst>
      <p:ext uri="{BB962C8B-B14F-4D97-AF65-F5344CB8AC3E}">
        <p14:creationId xmlns:p14="http://schemas.microsoft.com/office/powerpoint/2010/main" val="24084356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FF5570-FE69-4FDF-99DA-8CDE436443CD}" type="slidenum">
              <a:rPr lang="en-US" smtClean="0">
                <a:solidFill>
                  <a:prstClr val="black"/>
                </a:solidFill>
              </a:rPr>
              <a:t>19</a:t>
            </a:fld>
            <a:endParaRPr lang="en-US">
              <a:solidFill>
                <a:prstClr val="black"/>
              </a:solidFill>
            </a:endParaRPr>
          </a:p>
        </p:txBody>
      </p:sp>
    </p:spTree>
    <p:extLst>
      <p:ext uri="{BB962C8B-B14F-4D97-AF65-F5344CB8AC3E}">
        <p14:creationId xmlns:p14="http://schemas.microsoft.com/office/powerpoint/2010/main" val="15089195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FF5570-FE69-4FDF-99DA-8CDE436443CD}" type="slidenum">
              <a:rPr lang="en-US" smtClean="0">
                <a:solidFill>
                  <a:prstClr val="black"/>
                </a:solidFill>
              </a:rPr>
              <a:t>20</a:t>
            </a:fld>
            <a:endParaRPr lang="en-US">
              <a:solidFill>
                <a:prstClr val="black"/>
              </a:solidFill>
            </a:endParaRPr>
          </a:p>
        </p:txBody>
      </p:sp>
    </p:spTree>
    <p:extLst>
      <p:ext uri="{BB962C8B-B14F-4D97-AF65-F5344CB8AC3E}">
        <p14:creationId xmlns:p14="http://schemas.microsoft.com/office/powerpoint/2010/main" val="25797084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FF5570-FE69-4FDF-99DA-8CDE436443CD}" type="slidenum">
              <a:rPr lang="en-US" smtClean="0">
                <a:solidFill>
                  <a:prstClr val="black"/>
                </a:solidFill>
              </a:rPr>
              <a:t>21</a:t>
            </a:fld>
            <a:endParaRPr lang="en-US">
              <a:solidFill>
                <a:prstClr val="black"/>
              </a:solidFill>
            </a:endParaRPr>
          </a:p>
        </p:txBody>
      </p:sp>
    </p:spTree>
    <p:extLst>
      <p:ext uri="{BB962C8B-B14F-4D97-AF65-F5344CB8AC3E}">
        <p14:creationId xmlns:p14="http://schemas.microsoft.com/office/powerpoint/2010/main" val="989402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B36ED3-7B3F-429D-91FF-87ECEF25791A}" type="slidenum">
              <a:rPr lang="zh-CN" altLang="en-US" smtClean="0">
                <a:solidFill>
                  <a:prstClr val="black"/>
                </a:solidFill>
              </a:rPr>
              <a:t>22</a:t>
            </a:fld>
            <a:endParaRPr lang="zh-CN" altLang="en-US">
              <a:solidFill>
                <a:prstClr val="black"/>
              </a:solidFill>
            </a:endParaRPr>
          </a:p>
        </p:txBody>
      </p:sp>
    </p:spTree>
    <p:extLst>
      <p:ext uri="{BB962C8B-B14F-4D97-AF65-F5344CB8AC3E}">
        <p14:creationId xmlns:p14="http://schemas.microsoft.com/office/powerpoint/2010/main" val="14247269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C8C56D9-2DE0-4D60-B132-E5C32220A4E7}" type="datetimeFigureOut">
              <a:rPr lang="zh-CN" altLang="en-US" smtClean="0">
                <a:solidFill>
                  <a:prstClr val="black">
                    <a:tint val="75000"/>
                  </a:prstClr>
                </a:solidFill>
              </a:rPr>
              <a:t>2018/3/30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822BF773-FF05-402C-A773-0E79CF7882B7}"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8C56D9-2DE0-4D60-B132-E5C32220A4E7}" type="datetimeFigureOut">
              <a:rPr lang="zh-CN" altLang="en-US" smtClean="0">
                <a:solidFill>
                  <a:prstClr val="black">
                    <a:tint val="75000"/>
                  </a:prstClr>
                </a:solidFill>
              </a:rPr>
              <a:t>2018/3/30</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822BF773-FF05-402C-A773-0E79CF7882B7}"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垂直排列标题与&#10;文本">
    <p:spTree>
      <p:nvGrpSpPr>
        <p:cNvPr id="1" name=""/>
        <p:cNvGrpSpPr/>
        <p:nvPr/>
      </p:nvGrpSpPr>
      <p:grpSpPr>
        <a:xfrm>
          <a:off x="0" y="0"/>
          <a:ext cx="0" cy="0"/>
          <a:chOff x="0" y="0"/>
          <a:chExt cx="0" cy="0"/>
        </a:xfrm>
      </p:grpSpPr>
      <p:sp>
        <p:nvSpPr>
          <p:cNvPr id="7" name="矩形 6"/>
          <p:cNvSpPr/>
          <p:nvPr userDrawn="1"/>
        </p:nvSpPr>
        <p:spPr>
          <a:xfrm>
            <a:off x="2878049" y="283339"/>
            <a:ext cx="6435902" cy="461665"/>
          </a:xfrm>
          <a:prstGeom prst="rect">
            <a:avLst/>
          </a:prstGeom>
        </p:spPr>
        <p:txBody>
          <a:bodyPr wrap="square">
            <a:spAutoFit/>
          </a:bodyPr>
          <a:lstStyle/>
          <a:p>
            <a:pPr algn="ctr"/>
            <a:r>
              <a:rPr lang="zh-CN" altLang="en-US" sz="2400" b="1" spc="300">
                <a:solidFill>
                  <a:srgbClr val="0070C0"/>
                </a:solidFill>
                <a:latin typeface="微软雅黑" panose="020B0503020204020204" pitchFamily="34" charset="-122"/>
              </a:rPr>
              <a:t>添加文字标题</a:t>
            </a:r>
            <a:endParaRPr lang="zh-CN" altLang="en-US" sz="2400" b="1" spc="300" dirty="0">
              <a:solidFill>
                <a:srgbClr val="0070C0"/>
              </a:solidFill>
              <a:latin typeface="微软雅黑" panose="020B0503020204020204" pitchFamily="34" charset="-122"/>
            </a:endParaRPr>
          </a:p>
        </p:txBody>
      </p:sp>
      <p:sp>
        <p:nvSpPr>
          <p:cNvPr id="8" name="矩形 7"/>
          <p:cNvSpPr/>
          <p:nvPr userDrawn="1"/>
        </p:nvSpPr>
        <p:spPr>
          <a:xfrm>
            <a:off x="4353188" y="737533"/>
            <a:ext cx="3485625" cy="276999"/>
          </a:xfrm>
          <a:prstGeom prst="rect">
            <a:avLst/>
          </a:prstGeom>
        </p:spPr>
        <p:txBody>
          <a:bodyPr wrap="square">
            <a:spAutoFit/>
          </a:bodyPr>
          <a:lstStyle/>
          <a:p>
            <a:pPr algn="ctr"/>
            <a:r>
              <a:rPr lang="en-US" altLang="zh-CN" sz="1200" spc="300">
                <a:solidFill>
                  <a:srgbClr val="1C1C1C">
                    <a:lumMod val="75000"/>
                    <a:lumOff val="25000"/>
                  </a:srgbClr>
                </a:solidFill>
                <a:latin typeface="微软雅黑" panose="020B0503020204020204" pitchFamily="34" charset="-122"/>
              </a:rPr>
              <a:t>Add Title In This Document</a:t>
            </a:r>
            <a:endParaRPr lang="zh-CN" altLang="en-US" sz="1200" spc="300" dirty="0">
              <a:solidFill>
                <a:srgbClr val="1C1C1C">
                  <a:lumMod val="75000"/>
                  <a:lumOff val="25000"/>
                </a:srgbClr>
              </a:solidFill>
              <a:latin typeface="微软雅黑" panose="020B0503020204020204" pitchFamily="34" charset="-122"/>
            </a:endParaRPr>
          </a:p>
        </p:txBody>
      </p:sp>
      <p:sp>
        <p:nvSpPr>
          <p:cNvPr id="9" name="矩形 8"/>
          <p:cNvSpPr/>
          <p:nvPr userDrawn="1"/>
        </p:nvSpPr>
        <p:spPr>
          <a:xfrm>
            <a:off x="0" y="6581775"/>
            <a:ext cx="12192000" cy="27622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0" name="矩形 9"/>
          <p:cNvSpPr/>
          <p:nvPr userDrawn="1"/>
        </p:nvSpPr>
        <p:spPr>
          <a:xfrm>
            <a:off x="4133093" y="6553199"/>
            <a:ext cx="3925814" cy="338554"/>
          </a:xfrm>
          <a:prstGeom prst="rect">
            <a:avLst/>
          </a:prstGeom>
        </p:spPr>
        <p:txBody>
          <a:bodyPr wrap="square">
            <a:spAutoFit/>
          </a:bodyPr>
          <a:lstStyle/>
          <a:p>
            <a:pPr algn="ctr"/>
            <a:r>
              <a:rPr lang="zh-CN" altLang="en-US" sz="1600" spc="600">
                <a:solidFill>
                  <a:prstClr val="white"/>
                </a:solidFill>
                <a:latin typeface="微软雅黑" panose="020B0503020204020204" pitchFamily="34" charset="-122"/>
              </a:rPr>
              <a:t>企业培训</a:t>
            </a:r>
            <a:r>
              <a:rPr lang="en-US" altLang="zh-CN" sz="1600" spc="600">
                <a:solidFill>
                  <a:prstClr val="white"/>
                </a:solidFill>
                <a:latin typeface="微软雅黑" panose="020B0503020204020204" pitchFamily="34" charset="-122"/>
              </a:rPr>
              <a:t>-</a:t>
            </a:r>
            <a:r>
              <a:rPr lang="zh-CN" altLang="en-US" sz="1600" spc="600">
                <a:solidFill>
                  <a:prstClr val="white"/>
                </a:solidFill>
                <a:latin typeface="微软雅黑" panose="020B0503020204020204" pitchFamily="34" charset="-122"/>
              </a:rPr>
              <a:t>沟通技巧</a:t>
            </a:r>
          </a:p>
        </p:txBody>
      </p:sp>
      <p:cxnSp>
        <p:nvCxnSpPr>
          <p:cNvPr id="11" name="直接连接符 10"/>
          <p:cNvCxnSpPr/>
          <p:nvPr userDrawn="1"/>
        </p:nvCxnSpPr>
        <p:spPr>
          <a:xfrm>
            <a:off x="-381000" y="6543674"/>
            <a:ext cx="13630275"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自定义版式">
    <p:bg>
      <p:bgPr>
        <a:solidFill>
          <a:schemeClr val="bg1"/>
        </a:solid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EA582442-FD70-4F06-AE52-81C57F7FE346}" type="datetimeFigureOut">
              <a:rPr lang="zh-CN" altLang="en-US" smtClean="0">
                <a:solidFill>
                  <a:prstClr val="black">
                    <a:tint val="75000"/>
                  </a:prstClr>
                </a:solidFill>
              </a:rPr>
              <a:t>2018/3/30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EB695EF-078A-4DE1-ACD8-3EC7CB62647E}"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EA582442-FD70-4F06-AE52-81C57F7FE346}" type="datetimeFigureOut">
              <a:rPr lang="zh-CN" altLang="en-US" smtClean="0">
                <a:solidFill>
                  <a:prstClr val="black">
                    <a:tint val="75000"/>
                  </a:prstClr>
                </a:solidFill>
              </a:rPr>
              <a:t>2018/3/30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EB695EF-078A-4DE1-ACD8-3EC7CB62647E}"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矩形 4"/>
          <p:cNvSpPr/>
          <p:nvPr userDrawn="1"/>
        </p:nvSpPr>
        <p:spPr>
          <a:xfrm>
            <a:off x="4695616" y="308368"/>
            <a:ext cx="2800767" cy="523220"/>
          </a:xfrm>
          <a:prstGeom prst="rect">
            <a:avLst/>
          </a:prstGeom>
        </p:spPr>
        <p:txBody>
          <a:bodyPr wrap="none">
            <a:spAutoFit/>
          </a:bodyPr>
          <a:lstStyle/>
          <a:p>
            <a:pPr algn="ctr"/>
            <a:r>
              <a:rPr lang="zh-CN" altLang="en-US" sz="2800" b="1" spc="600">
                <a:solidFill>
                  <a:srgbClr val="0070C0"/>
                </a:solidFill>
                <a:latin typeface="微软雅黑" panose="020B0503020204020204" pitchFamily="34" charset="-122"/>
                <a:cs typeface="+mn-ea"/>
                <a:sym typeface="+mn-lt"/>
              </a:rPr>
              <a:t>添加文字标题</a:t>
            </a:r>
          </a:p>
        </p:txBody>
      </p:sp>
      <p:sp>
        <p:nvSpPr>
          <p:cNvPr id="6" name="矩形 5"/>
          <p:cNvSpPr/>
          <p:nvPr userDrawn="1"/>
        </p:nvSpPr>
        <p:spPr>
          <a:xfrm>
            <a:off x="4501653" y="836577"/>
            <a:ext cx="3188693" cy="276999"/>
          </a:xfrm>
          <a:prstGeom prst="rect">
            <a:avLst/>
          </a:prstGeom>
        </p:spPr>
        <p:txBody>
          <a:bodyPr wrap="none">
            <a:spAutoFit/>
          </a:bodyPr>
          <a:lstStyle/>
          <a:p>
            <a:pPr algn="ctr">
              <a:defRPr/>
            </a:pPr>
            <a:r>
              <a:rPr lang="en-US" altLang="zh-CN" sz="1200" spc="300">
                <a:solidFill>
                  <a:srgbClr val="1C1C1C">
                    <a:lumMod val="75000"/>
                    <a:lumOff val="25000"/>
                  </a:srgbClr>
                </a:solidFill>
                <a:latin typeface="微软雅黑" panose="020B0503020204020204" pitchFamily="34" charset="-122"/>
                <a:ea typeface="宋体" panose="02010600030101010101" pitchFamily="2" charset="-122"/>
              </a:rPr>
              <a:t>Add Title In This Document</a:t>
            </a:r>
            <a:endParaRPr lang="zh-CN" altLang="en-US" sz="1200" spc="300" dirty="0">
              <a:solidFill>
                <a:srgbClr val="1C1C1C">
                  <a:lumMod val="75000"/>
                  <a:lumOff val="25000"/>
                </a:srgbClr>
              </a:solidFill>
              <a:latin typeface="微软雅黑" panose="020B0503020204020204" pitchFamily="34" charset="-122"/>
              <a:ea typeface="宋体" panose="02010600030101010101" pitchFamily="2" charset="-122"/>
            </a:endParaRPr>
          </a:p>
        </p:txBody>
      </p:sp>
      <p:sp>
        <p:nvSpPr>
          <p:cNvPr id="7" name="矩形 6"/>
          <p:cNvSpPr/>
          <p:nvPr userDrawn="1"/>
        </p:nvSpPr>
        <p:spPr>
          <a:xfrm>
            <a:off x="0" y="6581775"/>
            <a:ext cx="12192000" cy="27622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9" name="矩形 8"/>
          <p:cNvSpPr/>
          <p:nvPr userDrawn="1"/>
        </p:nvSpPr>
        <p:spPr>
          <a:xfrm>
            <a:off x="4133093" y="6553199"/>
            <a:ext cx="3925814" cy="338554"/>
          </a:xfrm>
          <a:prstGeom prst="rect">
            <a:avLst/>
          </a:prstGeom>
        </p:spPr>
        <p:txBody>
          <a:bodyPr wrap="square">
            <a:spAutoFit/>
          </a:bodyPr>
          <a:lstStyle/>
          <a:p>
            <a:pPr algn="ctr"/>
            <a:r>
              <a:rPr lang="zh-CN" altLang="en-US" sz="1600" spc="600">
                <a:solidFill>
                  <a:prstClr val="white"/>
                </a:solidFill>
                <a:latin typeface="微软雅黑" panose="020B0503020204020204" pitchFamily="34" charset="-122"/>
              </a:rPr>
              <a:t>企业培训</a:t>
            </a:r>
            <a:r>
              <a:rPr lang="en-US" altLang="zh-CN" sz="1600" spc="600">
                <a:solidFill>
                  <a:prstClr val="white"/>
                </a:solidFill>
                <a:latin typeface="微软雅黑" panose="020B0503020204020204" pitchFamily="34" charset="-122"/>
              </a:rPr>
              <a:t>-</a:t>
            </a:r>
            <a:r>
              <a:rPr lang="zh-CN" altLang="en-US" sz="1600" spc="600">
                <a:solidFill>
                  <a:prstClr val="white"/>
                </a:solidFill>
                <a:latin typeface="微软雅黑" panose="020B0503020204020204" pitchFamily="34" charset="-122"/>
              </a:rPr>
              <a:t>沟通技巧</a:t>
            </a:r>
          </a:p>
        </p:txBody>
      </p:sp>
      <p:cxnSp>
        <p:nvCxnSpPr>
          <p:cNvPr id="10" name="直接连接符 9"/>
          <p:cNvCxnSpPr/>
          <p:nvPr userDrawn="1"/>
        </p:nvCxnSpPr>
        <p:spPr>
          <a:xfrm>
            <a:off x="-381000" y="6543674"/>
            <a:ext cx="13630275"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标题和内容">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16" name="原创设计师QQ598969553                 _1"/>
          <p:cNvSpPr txBox="1"/>
          <p:nvPr userDrawn="1"/>
        </p:nvSpPr>
        <p:spPr>
          <a:xfrm>
            <a:off x="4310896" y="255061"/>
            <a:ext cx="3570208" cy="707886"/>
          </a:xfrm>
          <a:prstGeom prst="rect">
            <a:avLst/>
          </a:prstGeom>
          <a:noFill/>
        </p:spPr>
        <p:txBody>
          <a:bodyPr wrap="none" rtlCol="0">
            <a:spAutoFit/>
          </a:bodyPr>
          <a:lstStyle/>
          <a:p>
            <a:pPr algn="ctr"/>
            <a:r>
              <a:rPr lang="zh-CN" altLang="en-US" sz="4000" b="1" spc="400" dirty="0">
                <a:solidFill>
                  <a:srgbClr val="0070C0"/>
                </a:solidFill>
                <a:latin typeface="微软雅黑" panose="020B0503020204020204" pitchFamily="34" charset="-122"/>
              </a:rPr>
              <a:t>添加标题内容</a:t>
            </a:r>
            <a:endParaRPr lang="zh-CN" altLang="en-US" sz="3200" b="1" spc="400" dirty="0">
              <a:solidFill>
                <a:srgbClr val="0070C0"/>
              </a:solidFill>
              <a:latin typeface="微软雅黑" panose="020B0503020204020204" pitchFamily="34" charset="-122"/>
            </a:endParaRPr>
          </a:p>
        </p:txBody>
      </p:sp>
      <p:grpSp>
        <p:nvGrpSpPr>
          <p:cNvPr id="17" name="组合 16"/>
          <p:cNvGrpSpPr/>
          <p:nvPr userDrawn="1"/>
        </p:nvGrpSpPr>
        <p:grpSpPr>
          <a:xfrm>
            <a:off x="2125663" y="1096096"/>
            <a:ext cx="7940676" cy="41909"/>
            <a:chOff x="3060700" y="4724400"/>
            <a:chExt cx="5955507" cy="31432"/>
          </a:xfrm>
        </p:grpSpPr>
        <p:cxnSp>
          <p:nvCxnSpPr>
            <p:cNvPr id="18" name="直接连接符 17"/>
            <p:cNvCxnSpPr/>
            <p:nvPr/>
          </p:nvCxnSpPr>
          <p:spPr>
            <a:xfrm>
              <a:off x="3060700" y="4724400"/>
              <a:ext cx="5955507"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3060700" y="4755832"/>
              <a:ext cx="595550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8C56D9-2DE0-4D60-B132-E5C32220A4E7}" type="datetimeFigureOut">
              <a:rPr lang="zh-CN" altLang="en-US" smtClean="0">
                <a:solidFill>
                  <a:prstClr val="black">
                    <a:tint val="75000"/>
                  </a:prstClr>
                </a:solidFill>
              </a:rPr>
              <a:t>2018/3/30</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2BF773-FF05-402C-A773-0E79CF7882B7}" type="slidenum">
              <a:rPr lang="zh-CN" altLang="en-US" smtClean="0">
                <a:solidFill>
                  <a:prstClr val="black">
                    <a:tint val="75000"/>
                  </a:prstClr>
                </a:solidFill>
              </a:rPr>
              <a:t>‹#›</a:t>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582442-FD70-4F06-AE52-81C57F7FE346}" type="datetimeFigureOut">
              <a:rPr lang="zh-CN" altLang="en-US" smtClean="0">
                <a:solidFill>
                  <a:prstClr val="black">
                    <a:tint val="75000"/>
                  </a:prstClr>
                </a:solidFill>
              </a:rPr>
              <a:t>2018/3/30</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B695EF-078A-4DE1-ACD8-3EC7CB62647E}" type="slidenum">
              <a:rPr lang="zh-CN" altLang="en-US" smtClean="0">
                <a:solidFill>
                  <a:prstClr val="black">
                    <a:tint val="75000"/>
                  </a:prstClr>
                </a:solidFill>
              </a:rPr>
              <a:t>‹#›</a:t>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4000" b="-4000"/>
          </a:stretch>
        </a:blipFill>
        <a:effectLst/>
      </p:bgPr>
    </p:bg>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gradFill flip="none" rotWithShape="1">
            <a:gsLst>
              <a:gs pos="0">
                <a:srgbClr val="0070C0">
                  <a:alpha val="20000"/>
                </a:srgbClr>
              </a:gs>
              <a:gs pos="85000">
                <a:srgbClr val="0070C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 name="文本框 4"/>
          <p:cNvSpPr txBox="1"/>
          <p:nvPr/>
        </p:nvSpPr>
        <p:spPr>
          <a:xfrm>
            <a:off x="5918452" y="2257929"/>
            <a:ext cx="5686172" cy="600164"/>
          </a:xfrm>
          <a:prstGeom prst="rect">
            <a:avLst/>
          </a:prstGeom>
          <a:noFill/>
        </p:spPr>
        <p:txBody>
          <a:bodyPr wrap="none" rtlCol="0">
            <a:spAutoFit/>
          </a:bodyPr>
          <a:lstStyle/>
          <a:p>
            <a:pPr algn="r"/>
            <a:r>
              <a:rPr lang="zh-CN" altLang="en-US" sz="3300" b="1">
                <a:solidFill>
                  <a:prstClr val="white"/>
                </a:solidFill>
                <a:cs typeface="+mn-ea"/>
                <a:sym typeface="+mn-lt"/>
              </a:rPr>
              <a:t>人具有收集和发送信息的能力</a:t>
            </a:r>
            <a:endParaRPr lang="zh-CN" altLang="en-US" sz="3300" b="1" dirty="0">
              <a:solidFill>
                <a:prstClr val="white"/>
              </a:solidFill>
              <a:cs typeface="+mn-ea"/>
              <a:sym typeface="+mn-lt"/>
            </a:endParaRPr>
          </a:p>
        </p:txBody>
      </p:sp>
      <p:sp>
        <p:nvSpPr>
          <p:cNvPr id="6" name="文本框 5"/>
          <p:cNvSpPr txBox="1"/>
          <p:nvPr/>
        </p:nvSpPr>
        <p:spPr>
          <a:xfrm>
            <a:off x="9383031" y="3907440"/>
            <a:ext cx="2114550" cy="374571"/>
          </a:xfrm>
          <a:prstGeom prst="roundRect">
            <a:avLst/>
          </a:prstGeom>
          <a:solidFill>
            <a:schemeClr val="bg1"/>
          </a:solidFill>
        </p:spPr>
        <p:txBody>
          <a:bodyPr wrap="square" rtlCol="0">
            <a:spAutoFit/>
          </a:bodyPr>
          <a:lstStyle/>
          <a:p>
            <a:pPr algn="ctr"/>
            <a:r>
              <a:rPr lang="zh-CN" altLang="en-US" sz="1600" b="1" spc="600">
                <a:solidFill>
                  <a:srgbClr val="0070C0"/>
                </a:solidFill>
                <a:cs typeface="+mn-ea"/>
                <a:sym typeface="+mn-lt"/>
              </a:rPr>
              <a:t>企业培训</a:t>
            </a:r>
            <a:endParaRPr lang="zh-CN" altLang="en-US" sz="1600" b="1" spc="600" dirty="0">
              <a:solidFill>
                <a:srgbClr val="0070C0"/>
              </a:solidFill>
              <a:cs typeface="+mn-ea"/>
              <a:sym typeface="+mn-lt"/>
            </a:endParaRPr>
          </a:p>
        </p:txBody>
      </p:sp>
      <p:sp>
        <p:nvSpPr>
          <p:cNvPr id="7" name="矩形 6"/>
          <p:cNvSpPr/>
          <p:nvPr/>
        </p:nvSpPr>
        <p:spPr>
          <a:xfrm>
            <a:off x="6578889" y="905584"/>
            <a:ext cx="5025735" cy="1446550"/>
          </a:xfrm>
          <a:prstGeom prst="rect">
            <a:avLst/>
          </a:prstGeom>
        </p:spPr>
        <p:txBody>
          <a:bodyPr wrap="none">
            <a:spAutoFit/>
          </a:bodyPr>
          <a:lstStyle/>
          <a:p>
            <a:pPr algn="r"/>
            <a:r>
              <a:rPr lang="zh-CN" altLang="en-US" sz="8800" b="1" spc="600">
                <a:solidFill>
                  <a:prstClr val="white"/>
                </a:solidFill>
                <a:cs typeface="+mn-ea"/>
                <a:sym typeface="+mn-lt"/>
              </a:rPr>
              <a:t>沟通技巧</a:t>
            </a:r>
            <a:endParaRPr lang="zh-CN" altLang="en-US" sz="8800" b="1" spc="600" dirty="0">
              <a:solidFill>
                <a:prstClr val="white"/>
              </a:solidFill>
              <a:cs typeface="+mn-ea"/>
              <a:sym typeface="+mn-lt"/>
            </a:endParaRPr>
          </a:p>
        </p:txBody>
      </p:sp>
      <p:sp>
        <p:nvSpPr>
          <p:cNvPr id="8" name="文本框 7"/>
          <p:cNvSpPr txBox="1"/>
          <p:nvPr/>
        </p:nvSpPr>
        <p:spPr>
          <a:xfrm>
            <a:off x="5416061" y="2887894"/>
            <a:ext cx="6188563" cy="923330"/>
          </a:xfrm>
          <a:prstGeom prst="rect">
            <a:avLst/>
          </a:prstGeom>
          <a:noFill/>
        </p:spPr>
        <p:txBody>
          <a:bodyPr wrap="square" rtlCol="0">
            <a:spAutoFit/>
          </a:bodyPr>
          <a:lstStyle/>
          <a:p>
            <a:pPr algn="r">
              <a:lnSpc>
                <a:spcPct val="150000"/>
              </a:lnSpc>
            </a:pPr>
            <a:r>
              <a:rPr lang="zh-CN" altLang="en-US" sz="1200" b="1">
                <a:solidFill>
                  <a:prstClr val="white"/>
                </a:solidFill>
                <a:cs typeface="+mn-ea"/>
                <a:sym typeface="+mn-lt"/>
              </a:rPr>
              <a:t>能通过书写、口头与肢体语言的媒介</a:t>
            </a:r>
            <a:endParaRPr lang="en-US" altLang="zh-CN" sz="1200" b="1">
              <a:solidFill>
                <a:prstClr val="white"/>
              </a:solidFill>
              <a:cs typeface="+mn-ea"/>
              <a:sym typeface="+mn-lt"/>
            </a:endParaRPr>
          </a:p>
          <a:p>
            <a:pPr algn="r">
              <a:lnSpc>
                <a:spcPct val="150000"/>
              </a:lnSpc>
            </a:pPr>
            <a:r>
              <a:rPr lang="zh-CN" altLang="en-US" sz="1200" b="1">
                <a:solidFill>
                  <a:prstClr val="white"/>
                </a:solidFill>
                <a:cs typeface="+mn-ea"/>
                <a:sym typeface="+mn-lt"/>
              </a:rPr>
              <a:t>有效与明确地向他人表达自己的想法、感受与态度，亦能较快、正确地解读他人的信息</a:t>
            </a:r>
            <a:endParaRPr lang="en-US" altLang="zh-CN" sz="1200" b="1">
              <a:solidFill>
                <a:prstClr val="white"/>
              </a:solidFill>
              <a:cs typeface="+mn-ea"/>
              <a:sym typeface="+mn-lt"/>
            </a:endParaRPr>
          </a:p>
          <a:p>
            <a:pPr algn="r">
              <a:lnSpc>
                <a:spcPct val="150000"/>
              </a:lnSpc>
            </a:pPr>
            <a:r>
              <a:rPr lang="zh-CN" altLang="en-US" sz="1200" b="1">
                <a:solidFill>
                  <a:prstClr val="white"/>
                </a:solidFill>
                <a:cs typeface="+mn-ea"/>
                <a:sym typeface="+mn-lt"/>
              </a:rPr>
              <a:t>从而了解他人的想法、感受与态度</a:t>
            </a:r>
            <a:endParaRPr lang="zh-CN" altLang="en-US" sz="1200" b="1" dirty="0">
              <a:solidFill>
                <a:prstClr val="white"/>
              </a:solidFill>
              <a:cs typeface="+mn-ea"/>
              <a:sym typeface="+mn-lt"/>
            </a:endParaRPr>
          </a:p>
        </p:txBody>
      </p:sp>
    </p:spTree>
  </p:cSld>
  <p:clrMapOvr>
    <a:masterClrMapping/>
  </p:clrMapOvr>
  <p:transition spd="slow" advTm="8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2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0-#ppt_w/2"/>
                                          </p:val>
                                        </p:tav>
                                        <p:tav tm="100000">
                                          <p:val>
                                            <p:strVal val="#ppt_x"/>
                                          </p:val>
                                        </p:tav>
                                      </p:tavLst>
                                    </p:anim>
                                    <p:anim calcmode="lin" valueType="num">
                                      <p:cBhvr additive="base">
                                        <p:cTn id="8" dur="75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750" fill="hold"/>
                                        <p:tgtEl>
                                          <p:spTgt spid="5"/>
                                        </p:tgtEl>
                                        <p:attrNameLst>
                                          <p:attrName>ppt_x</p:attrName>
                                        </p:attrNameLst>
                                      </p:cBhvr>
                                      <p:tavLst>
                                        <p:tav tm="0">
                                          <p:val>
                                            <p:strVal val="1+#ppt_w/2"/>
                                          </p:val>
                                        </p:tav>
                                        <p:tav tm="100000">
                                          <p:val>
                                            <p:strVal val="#ppt_x"/>
                                          </p:val>
                                        </p:tav>
                                      </p:tavLst>
                                    </p:anim>
                                    <p:anim calcmode="lin" valueType="num">
                                      <p:cBhvr additive="base">
                                        <p:cTn id="12" dur="75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250"/>
                            </p:stCondLst>
                            <p:childTnLst>
                              <p:par>
                                <p:cTn id="14" presetID="12" presetClass="entr" presetSubtype="1" fill="hold" grpId="0" nodeType="afterEffect">
                                  <p:stCondLst>
                                    <p:cond delay="25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750"/>
                                        <p:tgtEl>
                                          <p:spTgt spid="8"/>
                                        </p:tgtEl>
                                        <p:attrNameLst>
                                          <p:attrName>ppt_y</p:attrName>
                                        </p:attrNameLst>
                                      </p:cBhvr>
                                      <p:tavLst>
                                        <p:tav tm="0">
                                          <p:val>
                                            <p:strVal val="#ppt_y-#ppt_h*1.125000"/>
                                          </p:val>
                                        </p:tav>
                                        <p:tav tm="100000">
                                          <p:val>
                                            <p:strVal val="#ppt_y"/>
                                          </p:val>
                                        </p:tav>
                                      </p:tavLst>
                                    </p:anim>
                                    <p:animEffect transition="in" filter="wipe(down)">
                                      <p:cBhvr>
                                        <p:cTn id="17" dur="750"/>
                                        <p:tgtEl>
                                          <p:spTgt spid="8"/>
                                        </p:tgtEl>
                                      </p:cBhvr>
                                    </p:animEffect>
                                  </p:childTnLst>
                                </p:cTn>
                              </p:par>
                            </p:childTnLst>
                          </p:cTn>
                        </p:par>
                        <p:par>
                          <p:cTn id="18" fill="hold">
                            <p:stCondLst>
                              <p:cond delay="2500"/>
                            </p:stCondLst>
                            <p:childTnLst>
                              <p:par>
                                <p:cTn id="19" presetID="49" presetClass="entr" presetSubtype="0" decel="100000" fill="hold" grpId="0" nodeType="afterEffect">
                                  <p:stCondLst>
                                    <p:cond delay="500"/>
                                  </p:stCondLst>
                                  <p:childTnLst>
                                    <p:set>
                                      <p:cBhvr>
                                        <p:cTn id="20" dur="1" fill="hold">
                                          <p:stCondLst>
                                            <p:cond delay="0"/>
                                          </p:stCondLst>
                                        </p:cTn>
                                        <p:tgtEl>
                                          <p:spTgt spid="6"/>
                                        </p:tgtEl>
                                        <p:attrNameLst>
                                          <p:attrName>style.visibility</p:attrName>
                                        </p:attrNameLst>
                                      </p:cBhvr>
                                      <p:to>
                                        <p:strVal val="visible"/>
                                      </p:to>
                                    </p:set>
                                    <p:anim calcmode="lin" valueType="num">
                                      <p:cBhvr>
                                        <p:cTn id="21" dur="750" fill="hold"/>
                                        <p:tgtEl>
                                          <p:spTgt spid="6"/>
                                        </p:tgtEl>
                                        <p:attrNameLst>
                                          <p:attrName>ppt_w</p:attrName>
                                        </p:attrNameLst>
                                      </p:cBhvr>
                                      <p:tavLst>
                                        <p:tav tm="0">
                                          <p:val>
                                            <p:fltVal val="0"/>
                                          </p:val>
                                        </p:tav>
                                        <p:tav tm="100000">
                                          <p:val>
                                            <p:strVal val="#ppt_w"/>
                                          </p:val>
                                        </p:tav>
                                      </p:tavLst>
                                    </p:anim>
                                    <p:anim calcmode="lin" valueType="num">
                                      <p:cBhvr>
                                        <p:cTn id="22" dur="750" fill="hold"/>
                                        <p:tgtEl>
                                          <p:spTgt spid="6"/>
                                        </p:tgtEl>
                                        <p:attrNameLst>
                                          <p:attrName>ppt_h</p:attrName>
                                        </p:attrNameLst>
                                      </p:cBhvr>
                                      <p:tavLst>
                                        <p:tav tm="0">
                                          <p:val>
                                            <p:fltVal val="0"/>
                                          </p:val>
                                        </p:tav>
                                        <p:tav tm="100000">
                                          <p:val>
                                            <p:strVal val="#ppt_h"/>
                                          </p:val>
                                        </p:tav>
                                      </p:tavLst>
                                    </p:anim>
                                    <p:anim calcmode="lin" valueType="num">
                                      <p:cBhvr>
                                        <p:cTn id="23" dur="750" fill="hold"/>
                                        <p:tgtEl>
                                          <p:spTgt spid="6"/>
                                        </p:tgtEl>
                                        <p:attrNameLst>
                                          <p:attrName>style.rotation</p:attrName>
                                        </p:attrNameLst>
                                      </p:cBhvr>
                                      <p:tavLst>
                                        <p:tav tm="0">
                                          <p:val>
                                            <p:fltVal val="360"/>
                                          </p:val>
                                        </p:tav>
                                        <p:tav tm="100000">
                                          <p:val>
                                            <p:fltVal val="0"/>
                                          </p:val>
                                        </p:tav>
                                      </p:tavLst>
                                    </p:anim>
                                    <p:animEffect transition="in" filter="fade">
                                      <p:cBhvr>
                                        <p:cTn id="24"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5000" r="-5000"/>
          </a:stretch>
        </a:blipFill>
        <a:effectLst/>
      </p:bgPr>
    </p:bg>
    <p:spTree>
      <p:nvGrpSpPr>
        <p:cNvPr id="1" name=""/>
        <p:cNvGrpSpPr/>
        <p:nvPr/>
      </p:nvGrpSpPr>
      <p:grpSpPr>
        <a:xfrm>
          <a:off x="0" y="0"/>
          <a:ext cx="0" cy="0"/>
          <a:chOff x="0" y="0"/>
          <a:chExt cx="0" cy="0"/>
        </a:xfrm>
      </p:grpSpPr>
      <p:sp>
        <p:nvSpPr>
          <p:cNvPr id="4" name="矩形 3"/>
          <p:cNvSpPr/>
          <p:nvPr/>
        </p:nvSpPr>
        <p:spPr>
          <a:xfrm>
            <a:off x="1" y="-5817"/>
            <a:ext cx="12191999" cy="6869635"/>
          </a:xfrm>
          <a:prstGeom prst="rect">
            <a:avLst/>
          </a:prstGeom>
          <a:solidFill>
            <a:srgbClr val="0070C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70C0"/>
              </a:solidFill>
              <a:cs typeface="+mn-ea"/>
              <a:sym typeface="+mn-lt"/>
            </a:endParaRPr>
          </a:p>
        </p:txBody>
      </p:sp>
      <p:sp>
        <p:nvSpPr>
          <p:cNvPr id="5" name="矩形 4"/>
          <p:cNvSpPr/>
          <p:nvPr/>
        </p:nvSpPr>
        <p:spPr>
          <a:xfrm>
            <a:off x="3945412" y="809613"/>
            <a:ext cx="4369017" cy="923330"/>
          </a:xfrm>
          <a:prstGeom prst="rect">
            <a:avLst/>
          </a:prstGeom>
        </p:spPr>
        <p:txBody>
          <a:bodyPr wrap="none">
            <a:spAutoFit/>
          </a:bodyPr>
          <a:lstStyle/>
          <a:p>
            <a:r>
              <a:rPr lang="en-US" altLang="zh-CN" sz="5400" b="1" spc="300">
                <a:solidFill>
                  <a:prstClr val="white"/>
                </a:solidFill>
                <a:cs typeface="+mn-ea"/>
                <a:sym typeface="+mn-lt"/>
              </a:rPr>
              <a:t>CONTENTS</a:t>
            </a:r>
          </a:p>
        </p:txBody>
      </p:sp>
      <p:cxnSp>
        <p:nvCxnSpPr>
          <p:cNvPr id="8" name="直接连接符 7"/>
          <p:cNvCxnSpPr/>
          <p:nvPr/>
        </p:nvCxnSpPr>
        <p:spPr>
          <a:xfrm>
            <a:off x="2500710" y="1277257"/>
            <a:ext cx="1396829"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8197114" y="1277257"/>
            <a:ext cx="1396829"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818303" y="2227107"/>
            <a:ext cx="2588276" cy="2659217"/>
            <a:chOff x="818303" y="2227107"/>
            <a:chExt cx="2588276" cy="2659217"/>
          </a:xfrm>
        </p:grpSpPr>
        <p:sp>
          <p:nvSpPr>
            <p:cNvPr id="10" name="矩形 9"/>
            <p:cNvSpPr/>
            <p:nvPr/>
          </p:nvSpPr>
          <p:spPr>
            <a:xfrm>
              <a:off x="818432" y="2227107"/>
              <a:ext cx="2588018" cy="26592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cs typeface="+mn-ea"/>
                <a:sym typeface="+mn-lt"/>
              </a:endParaRPr>
            </a:p>
          </p:txBody>
        </p:sp>
        <p:sp>
          <p:nvSpPr>
            <p:cNvPr id="17" name="矩形 16"/>
            <p:cNvSpPr/>
            <p:nvPr/>
          </p:nvSpPr>
          <p:spPr>
            <a:xfrm>
              <a:off x="1327611" y="3413342"/>
              <a:ext cx="1569660" cy="461665"/>
            </a:xfrm>
            <a:prstGeom prst="rect">
              <a:avLst/>
            </a:prstGeom>
          </p:spPr>
          <p:txBody>
            <a:bodyPr wrap="none">
              <a:spAutoFit/>
            </a:bodyPr>
            <a:lstStyle/>
            <a:p>
              <a:pPr eaLnBrk="0" hangingPunct="0"/>
              <a:r>
                <a:rPr lang="zh-CN" altLang="en-US" sz="2400" b="1" spc="300">
                  <a:solidFill>
                    <a:srgbClr val="0070C0"/>
                  </a:solidFill>
                  <a:cs typeface="+mn-ea"/>
                  <a:sym typeface="+mn-lt"/>
                </a:rPr>
                <a:t>沟通技巧</a:t>
              </a:r>
            </a:p>
          </p:txBody>
        </p:sp>
        <p:grpSp>
          <p:nvGrpSpPr>
            <p:cNvPr id="66" name="组合 65"/>
            <p:cNvGrpSpPr/>
            <p:nvPr/>
          </p:nvGrpSpPr>
          <p:grpSpPr>
            <a:xfrm>
              <a:off x="936910" y="2375694"/>
              <a:ext cx="2359922" cy="2394327"/>
              <a:chOff x="936910" y="2353923"/>
              <a:chExt cx="2359922" cy="2394327"/>
            </a:xfrm>
          </p:grpSpPr>
          <p:grpSp>
            <p:nvGrpSpPr>
              <p:cNvPr id="37" name="组合 36"/>
              <p:cNvGrpSpPr/>
              <p:nvPr/>
            </p:nvGrpSpPr>
            <p:grpSpPr>
              <a:xfrm>
                <a:off x="936910" y="2353923"/>
                <a:ext cx="258308" cy="258308"/>
                <a:chOff x="954405" y="2353923"/>
                <a:chExt cx="258308" cy="258308"/>
              </a:xfrm>
            </p:grpSpPr>
            <p:cxnSp>
              <p:nvCxnSpPr>
                <p:cNvPr id="32" name="直接连接符 31"/>
                <p:cNvCxnSpPr/>
                <p:nvPr/>
              </p:nvCxnSpPr>
              <p:spPr>
                <a:xfrm>
                  <a:off x="954405" y="2353923"/>
                  <a:ext cx="0" cy="25830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rot="5400000">
                  <a:off x="1083559" y="2228546"/>
                  <a:ext cx="0" cy="25830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40" name="组合 39"/>
              <p:cNvGrpSpPr/>
              <p:nvPr/>
            </p:nvGrpSpPr>
            <p:grpSpPr>
              <a:xfrm flipH="1">
                <a:off x="3038524" y="2353923"/>
                <a:ext cx="258308" cy="258308"/>
                <a:chOff x="954405" y="2353923"/>
                <a:chExt cx="258308" cy="258308"/>
              </a:xfrm>
            </p:grpSpPr>
            <p:cxnSp>
              <p:nvCxnSpPr>
                <p:cNvPr id="41" name="直接连接符 40"/>
                <p:cNvCxnSpPr/>
                <p:nvPr/>
              </p:nvCxnSpPr>
              <p:spPr>
                <a:xfrm>
                  <a:off x="954405" y="2353923"/>
                  <a:ext cx="0" cy="25830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rot="5400000">
                  <a:off x="1083559" y="2228546"/>
                  <a:ext cx="0" cy="25830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44" name="组合 43"/>
              <p:cNvGrpSpPr/>
              <p:nvPr/>
            </p:nvGrpSpPr>
            <p:grpSpPr>
              <a:xfrm flipV="1">
                <a:off x="936910" y="4489942"/>
                <a:ext cx="258308" cy="258308"/>
                <a:chOff x="954405" y="2353923"/>
                <a:chExt cx="258308" cy="258308"/>
              </a:xfrm>
            </p:grpSpPr>
            <p:cxnSp>
              <p:nvCxnSpPr>
                <p:cNvPr id="45" name="直接连接符 44"/>
                <p:cNvCxnSpPr/>
                <p:nvPr/>
              </p:nvCxnSpPr>
              <p:spPr>
                <a:xfrm>
                  <a:off x="954405" y="2353923"/>
                  <a:ext cx="0" cy="25830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rot="5400000">
                  <a:off x="1083559" y="2228546"/>
                  <a:ext cx="0" cy="25830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47" name="组合 46"/>
              <p:cNvGrpSpPr/>
              <p:nvPr/>
            </p:nvGrpSpPr>
            <p:grpSpPr>
              <a:xfrm flipH="1" flipV="1">
                <a:off x="3038524" y="4489942"/>
                <a:ext cx="258308" cy="258308"/>
                <a:chOff x="954405" y="2353923"/>
                <a:chExt cx="258308" cy="258308"/>
              </a:xfrm>
            </p:grpSpPr>
            <p:cxnSp>
              <p:nvCxnSpPr>
                <p:cNvPr id="48" name="直接连接符 47"/>
                <p:cNvCxnSpPr/>
                <p:nvPr/>
              </p:nvCxnSpPr>
              <p:spPr>
                <a:xfrm>
                  <a:off x="954405" y="2353923"/>
                  <a:ext cx="0" cy="25830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rot="5400000">
                  <a:off x="1083559" y="2228546"/>
                  <a:ext cx="0" cy="25830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sp>
          <p:nvSpPr>
            <p:cNvPr id="52" name="矩形 51"/>
            <p:cNvSpPr/>
            <p:nvPr/>
          </p:nvSpPr>
          <p:spPr>
            <a:xfrm>
              <a:off x="1574351" y="2781467"/>
              <a:ext cx="1076181" cy="461665"/>
            </a:xfrm>
            <a:prstGeom prst="rect">
              <a:avLst/>
            </a:prstGeom>
          </p:spPr>
          <p:txBody>
            <a:bodyPr wrap="square">
              <a:spAutoFit/>
            </a:bodyPr>
            <a:lstStyle/>
            <a:p>
              <a:pPr algn="ctr" eaLnBrk="0" hangingPunct="0"/>
              <a:r>
                <a:rPr lang="en-US" altLang="zh-CN" sz="2400" b="1" spc="300">
                  <a:solidFill>
                    <a:srgbClr val="0070C0"/>
                  </a:solidFill>
                  <a:cs typeface="+mn-ea"/>
                  <a:sym typeface="+mn-lt"/>
                </a:rPr>
                <a:t>01</a:t>
              </a:r>
            </a:p>
          </p:txBody>
        </p:sp>
        <p:sp>
          <p:nvSpPr>
            <p:cNvPr id="56" name="矩形 55"/>
            <p:cNvSpPr/>
            <p:nvPr/>
          </p:nvSpPr>
          <p:spPr>
            <a:xfrm>
              <a:off x="818303" y="3934697"/>
              <a:ext cx="2588276" cy="276999"/>
            </a:xfrm>
            <a:prstGeom prst="rect">
              <a:avLst/>
            </a:prstGeom>
          </p:spPr>
          <p:txBody>
            <a:bodyPr wrap="square">
              <a:spAutoFit/>
            </a:bodyPr>
            <a:lstStyle/>
            <a:p>
              <a:pPr algn="ctr" eaLnBrk="0" hangingPunct="0"/>
              <a:r>
                <a:rPr lang="en-US" altLang="zh-CN" sz="1200">
                  <a:solidFill>
                    <a:srgbClr val="0070C0"/>
                  </a:solidFill>
                  <a:cs typeface="+mn-ea"/>
                  <a:sym typeface="+mn-lt"/>
                </a:rPr>
                <a:t>Communication</a:t>
              </a:r>
            </a:p>
          </p:txBody>
        </p:sp>
      </p:grpSp>
      <p:grpSp>
        <p:nvGrpSpPr>
          <p:cNvPr id="3" name="组合 2"/>
          <p:cNvGrpSpPr/>
          <p:nvPr/>
        </p:nvGrpSpPr>
        <p:grpSpPr>
          <a:xfrm>
            <a:off x="3482778" y="2227106"/>
            <a:ext cx="2599393" cy="2659217"/>
            <a:chOff x="3482778" y="2227106"/>
            <a:chExt cx="2599393" cy="2659217"/>
          </a:xfrm>
        </p:grpSpPr>
        <p:sp>
          <p:nvSpPr>
            <p:cNvPr id="24" name="矩形 23"/>
            <p:cNvSpPr/>
            <p:nvPr/>
          </p:nvSpPr>
          <p:spPr>
            <a:xfrm>
              <a:off x="3488465" y="2227106"/>
              <a:ext cx="2588018" cy="26592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cs typeface="+mn-ea"/>
                <a:sym typeface="+mn-lt"/>
              </a:endParaRPr>
            </a:p>
          </p:txBody>
        </p:sp>
        <p:sp>
          <p:nvSpPr>
            <p:cNvPr id="18" name="矩形 17"/>
            <p:cNvSpPr/>
            <p:nvPr/>
          </p:nvSpPr>
          <p:spPr>
            <a:xfrm>
              <a:off x="3997644" y="3413342"/>
              <a:ext cx="1915909" cy="461665"/>
            </a:xfrm>
            <a:prstGeom prst="rect">
              <a:avLst/>
            </a:prstGeom>
          </p:spPr>
          <p:txBody>
            <a:bodyPr wrap="none">
              <a:spAutoFit/>
            </a:bodyPr>
            <a:lstStyle/>
            <a:p>
              <a:pPr eaLnBrk="0" hangingPunct="0"/>
              <a:r>
                <a:rPr lang="zh-CN" altLang="en-US" sz="2400" b="1" spc="300">
                  <a:solidFill>
                    <a:srgbClr val="0070C0"/>
                  </a:solidFill>
                  <a:cs typeface="+mn-ea"/>
                  <a:sym typeface="+mn-lt"/>
                </a:rPr>
                <a:t>沟通执行力</a:t>
              </a:r>
              <a:endParaRPr lang="en-US" altLang="zh-CN" sz="2400" b="1" spc="300" dirty="0">
                <a:solidFill>
                  <a:srgbClr val="0070C0"/>
                </a:solidFill>
                <a:cs typeface="+mn-ea"/>
                <a:sym typeface="+mn-lt"/>
              </a:endParaRPr>
            </a:p>
          </p:txBody>
        </p:sp>
        <p:sp>
          <p:nvSpPr>
            <p:cNvPr id="53" name="矩形 52"/>
            <p:cNvSpPr/>
            <p:nvPr/>
          </p:nvSpPr>
          <p:spPr>
            <a:xfrm>
              <a:off x="4244384" y="2781467"/>
              <a:ext cx="1076181" cy="461665"/>
            </a:xfrm>
            <a:prstGeom prst="rect">
              <a:avLst/>
            </a:prstGeom>
          </p:spPr>
          <p:txBody>
            <a:bodyPr wrap="square">
              <a:spAutoFit/>
            </a:bodyPr>
            <a:lstStyle/>
            <a:p>
              <a:pPr algn="ctr" eaLnBrk="0" hangingPunct="0"/>
              <a:r>
                <a:rPr lang="en-US" altLang="zh-CN" sz="2400" b="1" spc="300">
                  <a:solidFill>
                    <a:srgbClr val="0070C0"/>
                  </a:solidFill>
                  <a:cs typeface="+mn-ea"/>
                  <a:sym typeface="+mn-lt"/>
                </a:rPr>
                <a:t>02</a:t>
              </a:r>
            </a:p>
          </p:txBody>
        </p:sp>
        <p:sp>
          <p:nvSpPr>
            <p:cNvPr id="57" name="矩形 56"/>
            <p:cNvSpPr/>
            <p:nvPr/>
          </p:nvSpPr>
          <p:spPr>
            <a:xfrm>
              <a:off x="3482778" y="3934697"/>
              <a:ext cx="2599393" cy="276999"/>
            </a:xfrm>
            <a:prstGeom prst="rect">
              <a:avLst/>
            </a:prstGeom>
          </p:spPr>
          <p:txBody>
            <a:bodyPr wrap="square">
              <a:spAutoFit/>
            </a:bodyPr>
            <a:lstStyle/>
            <a:p>
              <a:pPr algn="ctr" eaLnBrk="0" hangingPunct="0"/>
              <a:r>
                <a:rPr lang="en-US" altLang="zh-CN" sz="1200">
                  <a:solidFill>
                    <a:srgbClr val="0070C0"/>
                  </a:solidFill>
                  <a:cs typeface="+mn-ea"/>
                  <a:sym typeface="+mn-lt"/>
                </a:rPr>
                <a:t>Executive power</a:t>
              </a:r>
            </a:p>
          </p:txBody>
        </p:sp>
        <p:grpSp>
          <p:nvGrpSpPr>
            <p:cNvPr id="67" name="组合 66"/>
            <p:cNvGrpSpPr/>
            <p:nvPr/>
          </p:nvGrpSpPr>
          <p:grpSpPr>
            <a:xfrm>
              <a:off x="3604158" y="2375694"/>
              <a:ext cx="2359922" cy="2394327"/>
              <a:chOff x="936910" y="2353923"/>
              <a:chExt cx="2359922" cy="2394327"/>
            </a:xfrm>
          </p:grpSpPr>
          <p:grpSp>
            <p:nvGrpSpPr>
              <p:cNvPr id="68" name="组合 67"/>
              <p:cNvGrpSpPr/>
              <p:nvPr/>
            </p:nvGrpSpPr>
            <p:grpSpPr>
              <a:xfrm>
                <a:off x="936910" y="2353923"/>
                <a:ext cx="258308" cy="258308"/>
                <a:chOff x="954405" y="2353923"/>
                <a:chExt cx="258308" cy="258308"/>
              </a:xfrm>
            </p:grpSpPr>
            <p:cxnSp>
              <p:nvCxnSpPr>
                <p:cNvPr id="78" name="直接连接符 77"/>
                <p:cNvCxnSpPr/>
                <p:nvPr/>
              </p:nvCxnSpPr>
              <p:spPr>
                <a:xfrm>
                  <a:off x="954405" y="2353923"/>
                  <a:ext cx="0" cy="25830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5400000">
                  <a:off x="1083559" y="2228546"/>
                  <a:ext cx="0" cy="25830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69" name="组合 68"/>
              <p:cNvGrpSpPr/>
              <p:nvPr/>
            </p:nvGrpSpPr>
            <p:grpSpPr>
              <a:xfrm flipH="1">
                <a:off x="3038524" y="2353923"/>
                <a:ext cx="258308" cy="258308"/>
                <a:chOff x="954405" y="2353923"/>
                <a:chExt cx="258308" cy="258308"/>
              </a:xfrm>
            </p:grpSpPr>
            <p:cxnSp>
              <p:nvCxnSpPr>
                <p:cNvPr id="76" name="直接连接符 75"/>
                <p:cNvCxnSpPr/>
                <p:nvPr/>
              </p:nvCxnSpPr>
              <p:spPr>
                <a:xfrm>
                  <a:off x="954405" y="2353923"/>
                  <a:ext cx="0" cy="25830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5400000">
                  <a:off x="1083559" y="2228546"/>
                  <a:ext cx="0" cy="25830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70" name="组合 69"/>
              <p:cNvGrpSpPr/>
              <p:nvPr/>
            </p:nvGrpSpPr>
            <p:grpSpPr>
              <a:xfrm flipV="1">
                <a:off x="936910" y="4489942"/>
                <a:ext cx="258308" cy="258308"/>
                <a:chOff x="954405" y="2353923"/>
                <a:chExt cx="258308" cy="258308"/>
              </a:xfrm>
            </p:grpSpPr>
            <p:cxnSp>
              <p:nvCxnSpPr>
                <p:cNvPr id="74" name="直接连接符 73"/>
                <p:cNvCxnSpPr/>
                <p:nvPr/>
              </p:nvCxnSpPr>
              <p:spPr>
                <a:xfrm>
                  <a:off x="954405" y="2353923"/>
                  <a:ext cx="0" cy="25830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rot="5400000">
                  <a:off x="1083559" y="2228546"/>
                  <a:ext cx="0" cy="25830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71" name="组合 70"/>
              <p:cNvGrpSpPr/>
              <p:nvPr/>
            </p:nvGrpSpPr>
            <p:grpSpPr>
              <a:xfrm flipH="1" flipV="1">
                <a:off x="3038524" y="4489942"/>
                <a:ext cx="258308" cy="258308"/>
                <a:chOff x="954405" y="2353923"/>
                <a:chExt cx="258308" cy="258308"/>
              </a:xfrm>
            </p:grpSpPr>
            <p:cxnSp>
              <p:nvCxnSpPr>
                <p:cNvPr id="72" name="直接连接符 71"/>
                <p:cNvCxnSpPr/>
                <p:nvPr/>
              </p:nvCxnSpPr>
              <p:spPr>
                <a:xfrm>
                  <a:off x="954405" y="2353923"/>
                  <a:ext cx="0" cy="25830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5400000">
                  <a:off x="1083559" y="2228546"/>
                  <a:ext cx="0" cy="25830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grpSp>
      <p:grpSp>
        <p:nvGrpSpPr>
          <p:cNvPr id="6" name="组合 5"/>
          <p:cNvGrpSpPr/>
          <p:nvPr/>
        </p:nvGrpSpPr>
        <p:grpSpPr>
          <a:xfrm>
            <a:off x="6154075" y="2227105"/>
            <a:ext cx="2588953" cy="2659217"/>
            <a:chOff x="6154075" y="2227105"/>
            <a:chExt cx="2588953" cy="2659217"/>
          </a:xfrm>
        </p:grpSpPr>
        <p:sp>
          <p:nvSpPr>
            <p:cNvPr id="25" name="矩形 24"/>
            <p:cNvSpPr/>
            <p:nvPr/>
          </p:nvSpPr>
          <p:spPr>
            <a:xfrm>
              <a:off x="6154542" y="2227105"/>
              <a:ext cx="2588018" cy="26592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cs typeface="+mn-ea"/>
                <a:sym typeface="+mn-lt"/>
              </a:endParaRPr>
            </a:p>
          </p:txBody>
        </p:sp>
        <p:sp>
          <p:nvSpPr>
            <p:cNvPr id="19" name="矩形 18"/>
            <p:cNvSpPr/>
            <p:nvPr/>
          </p:nvSpPr>
          <p:spPr>
            <a:xfrm>
              <a:off x="6401981" y="3426021"/>
              <a:ext cx="2262158" cy="461665"/>
            </a:xfrm>
            <a:prstGeom prst="rect">
              <a:avLst/>
            </a:prstGeom>
          </p:spPr>
          <p:txBody>
            <a:bodyPr wrap="none">
              <a:spAutoFit/>
            </a:bodyPr>
            <a:lstStyle/>
            <a:p>
              <a:pPr eaLnBrk="0" hangingPunct="0"/>
              <a:r>
                <a:rPr lang="zh-CN" altLang="en-US" sz="2400" b="1" spc="300">
                  <a:solidFill>
                    <a:srgbClr val="0070C0"/>
                  </a:solidFill>
                  <a:cs typeface="+mn-ea"/>
                  <a:sym typeface="+mn-lt"/>
                </a:rPr>
                <a:t>管理沟通技巧</a:t>
              </a:r>
              <a:endParaRPr lang="en-US" altLang="zh-CN" sz="2400" b="1" spc="300" dirty="0">
                <a:solidFill>
                  <a:srgbClr val="0070C0"/>
                </a:solidFill>
                <a:cs typeface="+mn-ea"/>
                <a:sym typeface="+mn-lt"/>
              </a:endParaRPr>
            </a:p>
          </p:txBody>
        </p:sp>
        <p:sp>
          <p:nvSpPr>
            <p:cNvPr id="54" name="矩形 53"/>
            <p:cNvSpPr/>
            <p:nvPr/>
          </p:nvSpPr>
          <p:spPr>
            <a:xfrm>
              <a:off x="6910461" y="2781467"/>
              <a:ext cx="1076181" cy="461665"/>
            </a:xfrm>
            <a:prstGeom prst="rect">
              <a:avLst/>
            </a:prstGeom>
          </p:spPr>
          <p:txBody>
            <a:bodyPr wrap="square">
              <a:spAutoFit/>
            </a:bodyPr>
            <a:lstStyle/>
            <a:p>
              <a:pPr algn="ctr" eaLnBrk="0" hangingPunct="0"/>
              <a:r>
                <a:rPr lang="en-US" altLang="zh-CN" sz="2400" b="1" spc="300">
                  <a:solidFill>
                    <a:srgbClr val="0070C0"/>
                  </a:solidFill>
                  <a:cs typeface="+mn-ea"/>
                  <a:sym typeface="+mn-lt"/>
                </a:rPr>
                <a:t>03</a:t>
              </a:r>
            </a:p>
          </p:txBody>
        </p:sp>
        <p:sp>
          <p:nvSpPr>
            <p:cNvPr id="58" name="矩形 57"/>
            <p:cNvSpPr/>
            <p:nvPr/>
          </p:nvSpPr>
          <p:spPr>
            <a:xfrm>
              <a:off x="6154075" y="3934697"/>
              <a:ext cx="2588953" cy="276999"/>
            </a:xfrm>
            <a:prstGeom prst="rect">
              <a:avLst/>
            </a:prstGeom>
          </p:spPr>
          <p:txBody>
            <a:bodyPr wrap="square">
              <a:spAutoFit/>
            </a:bodyPr>
            <a:lstStyle/>
            <a:p>
              <a:pPr algn="ctr" eaLnBrk="0" hangingPunct="0"/>
              <a:r>
                <a:rPr lang="en-US" altLang="zh-CN" sz="1200">
                  <a:solidFill>
                    <a:srgbClr val="0070C0"/>
                  </a:solidFill>
                  <a:cs typeface="+mn-ea"/>
                  <a:sym typeface="+mn-lt"/>
                </a:rPr>
                <a:t>Management</a:t>
              </a:r>
            </a:p>
          </p:txBody>
        </p:sp>
        <p:grpSp>
          <p:nvGrpSpPr>
            <p:cNvPr id="80" name="组合 79"/>
            <p:cNvGrpSpPr/>
            <p:nvPr/>
          </p:nvGrpSpPr>
          <p:grpSpPr>
            <a:xfrm>
              <a:off x="6267872" y="2375694"/>
              <a:ext cx="2359922" cy="2394327"/>
              <a:chOff x="936910" y="2353923"/>
              <a:chExt cx="2359922" cy="2394327"/>
            </a:xfrm>
          </p:grpSpPr>
          <p:grpSp>
            <p:nvGrpSpPr>
              <p:cNvPr id="81" name="组合 80"/>
              <p:cNvGrpSpPr/>
              <p:nvPr/>
            </p:nvGrpSpPr>
            <p:grpSpPr>
              <a:xfrm>
                <a:off x="936910" y="2353923"/>
                <a:ext cx="258308" cy="258308"/>
                <a:chOff x="954405" y="2353923"/>
                <a:chExt cx="258308" cy="258308"/>
              </a:xfrm>
            </p:grpSpPr>
            <p:cxnSp>
              <p:nvCxnSpPr>
                <p:cNvPr id="91" name="直接连接符 90"/>
                <p:cNvCxnSpPr/>
                <p:nvPr/>
              </p:nvCxnSpPr>
              <p:spPr>
                <a:xfrm>
                  <a:off x="954405" y="2353923"/>
                  <a:ext cx="0" cy="25830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rot="5400000">
                  <a:off x="1083559" y="2228546"/>
                  <a:ext cx="0" cy="25830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82" name="组合 81"/>
              <p:cNvGrpSpPr/>
              <p:nvPr/>
            </p:nvGrpSpPr>
            <p:grpSpPr>
              <a:xfrm flipH="1">
                <a:off x="3038524" y="2353923"/>
                <a:ext cx="258308" cy="258308"/>
                <a:chOff x="954405" y="2353923"/>
                <a:chExt cx="258308" cy="258308"/>
              </a:xfrm>
            </p:grpSpPr>
            <p:cxnSp>
              <p:nvCxnSpPr>
                <p:cNvPr id="89" name="直接连接符 88"/>
                <p:cNvCxnSpPr/>
                <p:nvPr/>
              </p:nvCxnSpPr>
              <p:spPr>
                <a:xfrm>
                  <a:off x="954405" y="2353923"/>
                  <a:ext cx="0" cy="25830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rot="5400000">
                  <a:off x="1083559" y="2228546"/>
                  <a:ext cx="0" cy="25830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83" name="组合 82"/>
              <p:cNvGrpSpPr/>
              <p:nvPr/>
            </p:nvGrpSpPr>
            <p:grpSpPr>
              <a:xfrm flipV="1">
                <a:off x="936910" y="4489942"/>
                <a:ext cx="258308" cy="258308"/>
                <a:chOff x="954405" y="2353923"/>
                <a:chExt cx="258308" cy="258308"/>
              </a:xfrm>
            </p:grpSpPr>
            <p:cxnSp>
              <p:nvCxnSpPr>
                <p:cNvPr id="87" name="直接连接符 86"/>
                <p:cNvCxnSpPr/>
                <p:nvPr/>
              </p:nvCxnSpPr>
              <p:spPr>
                <a:xfrm>
                  <a:off x="954405" y="2353923"/>
                  <a:ext cx="0" cy="25830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rot="5400000">
                  <a:off x="1083559" y="2228546"/>
                  <a:ext cx="0" cy="25830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84" name="组合 83"/>
              <p:cNvGrpSpPr/>
              <p:nvPr/>
            </p:nvGrpSpPr>
            <p:grpSpPr>
              <a:xfrm flipH="1" flipV="1">
                <a:off x="3038524" y="4489942"/>
                <a:ext cx="258308" cy="258308"/>
                <a:chOff x="954405" y="2353923"/>
                <a:chExt cx="258308" cy="258308"/>
              </a:xfrm>
            </p:grpSpPr>
            <p:cxnSp>
              <p:nvCxnSpPr>
                <p:cNvPr id="85" name="直接连接符 84"/>
                <p:cNvCxnSpPr/>
                <p:nvPr/>
              </p:nvCxnSpPr>
              <p:spPr>
                <a:xfrm>
                  <a:off x="954405" y="2353923"/>
                  <a:ext cx="0" cy="25830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rot="5400000">
                  <a:off x="1083559" y="2228546"/>
                  <a:ext cx="0" cy="25830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grpSp>
      <p:grpSp>
        <p:nvGrpSpPr>
          <p:cNvPr id="7" name="组合 6"/>
          <p:cNvGrpSpPr/>
          <p:nvPr/>
        </p:nvGrpSpPr>
        <p:grpSpPr>
          <a:xfrm>
            <a:off x="8813997" y="2227105"/>
            <a:ext cx="2597543" cy="2659217"/>
            <a:chOff x="8813997" y="2227105"/>
            <a:chExt cx="2597543" cy="2659217"/>
          </a:xfrm>
        </p:grpSpPr>
        <p:sp>
          <p:nvSpPr>
            <p:cNvPr id="26" name="矩形 25"/>
            <p:cNvSpPr/>
            <p:nvPr/>
          </p:nvSpPr>
          <p:spPr>
            <a:xfrm>
              <a:off x="8818759" y="2227105"/>
              <a:ext cx="2588018" cy="26592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cs typeface="+mn-ea"/>
                <a:sym typeface="+mn-lt"/>
              </a:endParaRPr>
            </a:p>
          </p:txBody>
        </p:sp>
        <p:sp>
          <p:nvSpPr>
            <p:cNvPr id="21" name="矩形 20"/>
            <p:cNvSpPr/>
            <p:nvPr/>
          </p:nvSpPr>
          <p:spPr>
            <a:xfrm>
              <a:off x="9038168" y="3406431"/>
              <a:ext cx="2262158" cy="461665"/>
            </a:xfrm>
            <a:prstGeom prst="rect">
              <a:avLst/>
            </a:prstGeom>
          </p:spPr>
          <p:txBody>
            <a:bodyPr wrap="none">
              <a:spAutoFit/>
            </a:bodyPr>
            <a:lstStyle/>
            <a:p>
              <a:pPr eaLnBrk="0" hangingPunct="0"/>
              <a:r>
                <a:rPr lang="zh-CN" altLang="en-US" sz="2400" b="1" spc="300">
                  <a:solidFill>
                    <a:srgbClr val="0070C0"/>
                  </a:solidFill>
                  <a:cs typeface="+mn-ea"/>
                  <a:sym typeface="+mn-lt"/>
                </a:rPr>
                <a:t>提升沟通技巧</a:t>
              </a:r>
              <a:endParaRPr lang="en-US" altLang="zh-CN" sz="2400" b="1" spc="300">
                <a:solidFill>
                  <a:srgbClr val="0070C0"/>
                </a:solidFill>
                <a:cs typeface="+mn-ea"/>
                <a:sym typeface="+mn-lt"/>
              </a:endParaRPr>
            </a:p>
          </p:txBody>
        </p:sp>
        <p:sp>
          <p:nvSpPr>
            <p:cNvPr id="55" name="矩形 54"/>
            <p:cNvSpPr/>
            <p:nvPr/>
          </p:nvSpPr>
          <p:spPr>
            <a:xfrm>
              <a:off x="9574678" y="2781467"/>
              <a:ext cx="1076181" cy="461665"/>
            </a:xfrm>
            <a:prstGeom prst="rect">
              <a:avLst/>
            </a:prstGeom>
          </p:spPr>
          <p:txBody>
            <a:bodyPr wrap="square">
              <a:spAutoFit/>
            </a:bodyPr>
            <a:lstStyle/>
            <a:p>
              <a:pPr algn="ctr" eaLnBrk="0" hangingPunct="0"/>
              <a:r>
                <a:rPr lang="en-US" altLang="zh-CN" sz="2400" b="1" spc="300">
                  <a:solidFill>
                    <a:srgbClr val="0070C0"/>
                  </a:solidFill>
                  <a:cs typeface="+mn-ea"/>
                  <a:sym typeface="+mn-lt"/>
                </a:rPr>
                <a:t>04</a:t>
              </a:r>
            </a:p>
          </p:txBody>
        </p:sp>
        <p:sp>
          <p:nvSpPr>
            <p:cNvPr id="60" name="矩形 59"/>
            <p:cNvSpPr/>
            <p:nvPr/>
          </p:nvSpPr>
          <p:spPr>
            <a:xfrm>
              <a:off x="8813997" y="3934697"/>
              <a:ext cx="2597543" cy="269304"/>
            </a:xfrm>
            <a:prstGeom prst="rect">
              <a:avLst/>
            </a:prstGeom>
          </p:spPr>
          <p:txBody>
            <a:bodyPr wrap="square">
              <a:spAutoFit/>
            </a:bodyPr>
            <a:lstStyle/>
            <a:p>
              <a:pPr algn="ctr" eaLnBrk="0" hangingPunct="0"/>
              <a:r>
                <a:rPr lang="en-US" altLang="zh-CN" sz="1150">
                  <a:solidFill>
                    <a:srgbClr val="0070C0"/>
                  </a:solidFill>
                  <a:cs typeface="+mn-ea"/>
                  <a:sym typeface="+mn-lt"/>
                </a:rPr>
                <a:t>Enhance</a:t>
              </a:r>
            </a:p>
          </p:txBody>
        </p:sp>
        <p:grpSp>
          <p:nvGrpSpPr>
            <p:cNvPr id="93" name="组合 92"/>
            <p:cNvGrpSpPr/>
            <p:nvPr/>
          </p:nvGrpSpPr>
          <p:grpSpPr>
            <a:xfrm>
              <a:off x="8940404" y="2375694"/>
              <a:ext cx="2359922" cy="2394327"/>
              <a:chOff x="936910" y="2353923"/>
              <a:chExt cx="2359922" cy="2394327"/>
            </a:xfrm>
          </p:grpSpPr>
          <p:grpSp>
            <p:nvGrpSpPr>
              <p:cNvPr id="94" name="组合 93"/>
              <p:cNvGrpSpPr/>
              <p:nvPr/>
            </p:nvGrpSpPr>
            <p:grpSpPr>
              <a:xfrm>
                <a:off x="936910" y="2353923"/>
                <a:ext cx="258308" cy="258308"/>
                <a:chOff x="954405" y="2353923"/>
                <a:chExt cx="258308" cy="258308"/>
              </a:xfrm>
            </p:grpSpPr>
            <p:cxnSp>
              <p:nvCxnSpPr>
                <p:cNvPr id="104" name="直接连接符 103"/>
                <p:cNvCxnSpPr/>
                <p:nvPr/>
              </p:nvCxnSpPr>
              <p:spPr>
                <a:xfrm>
                  <a:off x="954405" y="2353923"/>
                  <a:ext cx="0" cy="25830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rot="5400000">
                  <a:off x="1083559" y="2228546"/>
                  <a:ext cx="0" cy="25830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95" name="组合 94"/>
              <p:cNvGrpSpPr/>
              <p:nvPr/>
            </p:nvGrpSpPr>
            <p:grpSpPr>
              <a:xfrm flipH="1">
                <a:off x="3038524" y="2353923"/>
                <a:ext cx="258308" cy="258308"/>
                <a:chOff x="954405" y="2353923"/>
                <a:chExt cx="258308" cy="258308"/>
              </a:xfrm>
            </p:grpSpPr>
            <p:cxnSp>
              <p:nvCxnSpPr>
                <p:cNvPr id="102" name="直接连接符 101"/>
                <p:cNvCxnSpPr/>
                <p:nvPr/>
              </p:nvCxnSpPr>
              <p:spPr>
                <a:xfrm>
                  <a:off x="954405" y="2353923"/>
                  <a:ext cx="0" cy="25830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rot="5400000">
                  <a:off x="1083559" y="2228546"/>
                  <a:ext cx="0" cy="25830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96" name="组合 95"/>
              <p:cNvGrpSpPr/>
              <p:nvPr/>
            </p:nvGrpSpPr>
            <p:grpSpPr>
              <a:xfrm flipV="1">
                <a:off x="936910" y="4489942"/>
                <a:ext cx="258308" cy="258308"/>
                <a:chOff x="954405" y="2353923"/>
                <a:chExt cx="258308" cy="258308"/>
              </a:xfrm>
            </p:grpSpPr>
            <p:cxnSp>
              <p:nvCxnSpPr>
                <p:cNvPr id="100" name="直接连接符 99"/>
                <p:cNvCxnSpPr/>
                <p:nvPr/>
              </p:nvCxnSpPr>
              <p:spPr>
                <a:xfrm>
                  <a:off x="954405" y="2353923"/>
                  <a:ext cx="0" cy="25830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rot="5400000">
                  <a:off x="1083559" y="2228546"/>
                  <a:ext cx="0" cy="25830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97" name="组合 96"/>
              <p:cNvGrpSpPr/>
              <p:nvPr/>
            </p:nvGrpSpPr>
            <p:grpSpPr>
              <a:xfrm flipH="1" flipV="1">
                <a:off x="3038524" y="4489942"/>
                <a:ext cx="258308" cy="258308"/>
                <a:chOff x="954405" y="2353923"/>
                <a:chExt cx="258308" cy="258308"/>
              </a:xfrm>
            </p:grpSpPr>
            <p:cxnSp>
              <p:nvCxnSpPr>
                <p:cNvPr id="98" name="直接连接符 97"/>
                <p:cNvCxnSpPr/>
                <p:nvPr/>
              </p:nvCxnSpPr>
              <p:spPr>
                <a:xfrm>
                  <a:off x="954405" y="2353923"/>
                  <a:ext cx="0" cy="25830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rot="5400000">
                  <a:off x="1083559" y="2228546"/>
                  <a:ext cx="0" cy="25830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grpSp>
    </p:spTree>
  </p:cSld>
  <p:clrMapOvr>
    <a:masterClrMapping/>
  </p:clrMapOvr>
  <mc:AlternateContent xmlns:mc="http://schemas.openxmlformats.org/markup-compatibility/2006" xmlns:p14="http://schemas.microsoft.com/office/powerpoint/2010/main">
    <mc:Choice Requires="p14">
      <p:transition spd="slow" p14:dur="3400" advTm="6000">
        <p14:reveal/>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750"/>
                                        <p:tgtEl>
                                          <p:spTgt spid="3"/>
                                        </p:tgtEl>
                                      </p:cBhvr>
                                    </p:animEffect>
                                    <p:anim calcmode="lin" valueType="num">
                                      <p:cBhvr>
                                        <p:cTn id="13" dur="750" fill="hold"/>
                                        <p:tgtEl>
                                          <p:spTgt spid="3"/>
                                        </p:tgtEl>
                                        <p:attrNameLst>
                                          <p:attrName>ppt_x</p:attrName>
                                        </p:attrNameLst>
                                      </p:cBhvr>
                                      <p:tavLst>
                                        <p:tav tm="0">
                                          <p:val>
                                            <p:strVal val="#ppt_x"/>
                                          </p:val>
                                        </p:tav>
                                        <p:tav tm="100000">
                                          <p:val>
                                            <p:strVal val="#ppt_x"/>
                                          </p:val>
                                        </p:tav>
                                      </p:tavLst>
                                    </p:anim>
                                    <p:anim calcmode="lin" valueType="num">
                                      <p:cBhvr>
                                        <p:cTn id="14" dur="75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750"/>
                                        <p:tgtEl>
                                          <p:spTgt spid="6"/>
                                        </p:tgtEl>
                                      </p:cBhvr>
                                    </p:animEffect>
                                    <p:anim calcmode="lin" valueType="num">
                                      <p:cBhvr>
                                        <p:cTn id="18" dur="750" fill="hold"/>
                                        <p:tgtEl>
                                          <p:spTgt spid="6"/>
                                        </p:tgtEl>
                                        <p:attrNameLst>
                                          <p:attrName>ppt_x</p:attrName>
                                        </p:attrNameLst>
                                      </p:cBhvr>
                                      <p:tavLst>
                                        <p:tav tm="0">
                                          <p:val>
                                            <p:strVal val="#ppt_x"/>
                                          </p:val>
                                        </p:tav>
                                        <p:tav tm="100000">
                                          <p:val>
                                            <p:strVal val="#ppt_x"/>
                                          </p:val>
                                        </p:tav>
                                      </p:tavLst>
                                    </p:anim>
                                    <p:anim calcmode="lin" valueType="num">
                                      <p:cBhvr>
                                        <p:cTn id="19" dur="750" fill="hold"/>
                                        <p:tgtEl>
                                          <p:spTgt spid="6"/>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750"/>
                                        <p:tgtEl>
                                          <p:spTgt spid="7"/>
                                        </p:tgtEl>
                                      </p:cBhvr>
                                    </p:animEffect>
                                    <p:anim calcmode="lin" valueType="num">
                                      <p:cBhvr>
                                        <p:cTn id="23" dur="750" fill="hold"/>
                                        <p:tgtEl>
                                          <p:spTgt spid="7"/>
                                        </p:tgtEl>
                                        <p:attrNameLst>
                                          <p:attrName>ppt_x</p:attrName>
                                        </p:attrNameLst>
                                      </p:cBhvr>
                                      <p:tavLst>
                                        <p:tav tm="0">
                                          <p:val>
                                            <p:strVal val="#ppt_x"/>
                                          </p:val>
                                        </p:tav>
                                        <p:tav tm="100000">
                                          <p:val>
                                            <p:strVal val="#ppt_x"/>
                                          </p:val>
                                        </p:tav>
                                      </p:tavLst>
                                    </p:anim>
                                    <p:anim calcmode="lin" valueType="num">
                                      <p:cBhvr>
                                        <p:cTn id="24" dur="7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4000" b="-4000"/>
          </a:stretch>
        </a:blipFill>
        <a:effectLst/>
      </p:bgPr>
    </p:bg>
    <p:spTree>
      <p:nvGrpSpPr>
        <p:cNvPr id="1" name=""/>
        <p:cNvGrpSpPr/>
        <p:nvPr/>
      </p:nvGrpSpPr>
      <p:grpSpPr>
        <a:xfrm>
          <a:off x="0" y="0"/>
          <a:ext cx="0" cy="0"/>
          <a:chOff x="0" y="0"/>
          <a:chExt cx="0" cy="0"/>
        </a:xfrm>
      </p:grpSpPr>
      <p:sp>
        <p:nvSpPr>
          <p:cNvPr id="11" name="矩形 10"/>
          <p:cNvSpPr/>
          <p:nvPr/>
        </p:nvSpPr>
        <p:spPr>
          <a:xfrm>
            <a:off x="1" y="-5817"/>
            <a:ext cx="12191999" cy="6869635"/>
          </a:xfrm>
          <a:prstGeom prst="rect">
            <a:avLst/>
          </a:prstGeom>
          <a:solidFill>
            <a:srgbClr val="0070C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70C0"/>
              </a:solidFill>
              <a:cs typeface="+mn-ea"/>
              <a:sym typeface="+mn-lt"/>
            </a:endParaRPr>
          </a:p>
        </p:txBody>
      </p:sp>
      <p:sp>
        <p:nvSpPr>
          <p:cNvPr id="17" name="椭圆 16"/>
          <p:cNvSpPr/>
          <p:nvPr/>
        </p:nvSpPr>
        <p:spPr>
          <a:xfrm>
            <a:off x="3879850" y="1067435"/>
            <a:ext cx="4432300" cy="4432300"/>
          </a:xfrm>
          <a:prstGeom prst="ellipse">
            <a:avLst/>
          </a:prstGeom>
          <a:solidFill>
            <a:srgbClr val="0070C0">
              <a:alpha val="49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sz="3200" dirty="0">
              <a:solidFill>
                <a:srgbClr val="103154"/>
              </a:solidFill>
              <a:cs typeface="+mn-ea"/>
              <a:sym typeface="+mn-lt"/>
            </a:endParaRPr>
          </a:p>
        </p:txBody>
      </p:sp>
      <p:sp>
        <p:nvSpPr>
          <p:cNvPr id="16" name="椭圆 15"/>
          <p:cNvSpPr/>
          <p:nvPr/>
        </p:nvSpPr>
        <p:spPr>
          <a:xfrm>
            <a:off x="3613785" y="802005"/>
            <a:ext cx="4964430" cy="4964430"/>
          </a:xfrm>
          <a:prstGeom prst="ellipse">
            <a:avLst/>
          </a:prstGeom>
          <a:noFill/>
          <a:ln>
            <a:solidFill>
              <a:srgbClr val="0070C0"/>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sz="3200" dirty="0">
              <a:solidFill>
                <a:srgbClr val="103154"/>
              </a:solidFill>
              <a:cs typeface="+mn-ea"/>
              <a:sym typeface="+mn-lt"/>
            </a:endParaRPr>
          </a:p>
        </p:txBody>
      </p:sp>
      <p:sp>
        <p:nvSpPr>
          <p:cNvPr id="20" name="椭圆 19"/>
          <p:cNvSpPr/>
          <p:nvPr/>
        </p:nvSpPr>
        <p:spPr>
          <a:xfrm>
            <a:off x="3822065" y="1788795"/>
            <a:ext cx="358775" cy="358775"/>
          </a:xfrm>
          <a:prstGeom prst="ellipse">
            <a:avLst/>
          </a:prstGeom>
          <a:solidFill>
            <a:srgbClr val="0070C0">
              <a:alpha val="6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sz="3200" dirty="0">
              <a:solidFill>
                <a:srgbClr val="103154"/>
              </a:solidFill>
              <a:cs typeface="+mn-ea"/>
              <a:sym typeface="+mn-lt"/>
            </a:endParaRPr>
          </a:p>
        </p:txBody>
      </p:sp>
      <p:sp>
        <p:nvSpPr>
          <p:cNvPr id="21" name="椭圆 20"/>
          <p:cNvSpPr/>
          <p:nvPr/>
        </p:nvSpPr>
        <p:spPr>
          <a:xfrm>
            <a:off x="8131940" y="4295140"/>
            <a:ext cx="358775" cy="358775"/>
          </a:xfrm>
          <a:prstGeom prst="ellipse">
            <a:avLst/>
          </a:prstGeom>
          <a:solidFill>
            <a:srgbClr val="0070C0">
              <a:alpha val="8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sz="3200" dirty="0">
              <a:solidFill>
                <a:srgbClr val="103154"/>
              </a:solidFill>
              <a:cs typeface="+mn-ea"/>
              <a:sym typeface="+mn-lt"/>
            </a:endParaRPr>
          </a:p>
        </p:txBody>
      </p:sp>
      <p:sp>
        <p:nvSpPr>
          <p:cNvPr id="25" name="矩形 24"/>
          <p:cNvSpPr/>
          <p:nvPr/>
        </p:nvSpPr>
        <p:spPr>
          <a:xfrm>
            <a:off x="4541730" y="3062659"/>
            <a:ext cx="3108543" cy="923330"/>
          </a:xfrm>
          <a:prstGeom prst="rect">
            <a:avLst/>
          </a:prstGeom>
        </p:spPr>
        <p:txBody>
          <a:bodyPr wrap="none">
            <a:spAutoFit/>
          </a:bodyPr>
          <a:lstStyle/>
          <a:p>
            <a:pPr algn="ctr" eaLnBrk="0" hangingPunct="0"/>
            <a:r>
              <a:rPr lang="zh-CN" altLang="en-US" sz="5400" b="1" spc="300">
                <a:solidFill>
                  <a:prstClr val="white"/>
                </a:solidFill>
                <a:cs typeface="+mn-ea"/>
                <a:sym typeface="+mn-lt"/>
              </a:rPr>
              <a:t>沟通技巧</a:t>
            </a:r>
          </a:p>
        </p:txBody>
      </p:sp>
      <p:sp>
        <p:nvSpPr>
          <p:cNvPr id="27" name="矩形 26"/>
          <p:cNvSpPr/>
          <p:nvPr/>
        </p:nvSpPr>
        <p:spPr>
          <a:xfrm>
            <a:off x="4287891" y="4005039"/>
            <a:ext cx="3616219" cy="338554"/>
          </a:xfrm>
          <a:prstGeom prst="rect">
            <a:avLst/>
          </a:prstGeom>
        </p:spPr>
        <p:txBody>
          <a:bodyPr wrap="square">
            <a:spAutoFit/>
          </a:bodyPr>
          <a:lstStyle/>
          <a:p>
            <a:pPr algn="ctr" eaLnBrk="0" hangingPunct="0"/>
            <a:r>
              <a:rPr lang="en-US" altLang="zh-CN" sz="1600">
                <a:solidFill>
                  <a:prstClr val="white"/>
                </a:solidFill>
                <a:cs typeface="+mn-ea"/>
                <a:sym typeface="+mn-lt"/>
              </a:rPr>
              <a:t>EXECUTIVE POWER</a:t>
            </a:r>
          </a:p>
        </p:txBody>
      </p:sp>
      <p:pic>
        <p:nvPicPr>
          <p:cNvPr id="29" name="图片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76171" y="1371600"/>
            <a:ext cx="1839659" cy="1839659"/>
          </a:xfrm>
          <a:prstGeom prst="rect">
            <a:avLst/>
          </a:prstGeom>
        </p:spPr>
      </p:pic>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75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100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par>
                                <p:cTn id="20" presetID="53" presetClass="entr" presetSubtype="16" fill="hold" grpId="0" nodeType="withEffect">
                                  <p:stCondLst>
                                    <p:cond delay="50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fltVal val="0"/>
                                          </p:val>
                                        </p:tav>
                                        <p:tav tm="100000">
                                          <p:val>
                                            <p:strVal val="#ppt_w"/>
                                          </p:val>
                                        </p:tav>
                                      </p:tavLst>
                                    </p:anim>
                                    <p:anim calcmode="lin" valueType="num">
                                      <p:cBhvr>
                                        <p:cTn id="23" dur="500" fill="hold"/>
                                        <p:tgtEl>
                                          <p:spTgt spid="21"/>
                                        </p:tgtEl>
                                        <p:attrNameLst>
                                          <p:attrName>ppt_h</p:attrName>
                                        </p:attrNameLst>
                                      </p:cBhvr>
                                      <p:tavLst>
                                        <p:tav tm="0">
                                          <p:val>
                                            <p:fltVal val="0"/>
                                          </p:val>
                                        </p:tav>
                                        <p:tav tm="100000">
                                          <p:val>
                                            <p:strVal val="#ppt_h"/>
                                          </p:val>
                                        </p:tav>
                                      </p:tavLst>
                                    </p:anim>
                                    <p:animEffect transition="in" filter="fade">
                                      <p:cBhvr>
                                        <p:cTn id="24" dur="500"/>
                                        <p:tgtEl>
                                          <p:spTgt spid="21"/>
                                        </p:tgtEl>
                                      </p:cBhvr>
                                    </p:animEffect>
                                  </p:childTnLst>
                                </p:cTn>
                              </p:par>
                              <p:par>
                                <p:cTn id="25" presetID="53" presetClass="entr" presetSubtype="16" fill="hold" grpId="0" nodeType="withEffect">
                                  <p:stCondLst>
                                    <p:cond delay="1500"/>
                                  </p:stCondLst>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ppt_w</p:attrName>
                                        </p:attrNameLst>
                                      </p:cBhvr>
                                      <p:tavLst>
                                        <p:tav tm="0">
                                          <p:val>
                                            <p:fltVal val="0"/>
                                          </p:val>
                                        </p:tav>
                                        <p:tav tm="100000">
                                          <p:val>
                                            <p:strVal val="#ppt_w"/>
                                          </p:val>
                                        </p:tav>
                                      </p:tavLst>
                                    </p:anim>
                                    <p:anim calcmode="lin" valueType="num">
                                      <p:cBhvr>
                                        <p:cTn id="28" dur="500" fill="hold"/>
                                        <p:tgtEl>
                                          <p:spTgt spid="25"/>
                                        </p:tgtEl>
                                        <p:attrNameLst>
                                          <p:attrName>ppt_h</p:attrName>
                                        </p:attrNameLst>
                                      </p:cBhvr>
                                      <p:tavLst>
                                        <p:tav tm="0">
                                          <p:val>
                                            <p:fltVal val="0"/>
                                          </p:val>
                                        </p:tav>
                                        <p:tav tm="100000">
                                          <p:val>
                                            <p:strVal val="#ppt_h"/>
                                          </p:val>
                                        </p:tav>
                                      </p:tavLst>
                                    </p:anim>
                                    <p:animEffect transition="in" filter="fade">
                                      <p:cBhvr>
                                        <p:cTn id="29" dur="500"/>
                                        <p:tgtEl>
                                          <p:spTgt spid="25"/>
                                        </p:tgtEl>
                                      </p:cBhvr>
                                    </p:animEffect>
                                  </p:childTnLst>
                                </p:cTn>
                              </p:par>
                              <p:par>
                                <p:cTn id="30" presetID="53" presetClass="entr" presetSubtype="16" fill="hold" grpId="0" nodeType="withEffect">
                                  <p:stCondLst>
                                    <p:cond delay="1750"/>
                                  </p:stCondLst>
                                  <p:childTnLst>
                                    <p:set>
                                      <p:cBhvr>
                                        <p:cTn id="31" dur="1" fill="hold">
                                          <p:stCondLst>
                                            <p:cond delay="0"/>
                                          </p:stCondLst>
                                        </p:cTn>
                                        <p:tgtEl>
                                          <p:spTgt spid="27"/>
                                        </p:tgtEl>
                                        <p:attrNameLst>
                                          <p:attrName>style.visibility</p:attrName>
                                        </p:attrNameLst>
                                      </p:cBhvr>
                                      <p:to>
                                        <p:strVal val="visible"/>
                                      </p:to>
                                    </p:set>
                                    <p:anim calcmode="lin" valueType="num">
                                      <p:cBhvr>
                                        <p:cTn id="32" dur="500" fill="hold"/>
                                        <p:tgtEl>
                                          <p:spTgt spid="27"/>
                                        </p:tgtEl>
                                        <p:attrNameLst>
                                          <p:attrName>ppt_w</p:attrName>
                                        </p:attrNameLst>
                                      </p:cBhvr>
                                      <p:tavLst>
                                        <p:tav tm="0">
                                          <p:val>
                                            <p:fltVal val="0"/>
                                          </p:val>
                                        </p:tav>
                                        <p:tav tm="100000">
                                          <p:val>
                                            <p:strVal val="#ppt_w"/>
                                          </p:val>
                                        </p:tav>
                                      </p:tavLst>
                                    </p:anim>
                                    <p:anim calcmode="lin" valueType="num">
                                      <p:cBhvr>
                                        <p:cTn id="33" dur="500" fill="hold"/>
                                        <p:tgtEl>
                                          <p:spTgt spid="27"/>
                                        </p:tgtEl>
                                        <p:attrNameLst>
                                          <p:attrName>ppt_h</p:attrName>
                                        </p:attrNameLst>
                                      </p:cBhvr>
                                      <p:tavLst>
                                        <p:tav tm="0">
                                          <p:val>
                                            <p:fltVal val="0"/>
                                          </p:val>
                                        </p:tav>
                                        <p:tav tm="100000">
                                          <p:val>
                                            <p:strVal val="#ppt_h"/>
                                          </p:val>
                                        </p:tav>
                                      </p:tavLst>
                                    </p:anim>
                                    <p:animEffect transition="in" filter="fade">
                                      <p:cBhvr>
                                        <p:cTn id="34" dur="500"/>
                                        <p:tgtEl>
                                          <p:spTgt spid="27"/>
                                        </p:tgtEl>
                                      </p:cBhvr>
                                    </p:animEffect>
                                  </p:childTnLst>
                                </p:cTn>
                              </p:par>
                              <p:par>
                                <p:cTn id="35" presetID="53" presetClass="entr" presetSubtype="16" fill="hold" nodeType="withEffect">
                                  <p:stCondLst>
                                    <p:cond delay="125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6" grpId="0" animBg="1"/>
      <p:bldP spid="20" grpId="0" animBg="1"/>
      <p:bldP spid="21" grpId="0" animBg="1"/>
      <p:bldP spid="25" grpId="0"/>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原创设计师QQ598969553          _3"/>
          <p:cNvGrpSpPr/>
          <p:nvPr/>
        </p:nvGrpSpPr>
        <p:grpSpPr bwMode="auto">
          <a:xfrm>
            <a:off x="4985736" y="1806307"/>
            <a:ext cx="2122256" cy="4260461"/>
            <a:chOff x="2372" y="898"/>
            <a:chExt cx="1015" cy="2037"/>
          </a:xfrm>
        </p:grpSpPr>
        <p:sp>
          <p:nvSpPr>
            <p:cNvPr id="7" name="Freeform 47"/>
            <p:cNvSpPr/>
            <p:nvPr/>
          </p:nvSpPr>
          <p:spPr bwMode="auto">
            <a:xfrm>
              <a:off x="2372" y="898"/>
              <a:ext cx="223" cy="845"/>
            </a:xfrm>
            <a:custGeom>
              <a:avLst/>
              <a:gdLst>
                <a:gd name="T0" fmla="*/ 123 w 123"/>
                <a:gd name="T1" fmla="*/ 464 h 464"/>
                <a:gd name="T2" fmla="*/ 123 w 123"/>
                <a:gd name="T3" fmla="*/ 11 h 464"/>
                <a:gd name="T4" fmla="*/ 111 w 123"/>
                <a:gd name="T5" fmla="*/ 0 h 464"/>
                <a:gd name="T6" fmla="*/ 11 w 123"/>
                <a:gd name="T7" fmla="*/ 0 h 464"/>
                <a:gd name="T8" fmla="*/ 0 w 123"/>
                <a:gd name="T9" fmla="*/ 11 h 464"/>
                <a:gd name="T10" fmla="*/ 0 w 123"/>
                <a:gd name="T11" fmla="*/ 464 h 464"/>
                <a:gd name="T12" fmla="*/ 123 w 123"/>
                <a:gd name="T13" fmla="*/ 464 h 464"/>
              </a:gdLst>
              <a:ahLst/>
              <a:cxnLst>
                <a:cxn ang="0">
                  <a:pos x="T0" y="T1"/>
                </a:cxn>
                <a:cxn ang="0">
                  <a:pos x="T2" y="T3"/>
                </a:cxn>
                <a:cxn ang="0">
                  <a:pos x="T4" y="T5"/>
                </a:cxn>
                <a:cxn ang="0">
                  <a:pos x="T6" y="T7"/>
                </a:cxn>
                <a:cxn ang="0">
                  <a:pos x="T8" y="T9"/>
                </a:cxn>
                <a:cxn ang="0">
                  <a:pos x="T10" y="T11"/>
                </a:cxn>
                <a:cxn ang="0">
                  <a:pos x="T12" y="T13"/>
                </a:cxn>
              </a:cxnLst>
              <a:rect l="0" t="0" r="r" b="b"/>
              <a:pathLst>
                <a:path w="123" h="464">
                  <a:moveTo>
                    <a:pt x="123" y="464"/>
                  </a:moveTo>
                  <a:cubicBezTo>
                    <a:pt x="123" y="11"/>
                    <a:pt x="123" y="11"/>
                    <a:pt x="123" y="11"/>
                  </a:cubicBezTo>
                  <a:cubicBezTo>
                    <a:pt x="123" y="5"/>
                    <a:pt x="118" y="0"/>
                    <a:pt x="111" y="0"/>
                  </a:cubicBezTo>
                  <a:cubicBezTo>
                    <a:pt x="11" y="0"/>
                    <a:pt x="11" y="0"/>
                    <a:pt x="11" y="0"/>
                  </a:cubicBezTo>
                  <a:cubicBezTo>
                    <a:pt x="5" y="0"/>
                    <a:pt x="0" y="5"/>
                    <a:pt x="0" y="11"/>
                  </a:cubicBezTo>
                  <a:cubicBezTo>
                    <a:pt x="0" y="464"/>
                    <a:pt x="0" y="464"/>
                    <a:pt x="0" y="464"/>
                  </a:cubicBezTo>
                  <a:lnTo>
                    <a:pt x="123" y="464"/>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prstClr val="black"/>
                </a:solidFill>
                <a:cs typeface="+mn-ea"/>
                <a:sym typeface="+mn-lt"/>
              </a:endParaRPr>
            </a:p>
          </p:txBody>
        </p:sp>
        <p:sp>
          <p:nvSpPr>
            <p:cNvPr id="8" name="Freeform 48"/>
            <p:cNvSpPr/>
            <p:nvPr/>
          </p:nvSpPr>
          <p:spPr bwMode="auto">
            <a:xfrm>
              <a:off x="2635" y="898"/>
              <a:ext cx="224" cy="845"/>
            </a:xfrm>
            <a:custGeom>
              <a:avLst/>
              <a:gdLst>
                <a:gd name="T0" fmla="*/ 123 w 123"/>
                <a:gd name="T1" fmla="*/ 464 h 464"/>
                <a:gd name="T2" fmla="*/ 123 w 123"/>
                <a:gd name="T3" fmla="*/ 11 h 464"/>
                <a:gd name="T4" fmla="*/ 111 w 123"/>
                <a:gd name="T5" fmla="*/ 0 h 464"/>
                <a:gd name="T6" fmla="*/ 11 w 123"/>
                <a:gd name="T7" fmla="*/ 0 h 464"/>
                <a:gd name="T8" fmla="*/ 0 w 123"/>
                <a:gd name="T9" fmla="*/ 11 h 464"/>
                <a:gd name="T10" fmla="*/ 0 w 123"/>
                <a:gd name="T11" fmla="*/ 464 h 464"/>
                <a:gd name="T12" fmla="*/ 123 w 123"/>
                <a:gd name="T13" fmla="*/ 464 h 464"/>
              </a:gdLst>
              <a:ahLst/>
              <a:cxnLst>
                <a:cxn ang="0">
                  <a:pos x="T0" y="T1"/>
                </a:cxn>
                <a:cxn ang="0">
                  <a:pos x="T2" y="T3"/>
                </a:cxn>
                <a:cxn ang="0">
                  <a:pos x="T4" y="T5"/>
                </a:cxn>
                <a:cxn ang="0">
                  <a:pos x="T6" y="T7"/>
                </a:cxn>
                <a:cxn ang="0">
                  <a:pos x="T8" y="T9"/>
                </a:cxn>
                <a:cxn ang="0">
                  <a:pos x="T10" y="T11"/>
                </a:cxn>
                <a:cxn ang="0">
                  <a:pos x="T12" y="T13"/>
                </a:cxn>
              </a:cxnLst>
              <a:rect l="0" t="0" r="r" b="b"/>
              <a:pathLst>
                <a:path w="123" h="464">
                  <a:moveTo>
                    <a:pt x="123" y="464"/>
                  </a:moveTo>
                  <a:cubicBezTo>
                    <a:pt x="123" y="11"/>
                    <a:pt x="123" y="11"/>
                    <a:pt x="123" y="11"/>
                  </a:cubicBezTo>
                  <a:cubicBezTo>
                    <a:pt x="123" y="5"/>
                    <a:pt x="118" y="0"/>
                    <a:pt x="111" y="0"/>
                  </a:cubicBezTo>
                  <a:cubicBezTo>
                    <a:pt x="11" y="0"/>
                    <a:pt x="11" y="0"/>
                    <a:pt x="11" y="0"/>
                  </a:cubicBezTo>
                  <a:cubicBezTo>
                    <a:pt x="5" y="0"/>
                    <a:pt x="0" y="5"/>
                    <a:pt x="0" y="11"/>
                  </a:cubicBezTo>
                  <a:cubicBezTo>
                    <a:pt x="0" y="464"/>
                    <a:pt x="0" y="464"/>
                    <a:pt x="0" y="464"/>
                  </a:cubicBezTo>
                  <a:lnTo>
                    <a:pt x="123" y="464"/>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prstClr val="black"/>
                </a:solidFill>
                <a:cs typeface="+mn-ea"/>
                <a:sym typeface="+mn-lt"/>
              </a:endParaRPr>
            </a:p>
          </p:txBody>
        </p:sp>
        <p:sp>
          <p:nvSpPr>
            <p:cNvPr id="9" name="Freeform 49"/>
            <p:cNvSpPr/>
            <p:nvPr/>
          </p:nvSpPr>
          <p:spPr bwMode="auto">
            <a:xfrm>
              <a:off x="2899" y="898"/>
              <a:ext cx="224" cy="845"/>
            </a:xfrm>
            <a:custGeom>
              <a:avLst/>
              <a:gdLst>
                <a:gd name="T0" fmla="*/ 123 w 123"/>
                <a:gd name="T1" fmla="*/ 464 h 464"/>
                <a:gd name="T2" fmla="*/ 123 w 123"/>
                <a:gd name="T3" fmla="*/ 11 h 464"/>
                <a:gd name="T4" fmla="*/ 111 w 123"/>
                <a:gd name="T5" fmla="*/ 0 h 464"/>
                <a:gd name="T6" fmla="*/ 11 w 123"/>
                <a:gd name="T7" fmla="*/ 0 h 464"/>
                <a:gd name="T8" fmla="*/ 0 w 123"/>
                <a:gd name="T9" fmla="*/ 11 h 464"/>
                <a:gd name="T10" fmla="*/ 0 w 123"/>
                <a:gd name="T11" fmla="*/ 464 h 464"/>
                <a:gd name="T12" fmla="*/ 123 w 123"/>
                <a:gd name="T13" fmla="*/ 464 h 464"/>
              </a:gdLst>
              <a:ahLst/>
              <a:cxnLst>
                <a:cxn ang="0">
                  <a:pos x="T0" y="T1"/>
                </a:cxn>
                <a:cxn ang="0">
                  <a:pos x="T2" y="T3"/>
                </a:cxn>
                <a:cxn ang="0">
                  <a:pos x="T4" y="T5"/>
                </a:cxn>
                <a:cxn ang="0">
                  <a:pos x="T6" y="T7"/>
                </a:cxn>
                <a:cxn ang="0">
                  <a:pos x="T8" y="T9"/>
                </a:cxn>
                <a:cxn ang="0">
                  <a:pos x="T10" y="T11"/>
                </a:cxn>
                <a:cxn ang="0">
                  <a:pos x="T12" y="T13"/>
                </a:cxn>
              </a:cxnLst>
              <a:rect l="0" t="0" r="r" b="b"/>
              <a:pathLst>
                <a:path w="123" h="464">
                  <a:moveTo>
                    <a:pt x="123" y="464"/>
                  </a:moveTo>
                  <a:cubicBezTo>
                    <a:pt x="123" y="11"/>
                    <a:pt x="123" y="11"/>
                    <a:pt x="123" y="11"/>
                  </a:cubicBezTo>
                  <a:cubicBezTo>
                    <a:pt x="123" y="5"/>
                    <a:pt x="118" y="0"/>
                    <a:pt x="111" y="0"/>
                  </a:cubicBezTo>
                  <a:cubicBezTo>
                    <a:pt x="11" y="0"/>
                    <a:pt x="11" y="0"/>
                    <a:pt x="11" y="0"/>
                  </a:cubicBezTo>
                  <a:cubicBezTo>
                    <a:pt x="5" y="0"/>
                    <a:pt x="0" y="5"/>
                    <a:pt x="0" y="11"/>
                  </a:cubicBezTo>
                  <a:cubicBezTo>
                    <a:pt x="0" y="464"/>
                    <a:pt x="0" y="464"/>
                    <a:pt x="0" y="464"/>
                  </a:cubicBezTo>
                  <a:lnTo>
                    <a:pt x="123" y="464"/>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prstClr val="black"/>
                </a:solidFill>
                <a:cs typeface="+mn-ea"/>
                <a:sym typeface="+mn-lt"/>
              </a:endParaRPr>
            </a:p>
          </p:txBody>
        </p:sp>
        <p:sp>
          <p:nvSpPr>
            <p:cNvPr id="10" name="Freeform 50"/>
            <p:cNvSpPr/>
            <p:nvPr/>
          </p:nvSpPr>
          <p:spPr bwMode="auto">
            <a:xfrm>
              <a:off x="3163" y="898"/>
              <a:ext cx="224" cy="845"/>
            </a:xfrm>
            <a:custGeom>
              <a:avLst/>
              <a:gdLst>
                <a:gd name="T0" fmla="*/ 123 w 123"/>
                <a:gd name="T1" fmla="*/ 464 h 464"/>
                <a:gd name="T2" fmla="*/ 123 w 123"/>
                <a:gd name="T3" fmla="*/ 11 h 464"/>
                <a:gd name="T4" fmla="*/ 111 w 123"/>
                <a:gd name="T5" fmla="*/ 0 h 464"/>
                <a:gd name="T6" fmla="*/ 11 w 123"/>
                <a:gd name="T7" fmla="*/ 0 h 464"/>
                <a:gd name="T8" fmla="*/ 0 w 123"/>
                <a:gd name="T9" fmla="*/ 11 h 464"/>
                <a:gd name="T10" fmla="*/ 0 w 123"/>
                <a:gd name="T11" fmla="*/ 464 h 464"/>
                <a:gd name="T12" fmla="*/ 123 w 123"/>
                <a:gd name="T13" fmla="*/ 464 h 464"/>
              </a:gdLst>
              <a:ahLst/>
              <a:cxnLst>
                <a:cxn ang="0">
                  <a:pos x="T0" y="T1"/>
                </a:cxn>
                <a:cxn ang="0">
                  <a:pos x="T2" y="T3"/>
                </a:cxn>
                <a:cxn ang="0">
                  <a:pos x="T4" y="T5"/>
                </a:cxn>
                <a:cxn ang="0">
                  <a:pos x="T6" y="T7"/>
                </a:cxn>
                <a:cxn ang="0">
                  <a:pos x="T8" y="T9"/>
                </a:cxn>
                <a:cxn ang="0">
                  <a:pos x="T10" y="T11"/>
                </a:cxn>
                <a:cxn ang="0">
                  <a:pos x="T12" y="T13"/>
                </a:cxn>
              </a:cxnLst>
              <a:rect l="0" t="0" r="r" b="b"/>
              <a:pathLst>
                <a:path w="123" h="464">
                  <a:moveTo>
                    <a:pt x="123" y="464"/>
                  </a:moveTo>
                  <a:cubicBezTo>
                    <a:pt x="123" y="11"/>
                    <a:pt x="123" y="11"/>
                    <a:pt x="123" y="11"/>
                  </a:cubicBezTo>
                  <a:cubicBezTo>
                    <a:pt x="123" y="5"/>
                    <a:pt x="118" y="0"/>
                    <a:pt x="111" y="0"/>
                  </a:cubicBezTo>
                  <a:cubicBezTo>
                    <a:pt x="11" y="0"/>
                    <a:pt x="11" y="0"/>
                    <a:pt x="11" y="0"/>
                  </a:cubicBezTo>
                  <a:cubicBezTo>
                    <a:pt x="5" y="0"/>
                    <a:pt x="0" y="5"/>
                    <a:pt x="0" y="11"/>
                  </a:cubicBezTo>
                  <a:cubicBezTo>
                    <a:pt x="0" y="464"/>
                    <a:pt x="0" y="464"/>
                    <a:pt x="0" y="464"/>
                  </a:cubicBezTo>
                  <a:lnTo>
                    <a:pt x="123" y="464"/>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prstClr val="black"/>
                </a:solidFill>
                <a:cs typeface="+mn-ea"/>
                <a:sym typeface="+mn-lt"/>
              </a:endParaRPr>
            </a:p>
          </p:txBody>
        </p:sp>
        <p:sp>
          <p:nvSpPr>
            <p:cNvPr id="11" name="Freeform 51"/>
            <p:cNvSpPr/>
            <p:nvPr/>
          </p:nvSpPr>
          <p:spPr bwMode="auto">
            <a:xfrm>
              <a:off x="2619" y="2036"/>
              <a:ext cx="131" cy="526"/>
            </a:xfrm>
            <a:custGeom>
              <a:avLst/>
              <a:gdLst>
                <a:gd name="T0" fmla="*/ 131 w 131"/>
                <a:gd name="T1" fmla="*/ 462 h 526"/>
                <a:gd name="T2" fmla="*/ 66 w 131"/>
                <a:gd name="T3" fmla="*/ 526 h 526"/>
                <a:gd name="T4" fmla="*/ 0 w 131"/>
                <a:gd name="T5" fmla="*/ 462 h 526"/>
                <a:gd name="T6" fmla="*/ 0 w 131"/>
                <a:gd name="T7" fmla="*/ 0 h 526"/>
                <a:gd name="T8" fmla="*/ 131 w 131"/>
                <a:gd name="T9" fmla="*/ 0 h 526"/>
                <a:gd name="T10" fmla="*/ 131 w 131"/>
                <a:gd name="T11" fmla="*/ 462 h 526"/>
              </a:gdLst>
              <a:ahLst/>
              <a:cxnLst>
                <a:cxn ang="0">
                  <a:pos x="T0" y="T1"/>
                </a:cxn>
                <a:cxn ang="0">
                  <a:pos x="T2" y="T3"/>
                </a:cxn>
                <a:cxn ang="0">
                  <a:pos x="T4" y="T5"/>
                </a:cxn>
                <a:cxn ang="0">
                  <a:pos x="T6" y="T7"/>
                </a:cxn>
                <a:cxn ang="0">
                  <a:pos x="T8" y="T9"/>
                </a:cxn>
                <a:cxn ang="0">
                  <a:pos x="T10" y="T11"/>
                </a:cxn>
              </a:cxnLst>
              <a:rect l="0" t="0" r="r" b="b"/>
              <a:pathLst>
                <a:path w="131" h="526">
                  <a:moveTo>
                    <a:pt x="131" y="462"/>
                  </a:moveTo>
                  <a:lnTo>
                    <a:pt x="66" y="526"/>
                  </a:lnTo>
                  <a:lnTo>
                    <a:pt x="0" y="462"/>
                  </a:lnTo>
                  <a:lnTo>
                    <a:pt x="0" y="0"/>
                  </a:lnTo>
                  <a:lnTo>
                    <a:pt x="131" y="0"/>
                  </a:lnTo>
                  <a:lnTo>
                    <a:pt x="131" y="46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prstClr val="black"/>
                </a:solidFill>
                <a:cs typeface="+mn-ea"/>
                <a:sym typeface="+mn-lt"/>
              </a:endParaRPr>
            </a:p>
          </p:txBody>
        </p:sp>
        <p:sp>
          <p:nvSpPr>
            <p:cNvPr id="12" name="Freeform 52"/>
            <p:cNvSpPr/>
            <p:nvPr/>
          </p:nvSpPr>
          <p:spPr bwMode="auto">
            <a:xfrm>
              <a:off x="2750" y="2036"/>
              <a:ext cx="129" cy="526"/>
            </a:xfrm>
            <a:custGeom>
              <a:avLst/>
              <a:gdLst>
                <a:gd name="T0" fmla="*/ 129 w 129"/>
                <a:gd name="T1" fmla="*/ 462 h 526"/>
                <a:gd name="T2" fmla="*/ 64 w 129"/>
                <a:gd name="T3" fmla="*/ 526 h 526"/>
                <a:gd name="T4" fmla="*/ 0 w 129"/>
                <a:gd name="T5" fmla="*/ 462 h 526"/>
                <a:gd name="T6" fmla="*/ 0 w 129"/>
                <a:gd name="T7" fmla="*/ 0 h 526"/>
                <a:gd name="T8" fmla="*/ 129 w 129"/>
                <a:gd name="T9" fmla="*/ 0 h 526"/>
                <a:gd name="T10" fmla="*/ 129 w 129"/>
                <a:gd name="T11" fmla="*/ 462 h 526"/>
              </a:gdLst>
              <a:ahLst/>
              <a:cxnLst>
                <a:cxn ang="0">
                  <a:pos x="T0" y="T1"/>
                </a:cxn>
                <a:cxn ang="0">
                  <a:pos x="T2" y="T3"/>
                </a:cxn>
                <a:cxn ang="0">
                  <a:pos x="T4" y="T5"/>
                </a:cxn>
                <a:cxn ang="0">
                  <a:pos x="T6" y="T7"/>
                </a:cxn>
                <a:cxn ang="0">
                  <a:pos x="T8" y="T9"/>
                </a:cxn>
                <a:cxn ang="0">
                  <a:pos x="T10" y="T11"/>
                </a:cxn>
              </a:cxnLst>
              <a:rect l="0" t="0" r="r" b="b"/>
              <a:pathLst>
                <a:path w="129" h="526">
                  <a:moveTo>
                    <a:pt x="129" y="462"/>
                  </a:moveTo>
                  <a:lnTo>
                    <a:pt x="64" y="526"/>
                  </a:lnTo>
                  <a:lnTo>
                    <a:pt x="0" y="462"/>
                  </a:lnTo>
                  <a:lnTo>
                    <a:pt x="0" y="0"/>
                  </a:lnTo>
                  <a:lnTo>
                    <a:pt x="129" y="0"/>
                  </a:lnTo>
                  <a:lnTo>
                    <a:pt x="129" y="462"/>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prstClr val="black"/>
                </a:solidFill>
                <a:cs typeface="+mn-ea"/>
                <a:sym typeface="+mn-lt"/>
              </a:endParaRPr>
            </a:p>
          </p:txBody>
        </p:sp>
        <p:sp>
          <p:nvSpPr>
            <p:cNvPr id="13" name="Freeform 53"/>
            <p:cNvSpPr/>
            <p:nvPr/>
          </p:nvSpPr>
          <p:spPr bwMode="auto">
            <a:xfrm>
              <a:off x="2879" y="2036"/>
              <a:ext cx="130" cy="526"/>
            </a:xfrm>
            <a:custGeom>
              <a:avLst/>
              <a:gdLst>
                <a:gd name="T0" fmla="*/ 130 w 130"/>
                <a:gd name="T1" fmla="*/ 462 h 526"/>
                <a:gd name="T2" fmla="*/ 66 w 130"/>
                <a:gd name="T3" fmla="*/ 526 h 526"/>
                <a:gd name="T4" fmla="*/ 0 w 130"/>
                <a:gd name="T5" fmla="*/ 462 h 526"/>
                <a:gd name="T6" fmla="*/ 0 w 130"/>
                <a:gd name="T7" fmla="*/ 0 h 526"/>
                <a:gd name="T8" fmla="*/ 130 w 130"/>
                <a:gd name="T9" fmla="*/ 0 h 526"/>
                <a:gd name="T10" fmla="*/ 130 w 130"/>
                <a:gd name="T11" fmla="*/ 462 h 526"/>
              </a:gdLst>
              <a:ahLst/>
              <a:cxnLst>
                <a:cxn ang="0">
                  <a:pos x="T0" y="T1"/>
                </a:cxn>
                <a:cxn ang="0">
                  <a:pos x="T2" y="T3"/>
                </a:cxn>
                <a:cxn ang="0">
                  <a:pos x="T4" y="T5"/>
                </a:cxn>
                <a:cxn ang="0">
                  <a:pos x="T6" y="T7"/>
                </a:cxn>
                <a:cxn ang="0">
                  <a:pos x="T8" y="T9"/>
                </a:cxn>
                <a:cxn ang="0">
                  <a:pos x="T10" y="T11"/>
                </a:cxn>
              </a:cxnLst>
              <a:rect l="0" t="0" r="r" b="b"/>
              <a:pathLst>
                <a:path w="130" h="526">
                  <a:moveTo>
                    <a:pt x="130" y="462"/>
                  </a:moveTo>
                  <a:lnTo>
                    <a:pt x="66" y="526"/>
                  </a:lnTo>
                  <a:lnTo>
                    <a:pt x="0" y="462"/>
                  </a:lnTo>
                  <a:lnTo>
                    <a:pt x="0" y="0"/>
                  </a:lnTo>
                  <a:lnTo>
                    <a:pt x="130" y="0"/>
                  </a:lnTo>
                  <a:lnTo>
                    <a:pt x="130" y="462"/>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prstClr val="black"/>
                </a:solidFill>
                <a:cs typeface="+mn-ea"/>
                <a:sym typeface="+mn-lt"/>
              </a:endParaRPr>
            </a:p>
          </p:txBody>
        </p:sp>
        <p:sp>
          <p:nvSpPr>
            <p:cNvPr id="14" name="Freeform 54"/>
            <p:cNvSpPr/>
            <p:nvPr/>
          </p:nvSpPr>
          <p:spPr bwMode="auto">
            <a:xfrm>
              <a:off x="3009" y="2036"/>
              <a:ext cx="131" cy="526"/>
            </a:xfrm>
            <a:custGeom>
              <a:avLst/>
              <a:gdLst>
                <a:gd name="T0" fmla="*/ 131 w 131"/>
                <a:gd name="T1" fmla="*/ 462 h 526"/>
                <a:gd name="T2" fmla="*/ 65 w 131"/>
                <a:gd name="T3" fmla="*/ 526 h 526"/>
                <a:gd name="T4" fmla="*/ 0 w 131"/>
                <a:gd name="T5" fmla="*/ 462 h 526"/>
                <a:gd name="T6" fmla="*/ 0 w 131"/>
                <a:gd name="T7" fmla="*/ 0 h 526"/>
                <a:gd name="T8" fmla="*/ 131 w 131"/>
                <a:gd name="T9" fmla="*/ 0 h 526"/>
                <a:gd name="T10" fmla="*/ 131 w 131"/>
                <a:gd name="T11" fmla="*/ 462 h 526"/>
              </a:gdLst>
              <a:ahLst/>
              <a:cxnLst>
                <a:cxn ang="0">
                  <a:pos x="T0" y="T1"/>
                </a:cxn>
                <a:cxn ang="0">
                  <a:pos x="T2" y="T3"/>
                </a:cxn>
                <a:cxn ang="0">
                  <a:pos x="T4" y="T5"/>
                </a:cxn>
                <a:cxn ang="0">
                  <a:pos x="T6" y="T7"/>
                </a:cxn>
                <a:cxn ang="0">
                  <a:pos x="T8" y="T9"/>
                </a:cxn>
                <a:cxn ang="0">
                  <a:pos x="T10" y="T11"/>
                </a:cxn>
              </a:cxnLst>
              <a:rect l="0" t="0" r="r" b="b"/>
              <a:pathLst>
                <a:path w="131" h="526">
                  <a:moveTo>
                    <a:pt x="131" y="462"/>
                  </a:moveTo>
                  <a:lnTo>
                    <a:pt x="65" y="526"/>
                  </a:lnTo>
                  <a:lnTo>
                    <a:pt x="0" y="462"/>
                  </a:lnTo>
                  <a:lnTo>
                    <a:pt x="0" y="0"/>
                  </a:lnTo>
                  <a:lnTo>
                    <a:pt x="131" y="0"/>
                  </a:lnTo>
                  <a:lnTo>
                    <a:pt x="131" y="462"/>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prstClr val="black"/>
                </a:solidFill>
                <a:cs typeface="+mn-ea"/>
                <a:sym typeface="+mn-lt"/>
              </a:endParaRPr>
            </a:p>
          </p:txBody>
        </p:sp>
        <p:sp>
          <p:nvSpPr>
            <p:cNvPr id="15" name="Freeform 55"/>
            <p:cNvSpPr/>
            <p:nvPr/>
          </p:nvSpPr>
          <p:spPr bwMode="auto">
            <a:xfrm>
              <a:off x="2372" y="1741"/>
              <a:ext cx="378" cy="297"/>
            </a:xfrm>
            <a:custGeom>
              <a:avLst/>
              <a:gdLst>
                <a:gd name="T0" fmla="*/ 378 w 378"/>
                <a:gd name="T1" fmla="*/ 297 h 297"/>
                <a:gd name="T2" fmla="*/ 247 w 378"/>
                <a:gd name="T3" fmla="*/ 297 h 297"/>
                <a:gd name="T4" fmla="*/ 0 w 378"/>
                <a:gd name="T5" fmla="*/ 0 h 297"/>
                <a:gd name="T6" fmla="*/ 223 w 378"/>
                <a:gd name="T7" fmla="*/ 0 h 297"/>
                <a:gd name="T8" fmla="*/ 378 w 378"/>
                <a:gd name="T9" fmla="*/ 297 h 297"/>
              </a:gdLst>
              <a:ahLst/>
              <a:cxnLst>
                <a:cxn ang="0">
                  <a:pos x="T0" y="T1"/>
                </a:cxn>
                <a:cxn ang="0">
                  <a:pos x="T2" y="T3"/>
                </a:cxn>
                <a:cxn ang="0">
                  <a:pos x="T4" y="T5"/>
                </a:cxn>
                <a:cxn ang="0">
                  <a:pos x="T6" y="T7"/>
                </a:cxn>
                <a:cxn ang="0">
                  <a:pos x="T8" y="T9"/>
                </a:cxn>
              </a:cxnLst>
              <a:rect l="0" t="0" r="r" b="b"/>
              <a:pathLst>
                <a:path w="378" h="297">
                  <a:moveTo>
                    <a:pt x="378" y="297"/>
                  </a:moveTo>
                  <a:lnTo>
                    <a:pt x="247" y="297"/>
                  </a:lnTo>
                  <a:lnTo>
                    <a:pt x="0" y="0"/>
                  </a:lnTo>
                  <a:lnTo>
                    <a:pt x="223" y="0"/>
                  </a:lnTo>
                  <a:lnTo>
                    <a:pt x="378" y="297"/>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prstClr val="black"/>
                </a:solidFill>
                <a:cs typeface="+mn-ea"/>
                <a:sym typeface="+mn-lt"/>
              </a:endParaRPr>
            </a:p>
          </p:txBody>
        </p:sp>
        <p:sp>
          <p:nvSpPr>
            <p:cNvPr id="16" name="Freeform 56"/>
            <p:cNvSpPr/>
            <p:nvPr/>
          </p:nvSpPr>
          <p:spPr bwMode="auto">
            <a:xfrm>
              <a:off x="2635" y="1741"/>
              <a:ext cx="244" cy="297"/>
            </a:xfrm>
            <a:custGeom>
              <a:avLst/>
              <a:gdLst>
                <a:gd name="T0" fmla="*/ 244 w 244"/>
                <a:gd name="T1" fmla="*/ 297 h 297"/>
                <a:gd name="T2" fmla="*/ 115 w 244"/>
                <a:gd name="T3" fmla="*/ 297 h 297"/>
                <a:gd name="T4" fmla="*/ 0 w 244"/>
                <a:gd name="T5" fmla="*/ 0 h 297"/>
                <a:gd name="T6" fmla="*/ 224 w 244"/>
                <a:gd name="T7" fmla="*/ 0 h 297"/>
                <a:gd name="T8" fmla="*/ 244 w 244"/>
                <a:gd name="T9" fmla="*/ 297 h 297"/>
              </a:gdLst>
              <a:ahLst/>
              <a:cxnLst>
                <a:cxn ang="0">
                  <a:pos x="T0" y="T1"/>
                </a:cxn>
                <a:cxn ang="0">
                  <a:pos x="T2" y="T3"/>
                </a:cxn>
                <a:cxn ang="0">
                  <a:pos x="T4" y="T5"/>
                </a:cxn>
                <a:cxn ang="0">
                  <a:pos x="T6" y="T7"/>
                </a:cxn>
                <a:cxn ang="0">
                  <a:pos x="T8" y="T9"/>
                </a:cxn>
              </a:cxnLst>
              <a:rect l="0" t="0" r="r" b="b"/>
              <a:pathLst>
                <a:path w="244" h="297">
                  <a:moveTo>
                    <a:pt x="244" y="297"/>
                  </a:moveTo>
                  <a:lnTo>
                    <a:pt x="115" y="297"/>
                  </a:lnTo>
                  <a:lnTo>
                    <a:pt x="0" y="0"/>
                  </a:lnTo>
                  <a:lnTo>
                    <a:pt x="224" y="0"/>
                  </a:lnTo>
                  <a:lnTo>
                    <a:pt x="244" y="297"/>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prstClr val="black"/>
                </a:solidFill>
                <a:cs typeface="+mn-ea"/>
                <a:sym typeface="+mn-lt"/>
              </a:endParaRPr>
            </a:p>
          </p:txBody>
        </p:sp>
        <p:sp>
          <p:nvSpPr>
            <p:cNvPr id="17" name="Freeform 57"/>
            <p:cNvSpPr/>
            <p:nvPr/>
          </p:nvSpPr>
          <p:spPr bwMode="auto">
            <a:xfrm>
              <a:off x="2879" y="1741"/>
              <a:ext cx="244" cy="297"/>
            </a:xfrm>
            <a:custGeom>
              <a:avLst/>
              <a:gdLst>
                <a:gd name="T0" fmla="*/ 130 w 244"/>
                <a:gd name="T1" fmla="*/ 297 h 297"/>
                <a:gd name="T2" fmla="*/ 0 w 244"/>
                <a:gd name="T3" fmla="*/ 297 h 297"/>
                <a:gd name="T4" fmla="*/ 20 w 244"/>
                <a:gd name="T5" fmla="*/ 0 h 297"/>
                <a:gd name="T6" fmla="*/ 244 w 244"/>
                <a:gd name="T7" fmla="*/ 0 h 297"/>
                <a:gd name="T8" fmla="*/ 130 w 244"/>
                <a:gd name="T9" fmla="*/ 297 h 297"/>
              </a:gdLst>
              <a:ahLst/>
              <a:cxnLst>
                <a:cxn ang="0">
                  <a:pos x="T0" y="T1"/>
                </a:cxn>
                <a:cxn ang="0">
                  <a:pos x="T2" y="T3"/>
                </a:cxn>
                <a:cxn ang="0">
                  <a:pos x="T4" y="T5"/>
                </a:cxn>
                <a:cxn ang="0">
                  <a:pos x="T6" y="T7"/>
                </a:cxn>
                <a:cxn ang="0">
                  <a:pos x="T8" y="T9"/>
                </a:cxn>
              </a:cxnLst>
              <a:rect l="0" t="0" r="r" b="b"/>
              <a:pathLst>
                <a:path w="244" h="297">
                  <a:moveTo>
                    <a:pt x="130" y="297"/>
                  </a:moveTo>
                  <a:lnTo>
                    <a:pt x="0" y="297"/>
                  </a:lnTo>
                  <a:lnTo>
                    <a:pt x="20" y="0"/>
                  </a:lnTo>
                  <a:lnTo>
                    <a:pt x="244" y="0"/>
                  </a:lnTo>
                  <a:lnTo>
                    <a:pt x="130" y="297"/>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prstClr val="black"/>
                </a:solidFill>
                <a:cs typeface="+mn-ea"/>
                <a:sym typeface="+mn-lt"/>
              </a:endParaRPr>
            </a:p>
          </p:txBody>
        </p:sp>
        <p:sp>
          <p:nvSpPr>
            <p:cNvPr id="18" name="Freeform 58"/>
            <p:cNvSpPr/>
            <p:nvPr/>
          </p:nvSpPr>
          <p:spPr bwMode="auto">
            <a:xfrm>
              <a:off x="3009" y="1741"/>
              <a:ext cx="378" cy="297"/>
            </a:xfrm>
            <a:custGeom>
              <a:avLst/>
              <a:gdLst>
                <a:gd name="T0" fmla="*/ 131 w 378"/>
                <a:gd name="T1" fmla="*/ 297 h 297"/>
                <a:gd name="T2" fmla="*/ 0 w 378"/>
                <a:gd name="T3" fmla="*/ 297 h 297"/>
                <a:gd name="T4" fmla="*/ 154 w 378"/>
                <a:gd name="T5" fmla="*/ 0 h 297"/>
                <a:gd name="T6" fmla="*/ 378 w 378"/>
                <a:gd name="T7" fmla="*/ 0 h 297"/>
                <a:gd name="T8" fmla="*/ 131 w 378"/>
                <a:gd name="T9" fmla="*/ 297 h 297"/>
              </a:gdLst>
              <a:ahLst/>
              <a:cxnLst>
                <a:cxn ang="0">
                  <a:pos x="T0" y="T1"/>
                </a:cxn>
                <a:cxn ang="0">
                  <a:pos x="T2" y="T3"/>
                </a:cxn>
                <a:cxn ang="0">
                  <a:pos x="T4" y="T5"/>
                </a:cxn>
                <a:cxn ang="0">
                  <a:pos x="T6" y="T7"/>
                </a:cxn>
                <a:cxn ang="0">
                  <a:pos x="T8" y="T9"/>
                </a:cxn>
              </a:cxnLst>
              <a:rect l="0" t="0" r="r" b="b"/>
              <a:pathLst>
                <a:path w="378" h="297">
                  <a:moveTo>
                    <a:pt x="131" y="297"/>
                  </a:moveTo>
                  <a:lnTo>
                    <a:pt x="0" y="297"/>
                  </a:lnTo>
                  <a:lnTo>
                    <a:pt x="154" y="0"/>
                  </a:lnTo>
                  <a:lnTo>
                    <a:pt x="378" y="0"/>
                  </a:lnTo>
                  <a:lnTo>
                    <a:pt x="131" y="297"/>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prstClr val="black"/>
                </a:solidFill>
                <a:cs typeface="+mn-ea"/>
                <a:sym typeface="+mn-lt"/>
              </a:endParaRPr>
            </a:p>
          </p:txBody>
        </p:sp>
        <p:sp>
          <p:nvSpPr>
            <p:cNvPr id="19" name="Freeform 59"/>
            <p:cNvSpPr/>
            <p:nvPr/>
          </p:nvSpPr>
          <p:spPr bwMode="auto">
            <a:xfrm>
              <a:off x="2619" y="2498"/>
              <a:ext cx="521" cy="321"/>
            </a:xfrm>
            <a:custGeom>
              <a:avLst/>
              <a:gdLst>
                <a:gd name="T0" fmla="*/ 521 w 521"/>
                <a:gd name="T1" fmla="*/ 0 h 321"/>
                <a:gd name="T2" fmla="*/ 0 w 521"/>
                <a:gd name="T3" fmla="*/ 0 h 321"/>
                <a:gd name="T4" fmla="*/ 191 w 521"/>
                <a:gd name="T5" fmla="*/ 321 h 321"/>
                <a:gd name="T6" fmla="*/ 330 w 521"/>
                <a:gd name="T7" fmla="*/ 321 h 321"/>
                <a:gd name="T8" fmla="*/ 521 w 521"/>
                <a:gd name="T9" fmla="*/ 0 h 321"/>
              </a:gdLst>
              <a:ahLst/>
              <a:cxnLst>
                <a:cxn ang="0">
                  <a:pos x="T0" y="T1"/>
                </a:cxn>
                <a:cxn ang="0">
                  <a:pos x="T2" y="T3"/>
                </a:cxn>
                <a:cxn ang="0">
                  <a:pos x="T4" y="T5"/>
                </a:cxn>
                <a:cxn ang="0">
                  <a:pos x="T6" y="T7"/>
                </a:cxn>
                <a:cxn ang="0">
                  <a:pos x="T8" y="T9"/>
                </a:cxn>
              </a:cxnLst>
              <a:rect l="0" t="0" r="r" b="b"/>
              <a:pathLst>
                <a:path w="521" h="321">
                  <a:moveTo>
                    <a:pt x="521" y="0"/>
                  </a:moveTo>
                  <a:lnTo>
                    <a:pt x="0" y="0"/>
                  </a:lnTo>
                  <a:lnTo>
                    <a:pt x="191" y="321"/>
                  </a:lnTo>
                  <a:lnTo>
                    <a:pt x="330" y="321"/>
                  </a:lnTo>
                  <a:lnTo>
                    <a:pt x="521"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prstClr val="black"/>
                </a:solidFill>
                <a:cs typeface="+mn-ea"/>
                <a:sym typeface="+mn-lt"/>
              </a:endParaRPr>
            </a:p>
          </p:txBody>
        </p:sp>
        <p:sp>
          <p:nvSpPr>
            <p:cNvPr id="20" name="Freeform 60"/>
            <p:cNvSpPr/>
            <p:nvPr/>
          </p:nvSpPr>
          <p:spPr bwMode="auto">
            <a:xfrm>
              <a:off x="2810" y="2819"/>
              <a:ext cx="139" cy="116"/>
            </a:xfrm>
            <a:custGeom>
              <a:avLst/>
              <a:gdLst>
                <a:gd name="T0" fmla="*/ 139 w 139"/>
                <a:gd name="T1" fmla="*/ 0 h 116"/>
                <a:gd name="T2" fmla="*/ 0 w 139"/>
                <a:gd name="T3" fmla="*/ 0 h 116"/>
                <a:gd name="T4" fmla="*/ 69 w 139"/>
                <a:gd name="T5" fmla="*/ 116 h 116"/>
                <a:gd name="T6" fmla="*/ 139 w 139"/>
                <a:gd name="T7" fmla="*/ 0 h 116"/>
              </a:gdLst>
              <a:ahLst/>
              <a:cxnLst>
                <a:cxn ang="0">
                  <a:pos x="T0" y="T1"/>
                </a:cxn>
                <a:cxn ang="0">
                  <a:pos x="T2" y="T3"/>
                </a:cxn>
                <a:cxn ang="0">
                  <a:pos x="T4" y="T5"/>
                </a:cxn>
                <a:cxn ang="0">
                  <a:pos x="T6" y="T7"/>
                </a:cxn>
              </a:cxnLst>
              <a:rect l="0" t="0" r="r" b="b"/>
              <a:pathLst>
                <a:path w="139" h="116">
                  <a:moveTo>
                    <a:pt x="139" y="0"/>
                  </a:moveTo>
                  <a:lnTo>
                    <a:pt x="0" y="0"/>
                  </a:lnTo>
                  <a:lnTo>
                    <a:pt x="69" y="116"/>
                  </a:lnTo>
                  <a:lnTo>
                    <a:pt x="139" y="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prstClr val="black"/>
                </a:solidFill>
                <a:cs typeface="+mn-ea"/>
                <a:sym typeface="+mn-lt"/>
              </a:endParaRPr>
            </a:p>
          </p:txBody>
        </p:sp>
      </p:grpSp>
      <p:grpSp>
        <p:nvGrpSpPr>
          <p:cNvPr id="2" name="组合 1"/>
          <p:cNvGrpSpPr/>
          <p:nvPr/>
        </p:nvGrpSpPr>
        <p:grpSpPr>
          <a:xfrm>
            <a:off x="-407103" y="1620218"/>
            <a:ext cx="5601928" cy="830997"/>
            <a:chOff x="-407103" y="1744043"/>
            <a:chExt cx="5601928" cy="830997"/>
          </a:xfrm>
        </p:grpSpPr>
        <p:sp>
          <p:nvSpPr>
            <p:cNvPr id="27" name="原创设计师QQ598969553          _6"/>
            <p:cNvSpPr>
              <a:spLocks noChangeArrowheads="1"/>
            </p:cNvSpPr>
            <p:nvPr/>
          </p:nvSpPr>
          <p:spPr bwMode="auto">
            <a:xfrm>
              <a:off x="-407103" y="1744043"/>
              <a:ext cx="345624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50000"/>
                </a:lnSpc>
                <a:spcBef>
                  <a:spcPts val="300"/>
                </a:spcBef>
              </a:pPr>
              <a:r>
                <a:rPr lang="en-US" altLang="zh-CN" sz="1400" b="1">
                  <a:solidFill>
                    <a:prstClr val="black">
                      <a:lumMod val="75000"/>
                      <a:lumOff val="25000"/>
                    </a:prstClr>
                  </a:solidFill>
                  <a:cs typeface="+mn-ea"/>
                  <a:sym typeface="+mn-lt"/>
                </a:rPr>
                <a:t>COMMUNICATION</a:t>
              </a:r>
            </a:p>
            <a:p>
              <a:pPr algn="r">
                <a:lnSpc>
                  <a:spcPct val="150000"/>
                </a:lnSpc>
                <a:buFont typeface="Arial" panose="020B0604020202020204" pitchFamily="34" charset="0"/>
                <a:buNone/>
              </a:pPr>
              <a:r>
                <a:rPr lang="zh-CN" altLang="en-US" sz="1100">
                  <a:solidFill>
                    <a:prstClr val="white">
                      <a:lumMod val="50000"/>
                    </a:prstClr>
                  </a:solidFill>
                  <a:cs typeface="+mn-ea"/>
                  <a:sym typeface="+mn-lt"/>
                </a:rPr>
                <a:t> </a:t>
              </a:r>
              <a:r>
                <a:rPr lang="en-US" altLang="zh-CN" sz="1100">
                  <a:solidFill>
                    <a:srgbClr val="FFFFFF">
                      <a:lumMod val="50000"/>
                    </a:srgbClr>
                  </a:solidFill>
                  <a:cs typeface="+mn-ea"/>
                  <a:sym typeface="+mn-lt"/>
                </a:rPr>
                <a:t>The so-called communication skills,</a:t>
              </a:r>
            </a:p>
            <a:p>
              <a:pPr algn="r">
                <a:lnSpc>
                  <a:spcPct val="150000"/>
                </a:lnSpc>
                <a:buFont typeface="Arial" panose="020B0604020202020204" pitchFamily="34" charset="0"/>
                <a:buNone/>
              </a:pPr>
              <a:r>
                <a:rPr lang="en-US" altLang="zh-CN" sz="1100">
                  <a:solidFill>
                    <a:srgbClr val="FFFFFF">
                      <a:lumMod val="50000"/>
                    </a:srgbClr>
                  </a:solidFill>
                  <a:cs typeface="+mn-ea"/>
                  <a:sym typeface="+mn-lt"/>
                </a:rPr>
                <a:t>ability to collect</a:t>
              </a:r>
              <a:endParaRPr lang="zh-CN" altLang="en-US" sz="1100">
                <a:solidFill>
                  <a:prstClr val="white">
                    <a:lumMod val="50000"/>
                  </a:prstClr>
                </a:solidFill>
                <a:cs typeface="+mn-ea"/>
                <a:sym typeface="+mn-lt"/>
              </a:endParaRPr>
            </a:p>
          </p:txBody>
        </p:sp>
        <p:sp>
          <p:nvSpPr>
            <p:cNvPr id="31" name="原创设计师QQ598969553          _10"/>
            <p:cNvSpPr>
              <a:spLocks noChangeShapeType="1"/>
            </p:cNvSpPr>
            <p:nvPr/>
          </p:nvSpPr>
          <p:spPr bwMode="auto">
            <a:xfrm>
              <a:off x="3108115" y="2110003"/>
              <a:ext cx="2086710" cy="0"/>
            </a:xfrm>
            <a:prstGeom prst="line">
              <a:avLst/>
            </a:prstGeom>
            <a:noFill/>
            <a:ln w="6350">
              <a:solidFill>
                <a:schemeClr val="bg1">
                  <a:lumMod val="50000"/>
                </a:schemeClr>
              </a:solidFill>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3200">
                <a:solidFill>
                  <a:prstClr val="black"/>
                </a:solidFill>
                <a:cs typeface="+mn-ea"/>
                <a:sym typeface="+mn-lt"/>
              </a:endParaRPr>
            </a:p>
          </p:txBody>
        </p:sp>
      </p:grpSp>
      <p:grpSp>
        <p:nvGrpSpPr>
          <p:cNvPr id="38" name="组合 37"/>
          <p:cNvGrpSpPr/>
          <p:nvPr/>
        </p:nvGrpSpPr>
        <p:grpSpPr>
          <a:xfrm>
            <a:off x="6892630" y="1644942"/>
            <a:ext cx="4486810" cy="830997"/>
            <a:chOff x="6892630" y="1768767"/>
            <a:chExt cx="4486810" cy="830997"/>
          </a:xfrm>
        </p:grpSpPr>
        <p:sp>
          <p:nvSpPr>
            <p:cNvPr id="29" name="原创设计师QQ598969553          _8"/>
            <p:cNvSpPr>
              <a:spLocks noChangeArrowheads="1"/>
            </p:cNvSpPr>
            <p:nvPr/>
          </p:nvSpPr>
          <p:spPr bwMode="auto">
            <a:xfrm>
              <a:off x="9008368" y="1768767"/>
              <a:ext cx="237107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50000"/>
                </a:lnSpc>
                <a:spcBef>
                  <a:spcPts val="300"/>
                </a:spcBef>
              </a:pPr>
              <a:r>
                <a:rPr lang="en-US" altLang="zh-CN" sz="1400" b="1">
                  <a:solidFill>
                    <a:prstClr val="black">
                      <a:lumMod val="75000"/>
                      <a:lumOff val="25000"/>
                    </a:prstClr>
                  </a:solidFill>
                  <a:cs typeface="+mn-ea"/>
                  <a:sym typeface="+mn-lt"/>
                </a:rPr>
                <a:t>COMMUNICATION</a:t>
              </a:r>
            </a:p>
            <a:p>
              <a:pPr>
                <a:lnSpc>
                  <a:spcPct val="150000"/>
                </a:lnSpc>
                <a:buFont typeface="Arial" panose="020B0604020202020204" pitchFamily="34" charset="0"/>
                <a:buNone/>
              </a:pPr>
              <a:r>
                <a:rPr lang="zh-CN" altLang="en-US" sz="1100">
                  <a:solidFill>
                    <a:prstClr val="white">
                      <a:lumMod val="50000"/>
                    </a:prstClr>
                  </a:solidFill>
                  <a:cs typeface="+mn-ea"/>
                  <a:sym typeface="+mn-lt"/>
                </a:rPr>
                <a:t> </a:t>
              </a:r>
              <a:r>
                <a:rPr lang="en-US" altLang="zh-CN" sz="1100">
                  <a:solidFill>
                    <a:srgbClr val="FFFFFF">
                      <a:lumMod val="50000"/>
                    </a:srgbClr>
                  </a:solidFill>
                  <a:cs typeface="+mn-ea"/>
                  <a:sym typeface="+mn-lt"/>
                </a:rPr>
                <a:t>The so-called communication skills,</a:t>
              </a:r>
            </a:p>
            <a:p>
              <a:pPr>
                <a:lnSpc>
                  <a:spcPct val="150000"/>
                </a:lnSpc>
                <a:buFont typeface="Arial" panose="020B0604020202020204" pitchFamily="34" charset="0"/>
                <a:buNone/>
              </a:pPr>
              <a:r>
                <a:rPr lang="en-US" altLang="zh-CN" sz="1100">
                  <a:solidFill>
                    <a:srgbClr val="FFFFFF">
                      <a:lumMod val="50000"/>
                    </a:srgbClr>
                  </a:solidFill>
                  <a:cs typeface="+mn-ea"/>
                  <a:sym typeface="+mn-lt"/>
                </a:rPr>
                <a:t>ability to collect</a:t>
              </a:r>
              <a:endParaRPr lang="zh-CN" altLang="en-US" sz="1100">
                <a:solidFill>
                  <a:prstClr val="white">
                    <a:lumMod val="50000"/>
                  </a:prstClr>
                </a:solidFill>
                <a:cs typeface="+mn-ea"/>
                <a:sym typeface="+mn-lt"/>
              </a:endParaRPr>
            </a:p>
          </p:txBody>
        </p:sp>
        <p:sp>
          <p:nvSpPr>
            <p:cNvPr id="32" name="原创设计师QQ598969553          _11"/>
            <p:cNvSpPr>
              <a:spLocks noChangeShapeType="1"/>
            </p:cNvSpPr>
            <p:nvPr/>
          </p:nvSpPr>
          <p:spPr bwMode="auto">
            <a:xfrm>
              <a:off x="6892630" y="2110003"/>
              <a:ext cx="2086710" cy="0"/>
            </a:xfrm>
            <a:prstGeom prst="line">
              <a:avLst/>
            </a:prstGeom>
            <a:noFill/>
            <a:ln w="6350">
              <a:solidFill>
                <a:schemeClr val="bg1">
                  <a:lumMod val="50000"/>
                </a:schemeClr>
              </a:solidFill>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3200">
                <a:solidFill>
                  <a:prstClr val="black"/>
                </a:solidFill>
                <a:cs typeface="+mn-ea"/>
                <a:sym typeface="+mn-lt"/>
              </a:endParaRPr>
            </a:p>
          </p:txBody>
        </p:sp>
      </p:grpSp>
      <p:grpSp>
        <p:nvGrpSpPr>
          <p:cNvPr id="39" name="组合 38"/>
          <p:cNvGrpSpPr/>
          <p:nvPr/>
        </p:nvGrpSpPr>
        <p:grpSpPr>
          <a:xfrm>
            <a:off x="6328088" y="2563910"/>
            <a:ext cx="4604716" cy="1631216"/>
            <a:chOff x="6328088" y="2687735"/>
            <a:chExt cx="4604716" cy="1631216"/>
          </a:xfrm>
        </p:grpSpPr>
        <p:sp>
          <p:nvSpPr>
            <p:cNvPr id="30" name="原创设计师QQ598969553          _9"/>
            <p:cNvSpPr>
              <a:spLocks noChangeArrowheads="1"/>
            </p:cNvSpPr>
            <p:nvPr/>
          </p:nvSpPr>
          <p:spPr bwMode="auto">
            <a:xfrm>
              <a:off x="8561732" y="2687735"/>
              <a:ext cx="2371072"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50000"/>
                </a:lnSpc>
                <a:spcBef>
                  <a:spcPts val="300"/>
                </a:spcBef>
              </a:pPr>
              <a:r>
                <a:rPr lang="en-US" altLang="zh-CN" sz="1400" b="1">
                  <a:solidFill>
                    <a:prstClr val="black">
                      <a:lumMod val="75000"/>
                      <a:lumOff val="25000"/>
                    </a:prstClr>
                  </a:solidFill>
                  <a:cs typeface="+mn-ea"/>
                  <a:sym typeface="+mn-lt"/>
                </a:rPr>
                <a:t>COMMUNICATION</a:t>
              </a:r>
            </a:p>
            <a:p>
              <a:pPr>
                <a:lnSpc>
                  <a:spcPct val="150000"/>
                </a:lnSpc>
                <a:spcBef>
                  <a:spcPts val="300"/>
                </a:spcBef>
              </a:pPr>
              <a:r>
                <a:rPr lang="en-US" altLang="zh-CN" sz="1100">
                  <a:solidFill>
                    <a:srgbClr val="FFFFFF">
                      <a:lumMod val="50000"/>
                    </a:srgbClr>
                  </a:solidFill>
                  <a:cs typeface="+mn-ea"/>
                  <a:sym typeface="+mn-lt"/>
                </a:rPr>
                <a:t>The so-called communication skills, ability to collect and transmit information with people, through writing, verbal and body language of the media</a:t>
              </a:r>
              <a:endParaRPr lang="zh-CN" altLang="en-US" sz="1100">
                <a:solidFill>
                  <a:srgbClr val="FFFFFF">
                    <a:lumMod val="50000"/>
                  </a:srgbClr>
                </a:solidFill>
                <a:cs typeface="+mn-ea"/>
                <a:sym typeface="+mn-lt"/>
              </a:endParaRPr>
            </a:p>
          </p:txBody>
        </p:sp>
        <p:sp>
          <p:nvSpPr>
            <p:cNvPr id="33" name="原创设计师QQ598969553          _12"/>
            <p:cNvSpPr>
              <a:spLocks noChangeShapeType="1"/>
            </p:cNvSpPr>
            <p:nvPr/>
          </p:nvSpPr>
          <p:spPr bwMode="auto">
            <a:xfrm>
              <a:off x="6328088" y="3003088"/>
              <a:ext cx="2216346" cy="0"/>
            </a:xfrm>
            <a:prstGeom prst="line">
              <a:avLst/>
            </a:prstGeom>
            <a:noFill/>
            <a:ln w="6350">
              <a:solidFill>
                <a:schemeClr val="bg1">
                  <a:lumMod val="50000"/>
                </a:schemeClr>
              </a:solidFill>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3200">
                <a:solidFill>
                  <a:prstClr val="black"/>
                </a:solidFill>
                <a:cs typeface="+mn-ea"/>
                <a:sym typeface="+mn-lt"/>
              </a:endParaRPr>
            </a:p>
          </p:txBody>
        </p:sp>
      </p:grpSp>
      <p:grpSp>
        <p:nvGrpSpPr>
          <p:cNvPr id="3" name="组合 2"/>
          <p:cNvGrpSpPr/>
          <p:nvPr/>
        </p:nvGrpSpPr>
        <p:grpSpPr>
          <a:xfrm>
            <a:off x="1074722" y="2568341"/>
            <a:ext cx="4707644" cy="1631216"/>
            <a:chOff x="1074722" y="2692166"/>
            <a:chExt cx="4707644" cy="1631216"/>
          </a:xfrm>
        </p:grpSpPr>
        <p:sp>
          <p:nvSpPr>
            <p:cNvPr id="28" name="原创设计师QQ598969553          _7"/>
            <p:cNvSpPr>
              <a:spLocks noChangeArrowheads="1"/>
            </p:cNvSpPr>
            <p:nvPr/>
          </p:nvSpPr>
          <p:spPr bwMode="auto">
            <a:xfrm>
              <a:off x="1074722" y="2692166"/>
              <a:ext cx="2371072"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lnSpc>
                  <a:spcPct val="150000"/>
                </a:lnSpc>
                <a:spcBef>
                  <a:spcPts val="300"/>
                </a:spcBef>
              </a:pPr>
              <a:r>
                <a:rPr lang="en-US" altLang="zh-CN" sz="1400" b="1">
                  <a:solidFill>
                    <a:prstClr val="black">
                      <a:lumMod val="75000"/>
                      <a:lumOff val="25000"/>
                    </a:prstClr>
                  </a:solidFill>
                  <a:cs typeface="+mn-ea"/>
                  <a:sym typeface="+mn-lt"/>
                </a:rPr>
                <a:t>COMMUNICATION</a:t>
              </a:r>
            </a:p>
            <a:p>
              <a:pPr algn="r">
                <a:lnSpc>
                  <a:spcPct val="150000"/>
                </a:lnSpc>
                <a:spcBef>
                  <a:spcPts val="300"/>
                </a:spcBef>
              </a:pPr>
              <a:r>
                <a:rPr lang="en-US" altLang="zh-CN" sz="1100">
                  <a:solidFill>
                    <a:srgbClr val="FFFFFF">
                      <a:lumMod val="50000"/>
                    </a:srgbClr>
                  </a:solidFill>
                  <a:cs typeface="+mn-ea"/>
                  <a:sym typeface="+mn-lt"/>
                </a:rPr>
                <a:t>The so-called communication skills, ability to collect and transmit information with people, through writing, verbal and body language of the media</a:t>
              </a:r>
              <a:endParaRPr lang="zh-CN" altLang="en-US" sz="1100">
                <a:solidFill>
                  <a:srgbClr val="FFFFFF">
                    <a:lumMod val="50000"/>
                  </a:srgbClr>
                </a:solidFill>
                <a:cs typeface="+mn-ea"/>
                <a:sym typeface="+mn-lt"/>
              </a:endParaRPr>
            </a:p>
          </p:txBody>
        </p:sp>
        <p:sp>
          <p:nvSpPr>
            <p:cNvPr id="34" name="原创设计师QQ598969553          _13"/>
            <p:cNvSpPr>
              <a:spLocks noChangeShapeType="1"/>
            </p:cNvSpPr>
            <p:nvPr/>
          </p:nvSpPr>
          <p:spPr bwMode="auto">
            <a:xfrm>
              <a:off x="3566020" y="3003088"/>
              <a:ext cx="2216346" cy="0"/>
            </a:xfrm>
            <a:prstGeom prst="line">
              <a:avLst/>
            </a:prstGeom>
            <a:noFill/>
            <a:ln w="6350">
              <a:solidFill>
                <a:schemeClr val="bg1">
                  <a:lumMod val="50000"/>
                </a:schemeClr>
              </a:solidFill>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3200">
                <a:solidFill>
                  <a:prstClr val="black"/>
                </a:solidFill>
                <a:cs typeface="+mn-ea"/>
                <a:sym typeface="+mn-lt"/>
              </a:endParaRPr>
            </a:p>
          </p:txBody>
        </p:sp>
      </p:grpSp>
      <p:grpSp>
        <p:nvGrpSpPr>
          <p:cNvPr id="40" name="组合 39"/>
          <p:cNvGrpSpPr/>
          <p:nvPr/>
        </p:nvGrpSpPr>
        <p:grpSpPr>
          <a:xfrm>
            <a:off x="927314" y="4862609"/>
            <a:ext cx="3697971" cy="1205171"/>
            <a:chOff x="927314" y="4586384"/>
            <a:chExt cx="3697971" cy="1205171"/>
          </a:xfrm>
        </p:grpSpPr>
        <p:grpSp>
          <p:nvGrpSpPr>
            <p:cNvPr id="21" name="原创设计师QQ598969553          _4"/>
            <p:cNvGrpSpPr/>
            <p:nvPr/>
          </p:nvGrpSpPr>
          <p:grpSpPr bwMode="auto">
            <a:xfrm>
              <a:off x="927314" y="4586384"/>
              <a:ext cx="374269" cy="372293"/>
              <a:chOff x="1245" y="2094"/>
              <a:chExt cx="179" cy="178"/>
            </a:xfrm>
            <a:solidFill>
              <a:schemeClr val="accent5"/>
            </a:solidFill>
          </p:grpSpPr>
          <p:sp>
            <p:nvSpPr>
              <p:cNvPr id="22" name="Oval 61"/>
              <p:cNvSpPr>
                <a:spLocks noChangeArrowheads="1"/>
              </p:cNvSpPr>
              <p:nvPr/>
            </p:nvSpPr>
            <p:spPr bwMode="auto">
              <a:xfrm>
                <a:off x="1245" y="2094"/>
                <a:ext cx="179" cy="17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prstClr val="black"/>
                  </a:solidFill>
                  <a:cs typeface="+mn-ea"/>
                  <a:sym typeface="+mn-lt"/>
                </a:endParaRPr>
              </a:p>
            </p:txBody>
          </p:sp>
          <p:sp>
            <p:nvSpPr>
              <p:cNvPr id="23" name="Freeform 62"/>
              <p:cNvSpPr/>
              <p:nvPr/>
            </p:nvSpPr>
            <p:spPr bwMode="auto">
              <a:xfrm>
                <a:off x="1283" y="2149"/>
                <a:ext cx="104" cy="67"/>
              </a:xfrm>
              <a:custGeom>
                <a:avLst/>
                <a:gdLst>
                  <a:gd name="T0" fmla="*/ 0 w 104"/>
                  <a:gd name="T1" fmla="*/ 29 h 67"/>
                  <a:gd name="T2" fmla="*/ 42 w 104"/>
                  <a:gd name="T3" fmla="*/ 67 h 67"/>
                  <a:gd name="T4" fmla="*/ 104 w 104"/>
                  <a:gd name="T5" fmla="*/ 0 h 67"/>
                </a:gdLst>
                <a:ahLst/>
                <a:cxnLst>
                  <a:cxn ang="0">
                    <a:pos x="T0" y="T1"/>
                  </a:cxn>
                  <a:cxn ang="0">
                    <a:pos x="T2" y="T3"/>
                  </a:cxn>
                  <a:cxn ang="0">
                    <a:pos x="T4" y="T5"/>
                  </a:cxn>
                </a:cxnLst>
                <a:rect l="0" t="0" r="r" b="b"/>
                <a:pathLst>
                  <a:path w="104" h="67">
                    <a:moveTo>
                      <a:pt x="0" y="29"/>
                    </a:moveTo>
                    <a:lnTo>
                      <a:pt x="42" y="67"/>
                    </a:lnTo>
                    <a:lnTo>
                      <a:pt x="104" y="0"/>
                    </a:lnTo>
                  </a:path>
                </a:pathLst>
              </a:custGeom>
              <a:grpFill/>
              <a:ln w="33338" cap="rnd">
                <a:solidFill>
                  <a:srgbClr val="FFFFFF"/>
                </a:solidFill>
                <a:prstDash val="solid"/>
                <a:miter lim="800000"/>
              </a:ln>
            </p:spPr>
            <p:txBody>
              <a:bodyPr/>
              <a:lstStyle/>
              <a:p>
                <a:endParaRPr lang="zh-CN" altLang="en-US" sz="3200">
                  <a:solidFill>
                    <a:prstClr val="black"/>
                  </a:solidFill>
                  <a:cs typeface="+mn-ea"/>
                  <a:sym typeface="+mn-lt"/>
                </a:endParaRPr>
              </a:p>
            </p:txBody>
          </p:sp>
        </p:grpSp>
        <p:sp>
          <p:nvSpPr>
            <p:cNvPr id="35" name="原创设计师QQ598969553          _14"/>
            <p:cNvSpPr>
              <a:spLocks noChangeArrowheads="1"/>
            </p:cNvSpPr>
            <p:nvPr/>
          </p:nvSpPr>
          <p:spPr bwMode="auto">
            <a:xfrm>
              <a:off x="927317" y="5061162"/>
              <a:ext cx="3697968" cy="730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50000"/>
                </a:lnSpc>
                <a:spcBef>
                  <a:spcPts val="300"/>
                </a:spcBef>
              </a:pPr>
              <a:r>
                <a:rPr lang="en-US" altLang="zh-CN" sz="1100">
                  <a:solidFill>
                    <a:srgbClr val="FFFFFF">
                      <a:lumMod val="50000"/>
                    </a:srgbClr>
                  </a:solidFill>
                  <a:cs typeface="+mn-ea"/>
                  <a:sym typeface="+mn-lt"/>
                </a:rPr>
                <a:t>The so-called communication skills, ability to collect and transmit information with people, through writing, verbal and body language of the media</a:t>
              </a:r>
              <a:endParaRPr lang="zh-CN" altLang="en-US" sz="1100">
                <a:solidFill>
                  <a:srgbClr val="FFFFFF">
                    <a:lumMod val="50000"/>
                  </a:srgbClr>
                </a:solidFill>
                <a:cs typeface="+mn-ea"/>
                <a:sym typeface="+mn-lt"/>
              </a:endParaRPr>
            </a:p>
          </p:txBody>
        </p:sp>
      </p:grpSp>
      <p:grpSp>
        <p:nvGrpSpPr>
          <p:cNvPr id="41" name="组合 40"/>
          <p:cNvGrpSpPr/>
          <p:nvPr/>
        </p:nvGrpSpPr>
        <p:grpSpPr>
          <a:xfrm>
            <a:off x="7469716" y="4862609"/>
            <a:ext cx="3697969" cy="1205171"/>
            <a:chOff x="7469716" y="4586384"/>
            <a:chExt cx="3697969" cy="1205171"/>
          </a:xfrm>
        </p:grpSpPr>
        <p:grpSp>
          <p:nvGrpSpPr>
            <p:cNvPr id="24" name="原创设计师QQ598969553          _5"/>
            <p:cNvGrpSpPr/>
            <p:nvPr/>
          </p:nvGrpSpPr>
          <p:grpSpPr bwMode="auto">
            <a:xfrm>
              <a:off x="7469716" y="4586384"/>
              <a:ext cx="374270" cy="372293"/>
              <a:chOff x="4336" y="2094"/>
              <a:chExt cx="179" cy="178"/>
            </a:xfrm>
            <a:solidFill>
              <a:schemeClr val="accent6"/>
            </a:solidFill>
          </p:grpSpPr>
          <p:sp>
            <p:nvSpPr>
              <p:cNvPr id="25" name="Oval 63"/>
              <p:cNvSpPr>
                <a:spLocks noChangeArrowheads="1"/>
              </p:cNvSpPr>
              <p:nvPr/>
            </p:nvSpPr>
            <p:spPr bwMode="auto">
              <a:xfrm>
                <a:off x="4336" y="2094"/>
                <a:ext cx="179" cy="178"/>
              </a:xfrm>
              <a:prstGeom prst="ellipse">
                <a:avLst/>
              </a:pr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prstClr val="black"/>
                  </a:solidFill>
                  <a:cs typeface="+mn-ea"/>
                  <a:sym typeface="+mn-lt"/>
                </a:endParaRPr>
              </a:p>
            </p:txBody>
          </p:sp>
          <p:sp>
            <p:nvSpPr>
              <p:cNvPr id="26" name="Freeform 64"/>
              <p:cNvSpPr/>
              <p:nvPr/>
            </p:nvSpPr>
            <p:spPr bwMode="auto">
              <a:xfrm>
                <a:off x="4375" y="2149"/>
                <a:ext cx="103" cy="67"/>
              </a:xfrm>
              <a:custGeom>
                <a:avLst/>
                <a:gdLst>
                  <a:gd name="T0" fmla="*/ 0 w 103"/>
                  <a:gd name="T1" fmla="*/ 29 h 67"/>
                  <a:gd name="T2" fmla="*/ 41 w 103"/>
                  <a:gd name="T3" fmla="*/ 67 h 67"/>
                  <a:gd name="T4" fmla="*/ 103 w 103"/>
                  <a:gd name="T5" fmla="*/ 0 h 67"/>
                </a:gdLst>
                <a:ahLst/>
                <a:cxnLst>
                  <a:cxn ang="0">
                    <a:pos x="T0" y="T1"/>
                  </a:cxn>
                  <a:cxn ang="0">
                    <a:pos x="T2" y="T3"/>
                  </a:cxn>
                  <a:cxn ang="0">
                    <a:pos x="T4" y="T5"/>
                  </a:cxn>
                </a:cxnLst>
                <a:rect l="0" t="0" r="r" b="b"/>
                <a:pathLst>
                  <a:path w="103" h="67">
                    <a:moveTo>
                      <a:pt x="0" y="29"/>
                    </a:moveTo>
                    <a:lnTo>
                      <a:pt x="41" y="67"/>
                    </a:lnTo>
                    <a:lnTo>
                      <a:pt x="103" y="0"/>
                    </a:lnTo>
                  </a:path>
                </a:pathLst>
              </a:custGeom>
              <a:noFill/>
              <a:ln w="33338" cap="rnd">
                <a:solidFill>
                  <a:srgbClr val="FFFFFF"/>
                </a:solidFill>
                <a:prstDash val="solid"/>
                <a:miter lim="800000"/>
              </a:ln>
            </p:spPr>
            <p:txBody>
              <a:bodyPr/>
              <a:lstStyle/>
              <a:p>
                <a:endParaRPr lang="zh-CN" altLang="en-US" sz="3200">
                  <a:solidFill>
                    <a:prstClr val="black"/>
                  </a:solidFill>
                  <a:cs typeface="+mn-ea"/>
                  <a:sym typeface="+mn-lt"/>
                </a:endParaRPr>
              </a:p>
            </p:txBody>
          </p:sp>
        </p:grpSp>
        <p:sp>
          <p:nvSpPr>
            <p:cNvPr id="36" name="原创设计师QQ598969553          _15"/>
            <p:cNvSpPr>
              <a:spLocks noChangeArrowheads="1"/>
            </p:cNvSpPr>
            <p:nvPr/>
          </p:nvSpPr>
          <p:spPr bwMode="auto">
            <a:xfrm>
              <a:off x="7469717" y="5061162"/>
              <a:ext cx="3697968" cy="730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50000"/>
                </a:lnSpc>
                <a:spcBef>
                  <a:spcPts val="300"/>
                </a:spcBef>
              </a:pPr>
              <a:r>
                <a:rPr lang="en-US" altLang="zh-CN" sz="1100">
                  <a:solidFill>
                    <a:srgbClr val="FFFFFF">
                      <a:lumMod val="50000"/>
                    </a:srgbClr>
                  </a:solidFill>
                  <a:cs typeface="+mn-ea"/>
                  <a:sym typeface="+mn-lt"/>
                </a:rPr>
                <a:t>The so-called communication skills, ability to collect and transmit information with people, through writing, verbal and body language of the media</a:t>
              </a:r>
              <a:endParaRPr lang="zh-CN" altLang="en-US" sz="1100">
                <a:solidFill>
                  <a:srgbClr val="FFFFFF">
                    <a:lumMod val="50000"/>
                  </a:srgbClr>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p14:dur="100" advTm="0">
        <p:cut/>
      </p:transition>
    </mc:Choice>
    <mc:Fallback xmlns="">
      <p:transition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750"/>
                                        <p:tgtEl>
                                          <p:spTgt spid="5"/>
                                        </p:tgtEl>
                                      </p:cBhvr>
                                    </p:animEffect>
                                  </p:childTnLst>
                                </p:cTn>
                              </p:par>
                            </p:childTnLst>
                          </p:cTn>
                        </p:par>
                        <p:par>
                          <p:cTn id="8" fill="hold">
                            <p:stCondLst>
                              <p:cond delay="1000"/>
                            </p:stCondLst>
                            <p:childTnLst>
                              <p:par>
                                <p:cTn id="9" presetID="22" presetClass="entr" presetSubtype="2" fill="hold" nodeType="afterEffect">
                                  <p:stCondLst>
                                    <p:cond delay="250"/>
                                  </p:stCondLst>
                                  <p:childTnLst>
                                    <p:set>
                                      <p:cBhvr>
                                        <p:cTn id="10" dur="1" fill="hold">
                                          <p:stCondLst>
                                            <p:cond delay="0"/>
                                          </p:stCondLst>
                                        </p:cTn>
                                        <p:tgtEl>
                                          <p:spTgt spid="2"/>
                                        </p:tgtEl>
                                        <p:attrNameLst>
                                          <p:attrName>style.visibility</p:attrName>
                                        </p:attrNameLst>
                                      </p:cBhvr>
                                      <p:to>
                                        <p:strVal val="visible"/>
                                      </p:to>
                                    </p:set>
                                    <p:animEffect transition="in" filter="wipe(right)">
                                      <p:cBhvr>
                                        <p:cTn id="11" dur="750"/>
                                        <p:tgtEl>
                                          <p:spTgt spid="2"/>
                                        </p:tgtEl>
                                      </p:cBhvr>
                                    </p:animEffect>
                                  </p:childTnLst>
                                </p:cTn>
                              </p:par>
                              <p:par>
                                <p:cTn id="12" presetID="22" presetClass="entr" presetSubtype="2" fill="hold" nodeType="withEffect">
                                  <p:stCondLst>
                                    <p:cond delay="250"/>
                                  </p:stCondLst>
                                  <p:childTnLst>
                                    <p:set>
                                      <p:cBhvr>
                                        <p:cTn id="13" dur="1" fill="hold">
                                          <p:stCondLst>
                                            <p:cond delay="0"/>
                                          </p:stCondLst>
                                        </p:cTn>
                                        <p:tgtEl>
                                          <p:spTgt spid="3"/>
                                        </p:tgtEl>
                                        <p:attrNameLst>
                                          <p:attrName>style.visibility</p:attrName>
                                        </p:attrNameLst>
                                      </p:cBhvr>
                                      <p:to>
                                        <p:strVal val="visible"/>
                                      </p:to>
                                    </p:set>
                                    <p:animEffect transition="in" filter="wipe(right)">
                                      <p:cBhvr>
                                        <p:cTn id="14" dur="750"/>
                                        <p:tgtEl>
                                          <p:spTgt spid="3"/>
                                        </p:tgtEl>
                                      </p:cBhvr>
                                    </p:animEffect>
                                  </p:childTnLst>
                                </p:cTn>
                              </p:par>
                              <p:par>
                                <p:cTn id="15" presetID="22" presetClass="entr" presetSubtype="8" fill="hold" nodeType="withEffect">
                                  <p:stCondLst>
                                    <p:cond delay="250"/>
                                  </p:stCondLst>
                                  <p:childTnLst>
                                    <p:set>
                                      <p:cBhvr>
                                        <p:cTn id="16" dur="1" fill="hold">
                                          <p:stCondLst>
                                            <p:cond delay="0"/>
                                          </p:stCondLst>
                                        </p:cTn>
                                        <p:tgtEl>
                                          <p:spTgt spid="38"/>
                                        </p:tgtEl>
                                        <p:attrNameLst>
                                          <p:attrName>style.visibility</p:attrName>
                                        </p:attrNameLst>
                                      </p:cBhvr>
                                      <p:to>
                                        <p:strVal val="visible"/>
                                      </p:to>
                                    </p:set>
                                    <p:animEffect transition="in" filter="wipe(left)">
                                      <p:cBhvr>
                                        <p:cTn id="17" dur="750"/>
                                        <p:tgtEl>
                                          <p:spTgt spid="38"/>
                                        </p:tgtEl>
                                      </p:cBhvr>
                                    </p:animEffect>
                                  </p:childTnLst>
                                </p:cTn>
                              </p:par>
                              <p:par>
                                <p:cTn id="18" presetID="22" presetClass="entr" presetSubtype="8" fill="hold" nodeType="withEffect">
                                  <p:stCondLst>
                                    <p:cond delay="250"/>
                                  </p:stCondLst>
                                  <p:childTnLst>
                                    <p:set>
                                      <p:cBhvr>
                                        <p:cTn id="19" dur="1" fill="hold">
                                          <p:stCondLst>
                                            <p:cond delay="0"/>
                                          </p:stCondLst>
                                        </p:cTn>
                                        <p:tgtEl>
                                          <p:spTgt spid="39"/>
                                        </p:tgtEl>
                                        <p:attrNameLst>
                                          <p:attrName>style.visibility</p:attrName>
                                        </p:attrNameLst>
                                      </p:cBhvr>
                                      <p:to>
                                        <p:strVal val="visible"/>
                                      </p:to>
                                    </p:set>
                                    <p:animEffect transition="in" filter="wipe(left)">
                                      <p:cBhvr>
                                        <p:cTn id="20" dur="750"/>
                                        <p:tgtEl>
                                          <p:spTgt spid="39"/>
                                        </p:tgtEl>
                                      </p:cBhvr>
                                    </p:animEffect>
                                  </p:childTnLst>
                                </p:cTn>
                              </p:par>
                            </p:childTnLst>
                          </p:cTn>
                        </p:par>
                        <p:par>
                          <p:cTn id="21" fill="hold">
                            <p:stCondLst>
                              <p:cond delay="2250"/>
                            </p:stCondLst>
                            <p:childTnLst>
                              <p:par>
                                <p:cTn id="22" presetID="47" presetClass="entr" presetSubtype="0" fill="hold" nodeType="afterEffect">
                                  <p:stCondLst>
                                    <p:cond delay="250"/>
                                  </p:stCondLst>
                                  <p:childTnLst>
                                    <p:set>
                                      <p:cBhvr>
                                        <p:cTn id="23" dur="1" fill="hold">
                                          <p:stCondLst>
                                            <p:cond delay="0"/>
                                          </p:stCondLst>
                                        </p:cTn>
                                        <p:tgtEl>
                                          <p:spTgt spid="40"/>
                                        </p:tgtEl>
                                        <p:attrNameLst>
                                          <p:attrName>style.visibility</p:attrName>
                                        </p:attrNameLst>
                                      </p:cBhvr>
                                      <p:to>
                                        <p:strVal val="visible"/>
                                      </p:to>
                                    </p:set>
                                    <p:animEffect transition="in" filter="fade">
                                      <p:cBhvr>
                                        <p:cTn id="24" dur="750"/>
                                        <p:tgtEl>
                                          <p:spTgt spid="40"/>
                                        </p:tgtEl>
                                      </p:cBhvr>
                                    </p:animEffect>
                                    <p:anim calcmode="lin" valueType="num">
                                      <p:cBhvr>
                                        <p:cTn id="25" dur="750" fill="hold"/>
                                        <p:tgtEl>
                                          <p:spTgt spid="40"/>
                                        </p:tgtEl>
                                        <p:attrNameLst>
                                          <p:attrName>ppt_x</p:attrName>
                                        </p:attrNameLst>
                                      </p:cBhvr>
                                      <p:tavLst>
                                        <p:tav tm="0">
                                          <p:val>
                                            <p:strVal val="#ppt_x"/>
                                          </p:val>
                                        </p:tav>
                                        <p:tav tm="100000">
                                          <p:val>
                                            <p:strVal val="#ppt_x"/>
                                          </p:val>
                                        </p:tav>
                                      </p:tavLst>
                                    </p:anim>
                                    <p:anim calcmode="lin" valueType="num">
                                      <p:cBhvr>
                                        <p:cTn id="26" dur="750" fill="hold"/>
                                        <p:tgtEl>
                                          <p:spTgt spid="40"/>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250"/>
                                  </p:stCondLst>
                                  <p:childTnLst>
                                    <p:set>
                                      <p:cBhvr>
                                        <p:cTn id="28" dur="1" fill="hold">
                                          <p:stCondLst>
                                            <p:cond delay="0"/>
                                          </p:stCondLst>
                                        </p:cTn>
                                        <p:tgtEl>
                                          <p:spTgt spid="41"/>
                                        </p:tgtEl>
                                        <p:attrNameLst>
                                          <p:attrName>style.visibility</p:attrName>
                                        </p:attrNameLst>
                                      </p:cBhvr>
                                      <p:to>
                                        <p:strVal val="visible"/>
                                      </p:to>
                                    </p:set>
                                    <p:animEffect transition="in" filter="fade">
                                      <p:cBhvr>
                                        <p:cTn id="29" dur="750"/>
                                        <p:tgtEl>
                                          <p:spTgt spid="41"/>
                                        </p:tgtEl>
                                      </p:cBhvr>
                                    </p:animEffect>
                                    <p:anim calcmode="lin" valueType="num">
                                      <p:cBhvr>
                                        <p:cTn id="30" dur="750" fill="hold"/>
                                        <p:tgtEl>
                                          <p:spTgt spid="41"/>
                                        </p:tgtEl>
                                        <p:attrNameLst>
                                          <p:attrName>ppt_x</p:attrName>
                                        </p:attrNameLst>
                                      </p:cBhvr>
                                      <p:tavLst>
                                        <p:tav tm="0">
                                          <p:val>
                                            <p:strVal val="#ppt_x"/>
                                          </p:val>
                                        </p:tav>
                                        <p:tav tm="100000">
                                          <p:val>
                                            <p:strVal val="#ppt_x"/>
                                          </p:val>
                                        </p:tav>
                                      </p:tavLst>
                                    </p:anim>
                                    <p:anim calcmode="lin" valueType="num">
                                      <p:cBhvr>
                                        <p:cTn id="31" dur="75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164154" y="1733904"/>
            <a:ext cx="4046558" cy="5134026"/>
            <a:chOff x="4164154" y="1733904"/>
            <a:chExt cx="4046558" cy="5134026"/>
          </a:xfrm>
        </p:grpSpPr>
        <p:sp>
          <p:nvSpPr>
            <p:cNvPr id="3" name="Freeform 16"/>
            <p:cNvSpPr/>
            <p:nvPr/>
          </p:nvSpPr>
          <p:spPr bwMode="auto">
            <a:xfrm flipH="1">
              <a:off x="4164154" y="1733904"/>
              <a:ext cx="4046558" cy="5134026"/>
            </a:xfrm>
            <a:custGeom>
              <a:avLst/>
              <a:gdLst>
                <a:gd name="T0" fmla="*/ 22 w 338"/>
                <a:gd name="T1" fmla="*/ 184 h 411"/>
                <a:gd name="T2" fmla="*/ 20 w 338"/>
                <a:gd name="T3" fmla="*/ 77 h 411"/>
                <a:gd name="T4" fmla="*/ 150 w 338"/>
                <a:gd name="T5" fmla="*/ 0 h 411"/>
                <a:gd name="T6" fmla="*/ 288 w 338"/>
                <a:gd name="T7" fmla="*/ 84 h 411"/>
                <a:gd name="T8" fmla="*/ 303 w 338"/>
                <a:gd name="T9" fmla="*/ 143 h 411"/>
                <a:gd name="T10" fmla="*/ 302 w 338"/>
                <a:gd name="T11" fmla="*/ 169 h 411"/>
                <a:gd name="T12" fmla="*/ 334 w 338"/>
                <a:gd name="T13" fmla="*/ 211 h 411"/>
                <a:gd name="T14" fmla="*/ 330 w 338"/>
                <a:gd name="T15" fmla="*/ 222 h 411"/>
                <a:gd name="T16" fmla="*/ 312 w 338"/>
                <a:gd name="T17" fmla="*/ 230 h 411"/>
                <a:gd name="T18" fmla="*/ 312 w 338"/>
                <a:gd name="T19" fmla="*/ 242 h 411"/>
                <a:gd name="T20" fmla="*/ 311 w 338"/>
                <a:gd name="T21" fmla="*/ 257 h 411"/>
                <a:gd name="T22" fmla="*/ 305 w 338"/>
                <a:gd name="T23" fmla="*/ 261 h 411"/>
                <a:gd name="T24" fmla="*/ 306 w 338"/>
                <a:gd name="T25" fmla="*/ 274 h 411"/>
                <a:gd name="T26" fmla="*/ 300 w 338"/>
                <a:gd name="T27" fmla="*/ 289 h 411"/>
                <a:gd name="T28" fmla="*/ 302 w 338"/>
                <a:gd name="T29" fmla="*/ 307 h 411"/>
                <a:gd name="T30" fmla="*/ 279 w 338"/>
                <a:gd name="T31" fmla="*/ 320 h 411"/>
                <a:gd name="T32" fmla="*/ 236 w 338"/>
                <a:gd name="T33" fmla="*/ 320 h 411"/>
                <a:gd name="T34" fmla="*/ 228 w 338"/>
                <a:gd name="T35" fmla="*/ 321 h 411"/>
                <a:gd name="T36" fmla="*/ 214 w 338"/>
                <a:gd name="T37" fmla="*/ 345 h 411"/>
                <a:gd name="T38" fmla="*/ 210 w 338"/>
                <a:gd name="T39" fmla="*/ 371 h 411"/>
                <a:gd name="T40" fmla="*/ 251 w 338"/>
                <a:gd name="T41" fmla="*/ 411 h 411"/>
                <a:gd name="T42" fmla="*/ 28 w 338"/>
                <a:gd name="T43" fmla="*/ 411 h 411"/>
                <a:gd name="T44" fmla="*/ 75 w 338"/>
                <a:gd name="T45" fmla="*/ 317 h 411"/>
                <a:gd name="T46" fmla="*/ 79 w 338"/>
                <a:gd name="T47" fmla="*/ 280 h 411"/>
                <a:gd name="T48" fmla="*/ 65 w 338"/>
                <a:gd name="T49" fmla="*/ 249 h 411"/>
                <a:gd name="T50" fmla="*/ 25 w 338"/>
                <a:gd name="T51" fmla="*/ 190 h 411"/>
                <a:gd name="T52" fmla="*/ 22 w 338"/>
                <a:gd name="T53" fmla="*/ 184 h 411"/>
                <a:gd name="connsiteX0" fmla="*/ 485 w 9568"/>
                <a:gd name="connsiteY0" fmla="*/ 10000 h 10178"/>
                <a:gd name="connsiteX1" fmla="*/ 1876 w 9568"/>
                <a:gd name="connsiteY1" fmla="*/ 7713 h 10178"/>
                <a:gd name="connsiteX2" fmla="*/ 1994 w 9568"/>
                <a:gd name="connsiteY2" fmla="*/ 6813 h 10178"/>
                <a:gd name="connsiteX3" fmla="*/ 1580 w 9568"/>
                <a:gd name="connsiteY3" fmla="*/ 6058 h 10178"/>
                <a:gd name="connsiteX4" fmla="*/ 397 w 9568"/>
                <a:gd name="connsiteY4" fmla="*/ 4623 h 10178"/>
                <a:gd name="connsiteX5" fmla="*/ 308 w 9568"/>
                <a:gd name="connsiteY5" fmla="*/ 4477 h 10178"/>
                <a:gd name="connsiteX6" fmla="*/ 249 w 9568"/>
                <a:gd name="connsiteY6" fmla="*/ 1873 h 10178"/>
                <a:gd name="connsiteX7" fmla="*/ 4095 w 9568"/>
                <a:gd name="connsiteY7" fmla="*/ 0 h 10178"/>
                <a:gd name="connsiteX8" fmla="*/ 8178 w 9568"/>
                <a:gd name="connsiteY8" fmla="*/ 2044 h 10178"/>
                <a:gd name="connsiteX9" fmla="*/ 8621 w 9568"/>
                <a:gd name="connsiteY9" fmla="*/ 3479 h 10178"/>
                <a:gd name="connsiteX10" fmla="*/ 8592 w 9568"/>
                <a:gd name="connsiteY10" fmla="*/ 4112 h 10178"/>
                <a:gd name="connsiteX11" fmla="*/ 9539 w 9568"/>
                <a:gd name="connsiteY11" fmla="*/ 5134 h 10178"/>
                <a:gd name="connsiteX12" fmla="*/ 9420 w 9568"/>
                <a:gd name="connsiteY12" fmla="*/ 5401 h 10178"/>
                <a:gd name="connsiteX13" fmla="*/ 8888 w 9568"/>
                <a:gd name="connsiteY13" fmla="*/ 5596 h 10178"/>
                <a:gd name="connsiteX14" fmla="*/ 8888 w 9568"/>
                <a:gd name="connsiteY14" fmla="*/ 5888 h 10178"/>
                <a:gd name="connsiteX15" fmla="*/ 8858 w 9568"/>
                <a:gd name="connsiteY15" fmla="*/ 6253 h 10178"/>
                <a:gd name="connsiteX16" fmla="*/ 8681 w 9568"/>
                <a:gd name="connsiteY16" fmla="*/ 6350 h 10178"/>
                <a:gd name="connsiteX17" fmla="*/ 8710 w 9568"/>
                <a:gd name="connsiteY17" fmla="*/ 6667 h 10178"/>
                <a:gd name="connsiteX18" fmla="*/ 8533 w 9568"/>
                <a:gd name="connsiteY18" fmla="*/ 7032 h 10178"/>
                <a:gd name="connsiteX19" fmla="*/ 8592 w 9568"/>
                <a:gd name="connsiteY19" fmla="*/ 7470 h 10178"/>
                <a:gd name="connsiteX20" fmla="*/ 7911 w 9568"/>
                <a:gd name="connsiteY20" fmla="*/ 7786 h 10178"/>
                <a:gd name="connsiteX21" fmla="*/ 6639 w 9568"/>
                <a:gd name="connsiteY21" fmla="*/ 7786 h 10178"/>
                <a:gd name="connsiteX22" fmla="*/ 6403 w 9568"/>
                <a:gd name="connsiteY22" fmla="*/ 7810 h 10178"/>
                <a:gd name="connsiteX23" fmla="*/ 5988 w 9568"/>
                <a:gd name="connsiteY23" fmla="*/ 8394 h 10178"/>
                <a:gd name="connsiteX24" fmla="*/ 5870 w 9568"/>
                <a:gd name="connsiteY24" fmla="*/ 9027 h 10178"/>
                <a:gd name="connsiteX25" fmla="*/ 7083 w 9568"/>
                <a:gd name="connsiteY25" fmla="*/ 10000 h 10178"/>
                <a:gd name="connsiteX26" fmla="*/ 701 w 9568"/>
                <a:gd name="connsiteY26" fmla="*/ 10178 h 10178"/>
                <a:gd name="connsiteX0-1" fmla="*/ 507 w 10000"/>
                <a:gd name="connsiteY0-2" fmla="*/ 9825 h 9825"/>
                <a:gd name="connsiteX1-3" fmla="*/ 1961 w 10000"/>
                <a:gd name="connsiteY1-4" fmla="*/ 7578 h 9825"/>
                <a:gd name="connsiteX2-5" fmla="*/ 2084 w 10000"/>
                <a:gd name="connsiteY2-6" fmla="*/ 6694 h 9825"/>
                <a:gd name="connsiteX3-7" fmla="*/ 1651 w 10000"/>
                <a:gd name="connsiteY3-8" fmla="*/ 5952 h 9825"/>
                <a:gd name="connsiteX4-9" fmla="*/ 415 w 10000"/>
                <a:gd name="connsiteY4-10" fmla="*/ 4542 h 9825"/>
                <a:gd name="connsiteX5-11" fmla="*/ 322 w 10000"/>
                <a:gd name="connsiteY5-12" fmla="*/ 4399 h 9825"/>
                <a:gd name="connsiteX6-13" fmla="*/ 260 w 10000"/>
                <a:gd name="connsiteY6-14" fmla="*/ 1840 h 9825"/>
                <a:gd name="connsiteX7-15" fmla="*/ 4280 w 10000"/>
                <a:gd name="connsiteY7-16" fmla="*/ 0 h 9825"/>
                <a:gd name="connsiteX8-17" fmla="*/ 8547 w 10000"/>
                <a:gd name="connsiteY8-18" fmla="*/ 2008 h 9825"/>
                <a:gd name="connsiteX9-19" fmla="*/ 9010 w 10000"/>
                <a:gd name="connsiteY9-20" fmla="*/ 3418 h 9825"/>
                <a:gd name="connsiteX10-21" fmla="*/ 8980 w 10000"/>
                <a:gd name="connsiteY10-22" fmla="*/ 4040 h 9825"/>
                <a:gd name="connsiteX11-23" fmla="*/ 9970 w 10000"/>
                <a:gd name="connsiteY11-24" fmla="*/ 5044 h 9825"/>
                <a:gd name="connsiteX12-25" fmla="*/ 9845 w 10000"/>
                <a:gd name="connsiteY12-26" fmla="*/ 5307 h 9825"/>
                <a:gd name="connsiteX13-27" fmla="*/ 9289 w 10000"/>
                <a:gd name="connsiteY13-28" fmla="*/ 5498 h 9825"/>
                <a:gd name="connsiteX14-29" fmla="*/ 9289 w 10000"/>
                <a:gd name="connsiteY14-30" fmla="*/ 5785 h 9825"/>
                <a:gd name="connsiteX15-31" fmla="*/ 9258 w 10000"/>
                <a:gd name="connsiteY15-32" fmla="*/ 6144 h 9825"/>
                <a:gd name="connsiteX16-33" fmla="*/ 9073 w 10000"/>
                <a:gd name="connsiteY16-34" fmla="*/ 6239 h 9825"/>
                <a:gd name="connsiteX17-35" fmla="*/ 9103 w 10000"/>
                <a:gd name="connsiteY17-36" fmla="*/ 6550 h 9825"/>
                <a:gd name="connsiteX18-37" fmla="*/ 8918 w 10000"/>
                <a:gd name="connsiteY18-38" fmla="*/ 6909 h 9825"/>
                <a:gd name="connsiteX19-39" fmla="*/ 8980 w 10000"/>
                <a:gd name="connsiteY19-40" fmla="*/ 7339 h 9825"/>
                <a:gd name="connsiteX20-41" fmla="*/ 8268 w 10000"/>
                <a:gd name="connsiteY20-42" fmla="*/ 7650 h 9825"/>
                <a:gd name="connsiteX21-43" fmla="*/ 6939 w 10000"/>
                <a:gd name="connsiteY21-44" fmla="*/ 7650 h 9825"/>
                <a:gd name="connsiteX22-45" fmla="*/ 6692 w 10000"/>
                <a:gd name="connsiteY22-46" fmla="*/ 7673 h 9825"/>
                <a:gd name="connsiteX23-47" fmla="*/ 6258 w 10000"/>
                <a:gd name="connsiteY23-48" fmla="*/ 8247 h 9825"/>
                <a:gd name="connsiteX24-49" fmla="*/ 6135 w 10000"/>
                <a:gd name="connsiteY24-50" fmla="*/ 8869 h 9825"/>
                <a:gd name="connsiteX25-51" fmla="*/ 7403 w 10000"/>
                <a:gd name="connsiteY25-52" fmla="*/ 9825 h 98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Lst>
              <a:rect l="l" t="t" r="r" b="b"/>
              <a:pathLst>
                <a:path w="10000" h="9825">
                  <a:moveTo>
                    <a:pt x="507" y="9825"/>
                  </a:moveTo>
                  <a:cubicBezTo>
                    <a:pt x="507" y="9825"/>
                    <a:pt x="1713" y="8582"/>
                    <a:pt x="1961" y="7578"/>
                  </a:cubicBezTo>
                  <a:cubicBezTo>
                    <a:pt x="1961" y="7578"/>
                    <a:pt x="2146" y="6956"/>
                    <a:pt x="2084" y="6694"/>
                  </a:cubicBezTo>
                  <a:cubicBezTo>
                    <a:pt x="2022" y="6454"/>
                    <a:pt x="2054" y="6407"/>
                    <a:pt x="1651" y="5952"/>
                  </a:cubicBezTo>
                  <a:cubicBezTo>
                    <a:pt x="1219" y="5522"/>
                    <a:pt x="507" y="4757"/>
                    <a:pt x="415" y="4542"/>
                  </a:cubicBezTo>
                  <a:cubicBezTo>
                    <a:pt x="384" y="4519"/>
                    <a:pt x="322" y="4399"/>
                    <a:pt x="322" y="4399"/>
                  </a:cubicBezTo>
                  <a:cubicBezTo>
                    <a:pt x="322" y="4399"/>
                    <a:pt x="-358" y="3156"/>
                    <a:pt x="260" y="1840"/>
                  </a:cubicBezTo>
                  <a:cubicBezTo>
                    <a:pt x="878" y="526"/>
                    <a:pt x="2889" y="0"/>
                    <a:pt x="4280" y="0"/>
                  </a:cubicBezTo>
                  <a:cubicBezTo>
                    <a:pt x="5671" y="0"/>
                    <a:pt x="7526" y="359"/>
                    <a:pt x="8547" y="2008"/>
                  </a:cubicBezTo>
                  <a:cubicBezTo>
                    <a:pt x="8547" y="2008"/>
                    <a:pt x="9073" y="2941"/>
                    <a:pt x="9010" y="3418"/>
                  </a:cubicBezTo>
                  <a:cubicBezTo>
                    <a:pt x="9010" y="3418"/>
                    <a:pt x="8578" y="3705"/>
                    <a:pt x="8980" y="4040"/>
                  </a:cubicBezTo>
                  <a:cubicBezTo>
                    <a:pt x="9351" y="4351"/>
                    <a:pt x="9970" y="5044"/>
                    <a:pt x="9970" y="5044"/>
                  </a:cubicBezTo>
                  <a:cubicBezTo>
                    <a:pt x="9970" y="5044"/>
                    <a:pt x="10093" y="5235"/>
                    <a:pt x="9845" y="5307"/>
                  </a:cubicBezTo>
                  <a:cubicBezTo>
                    <a:pt x="9629" y="5403"/>
                    <a:pt x="9444" y="5403"/>
                    <a:pt x="9289" y="5498"/>
                  </a:cubicBezTo>
                  <a:cubicBezTo>
                    <a:pt x="9135" y="5593"/>
                    <a:pt x="9103" y="5665"/>
                    <a:pt x="9289" y="5785"/>
                  </a:cubicBezTo>
                  <a:cubicBezTo>
                    <a:pt x="9444" y="5905"/>
                    <a:pt x="9382" y="6072"/>
                    <a:pt x="9258" y="6144"/>
                  </a:cubicBezTo>
                  <a:cubicBezTo>
                    <a:pt x="9135" y="6215"/>
                    <a:pt x="9073" y="6239"/>
                    <a:pt x="9073" y="6239"/>
                  </a:cubicBezTo>
                  <a:cubicBezTo>
                    <a:pt x="9073" y="6239"/>
                    <a:pt x="9351" y="6382"/>
                    <a:pt x="9103" y="6550"/>
                  </a:cubicBezTo>
                  <a:cubicBezTo>
                    <a:pt x="8857" y="6717"/>
                    <a:pt x="8918" y="6813"/>
                    <a:pt x="8918" y="6909"/>
                  </a:cubicBezTo>
                  <a:cubicBezTo>
                    <a:pt x="8949" y="7028"/>
                    <a:pt x="9073" y="7196"/>
                    <a:pt x="8980" y="7339"/>
                  </a:cubicBezTo>
                  <a:cubicBezTo>
                    <a:pt x="8887" y="7483"/>
                    <a:pt x="8732" y="7602"/>
                    <a:pt x="8268" y="7650"/>
                  </a:cubicBezTo>
                  <a:cubicBezTo>
                    <a:pt x="8268" y="7650"/>
                    <a:pt x="7218" y="7602"/>
                    <a:pt x="6939" y="7650"/>
                  </a:cubicBezTo>
                  <a:cubicBezTo>
                    <a:pt x="6722" y="7673"/>
                    <a:pt x="6692" y="7673"/>
                    <a:pt x="6692" y="7673"/>
                  </a:cubicBezTo>
                  <a:cubicBezTo>
                    <a:pt x="6692" y="7673"/>
                    <a:pt x="6351" y="7817"/>
                    <a:pt x="6258" y="8247"/>
                  </a:cubicBezTo>
                  <a:cubicBezTo>
                    <a:pt x="6166" y="8678"/>
                    <a:pt x="6135" y="8869"/>
                    <a:pt x="6135" y="8869"/>
                  </a:cubicBezTo>
                  <a:cubicBezTo>
                    <a:pt x="6135" y="8869"/>
                    <a:pt x="6135" y="9275"/>
                    <a:pt x="7403" y="9825"/>
                  </a:cubicBezTo>
                </a:path>
              </a:pathLst>
            </a:custGeom>
            <a:noFill/>
            <a:ln w="15875">
              <a:solidFill>
                <a:schemeClr val="tx1">
                  <a:lumMod val="65000"/>
                  <a:lumOff val="35000"/>
                </a:schemeClr>
              </a:solidFill>
            </a:ln>
            <a:effec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nvGrpSpPr>
            <p:cNvPr id="4" name="组合 3"/>
            <p:cNvGrpSpPr/>
            <p:nvPr/>
          </p:nvGrpSpPr>
          <p:grpSpPr>
            <a:xfrm>
              <a:off x="5165473" y="2322089"/>
              <a:ext cx="2151344" cy="2343998"/>
              <a:chOff x="1322849" y="1939024"/>
              <a:chExt cx="4017263" cy="4377011"/>
            </a:xfrm>
            <a:effectLst/>
          </p:grpSpPr>
          <p:sp>
            <p:nvSpPr>
              <p:cNvPr id="5" name="任意多边形 10"/>
              <p:cNvSpPr/>
              <p:nvPr/>
            </p:nvSpPr>
            <p:spPr>
              <a:xfrm rot="792667">
                <a:off x="2581023" y="1939024"/>
                <a:ext cx="962315" cy="962315"/>
              </a:xfrm>
              <a:custGeom>
                <a:avLst/>
                <a:gdLst>
                  <a:gd name="connsiteX0" fmla="*/ 661717 w 840695"/>
                  <a:gd name="connsiteY0" fmla="*/ 420347 h 840695"/>
                  <a:gd name="connsiteX1" fmla="*/ 420348 w 840695"/>
                  <a:gd name="connsiteY1" fmla="*/ 178978 h 840695"/>
                  <a:gd name="connsiteX2" fmla="*/ 178979 w 840695"/>
                  <a:gd name="connsiteY2" fmla="*/ 420347 h 840695"/>
                  <a:gd name="connsiteX3" fmla="*/ 420348 w 840695"/>
                  <a:gd name="connsiteY3" fmla="*/ 661716 h 840695"/>
                  <a:gd name="connsiteX4" fmla="*/ 661717 w 840695"/>
                  <a:gd name="connsiteY4" fmla="*/ 420347 h 840695"/>
                  <a:gd name="connsiteX5" fmla="*/ 840695 w 840695"/>
                  <a:gd name="connsiteY5" fmla="*/ 386040 h 840695"/>
                  <a:gd name="connsiteX6" fmla="*/ 840695 w 840695"/>
                  <a:gd name="connsiteY6" fmla="*/ 454655 h 840695"/>
                  <a:gd name="connsiteX7" fmla="*/ 758068 w 840695"/>
                  <a:gd name="connsiteY7" fmla="*/ 475312 h 840695"/>
                  <a:gd name="connsiteX8" fmla="*/ 756635 w 840695"/>
                  <a:gd name="connsiteY8" fmla="*/ 489526 h 840695"/>
                  <a:gd name="connsiteX9" fmla="*/ 704986 w 840695"/>
                  <a:gd name="connsiteY9" fmla="*/ 612268 h 840695"/>
                  <a:gd name="connsiteX10" fmla="*/ 698165 w 840695"/>
                  <a:gd name="connsiteY10" fmla="*/ 620534 h 840695"/>
                  <a:gd name="connsiteX11" fmla="*/ 741837 w 840695"/>
                  <a:gd name="connsiteY11" fmla="*/ 693320 h 840695"/>
                  <a:gd name="connsiteX12" fmla="*/ 693319 w 840695"/>
                  <a:gd name="connsiteY12" fmla="*/ 741838 h 840695"/>
                  <a:gd name="connsiteX13" fmla="*/ 620533 w 840695"/>
                  <a:gd name="connsiteY13" fmla="*/ 698166 h 840695"/>
                  <a:gd name="connsiteX14" fmla="*/ 612269 w 840695"/>
                  <a:gd name="connsiteY14" fmla="*/ 704985 h 840695"/>
                  <a:gd name="connsiteX15" fmla="*/ 489527 w 840695"/>
                  <a:gd name="connsiteY15" fmla="*/ 756634 h 840695"/>
                  <a:gd name="connsiteX16" fmla="*/ 475312 w 840695"/>
                  <a:gd name="connsiteY16" fmla="*/ 758067 h 840695"/>
                  <a:gd name="connsiteX17" fmla="*/ 454655 w 840695"/>
                  <a:gd name="connsiteY17" fmla="*/ 840695 h 840695"/>
                  <a:gd name="connsiteX18" fmla="*/ 386040 w 840695"/>
                  <a:gd name="connsiteY18" fmla="*/ 840695 h 840695"/>
                  <a:gd name="connsiteX19" fmla="*/ 365383 w 840695"/>
                  <a:gd name="connsiteY19" fmla="*/ 758067 h 840695"/>
                  <a:gd name="connsiteX20" fmla="*/ 351169 w 840695"/>
                  <a:gd name="connsiteY20" fmla="*/ 756634 h 840695"/>
                  <a:gd name="connsiteX21" fmla="*/ 228427 w 840695"/>
                  <a:gd name="connsiteY21" fmla="*/ 704985 h 840695"/>
                  <a:gd name="connsiteX22" fmla="*/ 220163 w 840695"/>
                  <a:gd name="connsiteY22" fmla="*/ 698166 h 840695"/>
                  <a:gd name="connsiteX23" fmla="*/ 147376 w 840695"/>
                  <a:gd name="connsiteY23" fmla="*/ 741838 h 840695"/>
                  <a:gd name="connsiteX24" fmla="*/ 98857 w 840695"/>
                  <a:gd name="connsiteY24" fmla="*/ 693320 h 840695"/>
                  <a:gd name="connsiteX25" fmla="*/ 142530 w 840695"/>
                  <a:gd name="connsiteY25" fmla="*/ 620532 h 840695"/>
                  <a:gd name="connsiteX26" fmla="*/ 135711 w 840695"/>
                  <a:gd name="connsiteY26" fmla="*/ 612268 h 840695"/>
                  <a:gd name="connsiteX27" fmla="*/ 84061 w 840695"/>
                  <a:gd name="connsiteY27" fmla="*/ 489526 h 840695"/>
                  <a:gd name="connsiteX28" fmla="*/ 82628 w 840695"/>
                  <a:gd name="connsiteY28" fmla="*/ 475312 h 840695"/>
                  <a:gd name="connsiteX29" fmla="*/ 0 w 840695"/>
                  <a:gd name="connsiteY29" fmla="*/ 454655 h 840695"/>
                  <a:gd name="connsiteX30" fmla="*/ 0 w 840695"/>
                  <a:gd name="connsiteY30" fmla="*/ 386040 h 840695"/>
                  <a:gd name="connsiteX31" fmla="*/ 82628 w 840695"/>
                  <a:gd name="connsiteY31" fmla="*/ 365383 h 840695"/>
                  <a:gd name="connsiteX32" fmla="*/ 84061 w 840695"/>
                  <a:gd name="connsiteY32" fmla="*/ 351168 h 840695"/>
                  <a:gd name="connsiteX33" fmla="*/ 135711 w 840695"/>
                  <a:gd name="connsiteY33" fmla="*/ 228427 h 840695"/>
                  <a:gd name="connsiteX34" fmla="*/ 142529 w 840695"/>
                  <a:gd name="connsiteY34" fmla="*/ 220162 h 840695"/>
                  <a:gd name="connsiteX35" fmla="*/ 98858 w 840695"/>
                  <a:gd name="connsiteY35" fmla="*/ 147377 h 840695"/>
                  <a:gd name="connsiteX36" fmla="*/ 147377 w 840695"/>
                  <a:gd name="connsiteY36" fmla="*/ 98858 h 840695"/>
                  <a:gd name="connsiteX37" fmla="*/ 220162 w 840695"/>
                  <a:gd name="connsiteY37" fmla="*/ 142529 h 840695"/>
                  <a:gd name="connsiteX38" fmla="*/ 228427 w 840695"/>
                  <a:gd name="connsiteY38" fmla="*/ 135710 h 840695"/>
                  <a:gd name="connsiteX39" fmla="*/ 351169 w 840695"/>
                  <a:gd name="connsiteY39" fmla="*/ 84060 h 840695"/>
                  <a:gd name="connsiteX40" fmla="*/ 365383 w 840695"/>
                  <a:gd name="connsiteY40" fmla="*/ 82627 h 840695"/>
                  <a:gd name="connsiteX41" fmla="*/ 386040 w 840695"/>
                  <a:gd name="connsiteY41" fmla="*/ 0 h 840695"/>
                  <a:gd name="connsiteX42" fmla="*/ 454655 w 840695"/>
                  <a:gd name="connsiteY42" fmla="*/ 0 h 840695"/>
                  <a:gd name="connsiteX43" fmla="*/ 475312 w 840695"/>
                  <a:gd name="connsiteY43" fmla="*/ 82627 h 840695"/>
                  <a:gd name="connsiteX44" fmla="*/ 489527 w 840695"/>
                  <a:gd name="connsiteY44" fmla="*/ 84060 h 840695"/>
                  <a:gd name="connsiteX45" fmla="*/ 612269 w 840695"/>
                  <a:gd name="connsiteY45" fmla="*/ 135710 h 840695"/>
                  <a:gd name="connsiteX46" fmla="*/ 620534 w 840695"/>
                  <a:gd name="connsiteY46" fmla="*/ 142529 h 840695"/>
                  <a:gd name="connsiteX47" fmla="*/ 693319 w 840695"/>
                  <a:gd name="connsiteY47" fmla="*/ 98858 h 840695"/>
                  <a:gd name="connsiteX48" fmla="*/ 741837 w 840695"/>
                  <a:gd name="connsiteY48" fmla="*/ 147377 h 840695"/>
                  <a:gd name="connsiteX49" fmla="*/ 698166 w 840695"/>
                  <a:gd name="connsiteY49" fmla="*/ 220161 h 840695"/>
                  <a:gd name="connsiteX50" fmla="*/ 704986 w 840695"/>
                  <a:gd name="connsiteY50" fmla="*/ 228427 h 840695"/>
                  <a:gd name="connsiteX51" fmla="*/ 756635 w 840695"/>
                  <a:gd name="connsiteY51" fmla="*/ 351168 h 840695"/>
                  <a:gd name="connsiteX52" fmla="*/ 758068 w 840695"/>
                  <a:gd name="connsiteY52" fmla="*/ 365383 h 840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840695" h="840695">
                    <a:moveTo>
                      <a:pt x="661717" y="420347"/>
                    </a:moveTo>
                    <a:cubicBezTo>
                      <a:pt x="661717" y="287043"/>
                      <a:pt x="553652" y="178978"/>
                      <a:pt x="420348" y="178978"/>
                    </a:cubicBezTo>
                    <a:cubicBezTo>
                      <a:pt x="287044" y="178978"/>
                      <a:pt x="178979" y="287043"/>
                      <a:pt x="178979" y="420347"/>
                    </a:cubicBezTo>
                    <a:cubicBezTo>
                      <a:pt x="178979" y="553651"/>
                      <a:pt x="287044" y="661716"/>
                      <a:pt x="420348" y="661716"/>
                    </a:cubicBezTo>
                    <a:cubicBezTo>
                      <a:pt x="553652" y="661716"/>
                      <a:pt x="661717" y="553651"/>
                      <a:pt x="661717" y="420347"/>
                    </a:cubicBezTo>
                    <a:close/>
                    <a:moveTo>
                      <a:pt x="840695" y="386040"/>
                    </a:moveTo>
                    <a:lnTo>
                      <a:pt x="840695" y="454655"/>
                    </a:lnTo>
                    <a:lnTo>
                      <a:pt x="758068" y="475312"/>
                    </a:lnTo>
                    <a:lnTo>
                      <a:pt x="756635" y="489526"/>
                    </a:lnTo>
                    <a:cubicBezTo>
                      <a:pt x="747490" y="534217"/>
                      <a:pt x="729660" y="575745"/>
                      <a:pt x="704986" y="612268"/>
                    </a:cubicBezTo>
                    <a:lnTo>
                      <a:pt x="698165" y="620534"/>
                    </a:lnTo>
                    <a:lnTo>
                      <a:pt x="741837" y="693320"/>
                    </a:lnTo>
                    <a:lnTo>
                      <a:pt x="693319" y="741838"/>
                    </a:lnTo>
                    <a:lnTo>
                      <a:pt x="620533" y="698166"/>
                    </a:lnTo>
                    <a:lnTo>
                      <a:pt x="612269" y="704985"/>
                    </a:lnTo>
                    <a:cubicBezTo>
                      <a:pt x="575745" y="729659"/>
                      <a:pt x="534218" y="747489"/>
                      <a:pt x="489527" y="756634"/>
                    </a:cubicBezTo>
                    <a:lnTo>
                      <a:pt x="475312" y="758067"/>
                    </a:lnTo>
                    <a:lnTo>
                      <a:pt x="454655" y="840695"/>
                    </a:lnTo>
                    <a:lnTo>
                      <a:pt x="386040" y="840695"/>
                    </a:lnTo>
                    <a:lnTo>
                      <a:pt x="365383" y="758067"/>
                    </a:lnTo>
                    <a:lnTo>
                      <a:pt x="351169" y="756634"/>
                    </a:lnTo>
                    <a:cubicBezTo>
                      <a:pt x="306478" y="747489"/>
                      <a:pt x="264951" y="729659"/>
                      <a:pt x="228427" y="704985"/>
                    </a:cubicBezTo>
                    <a:lnTo>
                      <a:pt x="220163" y="698166"/>
                    </a:lnTo>
                    <a:lnTo>
                      <a:pt x="147376" y="741838"/>
                    </a:lnTo>
                    <a:lnTo>
                      <a:pt x="98857" y="693320"/>
                    </a:lnTo>
                    <a:lnTo>
                      <a:pt x="142530" y="620532"/>
                    </a:lnTo>
                    <a:lnTo>
                      <a:pt x="135711" y="612268"/>
                    </a:lnTo>
                    <a:cubicBezTo>
                      <a:pt x="111036" y="575745"/>
                      <a:pt x="93206" y="534217"/>
                      <a:pt x="84061" y="489526"/>
                    </a:cubicBezTo>
                    <a:lnTo>
                      <a:pt x="82628" y="475312"/>
                    </a:lnTo>
                    <a:lnTo>
                      <a:pt x="0" y="454655"/>
                    </a:lnTo>
                    <a:lnTo>
                      <a:pt x="0" y="386040"/>
                    </a:lnTo>
                    <a:lnTo>
                      <a:pt x="82628" y="365383"/>
                    </a:lnTo>
                    <a:lnTo>
                      <a:pt x="84061" y="351168"/>
                    </a:lnTo>
                    <a:cubicBezTo>
                      <a:pt x="93206" y="306477"/>
                      <a:pt x="111036" y="264950"/>
                      <a:pt x="135711" y="228427"/>
                    </a:cubicBezTo>
                    <a:lnTo>
                      <a:pt x="142529" y="220162"/>
                    </a:lnTo>
                    <a:lnTo>
                      <a:pt x="98858" y="147377"/>
                    </a:lnTo>
                    <a:lnTo>
                      <a:pt x="147377" y="98858"/>
                    </a:lnTo>
                    <a:lnTo>
                      <a:pt x="220162" y="142529"/>
                    </a:lnTo>
                    <a:lnTo>
                      <a:pt x="228427" y="135710"/>
                    </a:lnTo>
                    <a:cubicBezTo>
                      <a:pt x="264951" y="111035"/>
                      <a:pt x="306478" y="93205"/>
                      <a:pt x="351169" y="84060"/>
                    </a:cubicBezTo>
                    <a:lnTo>
                      <a:pt x="365383" y="82627"/>
                    </a:lnTo>
                    <a:lnTo>
                      <a:pt x="386040" y="0"/>
                    </a:lnTo>
                    <a:lnTo>
                      <a:pt x="454655" y="0"/>
                    </a:lnTo>
                    <a:lnTo>
                      <a:pt x="475312" y="82627"/>
                    </a:lnTo>
                    <a:lnTo>
                      <a:pt x="489527" y="84060"/>
                    </a:lnTo>
                    <a:cubicBezTo>
                      <a:pt x="534218" y="93205"/>
                      <a:pt x="575745" y="111035"/>
                      <a:pt x="612269" y="135710"/>
                    </a:cubicBezTo>
                    <a:lnTo>
                      <a:pt x="620534" y="142529"/>
                    </a:lnTo>
                    <a:lnTo>
                      <a:pt x="693319" y="98858"/>
                    </a:lnTo>
                    <a:lnTo>
                      <a:pt x="741837" y="147377"/>
                    </a:lnTo>
                    <a:lnTo>
                      <a:pt x="698166" y="220161"/>
                    </a:lnTo>
                    <a:lnTo>
                      <a:pt x="704986" y="228427"/>
                    </a:lnTo>
                    <a:cubicBezTo>
                      <a:pt x="729660" y="264950"/>
                      <a:pt x="747490" y="306477"/>
                      <a:pt x="756635" y="351168"/>
                    </a:cubicBezTo>
                    <a:lnTo>
                      <a:pt x="758068" y="365383"/>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 name="任意多边形 11"/>
              <p:cNvSpPr/>
              <p:nvPr/>
            </p:nvSpPr>
            <p:spPr>
              <a:xfrm rot="932254">
                <a:off x="2741968" y="4434167"/>
                <a:ext cx="1007170" cy="1007170"/>
              </a:xfrm>
              <a:custGeom>
                <a:avLst/>
                <a:gdLst>
                  <a:gd name="connsiteX0" fmla="*/ 661717 w 840695"/>
                  <a:gd name="connsiteY0" fmla="*/ 420347 h 840695"/>
                  <a:gd name="connsiteX1" fmla="*/ 420348 w 840695"/>
                  <a:gd name="connsiteY1" fmla="*/ 178978 h 840695"/>
                  <a:gd name="connsiteX2" fmla="*/ 178979 w 840695"/>
                  <a:gd name="connsiteY2" fmla="*/ 420347 h 840695"/>
                  <a:gd name="connsiteX3" fmla="*/ 420348 w 840695"/>
                  <a:gd name="connsiteY3" fmla="*/ 661716 h 840695"/>
                  <a:gd name="connsiteX4" fmla="*/ 661717 w 840695"/>
                  <a:gd name="connsiteY4" fmla="*/ 420347 h 840695"/>
                  <a:gd name="connsiteX5" fmla="*/ 840695 w 840695"/>
                  <a:gd name="connsiteY5" fmla="*/ 386040 h 840695"/>
                  <a:gd name="connsiteX6" fmla="*/ 840695 w 840695"/>
                  <a:gd name="connsiteY6" fmla="*/ 454655 h 840695"/>
                  <a:gd name="connsiteX7" fmla="*/ 758068 w 840695"/>
                  <a:gd name="connsiteY7" fmla="*/ 475312 h 840695"/>
                  <a:gd name="connsiteX8" fmla="*/ 756635 w 840695"/>
                  <a:gd name="connsiteY8" fmla="*/ 489526 h 840695"/>
                  <a:gd name="connsiteX9" fmla="*/ 704986 w 840695"/>
                  <a:gd name="connsiteY9" fmla="*/ 612268 h 840695"/>
                  <a:gd name="connsiteX10" fmla="*/ 698165 w 840695"/>
                  <a:gd name="connsiteY10" fmla="*/ 620534 h 840695"/>
                  <a:gd name="connsiteX11" fmla="*/ 741837 w 840695"/>
                  <a:gd name="connsiteY11" fmla="*/ 693320 h 840695"/>
                  <a:gd name="connsiteX12" fmla="*/ 693319 w 840695"/>
                  <a:gd name="connsiteY12" fmla="*/ 741838 h 840695"/>
                  <a:gd name="connsiteX13" fmla="*/ 620533 w 840695"/>
                  <a:gd name="connsiteY13" fmla="*/ 698166 h 840695"/>
                  <a:gd name="connsiteX14" fmla="*/ 612269 w 840695"/>
                  <a:gd name="connsiteY14" fmla="*/ 704985 h 840695"/>
                  <a:gd name="connsiteX15" fmla="*/ 489527 w 840695"/>
                  <a:gd name="connsiteY15" fmla="*/ 756634 h 840695"/>
                  <a:gd name="connsiteX16" fmla="*/ 475312 w 840695"/>
                  <a:gd name="connsiteY16" fmla="*/ 758067 h 840695"/>
                  <a:gd name="connsiteX17" fmla="*/ 454655 w 840695"/>
                  <a:gd name="connsiteY17" fmla="*/ 840695 h 840695"/>
                  <a:gd name="connsiteX18" fmla="*/ 386040 w 840695"/>
                  <a:gd name="connsiteY18" fmla="*/ 840695 h 840695"/>
                  <a:gd name="connsiteX19" fmla="*/ 365383 w 840695"/>
                  <a:gd name="connsiteY19" fmla="*/ 758067 h 840695"/>
                  <a:gd name="connsiteX20" fmla="*/ 351169 w 840695"/>
                  <a:gd name="connsiteY20" fmla="*/ 756634 h 840695"/>
                  <a:gd name="connsiteX21" fmla="*/ 228427 w 840695"/>
                  <a:gd name="connsiteY21" fmla="*/ 704985 h 840695"/>
                  <a:gd name="connsiteX22" fmla="*/ 220163 w 840695"/>
                  <a:gd name="connsiteY22" fmla="*/ 698166 h 840695"/>
                  <a:gd name="connsiteX23" fmla="*/ 147376 w 840695"/>
                  <a:gd name="connsiteY23" fmla="*/ 741838 h 840695"/>
                  <a:gd name="connsiteX24" fmla="*/ 98857 w 840695"/>
                  <a:gd name="connsiteY24" fmla="*/ 693320 h 840695"/>
                  <a:gd name="connsiteX25" fmla="*/ 142530 w 840695"/>
                  <a:gd name="connsiteY25" fmla="*/ 620532 h 840695"/>
                  <a:gd name="connsiteX26" fmla="*/ 135711 w 840695"/>
                  <a:gd name="connsiteY26" fmla="*/ 612268 h 840695"/>
                  <a:gd name="connsiteX27" fmla="*/ 84061 w 840695"/>
                  <a:gd name="connsiteY27" fmla="*/ 489526 h 840695"/>
                  <a:gd name="connsiteX28" fmla="*/ 82628 w 840695"/>
                  <a:gd name="connsiteY28" fmla="*/ 475312 h 840695"/>
                  <a:gd name="connsiteX29" fmla="*/ 0 w 840695"/>
                  <a:gd name="connsiteY29" fmla="*/ 454655 h 840695"/>
                  <a:gd name="connsiteX30" fmla="*/ 0 w 840695"/>
                  <a:gd name="connsiteY30" fmla="*/ 386040 h 840695"/>
                  <a:gd name="connsiteX31" fmla="*/ 82628 w 840695"/>
                  <a:gd name="connsiteY31" fmla="*/ 365383 h 840695"/>
                  <a:gd name="connsiteX32" fmla="*/ 84061 w 840695"/>
                  <a:gd name="connsiteY32" fmla="*/ 351168 h 840695"/>
                  <a:gd name="connsiteX33" fmla="*/ 135711 w 840695"/>
                  <a:gd name="connsiteY33" fmla="*/ 228427 h 840695"/>
                  <a:gd name="connsiteX34" fmla="*/ 142529 w 840695"/>
                  <a:gd name="connsiteY34" fmla="*/ 220162 h 840695"/>
                  <a:gd name="connsiteX35" fmla="*/ 98858 w 840695"/>
                  <a:gd name="connsiteY35" fmla="*/ 147377 h 840695"/>
                  <a:gd name="connsiteX36" fmla="*/ 147377 w 840695"/>
                  <a:gd name="connsiteY36" fmla="*/ 98858 h 840695"/>
                  <a:gd name="connsiteX37" fmla="*/ 220162 w 840695"/>
                  <a:gd name="connsiteY37" fmla="*/ 142529 h 840695"/>
                  <a:gd name="connsiteX38" fmla="*/ 228427 w 840695"/>
                  <a:gd name="connsiteY38" fmla="*/ 135710 h 840695"/>
                  <a:gd name="connsiteX39" fmla="*/ 351169 w 840695"/>
                  <a:gd name="connsiteY39" fmla="*/ 84060 h 840695"/>
                  <a:gd name="connsiteX40" fmla="*/ 365383 w 840695"/>
                  <a:gd name="connsiteY40" fmla="*/ 82627 h 840695"/>
                  <a:gd name="connsiteX41" fmla="*/ 386040 w 840695"/>
                  <a:gd name="connsiteY41" fmla="*/ 0 h 840695"/>
                  <a:gd name="connsiteX42" fmla="*/ 454655 w 840695"/>
                  <a:gd name="connsiteY42" fmla="*/ 0 h 840695"/>
                  <a:gd name="connsiteX43" fmla="*/ 475312 w 840695"/>
                  <a:gd name="connsiteY43" fmla="*/ 82627 h 840695"/>
                  <a:gd name="connsiteX44" fmla="*/ 489527 w 840695"/>
                  <a:gd name="connsiteY44" fmla="*/ 84060 h 840695"/>
                  <a:gd name="connsiteX45" fmla="*/ 612269 w 840695"/>
                  <a:gd name="connsiteY45" fmla="*/ 135710 h 840695"/>
                  <a:gd name="connsiteX46" fmla="*/ 620534 w 840695"/>
                  <a:gd name="connsiteY46" fmla="*/ 142529 h 840695"/>
                  <a:gd name="connsiteX47" fmla="*/ 693319 w 840695"/>
                  <a:gd name="connsiteY47" fmla="*/ 98858 h 840695"/>
                  <a:gd name="connsiteX48" fmla="*/ 741837 w 840695"/>
                  <a:gd name="connsiteY48" fmla="*/ 147377 h 840695"/>
                  <a:gd name="connsiteX49" fmla="*/ 698166 w 840695"/>
                  <a:gd name="connsiteY49" fmla="*/ 220161 h 840695"/>
                  <a:gd name="connsiteX50" fmla="*/ 704986 w 840695"/>
                  <a:gd name="connsiteY50" fmla="*/ 228427 h 840695"/>
                  <a:gd name="connsiteX51" fmla="*/ 756635 w 840695"/>
                  <a:gd name="connsiteY51" fmla="*/ 351168 h 840695"/>
                  <a:gd name="connsiteX52" fmla="*/ 758068 w 840695"/>
                  <a:gd name="connsiteY52" fmla="*/ 365383 h 840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840695" h="840695">
                    <a:moveTo>
                      <a:pt x="661717" y="420347"/>
                    </a:moveTo>
                    <a:cubicBezTo>
                      <a:pt x="661717" y="287043"/>
                      <a:pt x="553652" y="178978"/>
                      <a:pt x="420348" y="178978"/>
                    </a:cubicBezTo>
                    <a:cubicBezTo>
                      <a:pt x="287044" y="178978"/>
                      <a:pt x="178979" y="287043"/>
                      <a:pt x="178979" y="420347"/>
                    </a:cubicBezTo>
                    <a:cubicBezTo>
                      <a:pt x="178979" y="553651"/>
                      <a:pt x="287044" y="661716"/>
                      <a:pt x="420348" y="661716"/>
                    </a:cubicBezTo>
                    <a:cubicBezTo>
                      <a:pt x="553652" y="661716"/>
                      <a:pt x="661717" y="553651"/>
                      <a:pt x="661717" y="420347"/>
                    </a:cubicBezTo>
                    <a:close/>
                    <a:moveTo>
                      <a:pt x="840695" y="386040"/>
                    </a:moveTo>
                    <a:lnTo>
                      <a:pt x="840695" y="454655"/>
                    </a:lnTo>
                    <a:lnTo>
                      <a:pt x="758068" y="475312"/>
                    </a:lnTo>
                    <a:lnTo>
                      <a:pt x="756635" y="489526"/>
                    </a:lnTo>
                    <a:cubicBezTo>
                      <a:pt x="747490" y="534217"/>
                      <a:pt x="729660" y="575745"/>
                      <a:pt x="704986" y="612268"/>
                    </a:cubicBezTo>
                    <a:lnTo>
                      <a:pt x="698165" y="620534"/>
                    </a:lnTo>
                    <a:lnTo>
                      <a:pt x="741837" y="693320"/>
                    </a:lnTo>
                    <a:lnTo>
                      <a:pt x="693319" y="741838"/>
                    </a:lnTo>
                    <a:lnTo>
                      <a:pt x="620533" y="698166"/>
                    </a:lnTo>
                    <a:lnTo>
                      <a:pt x="612269" y="704985"/>
                    </a:lnTo>
                    <a:cubicBezTo>
                      <a:pt x="575745" y="729659"/>
                      <a:pt x="534218" y="747489"/>
                      <a:pt x="489527" y="756634"/>
                    </a:cubicBezTo>
                    <a:lnTo>
                      <a:pt x="475312" y="758067"/>
                    </a:lnTo>
                    <a:lnTo>
                      <a:pt x="454655" y="840695"/>
                    </a:lnTo>
                    <a:lnTo>
                      <a:pt x="386040" y="840695"/>
                    </a:lnTo>
                    <a:lnTo>
                      <a:pt x="365383" y="758067"/>
                    </a:lnTo>
                    <a:lnTo>
                      <a:pt x="351169" y="756634"/>
                    </a:lnTo>
                    <a:cubicBezTo>
                      <a:pt x="306478" y="747489"/>
                      <a:pt x="264951" y="729659"/>
                      <a:pt x="228427" y="704985"/>
                    </a:cubicBezTo>
                    <a:lnTo>
                      <a:pt x="220163" y="698166"/>
                    </a:lnTo>
                    <a:lnTo>
                      <a:pt x="147376" y="741838"/>
                    </a:lnTo>
                    <a:lnTo>
                      <a:pt x="98857" y="693320"/>
                    </a:lnTo>
                    <a:lnTo>
                      <a:pt x="142530" y="620532"/>
                    </a:lnTo>
                    <a:lnTo>
                      <a:pt x="135711" y="612268"/>
                    </a:lnTo>
                    <a:cubicBezTo>
                      <a:pt x="111036" y="575745"/>
                      <a:pt x="93206" y="534217"/>
                      <a:pt x="84061" y="489526"/>
                    </a:cubicBezTo>
                    <a:lnTo>
                      <a:pt x="82628" y="475312"/>
                    </a:lnTo>
                    <a:lnTo>
                      <a:pt x="0" y="454655"/>
                    </a:lnTo>
                    <a:lnTo>
                      <a:pt x="0" y="386040"/>
                    </a:lnTo>
                    <a:lnTo>
                      <a:pt x="82628" y="365383"/>
                    </a:lnTo>
                    <a:lnTo>
                      <a:pt x="84061" y="351168"/>
                    </a:lnTo>
                    <a:cubicBezTo>
                      <a:pt x="93206" y="306477"/>
                      <a:pt x="111036" y="264950"/>
                      <a:pt x="135711" y="228427"/>
                    </a:cubicBezTo>
                    <a:lnTo>
                      <a:pt x="142529" y="220162"/>
                    </a:lnTo>
                    <a:lnTo>
                      <a:pt x="98858" y="147377"/>
                    </a:lnTo>
                    <a:lnTo>
                      <a:pt x="147377" y="98858"/>
                    </a:lnTo>
                    <a:lnTo>
                      <a:pt x="220162" y="142529"/>
                    </a:lnTo>
                    <a:lnTo>
                      <a:pt x="228427" y="135710"/>
                    </a:lnTo>
                    <a:cubicBezTo>
                      <a:pt x="264951" y="111035"/>
                      <a:pt x="306478" y="93205"/>
                      <a:pt x="351169" y="84060"/>
                    </a:cubicBezTo>
                    <a:lnTo>
                      <a:pt x="365383" y="82627"/>
                    </a:lnTo>
                    <a:lnTo>
                      <a:pt x="386040" y="0"/>
                    </a:lnTo>
                    <a:lnTo>
                      <a:pt x="454655" y="0"/>
                    </a:lnTo>
                    <a:lnTo>
                      <a:pt x="475312" y="82627"/>
                    </a:lnTo>
                    <a:lnTo>
                      <a:pt x="489527" y="84060"/>
                    </a:lnTo>
                    <a:cubicBezTo>
                      <a:pt x="534218" y="93205"/>
                      <a:pt x="575745" y="111035"/>
                      <a:pt x="612269" y="135710"/>
                    </a:cubicBezTo>
                    <a:lnTo>
                      <a:pt x="620534" y="142529"/>
                    </a:lnTo>
                    <a:lnTo>
                      <a:pt x="693319" y="98858"/>
                    </a:lnTo>
                    <a:lnTo>
                      <a:pt x="741837" y="147377"/>
                    </a:lnTo>
                    <a:lnTo>
                      <a:pt x="698166" y="220161"/>
                    </a:lnTo>
                    <a:lnTo>
                      <a:pt x="704986" y="228427"/>
                    </a:lnTo>
                    <a:cubicBezTo>
                      <a:pt x="729660" y="264950"/>
                      <a:pt x="747490" y="306477"/>
                      <a:pt x="756635" y="351168"/>
                    </a:cubicBezTo>
                    <a:lnTo>
                      <a:pt x="758068" y="365383"/>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 name="任意多边形 12"/>
              <p:cNvSpPr/>
              <p:nvPr/>
            </p:nvSpPr>
            <p:spPr>
              <a:xfrm rot="932254">
                <a:off x="1393961" y="4255206"/>
                <a:ext cx="1243172" cy="1243172"/>
              </a:xfrm>
              <a:custGeom>
                <a:avLst/>
                <a:gdLst>
                  <a:gd name="connsiteX0" fmla="*/ 661717 w 840695"/>
                  <a:gd name="connsiteY0" fmla="*/ 420347 h 840695"/>
                  <a:gd name="connsiteX1" fmla="*/ 420348 w 840695"/>
                  <a:gd name="connsiteY1" fmla="*/ 178978 h 840695"/>
                  <a:gd name="connsiteX2" fmla="*/ 178979 w 840695"/>
                  <a:gd name="connsiteY2" fmla="*/ 420347 h 840695"/>
                  <a:gd name="connsiteX3" fmla="*/ 420348 w 840695"/>
                  <a:gd name="connsiteY3" fmla="*/ 661716 h 840695"/>
                  <a:gd name="connsiteX4" fmla="*/ 661717 w 840695"/>
                  <a:gd name="connsiteY4" fmla="*/ 420347 h 840695"/>
                  <a:gd name="connsiteX5" fmla="*/ 840695 w 840695"/>
                  <a:gd name="connsiteY5" fmla="*/ 386040 h 840695"/>
                  <a:gd name="connsiteX6" fmla="*/ 840695 w 840695"/>
                  <a:gd name="connsiteY6" fmla="*/ 454655 h 840695"/>
                  <a:gd name="connsiteX7" fmla="*/ 758068 w 840695"/>
                  <a:gd name="connsiteY7" fmla="*/ 475312 h 840695"/>
                  <a:gd name="connsiteX8" fmla="*/ 756635 w 840695"/>
                  <a:gd name="connsiteY8" fmla="*/ 489526 h 840695"/>
                  <a:gd name="connsiteX9" fmla="*/ 704986 w 840695"/>
                  <a:gd name="connsiteY9" fmla="*/ 612268 h 840695"/>
                  <a:gd name="connsiteX10" fmla="*/ 698165 w 840695"/>
                  <a:gd name="connsiteY10" fmla="*/ 620534 h 840695"/>
                  <a:gd name="connsiteX11" fmla="*/ 741837 w 840695"/>
                  <a:gd name="connsiteY11" fmla="*/ 693320 h 840695"/>
                  <a:gd name="connsiteX12" fmla="*/ 693319 w 840695"/>
                  <a:gd name="connsiteY12" fmla="*/ 741838 h 840695"/>
                  <a:gd name="connsiteX13" fmla="*/ 620533 w 840695"/>
                  <a:gd name="connsiteY13" fmla="*/ 698166 h 840695"/>
                  <a:gd name="connsiteX14" fmla="*/ 612269 w 840695"/>
                  <a:gd name="connsiteY14" fmla="*/ 704985 h 840695"/>
                  <a:gd name="connsiteX15" fmla="*/ 489527 w 840695"/>
                  <a:gd name="connsiteY15" fmla="*/ 756634 h 840695"/>
                  <a:gd name="connsiteX16" fmla="*/ 475312 w 840695"/>
                  <a:gd name="connsiteY16" fmla="*/ 758067 h 840695"/>
                  <a:gd name="connsiteX17" fmla="*/ 454655 w 840695"/>
                  <a:gd name="connsiteY17" fmla="*/ 840695 h 840695"/>
                  <a:gd name="connsiteX18" fmla="*/ 386040 w 840695"/>
                  <a:gd name="connsiteY18" fmla="*/ 840695 h 840695"/>
                  <a:gd name="connsiteX19" fmla="*/ 365383 w 840695"/>
                  <a:gd name="connsiteY19" fmla="*/ 758067 h 840695"/>
                  <a:gd name="connsiteX20" fmla="*/ 351169 w 840695"/>
                  <a:gd name="connsiteY20" fmla="*/ 756634 h 840695"/>
                  <a:gd name="connsiteX21" fmla="*/ 228427 w 840695"/>
                  <a:gd name="connsiteY21" fmla="*/ 704985 h 840695"/>
                  <a:gd name="connsiteX22" fmla="*/ 220163 w 840695"/>
                  <a:gd name="connsiteY22" fmla="*/ 698166 h 840695"/>
                  <a:gd name="connsiteX23" fmla="*/ 147376 w 840695"/>
                  <a:gd name="connsiteY23" fmla="*/ 741838 h 840695"/>
                  <a:gd name="connsiteX24" fmla="*/ 98857 w 840695"/>
                  <a:gd name="connsiteY24" fmla="*/ 693320 h 840695"/>
                  <a:gd name="connsiteX25" fmla="*/ 142530 w 840695"/>
                  <a:gd name="connsiteY25" fmla="*/ 620532 h 840695"/>
                  <a:gd name="connsiteX26" fmla="*/ 135711 w 840695"/>
                  <a:gd name="connsiteY26" fmla="*/ 612268 h 840695"/>
                  <a:gd name="connsiteX27" fmla="*/ 84061 w 840695"/>
                  <a:gd name="connsiteY27" fmla="*/ 489526 h 840695"/>
                  <a:gd name="connsiteX28" fmla="*/ 82628 w 840695"/>
                  <a:gd name="connsiteY28" fmla="*/ 475312 h 840695"/>
                  <a:gd name="connsiteX29" fmla="*/ 0 w 840695"/>
                  <a:gd name="connsiteY29" fmla="*/ 454655 h 840695"/>
                  <a:gd name="connsiteX30" fmla="*/ 0 w 840695"/>
                  <a:gd name="connsiteY30" fmla="*/ 386040 h 840695"/>
                  <a:gd name="connsiteX31" fmla="*/ 82628 w 840695"/>
                  <a:gd name="connsiteY31" fmla="*/ 365383 h 840695"/>
                  <a:gd name="connsiteX32" fmla="*/ 84061 w 840695"/>
                  <a:gd name="connsiteY32" fmla="*/ 351168 h 840695"/>
                  <a:gd name="connsiteX33" fmla="*/ 135711 w 840695"/>
                  <a:gd name="connsiteY33" fmla="*/ 228427 h 840695"/>
                  <a:gd name="connsiteX34" fmla="*/ 142529 w 840695"/>
                  <a:gd name="connsiteY34" fmla="*/ 220162 h 840695"/>
                  <a:gd name="connsiteX35" fmla="*/ 98858 w 840695"/>
                  <a:gd name="connsiteY35" fmla="*/ 147377 h 840695"/>
                  <a:gd name="connsiteX36" fmla="*/ 147377 w 840695"/>
                  <a:gd name="connsiteY36" fmla="*/ 98858 h 840695"/>
                  <a:gd name="connsiteX37" fmla="*/ 220162 w 840695"/>
                  <a:gd name="connsiteY37" fmla="*/ 142529 h 840695"/>
                  <a:gd name="connsiteX38" fmla="*/ 228427 w 840695"/>
                  <a:gd name="connsiteY38" fmla="*/ 135710 h 840695"/>
                  <a:gd name="connsiteX39" fmla="*/ 351169 w 840695"/>
                  <a:gd name="connsiteY39" fmla="*/ 84060 h 840695"/>
                  <a:gd name="connsiteX40" fmla="*/ 365383 w 840695"/>
                  <a:gd name="connsiteY40" fmla="*/ 82627 h 840695"/>
                  <a:gd name="connsiteX41" fmla="*/ 386040 w 840695"/>
                  <a:gd name="connsiteY41" fmla="*/ 0 h 840695"/>
                  <a:gd name="connsiteX42" fmla="*/ 454655 w 840695"/>
                  <a:gd name="connsiteY42" fmla="*/ 0 h 840695"/>
                  <a:gd name="connsiteX43" fmla="*/ 475312 w 840695"/>
                  <a:gd name="connsiteY43" fmla="*/ 82627 h 840695"/>
                  <a:gd name="connsiteX44" fmla="*/ 489527 w 840695"/>
                  <a:gd name="connsiteY44" fmla="*/ 84060 h 840695"/>
                  <a:gd name="connsiteX45" fmla="*/ 612269 w 840695"/>
                  <a:gd name="connsiteY45" fmla="*/ 135710 h 840695"/>
                  <a:gd name="connsiteX46" fmla="*/ 620534 w 840695"/>
                  <a:gd name="connsiteY46" fmla="*/ 142529 h 840695"/>
                  <a:gd name="connsiteX47" fmla="*/ 693319 w 840695"/>
                  <a:gd name="connsiteY47" fmla="*/ 98858 h 840695"/>
                  <a:gd name="connsiteX48" fmla="*/ 741837 w 840695"/>
                  <a:gd name="connsiteY48" fmla="*/ 147377 h 840695"/>
                  <a:gd name="connsiteX49" fmla="*/ 698166 w 840695"/>
                  <a:gd name="connsiteY49" fmla="*/ 220161 h 840695"/>
                  <a:gd name="connsiteX50" fmla="*/ 704986 w 840695"/>
                  <a:gd name="connsiteY50" fmla="*/ 228427 h 840695"/>
                  <a:gd name="connsiteX51" fmla="*/ 756635 w 840695"/>
                  <a:gd name="connsiteY51" fmla="*/ 351168 h 840695"/>
                  <a:gd name="connsiteX52" fmla="*/ 758068 w 840695"/>
                  <a:gd name="connsiteY52" fmla="*/ 365383 h 840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840695" h="840695">
                    <a:moveTo>
                      <a:pt x="661717" y="420347"/>
                    </a:moveTo>
                    <a:cubicBezTo>
                      <a:pt x="661717" y="287043"/>
                      <a:pt x="553652" y="178978"/>
                      <a:pt x="420348" y="178978"/>
                    </a:cubicBezTo>
                    <a:cubicBezTo>
                      <a:pt x="287044" y="178978"/>
                      <a:pt x="178979" y="287043"/>
                      <a:pt x="178979" y="420347"/>
                    </a:cubicBezTo>
                    <a:cubicBezTo>
                      <a:pt x="178979" y="553651"/>
                      <a:pt x="287044" y="661716"/>
                      <a:pt x="420348" y="661716"/>
                    </a:cubicBezTo>
                    <a:cubicBezTo>
                      <a:pt x="553652" y="661716"/>
                      <a:pt x="661717" y="553651"/>
                      <a:pt x="661717" y="420347"/>
                    </a:cubicBezTo>
                    <a:close/>
                    <a:moveTo>
                      <a:pt x="840695" y="386040"/>
                    </a:moveTo>
                    <a:lnTo>
                      <a:pt x="840695" y="454655"/>
                    </a:lnTo>
                    <a:lnTo>
                      <a:pt x="758068" y="475312"/>
                    </a:lnTo>
                    <a:lnTo>
                      <a:pt x="756635" y="489526"/>
                    </a:lnTo>
                    <a:cubicBezTo>
                      <a:pt x="747490" y="534217"/>
                      <a:pt x="729660" y="575745"/>
                      <a:pt x="704986" y="612268"/>
                    </a:cubicBezTo>
                    <a:lnTo>
                      <a:pt x="698165" y="620534"/>
                    </a:lnTo>
                    <a:lnTo>
                      <a:pt x="741837" y="693320"/>
                    </a:lnTo>
                    <a:lnTo>
                      <a:pt x="693319" y="741838"/>
                    </a:lnTo>
                    <a:lnTo>
                      <a:pt x="620533" y="698166"/>
                    </a:lnTo>
                    <a:lnTo>
                      <a:pt x="612269" y="704985"/>
                    </a:lnTo>
                    <a:cubicBezTo>
                      <a:pt x="575745" y="729659"/>
                      <a:pt x="534218" y="747489"/>
                      <a:pt x="489527" y="756634"/>
                    </a:cubicBezTo>
                    <a:lnTo>
                      <a:pt x="475312" y="758067"/>
                    </a:lnTo>
                    <a:lnTo>
                      <a:pt x="454655" y="840695"/>
                    </a:lnTo>
                    <a:lnTo>
                      <a:pt x="386040" y="840695"/>
                    </a:lnTo>
                    <a:lnTo>
                      <a:pt x="365383" y="758067"/>
                    </a:lnTo>
                    <a:lnTo>
                      <a:pt x="351169" y="756634"/>
                    </a:lnTo>
                    <a:cubicBezTo>
                      <a:pt x="306478" y="747489"/>
                      <a:pt x="264951" y="729659"/>
                      <a:pt x="228427" y="704985"/>
                    </a:cubicBezTo>
                    <a:lnTo>
                      <a:pt x="220163" y="698166"/>
                    </a:lnTo>
                    <a:lnTo>
                      <a:pt x="147376" y="741838"/>
                    </a:lnTo>
                    <a:lnTo>
                      <a:pt x="98857" y="693320"/>
                    </a:lnTo>
                    <a:lnTo>
                      <a:pt x="142530" y="620532"/>
                    </a:lnTo>
                    <a:lnTo>
                      <a:pt x="135711" y="612268"/>
                    </a:lnTo>
                    <a:cubicBezTo>
                      <a:pt x="111036" y="575745"/>
                      <a:pt x="93206" y="534217"/>
                      <a:pt x="84061" y="489526"/>
                    </a:cubicBezTo>
                    <a:lnTo>
                      <a:pt x="82628" y="475312"/>
                    </a:lnTo>
                    <a:lnTo>
                      <a:pt x="0" y="454655"/>
                    </a:lnTo>
                    <a:lnTo>
                      <a:pt x="0" y="386040"/>
                    </a:lnTo>
                    <a:lnTo>
                      <a:pt x="82628" y="365383"/>
                    </a:lnTo>
                    <a:lnTo>
                      <a:pt x="84061" y="351168"/>
                    </a:lnTo>
                    <a:cubicBezTo>
                      <a:pt x="93206" y="306477"/>
                      <a:pt x="111036" y="264950"/>
                      <a:pt x="135711" y="228427"/>
                    </a:cubicBezTo>
                    <a:lnTo>
                      <a:pt x="142529" y="220162"/>
                    </a:lnTo>
                    <a:lnTo>
                      <a:pt x="98858" y="147377"/>
                    </a:lnTo>
                    <a:lnTo>
                      <a:pt x="147377" y="98858"/>
                    </a:lnTo>
                    <a:lnTo>
                      <a:pt x="220162" y="142529"/>
                    </a:lnTo>
                    <a:lnTo>
                      <a:pt x="228427" y="135710"/>
                    </a:lnTo>
                    <a:cubicBezTo>
                      <a:pt x="264951" y="111035"/>
                      <a:pt x="306478" y="93205"/>
                      <a:pt x="351169" y="84060"/>
                    </a:cubicBezTo>
                    <a:lnTo>
                      <a:pt x="365383" y="82627"/>
                    </a:lnTo>
                    <a:lnTo>
                      <a:pt x="386040" y="0"/>
                    </a:lnTo>
                    <a:lnTo>
                      <a:pt x="454655" y="0"/>
                    </a:lnTo>
                    <a:lnTo>
                      <a:pt x="475312" y="82627"/>
                    </a:lnTo>
                    <a:lnTo>
                      <a:pt x="489527" y="84060"/>
                    </a:lnTo>
                    <a:cubicBezTo>
                      <a:pt x="534218" y="93205"/>
                      <a:pt x="575745" y="111035"/>
                      <a:pt x="612269" y="135710"/>
                    </a:cubicBezTo>
                    <a:lnTo>
                      <a:pt x="620534" y="142529"/>
                    </a:lnTo>
                    <a:lnTo>
                      <a:pt x="693319" y="98858"/>
                    </a:lnTo>
                    <a:lnTo>
                      <a:pt x="741837" y="147377"/>
                    </a:lnTo>
                    <a:lnTo>
                      <a:pt x="698166" y="220161"/>
                    </a:lnTo>
                    <a:lnTo>
                      <a:pt x="704986" y="228427"/>
                    </a:lnTo>
                    <a:cubicBezTo>
                      <a:pt x="729660" y="264950"/>
                      <a:pt x="747490" y="306477"/>
                      <a:pt x="756635" y="351168"/>
                    </a:cubicBezTo>
                    <a:lnTo>
                      <a:pt x="758068" y="365383"/>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cs typeface="+mn-ea"/>
                  <a:sym typeface="+mn-lt"/>
                </a:endParaRPr>
              </a:p>
            </p:txBody>
          </p:sp>
          <p:sp>
            <p:nvSpPr>
              <p:cNvPr id="8" name="任意多边形 13"/>
              <p:cNvSpPr/>
              <p:nvPr/>
            </p:nvSpPr>
            <p:spPr>
              <a:xfrm rot="1107678">
                <a:off x="1322849" y="2664177"/>
                <a:ext cx="1720675" cy="1720672"/>
              </a:xfrm>
              <a:custGeom>
                <a:avLst/>
                <a:gdLst>
                  <a:gd name="connsiteX0" fmla="*/ 1149867 w 2299733"/>
                  <a:gd name="connsiteY0" fmla="*/ 374624 h 2299731"/>
                  <a:gd name="connsiteX1" fmla="*/ 374625 w 2299733"/>
                  <a:gd name="connsiteY1" fmla="*/ 1149866 h 2299731"/>
                  <a:gd name="connsiteX2" fmla="*/ 1149867 w 2299733"/>
                  <a:gd name="connsiteY2" fmla="*/ 1925108 h 2299731"/>
                  <a:gd name="connsiteX3" fmla="*/ 1925109 w 2299733"/>
                  <a:gd name="connsiteY3" fmla="*/ 1149866 h 2299731"/>
                  <a:gd name="connsiteX4" fmla="*/ 1149867 w 2299733"/>
                  <a:gd name="connsiteY4" fmla="*/ 374624 h 2299731"/>
                  <a:gd name="connsiteX5" fmla="*/ 1059781 w 2299733"/>
                  <a:gd name="connsiteY5" fmla="*/ 0 h 2299731"/>
                  <a:gd name="connsiteX6" fmla="*/ 1239951 w 2299733"/>
                  <a:gd name="connsiteY6" fmla="*/ 0 h 2299731"/>
                  <a:gd name="connsiteX7" fmla="*/ 1290943 w 2299733"/>
                  <a:gd name="connsiteY7" fmla="*/ 203968 h 2299731"/>
                  <a:gd name="connsiteX8" fmla="*/ 1342822 w 2299733"/>
                  <a:gd name="connsiteY8" fmla="*/ 211886 h 2299731"/>
                  <a:gd name="connsiteX9" fmla="*/ 1500932 w 2299733"/>
                  <a:gd name="connsiteY9" fmla="*/ 258845 h 2299731"/>
                  <a:gd name="connsiteX10" fmla="*/ 1501591 w 2299733"/>
                  <a:gd name="connsiteY10" fmla="*/ 259172 h 2299731"/>
                  <a:gd name="connsiteX11" fmla="*/ 1646784 w 2299733"/>
                  <a:gd name="connsiteY11" fmla="*/ 109010 h 2299731"/>
                  <a:gd name="connsiteX12" fmla="*/ 1802816 w 2299733"/>
                  <a:gd name="connsiteY12" fmla="*/ 199095 h 2299731"/>
                  <a:gd name="connsiteX13" fmla="*/ 1744579 w 2299733"/>
                  <a:gd name="connsiteY13" fmla="*/ 402680 h 2299731"/>
                  <a:gd name="connsiteX14" fmla="*/ 1776434 w 2299733"/>
                  <a:gd name="connsiteY14" fmla="*/ 425906 h 2299731"/>
                  <a:gd name="connsiteX15" fmla="*/ 1848837 w 2299733"/>
                  <a:gd name="connsiteY15" fmla="*/ 495556 h 2299731"/>
                  <a:gd name="connsiteX16" fmla="*/ 1898682 w 2299733"/>
                  <a:gd name="connsiteY16" fmla="*/ 554688 h 2299731"/>
                  <a:gd name="connsiteX17" fmla="*/ 2100638 w 2299733"/>
                  <a:gd name="connsiteY17" fmla="*/ 496917 h 2299731"/>
                  <a:gd name="connsiteX18" fmla="*/ 2190723 w 2299733"/>
                  <a:gd name="connsiteY18" fmla="*/ 652949 h 2299731"/>
                  <a:gd name="connsiteX19" fmla="*/ 2039561 w 2299733"/>
                  <a:gd name="connsiteY19" fmla="*/ 799109 h 2299731"/>
                  <a:gd name="connsiteX20" fmla="*/ 2056047 w 2299733"/>
                  <a:gd name="connsiteY20" fmla="*/ 840010 h 2299731"/>
                  <a:gd name="connsiteX21" fmla="*/ 2094130 w 2299733"/>
                  <a:gd name="connsiteY21" fmla="*/ 990717 h 2299731"/>
                  <a:gd name="connsiteX22" fmla="*/ 2095623 w 2299733"/>
                  <a:gd name="connsiteY22" fmla="*/ 1008753 h 2299731"/>
                  <a:gd name="connsiteX23" fmla="*/ 2299733 w 2299733"/>
                  <a:gd name="connsiteY23" fmla="*/ 1059781 h 2299731"/>
                  <a:gd name="connsiteX24" fmla="*/ 2299733 w 2299733"/>
                  <a:gd name="connsiteY24" fmla="*/ 1239951 h 2299731"/>
                  <a:gd name="connsiteX25" fmla="*/ 2095763 w 2299733"/>
                  <a:gd name="connsiteY25" fmla="*/ 1290943 h 2299731"/>
                  <a:gd name="connsiteX26" fmla="*/ 2087846 w 2299733"/>
                  <a:gd name="connsiteY26" fmla="*/ 1342821 h 2299731"/>
                  <a:gd name="connsiteX27" fmla="*/ 2040887 w 2299733"/>
                  <a:gd name="connsiteY27" fmla="*/ 1500931 h 2299731"/>
                  <a:gd name="connsiteX28" fmla="*/ 2040560 w 2299733"/>
                  <a:gd name="connsiteY28" fmla="*/ 1501589 h 2299731"/>
                  <a:gd name="connsiteX29" fmla="*/ 2190723 w 2299733"/>
                  <a:gd name="connsiteY29" fmla="*/ 1646782 h 2299731"/>
                  <a:gd name="connsiteX30" fmla="*/ 2100638 w 2299733"/>
                  <a:gd name="connsiteY30" fmla="*/ 1802814 h 2299731"/>
                  <a:gd name="connsiteX31" fmla="*/ 1897052 w 2299733"/>
                  <a:gd name="connsiteY31" fmla="*/ 1744577 h 2299731"/>
                  <a:gd name="connsiteX32" fmla="*/ 1873825 w 2299733"/>
                  <a:gd name="connsiteY32" fmla="*/ 1776433 h 2299731"/>
                  <a:gd name="connsiteX33" fmla="*/ 1804175 w 2299733"/>
                  <a:gd name="connsiteY33" fmla="*/ 1848836 h 2299731"/>
                  <a:gd name="connsiteX34" fmla="*/ 1745044 w 2299733"/>
                  <a:gd name="connsiteY34" fmla="*/ 1898680 h 2299731"/>
                  <a:gd name="connsiteX35" fmla="*/ 1802815 w 2299733"/>
                  <a:gd name="connsiteY35" fmla="*/ 2100636 h 2299731"/>
                  <a:gd name="connsiteX36" fmla="*/ 1646783 w 2299733"/>
                  <a:gd name="connsiteY36" fmla="*/ 2190721 h 2299731"/>
                  <a:gd name="connsiteX37" fmla="*/ 1500623 w 2299733"/>
                  <a:gd name="connsiteY37" fmla="*/ 2039560 h 2299731"/>
                  <a:gd name="connsiteX38" fmla="*/ 1459721 w 2299733"/>
                  <a:gd name="connsiteY38" fmla="*/ 2056046 h 2299731"/>
                  <a:gd name="connsiteX39" fmla="*/ 1309014 w 2299733"/>
                  <a:gd name="connsiteY39" fmla="*/ 2094129 h 2299731"/>
                  <a:gd name="connsiteX40" fmla="*/ 1290979 w 2299733"/>
                  <a:gd name="connsiteY40" fmla="*/ 2095621 h 2299731"/>
                  <a:gd name="connsiteX41" fmla="*/ 1239951 w 2299733"/>
                  <a:gd name="connsiteY41" fmla="*/ 2299731 h 2299731"/>
                  <a:gd name="connsiteX42" fmla="*/ 1059781 w 2299733"/>
                  <a:gd name="connsiteY42" fmla="*/ 2299731 h 2299731"/>
                  <a:gd name="connsiteX43" fmla="*/ 1008884 w 2299733"/>
                  <a:gd name="connsiteY43" fmla="*/ 2096143 h 2299731"/>
                  <a:gd name="connsiteX44" fmla="*/ 980385 w 2299733"/>
                  <a:gd name="connsiteY44" fmla="*/ 2092342 h 2299731"/>
                  <a:gd name="connsiteX45" fmla="*/ 840012 w 2299733"/>
                  <a:gd name="connsiteY45" fmla="*/ 2056046 h 2299731"/>
                  <a:gd name="connsiteX46" fmla="*/ 799809 w 2299733"/>
                  <a:gd name="connsiteY46" fmla="*/ 2038836 h 2299731"/>
                  <a:gd name="connsiteX47" fmla="*/ 652949 w 2299733"/>
                  <a:gd name="connsiteY47" fmla="*/ 2190721 h 2299731"/>
                  <a:gd name="connsiteX48" fmla="*/ 496918 w 2299733"/>
                  <a:gd name="connsiteY48" fmla="*/ 2100636 h 2299731"/>
                  <a:gd name="connsiteX49" fmla="*/ 555069 w 2299733"/>
                  <a:gd name="connsiteY49" fmla="*/ 1897351 h 2299731"/>
                  <a:gd name="connsiteX50" fmla="*/ 481030 w 2299733"/>
                  <a:gd name="connsiteY50" fmla="*/ 1834944 h 2299731"/>
                  <a:gd name="connsiteX51" fmla="*/ 401413 w 2299733"/>
                  <a:gd name="connsiteY51" fmla="*/ 1744940 h 2299731"/>
                  <a:gd name="connsiteX52" fmla="*/ 199096 w 2299733"/>
                  <a:gd name="connsiteY52" fmla="*/ 1802814 h 2299731"/>
                  <a:gd name="connsiteX53" fmla="*/ 109010 w 2299733"/>
                  <a:gd name="connsiteY53" fmla="*/ 1646782 h 2299731"/>
                  <a:gd name="connsiteX54" fmla="*/ 260155 w 2299733"/>
                  <a:gd name="connsiteY54" fmla="*/ 1500640 h 2299731"/>
                  <a:gd name="connsiteX55" fmla="*/ 251543 w 2299733"/>
                  <a:gd name="connsiteY55" fmla="*/ 1481810 h 2299731"/>
                  <a:gd name="connsiteX56" fmla="*/ 211887 w 2299733"/>
                  <a:gd name="connsiteY56" fmla="*/ 1342821 h 2299731"/>
                  <a:gd name="connsiteX57" fmla="*/ 203969 w 2299733"/>
                  <a:gd name="connsiteY57" fmla="*/ 1290943 h 2299731"/>
                  <a:gd name="connsiteX58" fmla="*/ 0 w 2299733"/>
                  <a:gd name="connsiteY58" fmla="*/ 1239951 h 2299731"/>
                  <a:gd name="connsiteX59" fmla="*/ 0 w 2299733"/>
                  <a:gd name="connsiteY59" fmla="*/ 1059781 h 2299731"/>
                  <a:gd name="connsiteX60" fmla="*/ 203969 w 2299733"/>
                  <a:gd name="connsiteY60" fmla="*/ 1008788 h 2299731"/>
                  <a:gd name="connsiteX61" fmla="*/ 211887 w 2299733"/>
                  <a:gd name="connsiteY61" fmla="*/ 956909 h 2299731"/>
                  <a:gd name="connsiteX62" fmla="*/ 258846 w 2299733"/>
                  <a:gd name="connsiteY62" fmla="*/ 798799 h 2299731"/>
                  <a:gd name="connsiteX63" fmla="*/ 259172 w 2299733"/>
                  <a:gd name="connsiteY63" fmla="*/ 798142 h 2299731"/>
                  <a:gd name="connsiteX64" fmla="*/ 109010 w 2299733"/>
                  <a:gd name="connsiteY64" fmla="*/ 652949 h 2299731"/>
                  <a:gd name="connsiteX65" fmla="*/ 199096 w 2299733"/>
                  <a:gd name="connsiteY65" fmla="*/ 496917 h 2299731"/>
                  <a:gd name="connsiteX66" fmla="*/ 402680 w 2299733"/>
                  <a:gd name="connsiteY66" fmla="*/ 555154 h 2299731"/>
                  <a:gd name="connsiteX67" fmla="*/ 425907 w 2299733"/>
                  <a:gd name="connsiteY67" fmla="*/ 523298 h 2299731"/>
                  <a:gd name="connsiteX68" fmla="*/ 495558 w 2299733"/>
                  <a:gd name="connsiteY68" fmla="*/ 450894 h 2299731"/>
                  <a:gd name="connsiteX69" fmla="*/ 554689 w 2299733"/>
                  <a:gd name="connsiteY69" fmla="*/ 401050 h 2299731"/>
                  <a:gd name="connsiteX70" fmla="*/ 496918 w 2299733"/>
                  <a:gd name="connsiteY70" fmla="*/ 199095 h 2299731"/>
                  <a:gd name="connsiteX71" fmla="*/ 652949 w 2299733"/>
                  <a:gd name="connsiteY71" fmla="*/ 109010 h 2299731"/>
                  <a:gd name="connsiteX72" fmla="*/ 799109 w 2299733"/>
                  <a:gd name="connsiteY72" fmla="*/ 260171 h 2299731"/>
                  <a:gd name="connsiteX73" fmla="*/ 840012 w 2299733"/>
                  <a:gd name="connsiteY73" fmla="*/ 243684 h 2299731"/>
                  <a:gd name="connsiteX74" fmla="*/ 990718 w 2299733"/>
                  <a:gd name="connsiteY74" fmla="*/ 205601 h 2299731"/>
                  <a:gd name="connsiteX75" fmla="*/ 1008754 w 2299733"/>
                  <a:gd name="connsiteY75" fmla="*/ 204109 h 229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299733" h="2299731">
                    <a:moveTo>
                      <a:pt x="1149867" y="374624"/>
                    </a:moveTo>
                    <a:cubicBezTo>
                      <a:pt x="721713" y="374624"/>
                      <a:pt x="374625" y="721712"/>
                      <a:pt x="374625" y="1149866"/>
                    </a:cubicBezTo>
                    <a:cubicBezTo>
                      <a:pt x="374625" y="1578020"/>
                      <a:pt x="721713" y="1925108"/>
                      <a:pt x="1149867" y="1925108"/>
                    </a:cubicBezTo>
                    <a:cubicBezTo>
                      <a:pt x="1578021" y="1925108"/>
                      <a:pt x="1925109" y="1578020"/>
                      <a:pt x="1925109" y="1149866"/>
                    </a:cubicBezTo>
                    <a:cubicBezTo>
                      <a:pt x="1925109" y="721712"/>
                      <a:pt x="1578021" y="374624"/>
                      <a:pt x="1149867" y="374624"/>
                    </a:cubicBezTo>
                    <a:close/>
                    <a:moveTo>
                      <a:pt x="1059781" y="0"/>
                    </a:moveTo>
                    <a:lnTo>
                      <a:pt x="1239951" y="0"/>
                    </a:lnTo>
                    <a:lnTo>
                      <a:pt x="1290943" y="203968"/>
                    </a:lnTo>
                    <a:lnTo>
                      <a:pt x="1342822" y="211886"/>
                    </a:lnTo>
                    <a:cubicBezTo>
                      <a:pt x="1397358" y="223045"/>
                      <a:pt x="1450205" y="238842"/>
                      <a:pt x="1500932" y="258845"/>
                    </a:cubicBezTo>
                    <a:lnTo>
                      <a:pt x="1501591" y="259172"/>
                    </a:lnTo>
                    <a:lnTo>
                      <a:pt x="1646784" y="109010"/>
                    </a:lnTo>
                    <a:lnTo>
                      <a:pt x="1802816" y="199095"/>
                    </a:lnTo>
                    <a:lnTo>
                      <a:pt x="1744579" y="402680"/>
                    </a:lnTo>
                    <a:lnTo>
                      <a:pt x="1776434" y="425906"/>
                    </a:lnTo>
                    <a:cubicBezTo>
                      <a:pt x="1801767" y="447850"/>
                      <a:pt x="1825936" y="471102"/>
                      <a:pt x="1848837" y="495556"/>
                    </a:cubicBezTo>
                    <a:lnTo>
                      <a:pt x="1898682" y="554688"/>
                    </a:lnTo>
                    <a:lnTo>
                      <a:pt x="2100638" y="496917"/>
                    </a:lnTo>
                    <a:lnTo>
                      <a:pt x="2190723" y="652949"/>
                    </a:lnTo>
                    <a:lnTo>
                      <a:pt x="2039561" y="799109"/>
                    </a:lnTo>
                    <a:lnTo>
                      <a:pt x="2056047" y="840010"/>
                    </a:lnTo>
                    <a:cubicBezTo>
                      <a:pt x="2072658" y="888603"/>
                      <a:pt x="2085471" y="938957"/>
                      <a:pt x="2094130" y="990717"/>
                    </a:cubicBezTo>
                    <a:lnTo>
                      <a:pt x="2095623" y="1008753"/>
                    </a:lnTo>
                    <a:lnTo>
                      <a:pt x="2299733" y="1059781"/>
                    </a:lnTo>
                    <a:lnTo>
                      <a:pt x="2299733" y="1239951"/>
                    </a:lnTo>
                    <a:lnTo>
                      <a:pt x="2095763" y="1290943"/>
                    </a:lnTo>
                    <a:lnTo>
                      <a:pt x="2087846" y="1342821"/>
                    </a:lnTo>
                    <a:cubicBezTo>
                      <a:pt x="2076686" y="1397357"/>
                      <a:pt x="2060890" y="1450203"/>
                      <a:pt x="2040887" y="1500931"/>
                    </a:cubicBezTo>
                    <a:lnTo>
                      <a:pt x="2040560" y="1501589"/>
                    </a:lnTo>
                    <a:lnTo>
                      <a:pt x="2190723" y="1646782"/>
                    </a:lnTo>
                    <a:lnTo>
                      <a:pt x="2100638" y="1802814"/>
                    </a:lnTo>
                    <a:lnTo>
                      <a:pt x="1897052" y="1744577"/>
                    </a:lnTo>
                    <a:lnTo>
                      <a:pt x="1873825" y="1776433"/>
                    </a:lnTo>
                    <a:cubicBezTo>
                      <a:pt x="1851881" y="1801766"/>
                      <a:pt x="1828629" y="1825935"/>
                      <a:pt x="1804175" y="1848836"/>
                    </a:cubicBezTo>
                    <a:lnTo>
                      <a:pt x="1745044" y="1898680"/>
                    </a:lnTo>
                    <a:lnTo>
                      <a:pt x="1802815" y="2100636"/>
                    </a:lnTo>
                    <a:lnTo>
                      <a:pt x="1646783" y="2190721"/>
                    </a:lnTo>
                    <a:lnTo>
                      <a:pt x="1500623" y="2039560"/>
                    </a:lnTo>
                    <a:lnTo>
                      <a:pt x="1459721" y="2056046"/>
                    </a:lnTo>
                    <a:cubicBezTo>
                      <a:pt x="1411129" y="2072657"/>
                      <a:pt x="1360775" y="2085470"/>
                      <a:pt x="1309014" y="2094129"/>
                    </a:cubicBezTo>
                    <a:lnTo>
                      <a:pt x="1290979" y="2095621"/>
                    </a:lnTo>
                    <a:lnTo>
                      <a:pt x="1239951" y="2299731"/>
                    </a:lnTo>
                    <a:lnTo>
                      <a:pt x="1059781" y="2299731"/>
                    </a:lnTo>
                    <a:lnTo>
                      <a:pt x="1008884" y="2096143"/>
                    </a:lnTo>
                    <a:lnTo>
                      <a:pt x="980385" y="2092342"/>
                    </a:lnTo>
                    <a:cubicBezTo>
                      <a:pt x="932252" y="2083744"/>
                      <a:pt x="885365" y="2071550"/>
                      <a:pt x="840012" y="2056046"/>
                    </a:cubicBezTo>
                    <a:lnTo>
                      <a:pt x="799809" y="2038836"/>
                    </a:lnTo>
                    <a:lnTo>
                      <a:pt x="652949" y="2190721"/>
                    </a:lnTo>
                    <a:lnTo>
                      <a:pt x="496918" y="2100636"/>
                    </a:lnTo>
                    <a:lnTo>
                      <a:pt x="555069" y="1897351"/>
                    </a:lnTo>
                    <a:lnTo>
                      <a:pt x="481030" y="1834944"/>
                    </a:lnTo>
                    <a:lnTo>
                      <a:pt x="401413" y="1744940"/>
                    </a:lnTo>
                    <a:lnTo>
                      <a:pt x="199096" y="1802814"/>
                    </a:lnTo>
                    <a:lnTo>
                      <a:pt x="109010" y="1646782"/>
                    </a:lnTo>
                    <a:lnTo>
                      <a:pt x="260155" y="1500640"/>
                    </a:lnTo>
                    <a:lnTo>
                      <a:pt x="251543" y="1481810"/>
                    </a:lnTo>
                    <a:cubicBezTo>
                      <a:pt x="234966" y="1436965"/>
                      <a:pt x="221652" y="1390540"/>
                      <a:pt x="211887" y="1342821"/>
                    </a:cubicBezTo>
                    <a:lnTo>
                      <a:pt x="203969" y="1290943"/>
                    </a:lnTo>
                    <a:lnTo>
                      <a:pt x="0" y="1239951"/>
                    </a:lnTo>
                    <a:lnTo>
                      <a:pt x="0" y="1059781"/>
                    </a:lnTo>
                    <a:lnTo>
                      <a:pt x="203969" y="1008788"/>
                    </a:lnTo>
                    <a:lnTo>
                      <a:pt x="211887" y="956909"/>
                    </a:lnTo>
                    <a:cubicBezTo>
                      <a:pt x="223046" y="902374"/>
                      <a:pt x="238843" y="849527"/>
                      <a:pt x="258846" y="798799"/>
                    </a:cubicBezTo>
                    <a:lnTo>
                      <a:pt x="259172" y="798142"/>
                    </a:lnTo>
                    <a:lnTo>
                      <a:pt x="109010" y="652949"/>
                    </a:lnTo>
                    <a:lnTo>
                      <a:pt x="199096" y="496917"/>
                    </a:lnTo>
                    <a:lnTo>
                      <a:pt x="402680" y="555154"/>
                    </a:lnTo>
                    <a:lnTo>
                      <a:pt x="425907" y="523298"/>
                    </a:lnTo>
                    <a:cubicBezTo>
                      <a:pt x="447852" y="497965"/>
                      <a:pt x="471103" y="473795"/>
                      <a:pt x="495558" y="450894"/>
                    </a:cubicBezTo>
                    <a:lnTo>
                      <a:pt x="554689" y="401050"/>
                    </a:lnTo>
                    <a:lnTo>
                      <a:pt x="496918" y="199095"/>
                    </a:lnTo>
                    <a:lnTo>
                      <a:pt x="652949" y="109010"/>
                    </a:lnTo>
                    <a:lnTo>
                      <a:pt x="799109" y="260171"/>
                    </a:lnTo>
                    <a:lnTo>
                      <a:pt x="840012" y="243684"/>
                    </a:lnTo>
                    <a:cubicBezTo>
                      <a:pt x="888604" y="227073"/>
                      <a:pt x="938958" y="214261"/>
                      <a:pt x="990718" y="205601"/>
                    </a:cubicBezTo>
                    <a:lnTo>
                      <a:pt x="1008754" y="204109"/>
                    </a:lnTo>
                    <a:close/>
                  </a:path>
                </a:pathLst>
              </a:custGeom>
              <a:solidFill>
                <a:srgbClr val="0271C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9" name="任意多边形 14"/>
              <p:cNvSpPr/>
              <p:nvPr/>
            </p:nvSpPr>
            <p:spPr>
              <a:xfrm>
                <a:off x="2935511" y="2420181"/>
                <a:ext cx="2322730" cy="2322728"/>
              </a:xfrm>
              <a:custGeom>
                <a:avLst/>
                <a:gdLst>
                  <a:gd name="connsiteX0" fmla="*/ 1149867 w 2299733"/>
                  <a:gd name="connsiteY0" fmla="*/ 374624 h 2299731"/>
                  <a:gd name="connsiteX1" fmla="*/ 374625 w 2299733"/>
                  <a:gd name="connsiteY1" fmla="*/ 1149866 h 2299731"/>
                  <a:gd name="connsiteX2" fmla="*/ 1149867 w 2299733"/>
                  <a:gd name="connsiteY2" fmla="*/ 1925108 h 2299731"/>
                  <a:gd name="connsiteX3" fmla="*/ 1925109 w 2299733"/>
                  <a:gd name="connsiteY3" fmla="*/ 1149866 h 2299731"/>
                  <a:gd name="connsiteX4" fmla="*/ 1149867 w 2299733"/>
                  <a:gd name="connsiteY4" fmla="*/ 374624 h 2299731"/>
                  <a:gd name="connsiteX5" fmla="*/ 1059781 w 2299733"/>
                  <a:gd name="connsiteY5" fmla="*/ 0 h 2299731"/>
                  <a:gd name="connsiteX6" fmla="*/ 1239951 w 2299733"/>
                  <a:gd name="connsiteY6" fmla="*/ 0 h 2299731"/>
                  <a:gd name="connsiteX7" fmla="*/ 1290943 w 2299733"/>
                  <a:gd name="connsiteY7" fmla="*/ 203968 h 2299731"/>
                  <a:gd name="connsiteX8" fmla="*/ 1342822 w 2299733"/>
                  <a:gd name="connsiteY8" fmla="*/ 211886 h 2299731"/>
                  <a:gd name="connsiteX9" fmla="*/ 1500932 w 2299733"/>
                  <a:gd name="connsiteY9" fmla="*/ 258845 h 2299731"/>
                  <a:gd name="connsiteX10" fmla="*/ 1501591 w 2299733"/>
                  <a:gd name="connsiteY10" fmla="*/ 259172 h 2299731"/>
                  <a:gd name="connsiteX11" fmla="*/ 1646784 w 2299733"/>
                  <a:gd name="connsiteY11" fmla="*/ 109010 h 2299731"/>
                  <a:gd name="connsiteX12" fmla="*/ 1802816 w 2299733"/>
                  <a:gd name="connsiteY12" fmla="*/ 199095 h 2299731"/>
                  <a:gd name="connsiteX13" fmla="*/ 1744579 w 2299733"/>
                  <a:gd name="connsiteY13" fmla="*/ 402680 h 2299731"/>
                  <a:gd name="connsiteX14" fmla="*/ 1776434 w 2299733"/>
                  <a:gd name="connsiteY14" fmla="*/ 425906 h 2299731"/>
                  <a:gd name="connsiteX15" fmla="*/ 1848837 w 2299733"/>
                  <a:gd name="connsiteY15" fmla="*/ 495556 h 2299731"/>
                  <a:gd name="connsiteX16" fmla="*/ 1898682 w 2299733"/>
                  <a:gd name="connsiteY16" fmla="*/ 554688 h 2299731"/>
                  <a:gd name="connsiteX17" fmla="*/ 2100638 w 2299733"/>
                  <a:gd name="connsiteY17" fmla="*/ 496917 h 2299731"/>
                  <a:gd name="connsiteX18" fmla="*/ 2190723 w 2299733"/>
                  <a:gd name="connsiteY18" fmla="*/ 652949 h 2299731"/>
                  <a:gd name="connsiteX19" fmla="*/ 2039561 w 2299733"/>
                  <a:gd name="connsiteY19" fmla="*/ 799109 h 2299731"/>
                  <a:gd name="connsiteX20" fmla="*/ 2056047 w 2299733"/>
                  <a:gd name="connsiteY20" fmla="*/ 840010 h 2299731"/>
                  <a:gd name="connsiteX21" fmla="*/ 2094130 w 2299733"/>
                  <a:gd name="connsiteY21" fmla="*/ 990717 h 2299731"/>
                  <a:gd name="connsiteX22" fmla="*/ 2095623 w 2299733"/>
                  <a:gd name="connsiteY22" fmla="*/ 1008753 h 2299731"/>
                  <a:gd name="connsiteX23" fmla="*/ 2299733 w 2299733"/>
                  <a:gd name="connsiteY23" fmla="*/ 1059781 h 2299731"/>
                  <a:gd name="connsiteX24" fmla="*/ 2299733 w 2299733"/>
                  <a:gd name="connsiteY24" fmla="*/ 1239951 h 2299731"/>
                  <a:gd name="connsiteX25" fmla="*/ 2095763 w 2299733"/>
                  <a:gd name="connsiteY25" fmla="*/ 1290943 h 2299731"/>
                  <a:gd name="connsiteX26" fmla="*/ 2087846 w 2299733"/>
                  <a:gd name="connsiteY26" fmla="*/ 1342821 h 2299731"/>
                  <a:gd name="connsiteX27" fmla="*/ 2040887 w 2299733"/>
                  <a:gd name="connsiteY27" fmla="*/ 1500931 h 2299731"/>
                  <a:gd name="connsiteX28" fmla="*/ 2040560 w 2299733"/>
                  <a:gd name="connsiteY28" fmla="*/ 1501589 h 2299731"/>
                  <a:gd name="connsiteX29" fmla="*/ 2190723 w 2299733"/>
                  <a:gd name="connsiteY29" fmla="*/ 1646782 h 2299731"/>
                  <a:gd name="connsiteX30" fmla="*/ 2100638 w 2299733"/>
                  <a:gd name="connsiteY30" fmla="*/ 1802814 h 2299731"/>
                  <a:gd name="connsiteX31" fmla="*/ 1897052 w 2299733"/>
                  <a:gd name="connsiteY31" fmla="*/ 1744577 h 2299731"/>
                  <a:gd name="connsiteX32" fmla="*/ 1873825 w 2299733"/>
                  <a:gd name="connsiteY32" fmla="*/ 1776433 h 2299731"/>
                  <a:gd name="connsiteX33" fmla="*/ 1804175 w 2299733"/>
                  <a:gd name="connsiteY33" fmla="*/ 1848836 h 2299731"/>
                  <a:gd name="connsiteX34" fmla="*/ 1745044 w 2299733"/>
                  <a:gd name="connsiteY34" fmla="*/ 1898680 h 2299731"/>
                  <a:gd name="connsiteX35" fmla="*/ 1802815 w 2299733"/>
                  <a:gd name="connsiteY35" fmla="*/ 2100636 h 2299731"/>
                  <a:gd name="connsiteX36" fmla="*/ 1646783 w 2299733"/>
                  <a:gd name="connsiteY36" fmla="*/ 2190721 h 2299731"/>
                  <a:gd name="connsiteX37" fmla="*/ 1500623 w 2299733"/>
                  <a:gd name="connsiteY37" fmla="*/ 2039560 h 2299731"/>
                  <a:gd name="connsiteX38" fmla="*/ 1459721 w 2299733"/>
                  <a:gd name="connsiteY38" fmla="*/ 2056046 h 2299731"/>
                  <a:gd name="connsiteX39" fmla="*/ 1309014 w 2299733"/>
                  <a:gd name="connsiteY39" fmla="*/ 2094129 h 2299731"/>
                  <a:gd name="connsiteX40" fmla="*/ 1290979 w 2299733"/>
                  <a:gd name="connsiteY40" fmla="*/ 2095621 h 2299731"/>
                  <a:gd name="connsiteX41" fmla="*/ 1239951 w 2299733"/>
                  <a:gd name="connsiteY41" fmla="*/ 2299731 h 2299731"/>
                  <a:gd name="connsiteX42" fmla="*/ 1059781 w 2299733"/>
                  <a:gd name="connsiteY42" fmla="*/ 2299731 h 2299731"/>
                  <a:gd name="connsiteX43" fmla="*/ 1008884 w 2299733"/>
                  <a:gd name="connsiteY43" fmla="*/ 2096143 h 2299731"/>
                  <a:gd name="connsiteX44" fmla="*/ 980385 w 2299733"/>
                  <a:gd name="connsiteY44" fmla="*/ 2092342 h 2299731"/>
                  <a:gd name="connsiteX45" fmla="*/ 840012 w 2299733"/>
                  <a:gd name="connsiteY45" fmla="*/ 2056046 h 2299731"/>
                  <a:gd name="connsiteX46" fmla="*/ 799809 w 2299733"/>
                  <a:gd name="connsiteY46" fmla="*/ 2038836 h 2299731"/>
                  <a:gd name="connsiteX47" fmla="*/ 652949 w 2299733"/>
                  <a:gd name="connsiteY47" fmla="*/ 2190721 h 2299731"/>
                  <a:gd name="connsiteX48" fmla="*/ 496918 w 2299733"/>
                  <a:gd name="connsiteY48" fmla="*/ 2100636 h 2299731"/>
                  <a:gd name="connsiteX49" fmla="*/ 555069 w 2299733"/>
                  <a:gd name="connsiteY49" fmla="*/ 1897351 h 2299731"/>
                  <a:gd name="connsiteX50" fmla="*/ 481030 w 2299733"/>
                  <a:gd name="connsiteY50" fmla="*/ 1834944 h 2299731"/>
                  <a:gd name="connsiteX51" fmla="*/ 401413 w 2299733"/>
                  <a:gd name="connsiteY51" fmla="*/ 1744940 h 2299731"/>
                  <a:gd name="connsiteX52" fmla="*/ 199096 w 2299733"/>
                  <a:gd name="connsiteY52" fmla="*/ 1802814 h 2299731"/>
                  <a:gd name="connsiteX53" fmla="*/ 109010 w 2299733"/>
                  <a:gd name="connsiteY53" fmla="*/ 1646782 h 2299731"/>
                  <a:gd name="connsiteX54" fmla="*/ 260155 w 2299733"/>
                  <a:gd name="connsiteY54" fmla="*/ 1500640 h 2299731"/>
                  <a:gd name="connsiteX55" fmla="*/ 251543 w 2299733"/>
                  <a:gd name="connsiteY55" fmla="*/ 1481810 h 2299731"/>
                  <a:gd name="connsiteX56" fmla="*/ 211887 w 2299733"/>
                  <a:gd name="connsiteY56" fmla="*/ 1342821 h 2299731"/>
                  <a:gd name="connsiteX57" fmla="*/ 203969 w 2299733"/>
                  <a:gd name="connsiteY57" fmla="*/ 1290943 h 2299731"/>
                  <a:gd name="connsiteX58" fmla="*/ 0 w 2299733"/>
                  <a:gd name="connsiteY58" fmla="*/ 1239951 h 2299731"/>
                  <a:gd name="connsiteX59" fmla="*/ 0 w 2299733"/>
                  <a:gd name="connsiteY59" fmla="*/ 1059781 h 2299731"/>
                  <a:gd name="connsiteX60" fmla="*/ 203969 w 2299733"/>
                  <a:gd name="connsiteY60" fmla="*/ 1008788 h 2299731"/>
                  <a:gd name="connsiteX61" fmla="*/ 211887 w 2299733"/>
                  <a:gd name="connsiteY61" fmla="*/ 956909 h 2299731"/>
                  <a:gd name="connsiteX62" fmla="*/ 258846 w 2299733"/>
                  <a:gd name="connsiteY62" fmla="*/ 798799 h 2299731"/>
                  <a:gd name="connsiteX63" fmla="*/ 259172 w 2299733"/>
                  <a:gd name="connsiteY63" fmla="*/ 798142 h 2299731"/>
                  <a:gd name="connsiteX64" fmla="*/ 109010 w 2299733"/>
                  <a:gd name="connsiteY64" fmla="*/ 652949 h 2299731"/>
                  <a:gd name="connsiteX65" fmla="*/ 199096 w 2299733"/>
                  <a:gd name="connsiteY65" fmla="*/ 496917 h 2299731"/>
                  <a:gd name="connsiteX66" fmla="*/ 402680 w 2299733"/>
                  <a:gd name="connsiteY66" fmla="*/ 555154 h 2299731"/>
                  <a:gd name="connsiteX67" fmla="*/ 425907 w 2299733"/>
                  <a:gd name="connsiteY67" fmla="*/ 523298 h 2299731"/>
                  <a:gd name="connsiteX68" fmla="*/ 495558 w 2299733"/>
                  <a:gd name="connsiteY68" fmla="*/ 450894 h 2299731"/>
                  <a:gd name="connsiteX69" fmla="*/ 554689 w 2299733"/>
                  <a:gd name="connsiteY69" fmla="*/ 401050 h 2299731"/>
                  <a:gd name="connsiteX70" fmla="*/ 496918 w 2299733"/>
                  <a:gd name="connsiteY70" fmla="*/ 199095 h 2299731"/>
                  <a:gd name="connsiteX71" fmla="*/ 652949 w 2299733"/>
                  <a:gd name="connsiteY71" fmla="*/ 109010 h 2299731"/>
                  <a:gd name="connsiteX72" fmla="*/ 799109 w 2299733"/>
                  <a:gd name="connsiteY72" fmla="*/ 260171 h 2299731"/>
                  <a:gd name="connsiteX73" fmla="*/ 840012 w 2299733"/>
                  <a:gd name="connsiteY73" fmla="*/ 243684 h 2299731"/>
                  <a:gd name="connsiteX74" fmla="*/ 990718 w 2299733"/>
                  <a:gd name="connsiteY74" fmla="*/ 205601 h 2299731"/>
                  <a:gd name="connsiteX75" fmla="*/ 1008754 w 2299733"/>
                  <a:gd name="connsiteY75" fmla="*/ 204109 h 229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299733" h="2299731">
                    <a:moveTo>
                      <a:pt x="1149867" y="374624"/>
                    </a:moveTo>
                    <a:cubicBezTo>
                      <a:pt x="721713" y="374624"/>
                      <a:pt x="374625" y="721712"/>
                      <a:pt x="374625" y="1149866"/>
                    </a:cubicBezTo>
                    <a:cubicBezTo>
                      <a:pt x="374625" y="1578020"/>
                      <a:pt x="721713" y="1925108"/>
                      <a:pt x="1149867" y="1925108"/>
                    </a:cubicBezTo>
                    <a:cubicBezTo>
                      <a:pt x="1578021" y="1925108"/>
                      <a:pt x="1925109" y="1578020"/>
                      <a:pt x="1925109" y="1149866"/>
                    </a:cubicBezTo>
                    <a:cubicBezTo>
                      <a:pt x="1925109" y="721712"/>
                      <a:pt x="1578021" y="374624"/>
                      <a:pt x="1149867" y="374624"/>
                    </a:cubicBezTo>
                    <a:close/>
                    <a:moveTo>
                      <a:pt x="1059781" y="0"/>
                    </a:moveTo>
                    <a:lnTo>
                      <a:pt x="1239951" y="0"/>
                    </a:lnTo>
                    <a:lnTo>
                      <a:pt x="1290943" y="203968"/>
                    </a:lnTo>
                    <a:lnTo>
                      <a:pt x="1342822" y="211886"/>
                    </a:lnTo>
                    <a:cubicBezTo>
                      <a:pt x="1397358" y="223045"/>
                      <a:pt x="1450205" y="238842"/>
                      <a:pt x="1500932" y="258845"/>
                    </a:cubicBezTo>
                    <a:lnTo>
                      <a:pt x="1501591" y="259172"/>
                    </a:lnTo>
                    <a:lnTo>
                      <a:pt x="1646784" y="109010"/>
                    </a:lnTo>
                    <a:lnTo>
                      <a:pt x="1802816" y="199095"/>
                    </a:lnTo>
                    <a:lnTo>
                      <a:pt x="1744579" y="402680"/>
                    </a:lnTo>
                    <a:lnTo>
                      <a:pt x="1776434" y="425906"/>
                    </a:lnTo>
                    <a:cubicBezTo>
                      <a:pt x="1801767" y="447850"/>
                      <a:pt x="1825936" y="471102"/>
                      <a:pt x="1848837" y="495556"/>
                    </a:cubicBezTo>
                    <a:lnTo>
                      <a:pt x="1898682" y="554688"/>
                    </a:lnTo>
                    <a:lnTo>
                      <a:pt x="2100638" y="496917"/>
                    </a:lnTo>
                    <a:lnTo>
                      <a:pt x="2190723" y="652949"/>
                    </a:lnTo>
                    <a:lnTo>
                      <a:pt x="2039561" y="799109"/>
                    </a:lnTo>
                    <a:lnTo>
                      <a:pt x="2056047" y="840010"/>
                    </a:lnTo>
                    <a:cubicBezTo>
                      <a:pt x="2072658" y="888603"/>
                      <a:pt x="2085471" y="938957"/>
                      <a:pt x="2094130" y="990717"/>
                    </a:cubicBezTo>
                    <a:lnTo>
                      <a:pt x="2095623" y="1008753"/>
                    </a:lnTo>
                    <a:lnTo>
                      <a:pt x="2299733" y="1059781"/>
                    </a:lnTo>
                    <a:lnTo>
                      <a:pt x="2299733" y="1239951"/>
                    </a:lnTo>
                    <a:lnTo>
                      <a:pt x="2095763" y="1290943"/>
                    </a:lnTo>
                    <a:lnTo>
                      <a:pt x="2087846" y="1342821"/>
                    </a:lnTo>
                    <a:cubicBezTo>
                      <a:pt x="2076686" y="1397357"/>
                      <a:pt x="2060890" y="1450203"/>
                      <a:pt x="2040887" y="1500931"/>
                    </a:cubicBezTo>
                    <a:lnTo>
                      <a:pt x="2040560" y="1501589"/>
                    </a:lnTo>
                    <a:lnTo>
                      <a:pt x="2190723" y="1646782"/>
                    </a:lnTo>
                    <a:lnTo>
                      <a:pt x="2100638" y="1802814"/>
                    </a:lnTo>
                    <a:lnTo>
                      <a:pt x="1897052" y="1744577"/>
                    </a:lnTo>
                    <a:lnTo>
                      <a:pt x="1873825" y="1776433"/>
                    </a:lnTo>
                    <a:cubicBezTo>
                      <a:pt x="1851881" y="1801766"/>
                      <a:pt x="1828629" y="1825935"/>
                      <a:pt x="1804175" y="1848836"/>
                    </a:cubicBezTo>
                    <a:lnTo>
                      <a:pt x="1745044" y="1898680"/>
                    </a:lnTo>
                    <a:lnTo>
                      <a:pt x="1802815" y="2100636"/>
                    </a:lnTo>
                    <a:lnTo>
                      <a:pt x="1646783" y="2190721"/>
                    </a:lnTo>
                    <a:lnTo>
                      <a:pt x="1500623" y="2039560"/>
                    </a:lnTo>
                    <a:lnTo>
                      <a:pt x="1459721" y="2056046"/>
                    </a:lnTo>
                    <a:cubicBezTo>
                      <a:pt x="1411129" y="2072657"/>
                      <a:pt x="1360775" y="2085470"/>
                      <a:pt x="1309014" y="2094129"/>
                    </a:cubicBezTo>
                    <a:lnTo>
                      <a:pt x="1290979" y="2095621"/>
                    </a:lnTo>
                    <a:lnTo>
                      <a:pt x="1239951" y="2299731"/>
                    </a:lnTo>
                    <a:lnTo>
                      <a:pt x="1059781" y="2299731"/>
                    </a:lnTo>
                    <a:lnTo>
                      <a:pt x="1008884" y="2096143"/>
                    </a:lnTo>
                    <a:lnTo>
                      <a:pt x="980385" y="2092342"/>
                    </a:lnTo>
                    <a:cubicBezTo>
                      <a:pt x="932252" y="2083744"/>
                      <a:pt x="885365" y="2071550"/>
                      <a:pt x="840012" y="2056046"/>
                    </a:cubicBezTo>
                    <a:lnTo>
                      <a:pt x="799809" y="2038836"/>
                    </a:lnTo>
                    <a:lnTo>
                      <a:pt x="652949" y="2190721"/>
                    </a:lnTo>
                    <a:lnTo>
                      <a:pt x="496918" y="2100636"/>
                    </a:lnTo>
                    <a:lnTo>
                      <a:pt x="555069" y="1897351"/>
                    </a:lnTo>
                    <a:lnTo>
                      <a:pt x="481030" y="1834944"/>
                    </a:lnTo>
                    <a:lnTo>
                      <a:pt x="401413" y="1744940"/>
                    </a:lnTo>
                    <a:lnTo>
                      <a:pt x="199096" y="1802814"/>
                    </a:lnTo>
                    <a:lnTo>
                      <a:pt x="109010" y="1646782"/>
                    </a:lnTo>
                    <a:lnTo>
                      <a:pt x="260155" y="1500640"/>
                    </a:lnTo>
                    <a:lnTo>
                      <a:pt x="251543" y="1481810"/>
                    </a:lnTo>
                    <a:cubicBezTo>
                      <a:pt x="234966" y="1436965"/>
                      <a:pt x="221652" y="1390540"/>
                      <a:pt x="211887" y="1342821"/>
                    </a:cubicBezTo>
                    <a:lnTo>
                      <a:pt x="203969" y="1290943"/>
                    </a:lnTo>
                    <a:lnTo>
                      <a:pt x="0" y="1239951"/>
                    </a:lnTo>
                    <a:lnTo>
                      <a:pt x="0" y="1059781"/>
                    </a:lnTo>
                    <a:lnTo>
                      <a:pt x="203969" y="1008788"/>
                    </a:lnTo>
                    <a:lnTo>
                      <a:pt x="211887" y="956909"/>
                    </a:lnTo>
                    <a:cubicBezTo>
                      <a:pt x="223046" y="902374"/>
                      <a:pt x="238843" y="849527"/>
                      <a:pt x="258846" y="798799"/>
                    </a:cubicBezTo>
                    <a:lnTo>
                      <a:pt x="259172" y="798142"/>
                    </a:lnTo>
                    <a:lnTo>
                      <a:pt x="109010" y="652949"/>
                    </a:lnTo>
                    <a:lnTo>
                      <a:pt x="199096" y="496917"/>
                    </a:lnTo>
                    <a:lnTo>
                      <a:pt x="402680" y="555154"/>
                    </a:lnTo>
                    <a:lnTo>
                      <a:pt x="425907" y="523298"/>
                    </a:lnTo>
                    <a:cubicBezTo>
                      <a:pt x="447852" y="497965"/>
                      <a:pt x="471103" y="473795"/>
                      <a:pt x="495558" y="450894"/>
                    </a:cubicBezTo>
                    <a:lnTo>
                      <a:pt x="554689" y="401050"/>
                    </a:lnTo>
                    <a:lnTo>
                      <a:pt x="496918" y="199095"/>
                    </a:lnTo>
                    <a:lnTo>
                      <a:pt x="652949" y="109010"/>
                    </a:lnTo>
                    <a:lnTo>
                      <a:pt x="799109" y="260171"/>
                    </a:lnTo>
                    <a:lnTo>
                      <a:pt x="840012" y="243684"/>
                    </a:lnTo>
                    <a:cubicBezTo>
                      <a:pt x="888604" y="227073"/>
                      <a:pt x="938958" y="214261"/>
                      <a:pt x="990718" y="205601"/>
                    </a:cubicBezTo>
                    <a:lnTo>
                      <a:pt x="1008754" y="204109"/>
                    </a:lnTo>
                    <a:close/>
                  </a:path>
                </a:pathLst>
              </a:custGeom>
              <a:solidFill>
                <a:srgbClr val="0271C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 name="任意多边形 15"/>
              <p:cNvSpPr/>
              <p:nvPr/>
            </p:nvSpPr>
            <p:spPr>
              <a:xfrm rot="1107678">
                <a:off x="3619437" y="4595363"/>
                <a:ext cx="1720675" cy="1720672"/>
              </a:xfrm>
              <a:custGeom>
                <a:avLst/>
                <a:gdLst>
                  <a:gd name="connsiteX0" fmla="*/ 1149867 w 2299733"/>
                  <a:gd name="connsiteY0" fmla="*/ 374624 h 2299731"/>
                  <a:gd name="connsiteX1" fmla="*/ 374625 w 2299733"/>
                  <a:gd name="connsiteY1" fmla="*/ 1149866 h 2299731"/>
                  <a:gd name="connsiteX2" fmla="*/ 1149867 w 2299733"/>
                  <a:gd name="connsiteY2" fmla="*/ 1925108 h 2299731"/>
                  <a:gd name="connsiteX3" fmla="*/ 1925109 w 2299733"/>
                  <a:gd name="connsiteY3" fmla="*/ 1149866 h 2299731"/>
                  <a:gd name="connsiteX4" fmla="*/ 1149867 w 2299733"/>
                  <a:gd name="connsiteY4" fmla="*/ 374624 h 2299731"/>
                  <a:gd name="connsiteX5" fmla="*/ 1059781 w 2299733"/>
                  <a:gd name="connsiteY5" fmla="*/ 0 h 2299731"/>
                  <a:gd name="connsiteX6" fmla="*/ 1239951 w 2299733"/>
                  <a:gd name="connsiteY6" fmla="*/ 0 h 2299731"/>
                  <a:gd name="connsiteX7" fmla="*/ 1290943 w 2299733"/>
                  <a:gd name="connsiteY7" fmla="*/ 203968 h 2299731"/>
                  <a:gd name="connsiteX8" fmla="*/ 1342822 w 2299733"/>
                  <a:gd name="connsiteY8" fmla="*/ 211886 h 2299731"/>
                  <a:gd name="connsiteX9" fmla="*/ 1500932 w 2299733"/>
                  <a:gd name="connsiteY9" fmla="*/ 258845 h 2299731"/>
                  <a:gd name="connsiteX10" fmla="*/ 1501591 w 2299733"/>
                  <a:gd name="connsiteY10" fmla="*/ 259172 h 2299731"/>
                  <a:gd name="connsiteX11" fmla="*/ 1646784 w 2299733"/>
                  <a:gd name="connsiteY11" fmla="*/ 109010 h 2299731"/>
                  <a:gd name="connsiteX12" fmla="*/ 1802816 w 2299733"/>
                  <a:gd name="connsiteY12" fmla="*/ 199095 h 2299731"/>
                  <a:gd name="connsiteX13" fmla="*/ 1744579 w 2299733"/>
                  <a:gd name="connsiteY13" fmla="*/ 402680 h 2299731"/>
                  <a:gd name="connsiteX14" fmla="*/ 1776434 w 2299733"/>
                  <a:gd name="connsiteY14" fmla="*/ 425906 h 2299731"/>
                  <a:gd name="connsiteX15" fmla="*/ 1848837 w 2299733"/>
                  <a:gd name="connsiteY15" fmla="*/ 495556 h 2299731"/>
                  <a:gd name="connsiteX16" fmla="*/ 1898682 w 2299733"/>
                  <a:gd name="connsiteY16" fmla="*/ 554688 h 2299731"/>
                  <a:gd name="connsiteX17" fmla="*/ 2100638 w 2299733"/>
                  <a:gd name="connsiteY17" fmla="*/ 496917 h 2299731"/>
                  <a:gd name="connsiteX18" fmla="*/ 2190723 w 2299733"/>
                  <a:gd name="connsiteY18" fmla="*/ 652949 h 2299731"/>
                  <a:gd name="connsiteX19" fmla="*/ 2039561 w 2299733"/>
                  <a:gd name="connsiteY19" fmla="*/ 799109 h 2299731"/>
                  <a:gd name="connsiteX20" fmla="*/ 2056047 w 2299733"/>
                  <a:gd name="connsiteY20" fmla="*/ 840010 h 2299731"/>
                  <a:gd name="connsiteX21" fmla="*/ 2094130 w 2299733"/>
                  <a:gd name="connsiteY21" fmla="*/ 990717 h 2299731"/>
                  <a:gd name="connsiteX22" fmla="*/ 2095623 w 2299733"/>
                  <a:gd name="connsiteY22" fmla="*/ 1008753 h 2299731"/>
                  <a:gd name="connsiteX23" fmla="*/ 2299733 w 2299733"/>
                  <a:gd name="connsiteY23" fmla="*/ 1059781 h 2299731"/>
                  <a:gd name="connsiteX24" fmla="*/ 2299733 w 2299733"/>
                  <a:gd name="connsiteY24" fmla="*/ 1239951 h 2299731"/>
                  <a:gd name="connsiteX25" fmla="*/ 2095763 w 2299733"/>
                  <a:gd name="connsiteY25" fmla="*/ 1290943 h 2299731"/>
                  <a:gd name="connsiteX26" fmla="*/ 2087846 w 2299733"/>
                  <a:gd name="connsiteY26" fmla="*/ 1342821 h 2299731"/>
                  <a:gd name="connsiteX27" fmla="*/ 2040887 w 2299733"/>
                  <a:gd name="connsiteY27" fmla="*/ 1500931 h 2299731"/>
                  <a:gd name="connsiteX28" fmla="*/ 2040560 w 2299733"/>
                  <a:gd name="connsiteY28" fmla="*/ 1501589 h 2299731"/>
                  <a:gd name="connsiteX29" fmla="*/ 2190723 w 2299733"/>
                  <a:gd name="connsiteY29" fmla="*/ 1646782 h 2299731"/>
                  <a:gd name="connsiteX30" fmla="*/ 2100638 w 2299733"/>
                  <a:gd name="connsiteY30" fmla="*/ 1802814 h 2299731"/>
                  <a:gd name="connsiteX31" fmla="*/ 1897052 w 2299733"/>
                  <a:gd name="connsiteY31" fmla="*/ 1744577 h 2299731"/>
                  <a:gd name="connsiteX32" fmla="*/ 1873825 w 2299733"/>
                  <a:gd name="connsiteY32" fmla="*/ 1776433 h 2299731"/>
                  <a:gd name="connsiteX33" fmla="*/ 1804175 w 2299733"/>
                  <a:gd name="connsiteY33" fmla="*/ 1848836 h 2299731"/>
                  <a:gd name="connsiteX34" fmla="*/ 1745044 w 2299733"/>
                  <a:gd name="connsiteY34" fmla="*/ 1898680 h 2299731"/>
                  <a:gd name="connsiteX35" fmla="*/ 1802815 w 2299733"/>
                  <a:gd name="connsiteY35" fmla="*/ 2100636 h 2299731"/>
                  <a:gd name="connsiteX36" fmla="*/ 1646783 w 2299733"/>
                  <a:gd name="connsiteY36" fmla="*/ 2190721 h 2299731"/>
                  <a:gd name="connsiteX37" fmla="*/ 1500623 w 2299733"/>
                  <a:gd name="connsiteY37" fmla="*/ 2039560 h 2299731"/>
                  <a:gd name="connsiteX38" fmla="*/ 1459721 w 2299733"/>
                  <a:gd name="connsiteY38" fmla="*/ 2056046 h 2299731"/>
                  <a:gd name="connsiteX39" fmla="*/ 1309014 w 2299733"/>
                  <a:gd name="connsiteY39" fmla="*/ 2094129 h 2299731"/>
                  <a:gd name="connsiteX40" fmla="*/ 1290979 w 2299733"/>
                  <a:gd name="connsiteY40" fmla="*/ 2095621 h 2299731"/>
                  <a:gd name="connsiteX41" fmla="*/ 1239951 w 2299733"/>
                  <a:gd name="connsiteY41" fmla="*/ 2299731 h 2299731"/>
                  <a:gd name="connsiteX42" fmla="*/ 1059781 w 2299733"/>
                  <a:gd name="connsiteY42" fmla="*/ 2299731 h 2299731"/>
                  <a:gd name="connsiteX43" fmla="*/ 1008884 w 2299733"/>
                  <a:gd name="connsiteY43" fmla="*/ 2096143 h 2299731"/>
                  <a:gd name="connsiteX44" fmla="*/ 980385 w 2299733"/>
                  <a:gd name="connsiteY44" fmla="*/ 2092342 h 2299731"/>
                  <a:gd name="connsiteX45" fmla="*/ 840012 w 2299733"/>
                  <a:gd name="connsiteY45" fmla="*/ 2056046 h 2299731"/>
                  <a:gd name="connsiteX46" fmla="*/ 799809 w 2299733"/>
                  <a:gd name="connsiteY46" fmla="*/ 2038836 h 2299731"/>
                  <a:gd name="connsiteX47" fmla="*/ 652949 w 2299733"/>
                  <a:gd name="connsiteY47" fmla="*/ 2190721 h 2299731"/>
                  <a:gd name="connsiteX48" fmla="*/ 496918 w 2299733"/>
                  <a:gd name="connsiteY48" fmla="*/ 2100636 h 2299731"/>
                  <a:gd name="connsiteX49" fmla="*/ 555069 w 2299733"/>
                  <a:gd name="connsiteY49" fmla="*/ 1897351 h 2299731"/>
                  <a:gd name="connsiteX50" fmla="*/ 481030 w 2299733"/>
                  <a:gd name="connsiteY50" fmla="*/ 1834944 h 2299731"/>
                  <a:gd name="connsiteX51" fmla="*/ 401413 w 2299733"/>
                  <a:gd name="connsiteY51" fmla="*/ 1744940 h 2299731"/>
                  <a:gd name="connsiteX52" fmla="*/ 199096 w 2299733"/>
                  <a:gd name="connsiteY52" fmla="*/ 1802814 h 2299731"/>
                  <a:gd name="connsiteX53" fmla="*/ 109010 w 2299733"/>
                  <a:gd name="connsiteY53" fmla="*/ 1646782 h 2299731"/>
                  <a:gd name="connsiteX54" fmla="*/ 260155 w 2299733"/>
                  <a:gd name="connsiteY54" fmla="*/ 1500640 h 2299731"/>
                  <a:gd name="connsiteX55" fmla="*/ 251543 w 2299733"/>
                  <a:gd name="connsiteY55" fmla="*/ 1481810 h 2299731"/>
                  <a:gd name="connsiteX56" fmla="*/ 211887 w 2299733"/>
                  <a:gd name="connsiteY56" fmla="*/ 1342821 h 2299731"/>
                  <a:gd name="connsiteX57" fmla="*/ 203969 w 2299733"/>
                  <a:gd name="connsiteY57" fmla="*/ 1290943 h 2299731"/>
                  <a:gd name="connsiteX58" fmla="*/ 0 w 2299733"/>
                  <a:gd name="connsiteY58" fmla="*/ 1239951 h 2299731"/>
                  <a:gd name="connsiteX59" fmla="*/ 0 w 2299733"/>
                  <a:gd name="connsiteY59" fmla="*/ 1059781 h 2299731"/>
                  <a:gd name="connsiteX60" fmla="*/ 203969 w 2299733"/>
                  <a:gd name="connsiteY60" fmla="*/ 1008788 h 2299731"/>
                  <a:gd name="connsiteX61" fmla="*/ 211887 w 2299733"/>
                  <a:gd name="connsiteY61" fmla="*/ 956909 h 2299731"/>
                  <a:gd name="connsiteX62" fmla="*/ 258846 w 2299733"/>
                  <a:gd name="connsiteY62" fmla="*/ 798799 h 2299731"/>
                  <a:gd name="connsiteX63" fmla="*/ 259172 w 2299733"/>
                  <a:gd name="connsiteY63" fmla="*/ 798142 h 2299731"/>
                  <a:gd name="connsiteX64" fmla="*/ 109010 w 2299733"/>
                  <a:gd name="connsiteY64" fmla="*/ 652949 h 2299731"/>
                  <a:gd name="connsiteX65" fmla="*/ 199096 w 2299733"/>
                  <a:gd name="connsiteY65" fmla="*/ 496917 h 2299731"/>
                  <a:gd name="connsiteX66" fmla="*/ 402680 w 2299733"/>
                  <a:gd name="connsiteY66" fmla="*/ 555154 h 2299731"/>
                  <a:gd name="connsiteX67" fmla="*/ 425907 w 2299733"/>
                  <a:gd name="connsiteY67" fmla="*/ 523298 h 2299731"/>
                  <a:gd name="connsiteX68" fmla="*/ 495558 w 2299733"/>
                  <a:gd name="connsiteY68" fmla="*/ 450894 h 2299731"/>
                  <a:gd name="connsiteX69" fmla="*/ 554689 w 2299733"/>
                  <a:gd name="connsiteY69" fmla="*/ 401050 h 2299731"/>
                  <a:gd name="connsiteX70" fmla="*/ 496918 w 2299733"/>
                  <a:gd name="connsiteY70" fmla="*/ 199095 h 2299731"/>
                  <a:gd name="connsiteX71" fmla="*/ 652949 w 2299733"/>
                  <a:gd name="connsiteY71" fmla="*/ 109010 h 2299731"/>
                  <a:gd name="connsiteX72" fmla="*/ 799109 w 2299733"/>
                  <a:gd name="connsiteY72" fmla="*/ 260171 h 2299731"/>
                  <a:gd name="connsiteX73" fmla="*/ 840012 w 2299733"/>
                  <a:gd name="connsiteY73" fmla="*/ 243684 h 2299731"/>
                  <a:gd name="connsiteX74" fmla="*/ 990718 w 2299733"/>
                  <a:gd name="connsiteY74" fmla="*/ 205601 h 2299731"/>
                  <a:gd name="connsiteX75" fmla="*/ 1008754 w 2299733"/>
                  <a:gd name="connsiteY75" fmla="*/ 204109 h 229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299733" h="2299731">
                    <a:moveTo>
                      <a:pt x="1149867" y="374624"/>
                    </a:moveTo>
                    <a:cubicBezTo>
                      <a:pt x="721713" y="374624"/>
                      <a:pt x="374625" y="721712"/>
                      <a:pt x="374625" y="1149866"/>
                    </a:cubicBezTo>
                    <a:cubicBezTo>
                      <a:pt x="374625" y="1578020"/>
                      <a:pt x="721713" y="1925108"/>
                      <a:pt x="1149867" y="1925108"/>
                    </a:cubicBezTo>
                    <a:cubicBezTo>
                      <a:pt x="1578021" y="1925108"/>
                      <a:pt x="1925109" y="1578020"/>
                      <a:pt x="1925109" y="1149866"/>
                    </a:cubicBezTo>
                    <a:cubicBezTo>
                      <a:pt x="1925109" y="721712"/>
                      <a:pt x="1578021" y="374624"/>
                      <a:pt x="1149867" y="374624"/>
                    </a:cubicBezTo>
                    <a:close/>
                    <a:moveTo>
                      <a:pt x="1059781" y="0"/>
                    </a:moveTo>
                    <a:lnTo>
                      <a:pt x="1239951" y="0"/>
                    </a:lnTo>
                    <a:lnTo>
                      <a:pt x="1290943" y="203968"/>
                    </a:lnTo>
                    <a:lnTo>
                      <a:pt x="1342822" y="211886"/>
                    </a:lnTo>
                    <a:cubicBezTo>
                      <a:pt x="1397358" y="223045"/>
                      <a:pt x="1450205" y="238842"/>
                      <a:pt x="1500932" y="258845"/>
                    </a:cubicBezTo>
                    <a:lnTo>
                      <a:pt x="1501591" y="259172"/>
                    </a:lnTo>
                    <a:lnTo>
                      <a:pt x="1646784" y="109010"/>
                    </a:lnTo>
                    <a:lnTo>
                      <a:pt x="1802816" y="199095"/>
                    </a:lnTo>
                    <a:lnTo>
                      <a:pt x="1744579" y="402680"/>
                    </a:lnTo>
                    <a:lnTo>
                      <a:pt x="1776434" y="425906"/>
                    </a:lnTo>
                    <a:cubicBezTo>
                      <a:pt x="1801767" y="447850"/>
                      <a:pt x="1825936" y="471102"/>
                      <a:pt x="1848837" y="495556"/>
                    </a:cubicBezTo>
                    <a:lnTo>
                      <a:pt x="1898682" y="554688"/>
                    </a:lnTo>
                    <a:lnTo>
                      <a:pt x="2100638" y="496917"/>
                    </a:lnTo>
                    <a:lnTo>
                      <a:pt x="2190723" y="652949"/>
                    </a:lnTo>
                    <a:lnTo>
                      <a:pt x="2039561" y="799109"/>
                    </a:lnTo>
                    <a:lnTo>
                      <a:pt x="2056047" y="840010"/>
                    </a:lnTo>
                    <a:cubicBezTo>
                      <a:pt x="2072658" y="888603"/>
                      <a:pt x="2085471" y="938957"/>
                      <a:pt x="2094130" y="990717"/>
                    </a:cubicBezTo>
                    <a:lnTo>
                      <a:pt x="2095623" y="1008753"/>
                    </a:lnTo>
                    <a:lnTo>
                      <a:pt x="2299733" y="1059781"/>
                    </a:lnTo>
                    <a:lnTo>
                      <a:pt x="2299733" y="1239951"/>
                    </a:lnTo>
                    <a:lnTo>
                      <a:pt x="2095763" y="1290943"/>
                    </a:lnTo>
                    <a:lnTo>
                      <a:pt x="2087846" y="1342821"/>
                    </a:lnTo>
                    <a:cubicBezTo>
                      <a:pt x="2076686" y="1397357"/>
                      <a:pt x="2060890" y="1450203"/>
                      <a:pt x="2040887" y="1500931"/>
                    </a:cubicBezTo>
                    <a:lnTo>
                      <a:pt x="2040560" y="1501589"/>
                    </a:lnTo>
                    <a:lnTo>
                      <a:pt x="2190723" y="1646782"/>
                    </a:lnTo>
                    <a:lnTo>
                      <a:pt x="2100638" y="1802814"/>
                    </a:lnTo>
                    <a:lnTo>
                      <a:pt x="1897052" y="1744577"/>
                    </a:lnTo>
                    <a:lnTo>
                      <a:pt x="1873825" y="1776433"/>
                    </a:lnTo>
                    <a:cubicBezTo>
                      <a:pt x="1851881" y="1801766"/>
                      <a:pt x="1828629" y="1825935"/>
                      <a:pt x="1804175" y="1848836"/>
                    </a:cubicBezTo>
                    <a:lnTo>
                      <a:pt x="1745044" y="1898680"/>
                    </a:lnTo>
                    <a:lnTo>
                      <a:pt x="1802815" y="2100636"/>
                    </a:lnTo>
                    <a:lnTo>
                      <a:pt x="1646783" y="2190721"/>
                    </a:lnTo>
                    <a:lnTo>
                      <a:pt x="1500623" y="2039560"/>
                    </a:lnTo>
                    <a:lnTo>
                      <a:pt x="1459721" y="2056046"/>
                    </a:lnTo>
                    <a:cubicBezTo>
                      <a:pt x="1411129" y="2072657"/>
                      <a:pt x="1360775" y="2085470"/>
                      <a:pt x="1309014" y="2094129"/>
                    </a:cubicBezTo>
                    <a:lnTo>
                      <a:pt x="1290979" y="2095621"/>
                    </a:lnTo>
                    <a:lnTo>
                      <a:pt x="1239951" y="2299731"/>
                    </a:lnTo>
                    <a:lnTo>
                      <a:pt x="1059781" y="2299731"/>
                    </a:lnTo>
                    <a:lnTo>
                      <a:pt x="1008884" y="2096143"/>
                    </a:lnTo>
                    <a:lnTo>
                      <a:pt x="980385" y="2092342"/>
                    </a:lnTo>
                    <a:cubicBezTo>
                      <a:pt x="932252" y="2083744"/>
                      <a:pt x="885365" y="2071550"/>
                      <a:pt x="840012" y="2056046"/>
                    </a:cubicBezTo>
                    <a:lnTo>
                      <a:pt x="799809" y="2038836"/>
                    </a:lnTo>
                    <a:lnTo>
                      <a:pt x="652949" y="2190721"/>
                    </a:lnTo>
                    <a:lnTo>
                      <a:pt x="496918" y="2100636"/>
                    </a:lnTo>
                    <a:lnTo>
                      <a:pt x="555069" y="1897351"/>
                    </a:lnTo>
                    <a:lnTo>
                      <a:pt x="481030" y="1834944"/>
                    </a:lnTo>
                    <a:lnTo>
                      <a:pt x="401413" y="1744940"/>
                    </a:lnTo>
                    <a:lnTo>
                      <a:pt x="199096" y="1802814"/>
                    </a:lnTo>
                    <a:lnTo>
                      <a:pt x="109010" y="1646782"/>
                    </a:lnTo>
                    <a:lnTo>
                      <a:pt x="260155" y="1500640"/>
                    </a:lnTo>
                    <a:lnTo>
                      <a:pt x="251543" y="1481810"/>
                    </a:lnTo>
                    <a:cubicBezTo>
                      <a:pt x="234966" y="1436965"/>
                      <a:pt x="221652" y="1390540"/>
                      <a:pt x="211887" y="1342821"/>
                    </a:cubicBezTo>
                    <a:lnTo>
                      <a:pt x="203969" y="1290943"/>
                    </a:lnTo>
                    <a:lnTo>
                      <a:pt x="0" y="1239951"/>
                    </a:lnTo>
                    <a:lnTo>
                      <a:pt x="0" y="1059781"/>
                    </a:lnTo>
                    <a:lnTo>
                      <a:pt x="203969" y="1008788"/>
                    </a:lnTo>
                    <a:lnTo>
                      <a:pt x="211887" y="956909"/>
                    </a:lnTo>
                    <a:cubicBezTo>
                      <a:pt x="223046" y="902374"/>
                      <a:pt x="238843" y="849527"/>
                      <a:pt x="258846" y="798799"/>
                    </a:cubicBezTo>
                    <a:lnTo>
                      <a:pt x="259172" y="798142"/>
                    </a:lnTo>
                    <a:lnTo>
                      <a:pt x="109010" y="652949"/>
                    </a:lnTo>
                    <a:lnTo>
                      <a:pt x="199096" y="496917"/>
                    </a:lnTo>
                    <a:lnTo>
                      <a:pt x="402680" y="555154"/>
                    </a:lnTo>
                    <a:lnTo>
                      <a:pt x="425907" y="523298"/>
                    </a:lnTo>
                    <a:cubicBezTo>
                      <a:pt x="447852" y="497965"/>
                      <a:pt x="471103" y="473795"/>
                      <a:pt x="495558" y="450894"/>
                    </a:cubicBezTo>
                    <a:lnTo>
                      <a:pt x="554689" y="401050"/>
                    </a:lnTo>
                    <a:lnTo>
                      <a:pt x="496918" y="199095"/>
                    </a:lnTo>
                    <a:lnTo>
                      <a:pt x="652949" y="109010"/>
                    </a:lnTo>
                    <a:lnTo>
                      <a:pt x="799109" y="260171"/>
                    </a:lnTo>
                    <a:lnTo>
                      <a:pt x="840012" y="243684"/>
                    </a:lnTo>
                    <a:cubicBezTo>
                      <a:pt x="888604" y="227073"/>
                      <a:pt x="938958" y="214261"/>
                      <a:pt x="990718" y="205601"/>
                    </a:cubicBezTo>
                    <a:lnTo>
                      <a:pt x="1008754" y="204109"/>
                    </a:lnTo>
                    <a:close/>
                  </a:path>
                </a:pathLst>
              </a:custGeom>
              <a:solidFill>
                <a:srgbClr val="0271C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sp>
        <p:nvSpPr>
          <p:cNvPr id="11" name="矩形 10"/>
          <p:cNvSpPr/>
          <p:nvPr/>
        </p:nvSpPr>
        <p:spPr>
          <a:xfrm>
            <a:off x="5324518" y="5078467"/>
            <a:ext cx="1741220" cy="307777"/>
          </a:xfrm>
          <a:prstGeom prst="rect">
            <a:avLst/>
          </a:prstGeom>
        </p:spPr>
        <p:txBody>
          <a:bodyPr wrap="square">
            <a:spAutoFit/>
          </a:bodyPr>
          <a:lstStyle/>
          <a:p>
            <a:pPr algn="ctr"/>
            <a:r>
              <a:rPr lang="en-US" altLang="zh-CN" sz="1400" b="1">
                <a:solidFill>
                  <a:srgbClr val="0070C0"/>
                </a:solidFill>
                <a:cs typeface="+mn-ea"/>
                <a:sym typeface="+mn-lt"/>
              </a:rPr>
              <a:t>Smart Grid</a:t>
            </a:r>
          </a:p>
        </p:txBody>
      </p:sp>
      <p:grpSp>
        <p:nvGrpSpPr>
          <p:cNvPr id="12" name="组合 11"/>
          <p:cNvGrpSpPr/>
          <p:nvPr/>
        </p:nvGrpSpPr>
        <p:grpSpPr>
          <a:xfrm>
            <a:off x="3264491" y="2332157"/>
            <a:ext cx="528692" cy="488058"/>
            <a:chOff x="3264491" y="2332157"/>
            <a:chExt cx="528692" cy="488058"/>
          </a:xfrm>
        </p:grpSpPr>
        <p:sp>
          <p:nvSpPr>
            <p:cNvPr id="13" name="椭圆 12"/>
            <p:cNvSpPr/>
            <p:nvPr/>
          </p:nvSpPr>
          <p:spPr>
            <a:xfrm flipH="1">
              <a:off x="3284808" y="2332157"/>
              <a:ext cx="488058" cy="48805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solidFill>
                  <a:prstClr val="white"/>
                </a:solidFill>
                <a:cs typeface="+mn-ea"/>
                <a:sym typeface="+mn-lt"/>
              </a:endParaRPr>
            </a:p>
          </p:txBody>
        </p:sp>
        <p:sp>
          <p:nvSpPr>
            <p:cNvPr id="14" name="文本框 13"/>
            <p:cNvSpPr txBox="1"/>
            <p:nvPr/>
          </p:nvSpPr>
          <p:spPr>
            <a:xfrm flipH="1">
              <a:off x="3264491" y="2422297"/>
              <a:ext cx="528692" cy="307777"/>
            </a:xfrm>
            <a:prstGeom prst="rect">
              <a:avLst/>
            </a:prstGeom>
            <a:noFill/>
          </p:spPr>
          <p:txBody>
            <a:bodyPr wrap="square" rtlCol="0">
              <a:spAutoFit/>
            </a:bodyPr>
            <a:lstStyle/>
            <a:p>
              <a:pPr algn="ctr"/>
              <a:r>
                <a:rPr lang="en-US" altLang="zh-CN" sz="1400" b="1" dirty="0">
                  <a:solidFill>
                    <a:prstClr val="white"/>
                  </a:solidFill>
                  <a:cs typeface="+mn-ea"/>
                  <a:sym typeface="+mn-lt"/>
                </a:rPr>
                <a:t>01</a:t>
              </a:r>
              <a:endParaRPr lang="zh-CN" altLang="en-US" sz="1400" b="1" dirty="0">
                <a:solidFill>
                  <a:prstClr val="white"/>
                </a:solidFill>
                <a:cs typeface="+mn-ea"/>
                <a:sym typeface="+mn-lt"/>
              </a:endParaRPr>
            </a:p>
          </p:txBody>
        </p:sp>
      </p:grpSp>
      <p:grpSp>
        <p:nvGrpSpPr>
          <p:cNvPr id="15" name="组合 14"/>
          <p:cNvGrpSpPr/>
          <p:nvPr/>
        </p:nvGrpSpPr>
        <p:grpSpPr>
          <a:xfrm>
            <a:off x="3264491" y="3511224"/>
            <a:ext cx="528692" cy="488058"/>
            <a:chOff x="3264491" y="3511224"/>
            <a:chExt cx="528692" cy="488058"/>
          </a:xfrm>
        </p:grpSpPr>
        <p:sp>
          <p:nvSpPr>
            <p:cNvPr id="16" name="椭圆 15"/>
            <p:cNvSpPr/>
            <p:nvPr/>
          </p:nvSpPr>
          <p:spPr>
            <a:xfrm flipH="1">
              <a:off x="3284808" y="3511224"/>
              <a:ext cx="488058" cy="48805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solidFill>
                  <a:prstClr val="white"/>
                </a:solidFill>
                <a:cs typeface="+mn-ea"/>
                <a:sym typeface="+mn-lt"/>
              </a:endParaRPr>
            </a:p>
          </p:txBody>
        </p:sp>
        <p:sp>
          <p:nvSpPr>
            <p:cNvPr id="17" name="文本框 16"/>
            <p:cNvSpPr txBox="1"/>
            <p:nvPr/>
          </p:nvSpPr>
          <p:spPr>
            <a:xfrm flipH="1">
              <a:off x="3264491" y="3604529"/>
              <a:ext cx="528692" cy="307777"/>
            </a:xfrm>
            <a:prstGeom prst="rect">
              <a:avLst/>
            </a:prstGeom>
            <a:noFill/>
          </p:spPr>
          <p:txBody>
            <a:bodyPr wrap="square" rtlCol="0">
              <a:spAutoFit/>
            </a:bodyPr>
            <a:lstStyle/>
            <a:p>
              <a:pPr algn="ctr"/>
              <a:r>
                <a:rPr lang="en-US" altLang="zh-CN" sz="1400" b="1" dirty="0">
                  <a:solidFill>
                    <a:prstClr val="white"/>
                  </a:solidFill>
                  <a:cs typeface="+mn-ea"/>
                  <a:sym typeface="+mn-lt"/>
                </a:rPr>
                <a:t>02</a:t>
              </a:r>
              <a:endParaRPr lang="zh-CN" altLang="en-US" sz="1400" b="1" dirty="0">
                <a:solidFill>
                  <a:prstClr val="white"/>
                </a:solidFill>
                <a:cs typeface="+mn-ea"/>
                <a:sym typeface="+mn-lt"/>
              </a:endParaRPr>
            </a:p>
          </p:txBody>
        </p:sp>
      </p:grpSp>
      <p:grpSp>
        <p:nvGrpSpPr>
          <p:cNvPr id="18" name="组合 17"/>
          <p:cNvGrpSpPr/>
          <p:nvPr/>
        </p:nvGrpSpPr>
        <p:grpSpPr>
          <a:xfrm>
            <a:off x="3264491" y="4690291"/>
            <a:ext cx="528692" cy="488058"/>
            <a:chOff x="3264491" y="4690291"/>
            <a:chExt cx="528692" cy="488058"/>
          </a:xfrm>
        </p:grpSpPr>
        <p:sp>
          <p:nvSpPr>
            <p:cNvPr id="19" name="椭圆 18"/>
            <p:cNvSpPr/>
            <p:nvPr/>
          </p:nvSpPr>
          <p:spPr>
            <a:xfrm flipH="1">
              <a:off x="3284808" y="4690291"/>
              <a:ext cx="488058" cy="48805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solidFill>
                  <a:prstClr val="white"/>
                </a:solidFill>
                <a:cs typeface="+mn-ea"/>
                <a:sym typeface="+mn-lt"/>
              </a:endParaRPr>
            </a:p>
          </p:txBody>
        </p:sp>
        <p:sp>
          <p:nvSpPr>
            <p:cNvPr id="20" name="文本框 19"/>
            <p:cNvSpPr txBox="1"/>
            <p:nvPr/>
          </p:nvSpPr>
          <p:spPr>
            <a:xfrm flipH="1">
              <a:off x="3264491" y="4786761"/>
              <a:ext cx="528692" cy="307777"/>
            </a:xfrm>
            <a:prstGeom prst="rect">
              <a:avLst/>
            </a:prstGeom>
            <a:noFill/>
          </p:spPr>
          <p:txBody>
            <a:bodyPr wrap="square" rtlCol="0">
              <a:spAutoFit/>
            </a:bodyPr>
            <a:lstStyle/>
            <a:p>
              <a:pPr algn="ctr"/>
              <a:r>
                <a:rPr lang="en-US" altLang="zh-CN" sz="1400" b="1" dirty="0">
                  <a:solidFill>
                    <a:prstClr val="white"/>
                  </a:solidFill>
                  <a:cs typeface="+mn-ea"/>
                  <a:sym typeface="+mn-lt"/>
                </a:rPr>
                <a:t>03</a:t>
              </a:r>
              <a:endParaRPr lang="zh-CN" altLang="en-US" sz="1400" b="1" dirty="0">
                <a:solidFill>
                  <a:prstClr val="white"/>
                </a:solidFill>
                <a:cs typeface="+mn-ea"/>
                <a:sym typeface="+mn-lt"/>
              </a:endParaRPr>
            </a:p>
          </p:txBody>
        </p:sp>
      </p:grpSp>
      <p:grpSp>
        <p:nvGrpSpPr>
          <p:cNvPr id="21" name="组合 20"/>
          <p:cNvGrpSpPr/>
          <p:nvPr/>
        </p:nvGrpSpPr>
        <p:grpSpPr>
          <a:xfrm>
            <a:off x="9844999" y="2200147"/>
            <a:ext cx="1464180" cy="2330636"/>
            <a:chOff x="8691311" y="1309514"/>
            <a:chExt cx="2897450" cy="4612071"/>
          </a:xfrm>
        </p:grpSpPr>
        <p:sp>
          <p:nvSpPr>
            <p:cNvPr id="22" name="圆角矩形 66"/>
            <p:cNvSpPr/>
            <p:nvPr/>
          </p:nvSpPr>
          <p:spPr>
            <a:xfrm>
              <a:off x="9858728" y="5760840"/>
              <a:ext cx="562616" cy="160745"/>
            </a:xfrm>
            <a:prstGeom prst="roundRect">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cs typeface="+mn-ea"/>
                <a:sym typeface="+mn-lt"/>
              </a:endParaRPr>
            </a:p>
          </p:txBody>
        </p:sp>
        <p:sp>
          <p:nvSpPr>
            <p:cNvPr id="23" name="任意多边形 82"/>
            <p:cNvSpPr/>
            <p:nvPr/>
          </p:nvSpPr>
          <p:spPr>
            <a:xfrm rot="18900000">
              <a:off x="9439243" y="4423394"/>
              <a:ext cx="1408422" cy="1418086"/>
            </a:xfrm>
            <a:custGeom>
              <a:avLst/>
              <a:gdLst>
                <a:gd name="connsiteX0" fmla="*/ 528230 w 1408422"/>
                <a:gd name="connsiteY0" fmla="*/ 0 h 1418086"/>
                <a:gd name="connsiteX1" fmla="*/ 1408422 w 1408422"/>
                <a:gd name="connsiteY1" fmla="*/ 880191 h 1418086"/>
                <a:gd name="connsiteX2" fmla="*/ 921084 w 1408422"/>
                <a:gd name="connsiteY2" fmla="*/ 1367529 h 1418086"/>
                <a:gd name="connsiteX3" fmla="*/ 918484 w 1408422"/>
                <a:gd name="connsiteY3" fmla="*/ 1364929 h 1418086"/>
                <a:gd name="connsiteX4" fmla="*/ 915012 w 1408422"/>
                <a:gd name="connsiteY4" fmla="*/ 1370182 h 1418086"/>
                <a:gd name="connsiteX5" fmla="*/ 801641 w 1408422"/>
                <a:gd name="connsiteY5" fmla="*/ 1418086 h 1418086"/>
                <a:gd name="connsiteX6" fmla="*/ 393702 w 1408422"/>
                <a:gd name="connsiteY6" fmla="*/ 1418086 h 1418086"/>
                <a:gd name="connsiteX7" fmla="*/ 0 w 1408422"/>
                <a:gd name="connsiteY7" fmla="*/ 1016471 h 1418086"/>
                <a:gd name="connsiteX8" fmla="*/ 0 w 1408422"/>
                <a:gd name="connsiteY8" fmla="*/ 600335 h 1418086"/>
                <a:gd name="connsiteX9" fmla="*/ 12600 w 1408422"/>
                <a:gd name="connsiteY9" fmla="*/ 536672 h 1418086"/>
                <a:gd name="connsiteX10" fmla="*/ 43490 w 1408422"/>
                <a:gd name="connsiteY10" fmla="*/ 489935 h 1418086"/>
                <a:gd name="connsiteX11" fmla="*/ 40892 w 1408422"/>
                <a:gd name="connsiteY11" fmla="*/ 487338 h 1418086"/>
                <a:gd name="connsiteX0-1" fmla="*/ 528230 w 1408422"/>
                <a:gd name="connsiteY0-2" fmla="*/ 0 h 1418086"/>
                <a:gd name="connsiteX1-3" fmla="*/ 1408422 w 1408422"/>
                <a:gd name="connsiteY1-4" fmla="*/ 880191 h 1418086"/>
                <a:gd name="connsiteX2-5" fmla="*/ 921084 w 1408422"/>
                <a:gd name="connsiteY2-6" fmla="*/ 1367529 h 1418086"/>
                <a:gd name="connsiteX3-7" fmla="*/ 918484 w 1408422"/>
                <a:gd name="connsiteY3-8" fmla="*/ 1364929 h 1418086"/>
                <a:gd name="connsiteX4-9" fmla="*/ 915012 w 1408422"/>
                <a:gd name="connsiteY4-10" fmla="*/ 1370182 h 1418086"/>
                <a:gd name="connsiteX5-11" fmla="*/ 801641 w 1408422"/>
                <a:gd name="connsiteY5-12" fmla="*/ 1418086 h 1418086"/>
                <a:gd name="connsiteX6-13" fmla="*/ 393702 w 1408422"/>
                <a:gd name="connsiteY6-14" fmla="*/ 1418086 h 1418086"/>
                <a:gd name="connsiteX7-15" fmla="*/ 0 w 1408422"/>
                <a:gd name="connsiteY7-16" fmla="*/ 1016471 h 1418086"/>
                <a:gd name="connsiteX8-17" fmla="*/ 0 w 1408422"/>
                <a:gd name="connsiteY8-18" fmla="*/ 600335 h 1418086"/>
                <a:gd name="connsiteX9-19" fmla="*/ 43490 w 1408422"/>
                <a:gd name="connsiteY9-20" fmla="*/ 489935 h 1418086"/>
                <a:gd name="connsiteX10-21" fmla="*/ 40892 w 1408422"/>
                <a:gd name="connsiteY10-22" fmla="*/ 487338 h 1418086"/>
                <a:gd name="connsiteX11-23" fmla="*/ 528230 w 1408422"/>
                <a:gd name="connsiteY11-24" fmla="*/ 0 h 1418086"/>
                <a:gd name="connsiteX0-25" fmla="*/ 528230 w 1408422"/>
                <a:gd name="connsiteY0-26" fmla="*/ 0 h 1418086"/>
                <a:gd name="connsiteX1-27" fmla="*/ 1408422 w 1408422"/>
                <a:gd name="connsiteY1-28" fmla="*/ 880191 h 1418086"/>
                <a:gd name="connsiteX2-29" fmla="*/ 921084 w 1408422"/>
                <a:gd name="connsiteY2-30" fmla="*/ 1367529 h 1418086"/>
                <a:gd name="connsiteX3-31" fmla="*/ 918484 w 1408422"/>
                <a:gd name="connsiteY3-32" fmla="*/ 1364929 h 1418086"/>
                <a:gd name="connsiteX4-33" fmla="*/ 915012 w 1408422"/>
                <a:gd name="connsiteY4-34" fmla="*/ 1370182 h 1418086"/>
                <a:gd name="connsiteX5-35" fmla="*/ 801641 w 1408422"/>
                <a:gd name="connsiteY5-36" fmla="*/ 1418086 h 1418086"/>
                <a:gd name="connsiteX6-37" fmla="*/ 393702 w 1408422"/>
                <a:gd name="connsiteY6-38" fmla="*/ 1418086 h 1418086"/>
                <a:gd name="connsiteX7-39" fmla="*/ 0 w 1408422"/>
                <a:gd name="connsiteY7-40" fmla="*/ 1016471 h 1418086"/>
                <a:gd name="connsiteX8-41" fmla="*/ 0 w 1408422"/>
                <a:gd name="connsiteY8-42" fmla="*/ 600335 h 1418086"/>
                <a:gd name="connsiteX9-43" fmla="*/ 43490 w 1408422"/>
                <a:gd name="connsiteY9-44" fmla="*/ 489935 h 1418086"/>
                <a:gd name="connsiteX10-45" fmla="*/ 528230 w 1408422"/>
                <a:gd name="connsiteY10-46" fmla="*/ 0 h 1418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1408422" h="1418086">
                  <a:moveTo>
                    <a:pt x="528230" y="0"/>
                  </a:moveTo>
                  <a:lnTo>
                    <a:pt x="1408422" y="880191"/>
                  </a:lnTo>
                  <a:lnTo>
                    <a:pt x="921084" y="1367529"/>
                  </a:lnTo>
                  <a:lnTo>
                    <a:pt x="918484" y="1364929"/>
                  </a:lnTo>
                  <a:lnTo>
                    <a:pt x="915012" y="1370182"/>
                  </a:lnTo>
                  <a:cubicBezTo>
                    <a:pt x="885998" y="1399780"/>
                    <a:pt x="845915" y="1418086"/>
                    <a:pt x="801641" y="1418086"/>
                  </a:cubicBezTo>
                  <a:lnTo>
                    <a:pt x="393702" y="1418086"/>
                  </a:lnTo>
                  <a:lnTo>
                    <a:pt x="0" y="1016471"/>
                  </a:lnTo>
                  <a:lnTo>
                    <a:pt x="0" y="600335"/>
                  </a:lnTo>
                  <a:cubicBezTo>
                    <a:pt x="7248" y="512579"/>
                    <a:pt x="36675" y="508768"/>
                    <a:pt x="43490" y="489935"/>
                  </a:cubicBezTo>
                  <a:lnTo>
                    <a:pt x="528230" y="0"/>
                  </a:lnTo>
                  <a:close/>
                </a:path>
              </a:pathLst>
            </a:cu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a:solidFill>
                  <a:prstClr val="white"/>
                </a:solidFill>
                <a:cs typeface="+mn-ea"/>
                <a:sym typeface="+mn-lt"/>
              </a:endParaRPr>
            </a:p>
          </p:txBody>
        </p:sp>
        <p:sp>
          <p:nvSpPr>
            <p:cNvPr id="24" name="任意多边形 73"/>
            <p:cNvSpPr/>
            <p:nvPr/>
          </p:nvSpPr>
          <p:spPr>
            <a:xfrm>
              <a:off x="8691311" y="1309514"/>
              <a:ext cx="2897450" cy="3445991"/>
            </a:xfrm>
            <a:custGeom>
              <a:avLst/>
              <a:gdLst>
                <a:gd name="connsiteX0" fmla="*/ 1962150 w 3924300"/>
                <a:gd name="connsiteY0" fmla="*/ 0 h 4667248"/>
                <a:gd name="connsiteX1" fmla="*/ 3924300 w 3924300"/>
                <a:gd name="connsiteY1" fmla="*/ 1962150 h 4667248"/>
                <a:gd name="connsiteX2" fmla="*/ 3770105 w 3924300"/>
                <a:gd name="connsiteY2" fmla="*/ 2725908 h 4667248"/>
                <a:gd name="connsiteX3" fmla="*/ 3769902 w 3924300"/>
                <a:gd name="connsiteY3" fmla="*/ 2726328 h 4667248"/>
                <a:gd name="connsiteX4" fmla="*/ 3802289 w 3924300"/>
                <a:gd name="connsiteY4" fmla="*/ 2740482 h 4667248"/>
                <a:gd name="connsiteX5" fmla="*/ 3076575 w 3924300"/>
                <a:gd name="connsiteY5" fmla="*/ 4362442 h 4667248"/>
                <a:gd name="connsiteX6" fmla="*/ 2771769 w 3924300"/>
                <a:gd name="connsiteY6" fmla="*/ 4667248 h 4667248"/>
                <a:gd name="connsiteX7" fmla="*/ 1152531 w 3924300"/>
                <a:gd name="connsiteY7" fmla="*/ 4667248 h 4667248"/>
                <a:gd name="connsiteX8" fmla="*/ 847725 w 3924300"/>
                <a:gd name="connsiteY8" fmla="*/ 4362442 h 4667248"/>
                <a:gd name="connsiteX9" fmla="*/ 165554 w 3924300"/>
                <a:gd name="connsiteY9" fmla="*/ 2765883 h 4667248"/>
                <a:gd name="connsiteX10" fmla="*/ 172070 w 3924300"/>
                <a:gd name="connsiteY10" fmla="*/ 2763013 h 4667248"/>
                <a:gd name="connsiteX11" fmla="*/ 154196 w 3924300"/>
                <a:gd name="connsiteY11" fmla="*/ 2725908 h 4667248"/>
                <a:gd name="connsiteX12" fmla="*/ 0 w 3924300"/>
                <a:gd name="connsiteY12" fmla="*/ 1962150 h 4667248"/>
                <a:gd name="connsiteX13" fmla="*/ 1962150 w 3924300"/>
                <a:gd name="connsiteY13" fmla="*/ 0 h 4667248"/>
                <a:gd name="connsiteX0-1" fmla="*/ 1962150 w 3924300"/>
                <a:gd name="connsiteY0-2" fmla="*/ 0 h 4667248"/>
                <a:gd name="connsiteX1-3" fmla="*/ 3924300 w 3924300"/>
                <a:gd name="connsiteY1-4" fmla="*/ 1962150 h 4667248"/>
                <a:gd name="connsiteX2-5" fmla="*/ 3770105 w 3924300"/>
                <a:gd name="connsiteY2-6" fmla="*/ 2725908 h 4667248"/>
                <a:gd name="connsiteX3-7" fmla="*/ 3802289 w 3924300"/>
                <a:gd name="connsiteY3-8" fmla="*/ 2740482 h 4667248"/>
                <a:gd name="connsiteX4-9" fmla="*/ 3076575 w 3924300"/>
                <a:gd name="connsiteY4-10" fmla="*/ 4362442 h 4667248"/>
                <a:gd name="connsiteX5-11" fmla="*/ 2771769 w 3924300"/>
                <a:gd name="connsiteY5-12" fmla="*/ 4667248 h 4667248"/>
                <a:gd name="connsiteX6-13" fmla="*/ 1152531 w 3924300"/>
                <a:gd name="connsiteY6-14" fmla="*/ 4667248 h 4667248"/>
                <a:gd name="connsiteX7-15" fmla="*/ 847725 w 3924300"/>
                <a:gd name="connsiteY7-16" fmla="*/ 4362442 h 4667248"/>
                <a:gd name="connsiteX8-17" fmla="*/ 165554 w 3924300"/>
                <a:gd name="connsiteY8-18" fmla="*/ 2765883 h 4667248"/>
                <a:gd name="connsiteX9-19" fmla="*/ 172070 w 3924300"/>
                <a:gd name="connsiteY9-20" fmla="*/ 2763013 h 4667248"/>
                <a:gd name="connsiteX10-21" fmla="*/ 154196 w 3924300"/>
                <a:gd name="connsiteY10-22" fmla="*/ 2725908 h 4667248"/>
                <a:gd name="connsiteX11-23" fmla="*/ 0 w 3924300"/>
                <a:gd name="connsiteY11-24" fmla="*/ 1962150 h 4667248"/>
                <a:gd name="connsiteX12-25" fmla="*/ 1962150 w 3924300"/>
                <a:gd name="connsiteY12-26" fmla="*/ 0 h 4667248"/>
                <a:gd name="connsiteX0-27" fmla="*/ 1962150 w 3924300"/>
                <a:gd name="connsiteY0-28" fmla="*/ 0 h 4667248"/>
                <a:gd name="connsiteX1-29" fmla="*/ 3924300 w 3924300"/>
                <a:gd name="connsiteY1-30" fmla="*/ 1962150 h 4667248"/>
                <a:gd name="connsiteX2-31" fmla="*/ 3770105 w 3924300"/>
                <a:gd name="connsiteY2-32" fmla="*/ 2725908 h 4667248"/>
                <a:gd name="connsiteX3-33" fmla="*/ 3076575 w 3924300"/>
                <a:gd name="connsiteY3-34" fmla="*/ 4362442 h 4667248"/>
                <a:gd name="connsiteX4-35" fmla="*/ 2771769 w 3924300"/>
                <a:gd name="connsiteY4-36" fmla="*/ 4667248 h 4667248"/>
                <a:gd name="connsiteX5-37" fmla="*/ 1152531 w 3924300"/>
                <a:gd name="connsiteY5-38" fmla="*/ 4667248 h 4667248"/>
                <a:gd name="connsiteX6-39" fmla="*/ 847725 w 3924300"/>
                <a:gd name="connsiteY6-40" fmla="*/ 4362442 h 4667248"/>
                <a:gd name="connsiteX7-41" fmla="*/ 165554 w 3924300"/>
                <a:gd name="connsiteY7-42" fmla="*/ 2765883 h 4667248"/>
                <a:gd name="connsiteX8-43" fmla="*/ 172070 w 3924300"/>
                <a:gd name="connsiteY8-44" fmla="*/ 2763013 h 4667248"/>
                <a:gd name="connsiteX9-45" fmla="*/ 154196 w 3924300"/>
                <a:gd name="connsiteY9-46" fmla="*/ 2725908 h 4667248"/>
                <a:gd name="connsiteX10-47" fmla="*/ 0 w 3924300"/>
                <a:gd name="connsiteY10-48" fmla="*/ 1962150 h 4667248"/>
                <a:gd name="connsiteX11-49" fmla="*/ 1962150 w 3924300"/>
                <a:gd name="connsiteY11-50" fmla="*/ 0 h 4667248"/>
                <a:gd name="connsiteX0-51" fmla="*/ 1962150 w 3924300"/>
                <a:gd name="connsiteY0-52" fmla="*/ 0 h 4667248"/>
                <a:gd name="connsiteX1-53" fmla="*/ 3924300 w 3924300"/>
                <a:gd name="connsiteY1-54" fmla="*/ 1962150 h 4667248"/>
                <a:gd name="connsiteX2-55" fmla="*/ 3770105 w 3924300"/>
                <a:gd name="connsiteY2-56" fmla="*/ 2725908 h 4667248"/>
                <a:gd name="connsiteX3-57" fmla="*/ 3076575 w 3924300"/>
                <a:gd name="connsiteY3-58" fmla="*/ 4362442 h 4667248"/>
                <a:gd name="connsiteX4-59" fmla="*/ 2771769 w 3924300"/>
                <a:gd name="connsiteY4-60" fmla="*/ 4667248 h 4667248"/>
                <a:gd name="connsiteX5-61" fmla="*/ 1152531 w 3924300"/>
                <a:gd name="connsiteY5-62" fmla="*/ 4667248 h 4667248"/>
                <a:gd name="connsiteX6-63" fmla="*/ 847725 w 3924300"/>
                <a:gd name="connsiteY6-64" fmla="*/ 4362442 h 4667248"/>
                <a:gd name="connsiteX7-65" fmla="*/ 165554 w 3924300"/>
                <a:gd name="connsiteY7-66" fmla="*/ 2765883 h 4667248"/>
                <a:gd name="connsiteX8-67" fmla="*/ 172070 w 3924300"/>
                <a:gd name="connsiteY8-68" fmla="*/ 2763013 h 4667248"/>
                <a:gd name="connsiteX9-69" fmla="*/ 154196 w 3924300"/>
                <a:gd name="connsiteY9-70" fmla="*/ 2725908 h 4667248"/>
                <a:gd name="connsiteX10-71" fmla="*/ 0 w 3924300"/>
                <a:gd name="connsiteY10-72" fmla="*/ 1962150 h 4667248"/>
                <a:gd name="connsiteX11-73" fmla="*/ 1962150 w 3924300"/>
                <a:gd name="connsiteY11-74" fmla="*/ 0 h 4667248"/>
                <a:gd name="connsiteX0-75" fmla="*/ 1962150 w 3924300"/>
                <a:gd name="connsiteY0-76" fmla="*/ 0 h 4667248"/>
                <a:gd name="connsiteX1-77" fmla="*/ 3924300 w 3924300"/>
                <a:gd name="connsiteY1-78" fmla="*/ 1962150 h 4667248"/>
                <a:gd name="connsiteX2-79" fmla="*/ 3770105 w 3924300"/>
                <a:gd name="connsiteY2-80" fmla="*/ 2725908 h 4667248"/>
                <a:gd name="connsiteX3-81" fmla="*/ 3076575 w 3924300"/>
                <a:gd name="connsiteY3-82" fmla="*/ 4362442 h 4667248"/>
                <a:gd name="connsiteX4-83" fmla="*/ 2771769 w 3924300"/>
                <a:gd name="connsiteY4-84" fmla="*/ 4667248 h 4667248"/>
                <a:gd name="connsiteX5-85" fmla="*/ 1152531 w 3924300"/>
                <a:gd name="connsiteY5-86" fmla="*/ 4667248 h 4667248"/>
                <a:gd name="connsiteX6-87" fmla="*/ 847725 w 3924300"/>
                <a:gd name="connsiteY6-88" fmla="*/ 4362442 h 4667248"/>
                <a:gd name="connsiteX7-89" fmla="*/ 165554 w 3924300"/>
                <a:gd name="connsiteY7-90" fmla="*/ 2765883 h 4667248"/>
                <a:gd name="connsiteX8-91" fmla="*/ 172070 w 3924300"/>
                <a:gd name="connsiteY8-92" fmla="*/ 2763013 h 4667248"/>
                <a:gd name="connsiteX9-93" fmla="*/ 154196 w 3924300"/>
                <a:gd name="connsiteY9-94" fmla="*/ 2725908 h 4667248"/>
                <a:gd name="connsiteX10-95" fmla="*/ 0 w 3924300"/>
                <a:gd name="connsiteY10-96" fmla="*/ 1962150 h 4667248"/>
                <a:gd name="connsiteX11-97" fmla="*/ 1962150 w 3924300"/>
                <a:gd name="connsiteY11-98" fmla="*/ 0 h 466724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3924300" h="4667248">
                  <a:moveTo>
                    <a:pt x="1962150" y="0"/>
                  </a:moveTo>
                  <a:cubicBezTo>
                    <a:pt x="3045816" y="0"/>
                    <a:pt x="3924300" y="878484"/>
                    <a:pt x="3924300" y="1962150"/>
                  </a:cubicBezTo>
                  <a:cubicBezTo>
                    <a:pt x="3924300" y="2233067"/>
                    <a:pt x="3869395" y="2491159"/>
                    <a:pt x="3770105" y="2725908"/>
                  </a:cubicBezTo>
                  <a:cubicBezTo>
                    <a:pt x="3628818" y="3125957"/>
                    <a:pt x="3071514" y="3695985"/>
                    <a:pt x="3076575" y="4362442"/>
                  </a:cubicBezTo>
                  <a:cubicBezTo>
                    <a:pt x="3076575" y="4530782"/>
                    <a:pt x="2940109" y="4667248"/>
                    <a:pt x="2771769" y="4667248"/>
                  </a:cubicBezTo>
                  <a:lnTo>
                    <a:pt x="1152531" y="4667248"/>
                  </a:lnTo>
                  <a:cubicBezTo>
                    <a:pt x="984191" y="4667248"/>
                    <a:pt x="847725" y="4530782"/>
                    <a:pt x="847725" y="4362442"/>
                  </a:cubicBezTo>
                  <a:cubicBezTo>
                    <a:pt x="870101" y="3728807"/>
                    <a:pt x="388106" y="3288393"/>
                    <a:pt x="165554" y="2765883"/>
                  </a:cubicBezTo>
                  <a:lnTo>
                    <a:pt x="172070" y="2763013"/>
                  </a:lnTo>
                  <a:lnTo>
                    <a:pt x="154196" y="2725908"/>
                  </a:lnTo>
                  <a:cubicBezTo>
                    <a:pt x="54905" y="2491159"/>
                    <a:pt x="0" y="2233067"/>
                    <a:pt x="0" y="1962150"/>
                  </a:cubicBezTo>
                  <a:cubicBezTo>
                    <a:pt x="0" y="878484"/>
                    <a:pt x="878484" y="0"/>
                    <a:pt x="1962150" y="0"/>
                  </a:cubicBezTo>
                  <a:close/>
                </a:path>
              </a:pathLst>
            </a:custGeom>
            <a:noFill/>
            <a:ln>
              <a:solidFill>
                <a:schemeClr val="tx1">
                  <a:lumMod val="65000"/>
                  <a:lumOff val="3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cs typeface="+mn-ea"/>
                <a:sym typeface="+mn-lt"/>
              </a:endParaRPr>
            </a:p>
          </p:txBody>
        </p:sp>
        <p:sp>
          <p:nvSpPr>
            <p:cNvPr id="25" name="圆角矩形 74"/>
            <p:cNvSpPr/>
            <p:nvPr/>
          </p:nvSpPr>
          <p:spPr>
            <a:xfrm>
              <a:off x="9489609" y="4783982"/>
              <a:ext cx="1320800" cy="24116"/>
            </a:xfrm>
            <a:prstGeom prst="roundRect">
              <a:avLst>
                <a:gd name="adj" fmla="val 50000"/>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cs typeface="+mn-ea"/>
                <a:sym typeface="+mn-lt"/>
              </a:endParaRPr>
            </a:p>
          </p:txBody>
        </p:sp>
        <p:sp>
          <p:nvSpPr>
            <p:cNvPr id="26" name="圆角矩形 75"/>
            <p:cNvSpPr/>
            <p:nvPr/>
          </p:nvSpPr>
          <p:spPr>
            <a:xfrm rot="21300000">
              <a:off x="9458016" y="4934721"/>
              <a:ext cx="1352432" cy="58203"/>
            </a:xfrm>
            <a:prstGeom prst="roundRect">
              <a:avLst>
                <a:gd name="adj" fmla="val 50000"/>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cs typeface="+mn-ea"/>
                <a:sym typeface="+mn-lt"/>
              </a:endParaRPr>
            </a:p>
          </p:txBody>
        </p:sp>
        <p:sp>
          <p:nvSpPr>
            <p:cNvPr id="27" name="圆角矩形 76"/>
            <p:cNvSpPr/>
            <p:nvPr/>
          </p:nvSpPr>
          <p:spPr>
            <a:xfrm rot="21300000">
              <a:off x="9458016" y="5052960"/>
              <a:ext cx="1352432" cy="58202"/>
            </a:xfrm>
            <a:prstGeom prst="roundRect">
              <a:avLst>
                <a:gd name="adj" fmla="val 50000"/>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cs typeface="+mn-ea"/>
                <a:sym typeface="+mn-lt"/>
              </a:endParaRPr>
            </a:p>
          </p:txBody>
        </p:sp>
        <p:sp>
          <p:nvSpPr>
            <p:cNvPr id="28" name="圆角矩形 77"/>
            <p:cNvSpPr/>
            <p:nvPr/>
          </p:nvSpPr>
          <p:spPr>
            <a:xfrm rot="21300000">
              <a:off x="9458016" y="5176027"/>
              <a:ext cx="1352432" cy="58203"/>
            </a:xfrm>
            <a:prstGeom prst="roundRect">
              <a:avLst>
                <a:gd name="adj" fmla="val 50000"/>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cs typeface="+mn-ea"/>
                <a:sym typeface="+mn-lt"/>
              </a:endParaRPr>
            </a:p>
          </p:txBody>
        </p:sp>
        <p:sp>
          <p:nvSpPr>
            <p:cNvPr id="29" name="圆角矩形 78"/>
            <p:cNvSpPr/>
            <p:nvPr/>
          </p:nvSpPr>
          <p:spPr>
            <a:xfrm rot="21300000">
              <a:off x="9458016" y="5300674"/>
              <a:ext cx="1352432" cy="58203"/>
            </a:xfrm>
            <a:prstGeom prst="roundRect">
              <a:avLst>
                <a:gd name="adj" fmla="val 50000"/>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cs typeface="+mn-ea"/>
                <a:sym typeface="+mn-lt"/>
              </a:endParaRPr>
            </a:p>
          </p:txBody>
        </p:sp>
        <p:sp>
          <p:nvSpPr>
            <p:cNvPr id="30" name="圆角矩形 79"/>
            <p:cNvSpPr/>
            <p:nvPr/>
          </p:nvSpPr>
          <p:spPr>
            <a:xfrm rot="21300000">
              <a:off x="9458016" y="5400603"/>
              <a:ext cx="1352432" cy="61169"/>
            </a:xfrm>
            <a:prstGeom prst="roundRect">
              <a:avLst>
                <a:gd name="adj" fmla="val 50000"/>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cs typeface="+mn-ea"/>
                <a:sym typeface="+mn-lt"/>
              </a:endParaRPr>
            </a:p>
          </p:txBody>
        </p:sp>
        <p:sp>
          <p:nvSpPr>
            <p:cNvPr id="31" name="圆角矩形 80"/>
            <p:cNvSpPr/>
            <p:nvPr/>
          </p:nvSpPr>
          <p:spPr>
            <a:xfrm>
              <a:off x="9731971" y="5690150"/>
              <a:ext cx="827959" cy="25942"/>
            </a:xfrm>
            <a:prstGeom prst="roundRect">
              <a:avLst>
                <a:gd name="adj" fmla="val 13637"/>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cs typeface="+mn-ea"/>
                <a:sym typeface="+mn-lt"/>
              </a:endParaRPr>
            </a:p>
          </p:txBody>
        </p:sp>
        <p:sp>
          <p:nvSpPr>
            <p:cNvPr id="32" name="圆角矩形 81"/>
            <p:cNvSpPr/>
            <p:nvPr/>
          </p:nvSpPr>
          <p:spPr>
            <a:xfrm>
              <a:off x="9852446" y="5840060"/>
              <a:ext cx="572952" cy="11981"/>
            </a:xfrm>
            <a:prstGeom prst="roundRect">
              <a:avLst>
                <a:gd name="adj" fmla="val 13637"/>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cs typeface="+mn-ea"/>
                <a:sym typeface="+mn-lt"/>
              </a:endParaRPr>
            </a:p>
          </p:txBody>
        </p:sp>
        <p:grpSp>
          <p:nvGrpSpPr>
            <p:cNvPr id="33" name="组合 32"/>
            <p:cNvGrpSpPr/>
            <p:nvPr/>
          </p:nvGrpSpPr>
          <p:grpSpPr>
            <a:xfrm>
              <a:off x="9564404" y="3015324"/>
              <a:ext cx="1129617" cy="1743209"/>
              <a:chOff x="5562600" y="2569260"/>
              <a:chExt cx="1206034" cy="1861135"/>
            </a:xfrm>
            <a:noFill/>
            <a:effectLst/>
          </p:grpSpPr>
          <p:sp>
            <p:nvSpPr>
              <p:cNvPr id="34" name="任意多边形 53"/>
              <p:cNvSpPr/>
              <p:nvPr/>
            </p:nvSpPr>
            <p:spPr>
              <a:xfrm>
                <a:off x="5928504" y="3522006"/>
                <a:ext cx="471487" cy="908389"/>
              </a:xfrm>
              <a:custGeom>
                <a:avLst/>
                <a:gdLst>
                  <a:gd name="connsiteX0" fmla="*/ 78583 w 471487"/>
                  <a:gd name="connsiteY0" fmla="*/ 0 h 908389"/>
                  <a:gd name="connsiteX1" fmla="*/ 392904 w 471487"/>
                  <a:gd name="connsiteY1" fmla="*/ 0 h 908389"/>
                  <a:gd name="connsiteX2" fmla="*/ 471487 w 471487"/>
                  <a:gd name="connsiteY2" fmla="*/ 78583 h 908389"/>
                  <a:gd name="connsiteX3" fmla="*/ 471487 w 471487"/>
                  <a:gd name="connsiteY3" fmla="*/ 908389 h 908389"/>
                  <a:gd name="connsiteX4" fmla="*/ 380824 w 471487"/>
                  <a:gd name="connsiteY4" fmla="*/ 908389 h 908389"/>
                  <a:gd name="connsiteX5" fmla="*/ 380824 w 471487"/>
                  <a:gd name="connsiteY5" fmla="*/ 150663 h 908389"/>
                  <a:gd name="connsiteX6" fmla="*/ 332463 w 471487"/>
                  <a:gd name="connsiteY6" fmla="*/ 102302 h 908389"/>
                  <a:gd name="connsiteX7" fmla="*/ 139023 w 471487"/>
                  <a:gd name="connsiteY7" fmla="*/ 102302 h 908389"/>
                  <a:gd name="connsiteX8" fmla="*/ 90662 w 471487"/>
                  <a:gd name="connsiteY8" fmla="*/ 150663 h 908389"/>
                  <a:gd name="connsiteX9" fmla="*/ 90662 w 471487"/>
                  <a:gd name="connsiteY9" fmla="*/ 908389 h 908389"/>
                  <a:gd name="connsiteX10" fmla="*/ 0 w 471487"/>
                  <a:gd name="connsiteY10" fmla="*/ 908389 h 908389"/>
                  <a:gd name="connsiteX11" fmla="*/ 0 w 471487"/>
                  <a:gd name="connsiteY11" fmla="*/ 78583 h 908389"/>
                  <a:gd name="connsiteX12" fmla="*/ 78583 w 471487"/>
                  <a:gd name="connsiteY12" fmla="*/ 0 h 908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71487" h="908389">
                    <a:moveTo>
                      <a:pt x="78583" y="0"/>
                    </a:moveTo>
                    <a:lnTo>
                      <a:pt x="392904" y="0"/>
                    </a:lnTo>
                    <a:cubicBezTo>
                      <a:pt x="436304" y="0"/>
                      <a:pt x="471487" y="35183"/>
                      <a:pt x="471487" y="78583"/>
                    </a:cubicBezTo>
                    <a:lnTo>
                      <a:pt x="471487" y="908389"/>
                    </a:lnTo>
                    <a:lnTo>
                      <a:pt x="380824" y="908389"/>
                    </a:lnTo>
                    <a:lnTo>
                      <a:pt x="380824" y="150663"/>
                    </a:lnTo>
                    <a:cubicBezTo>
                      <a:pt x="380824" y="123954"/>
                      <a:pt x="359172" y="102302"/>
                      <a:pt x="332463" y="102302"/>
                    </a:cubicBezTo>
                    <a:lnTo>
                      <a:pt x="139023" y="102302"/>
                    </a:lnTo>
                    <a:cubicBezTo>
                      <a:pt x="112314" y="102302"/>
                      <a:pt x="90662" y="123954"/>
                      <a:pt x="90662" y="150663"/>
                    </a:cubicBezTo>
                    <a:lnTo>
                      <a:pt x="90662" y="908389"/>
                    </a:lnTo>
                    <a:lnTo>
                      <a:pt x="0" y="908389"/>
                    </a:lnTo>
                    <a:lnTo>
                      <a:pt x="0" y="78583"/>
                    </a:lnTo>
                    <a:cubicBezTo>
                      <a:pt x="0" y="35183"/>
                      <a:pt x="35183" y="0"/>
                      <a:pt x="78583" y="0"/>
                    </a:cubicBezTo>
                    <a:close/>
                  </a:path>
                </a:pathLst>
              </a:custGeom>
              <a:grp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cs typeface="+mn-ea"/>
                  <a:sym typeface="+mn-lt"/>
                </a:endParaRPr>
              </a:p>
            </p:txBody>
          </p:sp>
          <p:sp>
            <p:nvSpPr>
              <p:cNvPr id="35" name="矩形 34"/>
              <p:cNvSpPr/>
              <p:nvPr/>
            </p:nvSpPr>
            <p:spPr>
              <a:xfrm>
                <a:off x="6055534" y="3118565"/>
                <a:ext cx="223837" cy="433658"/>
              </a:xfrm>
              <a:prstGeom prst="rect">
                <a:avLst/>
              </a:prstGeom>
              <a:grp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cs typeface="+mn-ea"/>
                  <a:sym typeface="+mn-lt"/>
                </a:endParaRPr>
              </a:p>
            </p:txBody>
          </p:sp>
          <p:sp>
            <p:nvSpPr>
              <p:cNvPr id="36" name="圆角矩形 55"/>
              <p:cNvSpPr/>
              <p:nvPr/>
            </p:nvSpPr>
            <p:spPr>
              <a:xfrm>
                <a:off x="5894761" y="2962450"/>
                <a:ext cx="538971" cy="226271"/>
              </a:xfrm>
              <a:prstGeom prst="roundRect">
                <a:avLst>
                  <a:gd name="adj" fmla="val 50000"/>
                </a:avLst>
              </a:prstGeom>
              <a:grp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cs typeface="+mn-ea"/>
                  <a:sym typeface="+mn-lt"/>
                </a:endParaRPr>
              </a:p>
            </p:txBody>
          </p:sp>
          <p:cxnSp>
            <p:nvCxnSpPr>
              <p:cNvPr id="37" name="直接连接符 36"/>
              <p:cNvCxnSpPr/>
              <p:nvPr/>
            </p:nvCxnSpPr>
            <p:spPr>
              <a:xfrm flipH="1" flipV="1">
                <a:off x="5828691" y="2590408"/>
                <a:ext cx="273050" cy="446421"/>
              </a:xfrm>
              <a:prstGeom prst="line">
                <a:avLst/>
              </a:prstGeom>
              <a:grpFill/>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V="1">
                <a:off x="6194239" y="2614761"/>
                <a:ext cx="273050" cy="446421"/>
              </a:xfrm>
              <a:prstGeom prst="line">
                <a:avLst/>
              </a:prstGeom>
              <a:grpFill/>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9" name="任意多边形 58"/>
              <p:cNvSpPr/>
              <p:nvPr/>
            </p:nvSpPr>
            <p:spPr>
              <a:xfrm>
                <a:off x="5562600" y="2647950"/>
                <a:ext cx="412750" cy="895350"/>
              </a:xfrm>
              <a:custGeom>
                <a:avLst/>
                <a:gdLst>
                  <a:gd name="connsiteX0" fmla="*/ 0 w 412750"/>
                  <a:gd name="connsiteY0" fmla="*/ 0 h 895350"/>
                  <a:gd name="connsiteX1" fmla="*/ 254000 w 412750"/>
                  <a:gd name="connsiteY1" fmla="*/ 406400 h 895350"/>
                  <a:gd name="connsiteX2" fmla="*/ 412750 w 412750"/>
                  <a:gd name="connsiteY2" fmla="*/ 895350 h 895350"/>
                  <a:gd name="connsiteX0-1" fmla="*/ 0 w 412750"/>
                  <a:gd name="connsiteY0-2" fmla="*/ 0 h 895350"/>
                  <a:gd name="connsiteX1-3" fmla="*/ 254000 w 412750"/>
                  <a:gd name="connsiteY1-4" fmla="*/ 406400 h 895350"/>
                  <a:gd name="connsiteX2-5" fmla="*/ 412750 w 412750"/>
                  <a:gd name="connsiteY2-6" fmla="*/ 895350 h 895350"/>
                </a:gdLst>
                <a:ahLst/>
                <a:cxnLst>
                  <a:cxn ang="0">
                    <a:pos x="connsiteX0-1" y="connsiteY0-2"/>
                  </a:cxn>
                  <a:cxn ang="0">
                    <a:pos x="connsiteX1-3" y="connsiteY1-4"/>
                  </a:cxn>
                  <a:cxn ang="0">
                    <a:pos x="connsiteX2-5" y="connsiteY2-6"/>
                  </a:cxn>
                </a:cxnLst>
                <a:rect l="l" t="t" r="r" b="b"/>
                <a:pathLst>
                  <a:path w="412750" h="895350">
                    <a:moveTo>
                      <a:pt x="0" y="0"/>
                    </a:moveTo>
                    <a:cubicBezTo>
                      <a:pt x="92604" y="128587"/>
                      <a:pt x="185208" y="257175"/>
                      <a:pt x="254000" y="406400"/>
                    </a:cubicBezTo>
                    <a:cubicBezTo>
                      <a:pt x="322792" y="555625"/>
                      <a:pt x="402167" y="755650"/>
                      <a:pt x="412750" y="895350"/>
                    </a:cubicBezTo>
                  </a:path>
                </a:pathLst>
              </a:custGeom>
              <a:grp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cs typeface="+mn-ea"/>
                  <a:sym typeface="+mn-lt"/>
                </a:endParaRPr>
              </a:p>
            </p:txBody>
          </p:sp>
          <p:sp>
            <p:nvSpPr>
              <p:cNvPr id="40" name="任意多边形 59"/>
              <p:cNvSpPr/>
              <p:nvPr/>
            </p:nvSpPr>
            <p:spPr>
              <a:xfrm flipH="1">
                <a:off x="6355884" y="2647950"/>
                <a:ext cx="412750" cy="895350"/>
              </a:xfrm>
              <a:custGeom>
                <a:avLst/>
                <a:gdLst>
                  <a:gd name="connsiteX0" fmla="*/ 0 w 412750"/>
                  <a:gd name="connsiteY0" fmla="*/ 0 h 895350"/>
                  <a:gd name="connsiteX1" fmla="*/ 254000 w 412750"/>
                  <a:gd name="connsiteY1" fmla="*/ 406400 h 895350"/>
                  <a:gd name="connsiteX2" fmla="*/ 412750 w 412750"/>
                  <a:gd name="connsiteY2" fmla="*/ 895350 h 895350"/>
                  <a:gd name="connsiteX0-1" fmla="*/ 0 w 412750"/>
                  <a:gd name="connsiteY0-2" fmla="*/ 0 h 895350"/>
                  <a:gd name="connsiteX1-3" fmla="*/ 254000 w 412750"/>
                  <a:gd name="connsiteY1-4" fmla="*/ 406400 h 895350"/>
                  <a:gd name="connsiteX2-5" fmla="*/ 412750 w 412750"/>
                  <a:gd name="connsiteY2-6" fmla="*/ 895350 h 895350"/>
                </a:gdLst>
                <a:ahLst/>
                <a:cxnLst>
                  <a:cxn ang="0">
                    <a:pos x="connsiteX0-1" y="connsiteY0-2"/>
                  </a:cxn>
                  <a:cxn ang="0">
                    <a:pos x="connsiteX1-3" y="connsiteY1-4"/>
                  </a:cxn>
                  <a:cxn ang="0">
                    <a:pos x="connsiteX2-5" y="connsiteY2-6"/>
                  </a:cxn>
                </a:cxnLst>
                <a:rect l="l" t="t" r="r" b="b"/>
                <a:pathLst>
                  <a:path w="412750" h="895350">
                    <a:moveTo>
                      <a:pt x="0" y="0"/>
                    </a:moveTo>
                    <a:cubicBezTo>
                      <a:pt x="92604" y="128587"/>
                      <a:pt x="185208" y="257175"/>
                      <a:pt x="254000" y="406400"/>
                    </a:cubicBezTo>
                    <a:cubicBezTo>
                      <a:pt x="322792" y="555625"/>
                      <a:pt x="389467" y="742950"/>
                      <a:pt x="412750" y="895350"/>
                    </a:cubicBezTo>
                  </a:path>
                </a:pathLst>
              </a:custGeom>
              <a:grp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cs typeface="+mn-ea"/>
                  <a:sym typeface="+mn-lt"/>
                </a:endParaRPr>
              </a:p>
            </p:txBody>
          </p:sp>
          <p:sp>
            <p:nvSpPr>
              <p:cNvPr id="41" name="任意多边形 60"/>
              <p:cNvSpPr/>
              <p:nvPr/>
            </p:nvSpPr>
            <p:spPr>
              <a:xfrm>
                <a:off x="5562600" y="2569260"/>
                <a:ext cx="1204912" cy="100121"/>
              </a:xfrm>
              <a:custGeom>
                <a:avLst/>
                <a:gdLst>
                  <a:gd name="connsiteX0" fmla="*/ 0 w 1200150"/>
                  <a:gd name="connsiteY0" fmla="*/ 95656 h 114706"/>
                  <a:gd name="connsiteX1" fmla="*/ 133350 w 1200150"/>
                  <a:gd name="connsiteY1" fmla="*/ 51206 h 114706"/>
                  <a:gd name="connsiteX2" fmla="*/ 323850 w 1200150"/>
                  <a:gd name="connsiteY2" fmla="*/ 89306 h 114706"/>
                  <a:gd name="connsiteX3" fmla="*/ 717550 w 1200150"/>
                  <a:gd name="connsiteY3" fmla="*/ 51206 h 114706"/>
                  <a:gd name="connsiteX4" fmla="*/ 901700 w 1200150"/>
                  <a:gd name="connsiteY4" fmla="*/ 406 h 114706"/>
                  <a:gd name="connsiteX5" fmla="*/ 1079500 w 1200150"/>
                  <a:gd name="connsiteY5" fmla="*/ 32156 h 114706"/>
                  <a:gd name="connsiteX6" fmla="*/ 1200150 w 1200150"/>
                  <a:gd name="connsiteY6" fmla="*/ 114706 h 114706"/>
                  <a:gd name="connsiteX0-1" fmla="*/ 0 w 1200150"/>
                  <a:gd name="connsiteY0-2" fmla="*/ 95656 h 114706"/>
                  <a:gd name="connsiteX1-3" fmla="*/ 200025 w 1200150"/>
                  <a:gd name="connsiteY1-4" fmla="*/ 29774 h 114706"/>
                  <a:gd name="connsiteX2-5" fmla="*/ 323850 w 1200150"/>
                  <a:gd name="connsiteY2-6" fmla="*/ 89306 h 114706"/>
                  <a:gd name="connsiteX3-7" fmla="*/ 717550 w 1200150"/>
                  <a:gd name="connsiteY3-8" fmla="*/ 51206 h 114706"/>
                  <a:gd name="connsiteX4-9" fmla="*/ 901700 w 1200150"/>
                  <a:gd name="connsiteY4-10" fmla="*/ 406 h 114706"/>
                  <a:gd name="connsiteX5-11" fmla="*/ 1079500 w 1200150"/>
                  <a:gd name="connsiteY5-12" fmla="*/ 32156 h 114706"/>
                  <a:gd name="connsiteX6-13" fmla="*/ 1200150 w 1200150"/>
                  <a:gd name="connsiteY6-14" fmla="*/ 114706 h 114706"/>
                  <a:gd name="connsiteX0-15" fmla="*/ 0 w 1200150"/>
                  <a:gd name="connsiteY0-16" fmla="*/ 95656 h 114706"/>
                  <a:gd name="connsiteX1-17" fmla="*/ 200025 w 1200150"/>
                  <a:gd name="connsiteY1-18" fmla="*/ 29774 h 114706"/>
                  <a:gd name="connsiteX2-19" fmla="*/ 400050 w 1200150"/>
                  <a:gd name="connsiteY2-20" fmla="*/ 89306 h 114706"/>
                  <a:gd name="connsiteX3-21" fmla="*/ 717550 w 1200150"/>
                  <a:gd name="connsiteY3-22" fmla="*/ 51206 h 114706"/>
                  <a:gd name="connsiteX4-23" fmla="*/ 901700 w 1200150"/>
                  <a:gd name="connsiteY4-24" fmla="*/ 406 h 114706"/>
                  <a:gd name="connsiteX5-25" fmla="*/ 1079500 w 1200150"/>
                  <a:gd name="connsiteY5-26" fmla="*/ 32156 h 114706"/>
                  <a:gd name="connsiteX6-27" fmla="*/ 1200150 w 1200150"/>
                  <a:gd name="connsiteY6-28" fmla="*/ 114706 h 114706"/>
                  <a:gd name="connsiteX0-29" fmla="*/ 0 w 1200150"/>
                  <a:gd name="connsiteY0-30" fmla="*/ 95656 h 114706"/>
                  <a:gd name="connsiteX1-31" fmla="*/ 200025 w 1200150"/>
                  <a:gd name="connsiteY1-32" fmla="*/ 29774 h 114706"/>
                  <a:gd name="connsiteX2-33" fmla="*/ 400050 w 1200150"/>
                  <a:gd name="connsiteY2-34" fmla="*/ 89306 h 114706"/>
                  <a:gd name="connsiteX3-35" fmla="*/ 901700 w 1200150"/>
                  <a:gd name="connsiteY3-36" fmla="*/ 406 h 114706"/>
                  <a:gd name="connsiteX4-37" fmla="*/ 1079500 w 1200150"/>
                  <a:gd name="connsiteY4-38" fmla="*/ 32156 h 114706"/>
                  <a:gd name="connsiteX5-39" fmla="*/ 1200150 w 1200150"/>
                  <a:gd name="connsiteY5-40" fmla="*/ 114706 h 114706"/>
                  <a:gd name="connsiteX0-41" fmla="*/ 0 w 1200150"/>
                  <a:gd name="connsiteY0-42" fmla="*/ 97392 h 116442"/>
                  <a:gd name="connsiteX1-43" fmla="*/ 200025 w 1200150"/>
                  <a:gd name="connsiteY1-44" fmla="*/ 31510 h 116442"/>
                  <a:gd name="connsiteX2-45" fmla="*/ 516731 w 1200150"/>
                  <a:gd name="connsiteY2-46" fmla="*/ 88661 h 116442"/>
                  <a:gd name="connsiteX3-47" fmla="*/ 901700 w 1200150"/>
                  <a:gd name="connsiteY3-48" fmla="*/ 2142 h 116442"/>
                  <a:gd name="connsiteX4-49" fmla="*/ 1079500 w 1200150"/>
                  <a:gd name="connsiteY4-50" fmla="*/ 33892 h 116442"/>
                  <a:gd name="connsiteX5-51" fmla="*/ 1200150 w 1200150"/>
                  <a:gd name="connsiteY5-52" fmla="*/ 116442 h 116442"/>
                  <a:gd name="connsiteX0-53" fmla="*/ 0 w 1200150"/>
                  <a:gd name="connsiteY0-54" fmla="*/ 90767 h 109817"/>
                  <a:gd name="connsiteX1-55" fmla="*/ 200025 w 1200150"/>
                  <a:gd name="connsiteY1-56" fmla="*/ 24885 h 109817"/>
                  <a:gd name="connsiteX2-57" fmla="*/ 516731 w 1200150"/>
                  <a:gd name="connsiteY2-58" fmla="*/ 82036 h 109817"/>
                  <a:gd name="connsiteX3-59" fmla="*/ 906463 w 1200150"/>
                  <a:gd name="connsiteY3-60" fmla="*/ 2661 h 109817"/>
                  <a:gd name="connsiteX4-61" fmla="*/ 1079500 w 1200150"/>
                  <a:gd name="connsiteY4-62" fmla="*/ 27267 h 109817"/>
                  <a:gd name="connsiteX5-63" fmla="*/ 1200150 w 1200150"/>
                  <a:gd name="connsiteY5-64" fmla="*/ 109817 h 109817"/>
                  <a:gd name="connsiteX0-65" fmla="*/ 0 w 1200150"/>
                  <a:gd name="connsiteY0-66" fmla="*/ 88299 h 107349"/>
                  <a:gd name="connsiteX1-67" fmla="*/ 200025 w 1200150"/>
                  <a:gd name="connsiteY1-68" fmla="*/ 22417 h 107349"/>
                  <a:gd name="connsiteX2-69" fmla="*/ 516731 w 1200150"/>
                  <a:gd name="connsiteY2-70" fmla="*/ 79568 h 107349"/>
                  <a:gd name="connsiteX3-71" fmla="*/ 906463 w 1200150"/>
                  <a:gd name="connsiteY3-72" fmla="*/ 193 h 107349"/>
                  <a:gd name="connsiteX4-73" fmla="*/ 1200150 w 1200150"/>
                  <a:gd name="connsiteY4-74" fmla="*/ 107349 h 107349"/>
                  <a:gd name="connsiteX0-75" fmla="*/ 0 w 1204912"/>
                  <a:gd name="connsiteY0-76" fmla="*/ 88215 h 100121"/>
                  <a:gd name="connsiteX1-77" fmla="*/ 200025 w 1204912"/>
                  <a:gd name="connsiteY1-78" fmla="*/ 22333 h 100121"/>
                  <a:gd name="connsiteX2-79" fmla="*/ 516731 w 1204912"/>
                  <a:gd name="connsiteY2-80" fmla="*/ 79484 h 100121"/>
                  <a:gd name="connsiteX3-81" fmla="*/ 906463 w 1204912"/>
                  <a:gd name="connsiteY3-82" fmla="*/ 109 h 100121"/>
                  <a:gd name="connsiteX4-83" fmla="*/ 1204912 w 1204912"/>
                  <a:gd name="connsiteY4-84" fmla="*/ 100121 h 10012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04912" h="100121">
                    <a:moveTo>
                      <a:pt x="0" y="88215"/>
                    </a:moveTo>
                    <a:cubicBezTo>
                      <a:pt x="39687" y="66519"/>
                      <a:pt x="113903" y="23788"/>
                      <a:pt x="200025" y="22333"/>
                    </a:cubicBezTo>
                    <a:cubicBezTo>
                      <a:pt x="286147" y="20878"/>
                      <a:pt x="398991" y="83188"/>
                      <a:pt x="516731" y="79484"/>
                    </a:cubicBezTo>
                    <a:cubicBezTo>
                      <a:pt x="634471" y="75780"/>
                      <a:pt x="791766" y="-3330"/>
                      <a:pt x="906463" y="109"/>
                    </a:cubicBezTo>
                    <a:cubicBezTo>
                      <a:pt x="1021160" y="3548"/>
                      <a:pt x="1143727" y="77797"/>
                      <a:pt x="1204912" y="100121"/>
                    </a:cubicBezTo>
                  </a:path>
                </a:pathLst>
              </a:custGeom>
              <a:grp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cs typeface="+mn-ea"/>
                  <a:sym typeface="+mn-lt"/>
                </a:endParaRPr>
              </a:p>
            </p:txBody>
          </p:sp>
        </p:grpSp>
      </p:grpSp>
      <p:cxnSp>
        <p:nvCxnSpPr>
          <p:cNvPr id="42" name="直接箭头连接符 41"/>
          <p:cNvCxnSpPr/>
          <p:nvPr/>
        </p:nvCxnSpPr>
        <p:spPr>
          <a:xfrm>
            <a:off x="8686800" y="3912306"/>
            <a:ext cx="789060" cy="0"/>
          </a:xfrm>
          <a:prstGeom prst="straightConnector1">
            <a:avLst/>
          </a:prstGeom>
          <a:ln w="12700">
            <a:solidFill>
              <a:schemeClr val="tx1">
                <a:lumMod val="65000"/>
                <a:lumOff val="35000"/>
              </a:schemeClr>
            </a:solidFill>
            <a:prstDash val="dash"/>
            <a:tailEnd type="triangle"/>
          </a:ln>
        </p:spPr>
        <p:style>
          <a:lnRef idx="1">
            <a:schemeClr val="accent1"/>
          </a:lnRef>
          <a:fillRef idx="0">
            <a:schemeClr val="accent1"/>
          </a:fillRef>
          <a:effectRef idx="0">
            <a:schemeClr val="accent1"/>
          </a:effectRef>
          <a:fontRef idx="minor">
            <a:schemeClr val="tx1"/>
          </a:fontRef>
        </p:style>
      </p:cxnSp>
      <p:grpSp>
        <p:nvGrpSpPr>
          <p:cNvPr id="43" name="组合 42"/>
          <p:cNvGrpSpPr/>
          <p:nvPr/>
        </p:nvGrpSpPr>
        <p:grpSpPr>
          <a:xfrm flipH="1">
            <a:off x="409575" y="2167320"/>
            <a:ext cx="2669810" cy="812662"/>
            <a:chOff x="8051940" y="2110813"/>
            <a:chExt cx="2657437" cy="809262"/>
          </a:xfrm>
        </p:grpSpPr>
        <p:sp>
          <p:nvSpPr>
            <p:cNvPr id="44" name="文本框 43"/>
            <p:cNvSpPr txBox="1"/>
            <p:nvPr/>
          </p:nvSpPr>
          <p:spPr>
            <a:xfrm flipH="1">
              <a:off x="8051942" y="2110813"/>
              <a:ext cx="2271322" cy="325709"/>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r"/>
              <a:r>
                <a:rPr lang="en-US" altLang="zh-CN" smtClean="0">
                  <a:solidFill>
                    <a:srgbClr val="0271C1"/>
                  </a:solidFill>
                  <a:latin typeface="Arial" panose="020B0604020202020204"/>
                  <a:cs typeface="+mn-ea"/>
                  <a:sym typeface="+mn-lt"/>
                </a:rPr>
                <a:t>Smart </a:t>
              </a:r>
              <a:r>
                <a:rPr lang="en-US" altLang="zh-CN">
                  <a:solidFill>
                    <a:srgbClr val="0271C1"/>
                  </a:solidFill>
                  <a:latin typeface="Arial" panose="020B0604020202020204"/>
                  <a:cs typeface="+mn-ea"/>
                  <a:sym typeface="+mn-lt"/>
                </a:rPr>
                <a:t>Grid</a:t>
              </a:r>
            </a:p>
          </p:txBody>
        </p:sp>
        <p:sp>
          <p:nvSpPr>
            <p:cNvPr id="45" name="矩形 44"/>
            <p:cNvSpPr/>
            <p:nvPr/>
          </p:nvSpPr>
          <p:spPr>
            <a:xfrm flipH="1">
              <a:off x="8051940" y="2374843"/>
              <a:ext cx="2657437" cy="545232"/>
            </a:xfrm>
            <a:prstGeom prst="rect">
              <a:avLst/>
            </a:prstGeom>
          </p:spPr>
          <p:txBody>
            <a:bodyPr wrap="square">
              <a:spAutoFit/>
            </a:bodyPr>
            <a:lstStyle/>
            <a:p>
              <a:pPr algn="r">
                <a:lnSpc>
                  <a:spcPct val="130000"/>
                </a:lnSpc>
              </a:pPr>
              <a:r>
                <a:rPr lang="en-US" altLang="zh-CN" sz="1200" spc="80">
                  <a:solidFill>
                    <a:prstClr val="black">
                      <a:lumMod val="75000"/>
                      <a:lumOff val="25000"/>
                    </a:prstClr>
                  </a:solidFill>
                  <a:cs typeface="+mn-ea"/>
                  <a:sym typeface="+mn-lt"/>
                </a:rPr>
                <a:t>Is An Organization By Its Values, Beliefs, Rituals, </a:t>
              </a:r>
            </a:p>
          </p:txBody>
        </p:sp>
      </p:grpSp>
      <p:grpSp>
        <p:nvGrpSpPr>
          <p:cNvPr id="46" name="组合 45"/>
          <p:cNvGrpSpPr/>
          <p:nvPr/>
        </p:nvGrpSpPr>
        <p:grpSpPr>
          <a:xfrm flipH="1">
            <a:off x="797488" y="3347950"/>
            <a:ext cx="2281897" cy="812661"/>
            <a:chOff x="8051941" y="2110814"/>
            <a:chExt cx="2271322" cy="809261"/>
          </a:xfrm>
        </p:grpSpPr>
        <p:sp>
          <p:nvSpPr>
            <p:cNvPr id="47" name="文本框 46"/>
            <p:cNvSpPr txBox="1"/>
            <p:nvPr/>
          </p:nvSpPr>
          <p:spPr>
            <a:xfrm flipH="1">
              <a:off x="8051941" y="2110814"/>
              <a:ext cx="2271322" cy="325709"/>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r"/>
              <a:r>
                <a:rPr lang="en-US" altLang="zh-CN">
                  <a:solidFill>
                    <a:srgbClr val="0271C1"/>
                  </a:solidFill>
                  <a:latin typeface="Arial" panose="020B0604020202020204"/>
                  <a:cs typeface="+mn-ea"/>
                  <a:sym typeface="+mn-lt"/>
                </a:rPr>
                <a:t>Smart Grid</a:t>
              </a:r>
            </a:p>
          </p:txBody>
        </p:sp>
        <p:sp>
          <p:nvSpPr>
            <p:cNvPr id="48" name="矩形 47"/>
            <p:cNvSpPr/>
            <p:nvPr/>
          </p:nvSpPr>
          <p:spPr>
            <a:xfrm flipH="1">
              <a:off x="8051941" y="2374843"/>
              <a:ext cx="2271322" cy="545232"/>
            </a:xfrm>
            <a:prstGeom prst="rect">
              <a:avLst/>
            </a:prstGeom>
          </p:spPr>
          <p:txBody>
            <a:bodyPr wrap="square">
              <a:spAutoFit/>
            </a:bodyPr>
            <a:lstStyle/>
            <a:p>
              <a:pPr algn="r">
                <a:lnSpc>
                  <a:spcPct val="130000"/>
                </a:lnSpc>
              </a:pPr>
              <a:r>
                <a:rPr lang="en-US" altLang="zh-CN" sz="1200" spc="80">
                  <a:solidFill>
                    <a:prstClr val="black">
                      <a:lumMod val="75000"/>
                      <a:lumOff val="25000"/>
                    </a:prstClr>
                  </a:solidFill>
                  <a:cs typeface="+mn-ea"/>
                  <a:sym typeface="+mn-lt"/>
                </a:rPr>
                <a:t>Is An Organization By Its Values, Beliefs, Rituals, </a:t>
              </a:r>
            </a:p>
          </p:txBody>
        </p:sp>
      </p:grpSp>
      <p:grpSp>
        <p:nvGrpSpPr>
          <p:cNvPr id="49" name="组合 48"/>
          <p:cNvGrpSpPr/>
          <p:nvPr/>
        </p:nvGrpSpPr>
        <p:grpSpPr>
          <a:xfrm flipH="1">
            <a:off x="797488" y="4528579"/>
            <a:ext cx="2281897" cy="812661"/>
            <a:chOff x="8051941" y="2110814"/>
            <a:chExt cx="2271322" cy="809261"/>
          </a:xfrm>
        </p:grpSpPr>
        <p:sp>
          <p:nvSpPr>
            <p:cNvPr id="50" name="文本框 49"/>
            <p:cNvSpPr txBox="1"/>
            <p:nvPr/>
          </p:nvSpPr>
          <p:spPr>
            <a:xfrm flipH="1">
              <a:off x="8051941" y="2110814"/>
              <a:ext cx="2271322" cy="325709"/>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r"/>
              <a:r>
                <a:rPr lang="en-US" altLang="zh-CN">
                  <a:solidFill>
                    <a:srgbClr val="0271C1"/>
                  </a:solidFill>
                  <a:latin typeface="Arial" panose="020B0604020202020204"/>
                  <a:cs typeface="+mn-ea"/>
                  <a:sym typeface="+mn-lt"/>
                </a:rPr>
                <a:t>Smart Grid</a:t>
              </a:r>
            </a:p>
          </p:txBody>
        </p:sp>
        <p:sp>
          <p:nvSpPr>
            <p:cNvPr id="51" name="矩形 50"/>
            <p:cNvSpPr/>
            <p:nvPr/>
          </p:nvSpPr>
          <p:spPr>
            <a:xfrm flipH="1">
              <a:off x="8051941" y="2374843"/>
              <a:ext cx="2271322" cy="545232"/>
            </a:xfrm>
            <a:prstGeom prst="rect">
              <a:avLst/>
            </a:prstGeom>
          </p:spPr>
          <p:txBody>
            <a:bodyPr wrap="square">
              <a:spAutoFit/>
            </a:bodyPr>
            <a:lstStyle/>
            <a:p>
              <a:pPr algn="r">
                <a:lnSpc>
                  <a:spcPct val="130000"/>
                </a:lnSpc>
              </a:pPr>
              <a:r>
                <a:rPr lang="en-US" altLang="zh-CN" sz="1200" spc="80">
                  <a:solidFill>
                    <a:prstClr val="black">
                      <a:lumMod val="75000"/>
                      <a:lumOff val="25000"/>
                    </a:prstClr>
                  </a:solidFill>
                  <a:cs typeface="+mn-ea"/>
                  <a:sym typeface="+mn-lt"/>
                </a:rPr>
                <a:t>Is An Organization By Its Values, Beliefs, Rituals, </a:t>
              </a:r>
            </a:p>
          </p:txBody>
        </p:sp>
      </p:grpSp>
      <p:grpSp>
        <p:nvGrpSpPr>
          <p:cNvPr id="52" name="组合 51"/>
          <p:cNvGrpSpPr/>
          <p:nvPr/>
        </p:nvGrpSpPr>
        <p:grpSpPr>
          <a:xfrm>
            <a:off x="9441667" y="4793716"/>
            <a:ext cx="2281897" cy="812660"/>
            <a:chOff x="9229931" y="4823490"/>
            <a:chExt cx="2281897" cy="812660"/>
          </a:xfrm>
        </p:grpSpPr>
        <p:sp>
          <p:nvSpPr>
            <p:cNvPr id="53" name="文本框 52"/>
            <p:cNvSpPr txBox="1"/>
            <p:nvPr/>
          </p:nvSpPr>
          <p:spPr>
            <a:xfrm>
              <a:off x="9229931" y="4823490"/>
              <a:ext cx="2281897" cy="327077"/>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en-US" altLang="zh-CN">
                  <a:solidFill>
                    <a:srgbClr val="0271C1"/>
                  </a:solidFill>
                  <a:latin typeface="Arial" panose="020B0604020202020204"/>
                  <a:cs typeface="+mn-ea"/>
                  <a:sym typeface="+mn-lt"/>
                </a:rPr>
                <a:t>Smart Grid</a:t>
              </a:r>
            </a:p>
          </p:txBody>
        </p:sp>
        <p:sp>
          <p:nvSpPr>
            <p:cNvPr id="54" name="矩形 53"/>
            <p:cNvSpPr/>
            <p:nvPr/>
          </p:nvSpPr>
          <p:spPr>
            <a:xfrm>
              <a:off x="9229931" y="5088628"/>
              <a:ext cx="2281897" cy="547522"/>
            </a:xfrm>
            <a:prstGeom prst="rect">
              <a:avLst/>
            </a:prstGeom>
          </p:spPr>
          <p:txBody>
            <a:bodyPr wrap="square">
              <a:spAutoFit/>
            </a:bodyPr>
            <a:lstStyle/>
            <a:p>
              <a:pPr algn="r">
                <a:lnSpc>
                  <a:spcPct val="130000"/>
                </a:lnSpc>
              </a:pPr>
              <a:r>
                <a:rPr lang="en-US" altLang="zh-CN" sz="1200" spc="80">
                  <a:solidFill>
                    <a:prstClr val="black">
                      <a:lumMod val="75000"/>
                      <a:lumOff val="25000"/>
                    </a:prstClr>
                  </a:solidFill>
                  <a:cs typeface="+mn-ea"/>
                  <a:sym typeface="+mn-lt"/>
                </a:rPr>
                <a:t>Is An Organization By Its Values, Beliefs, Rituals, </a:t>
              </a:r>
            </a:p>
          </p:txBody>
        </p:sp>
      </p:grpSp>
    </p:spTree>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11" presetID="53" presetClass="entr" presetSubtype="16" fill="hold" grpId="0" nodeType="withEffect">
                                  <p:stCondLst>
                                    <p:cond delay="0"/>
                                  </p:stCondLst>
                                  <p:iterate type="lt">
                                    <p:tmPct val="10000"/>
                                  </p:iterate>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par>
                          <p:cTn id="16" fill="hold">
                            <p:stCondLst>
                              <p:cond delay="1000"/>
                            </p:stCondLst>
                            <p:childTnLst>
                              <p:par>
                                <p:cTn id="17" presetID="12" presetClass="entr" presetSubtype="2"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ppt_x</p:attrName>
                                        </p:attrNameLst>
                                      </p:cBhvr>
                                      <p:tavLst>
                                        <p:tav tm="0">
                                          <p:val>
                                            <p:strVal val="#ppt_x+#ppt_w*1.125000"/>
                                          </p:val>
                                        </p:tav>
                                        <p:tav tm="100000">
                                          <p:val>
                                            <p:strVal val="#ppt_x"/>
                                          </p:val>
                                        </p:tav>
                                      </p:tavLst>
                                    </p:anim>
                                    <p:animEffect transition="in" filter="wipe(left)">
                                      <p:cBhvr>
                                        <p:cTn id="20" dur="500"/>
                                        <p:tgtEl>
                                          <p:spTgt spid="12"/>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43"/>
                                        </p:tgtEl>
                                        <p:attrNameLst>
                                          <p:attrName>style.visibility</p:attrName>
                                        </p:attrNameLst>
                                      </p:cBhvr>
                                      <p:to>
                                        <p:strVal val="visible"/>
                                      </p:to>
                                    </p:set>
                                    <p:animEffect transition="in" filter="wipe(left)">
                                      <p:cBhvr>
                                        <p:cTn id="24" dur="500"/>
                                        <p:tgtEl>
                                          <p:spTgt spid="43"/>
                                        </p:tgtEl>
                                      </p:cBhvr>
                                    </p:animEffect>
                                  </p:childTnLst>
                                </p:cTn>
                              </p:par>
                            </p:childTnLst>
                          </p:cTn>
                        </p:par>
                        <p:par>
                          <p:cTn id="25" fill="hold">
                            <p:stCondLst>
                              <p:cond delay="2000"/>
                            </p:stCondLst>
                            <p:childTnLst>
                              <p:par>
                                <p:cTn id="26" presetID="12" presetClass="entr" presetSubtype="2"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p:tgtEl>
                                          <p:spTgt spid="15"/>
                                        </p:tgtEl>
                                        <p:attrNameLst>
                                          <p:attrName>ppt_x</p:attrName>
                                        </p:attrNameLst>
                                      </p:cBhvr>
                                      <p:tavLst>
                                        <p:tav tm="0">
                                          <p:val>
                                            <p:strVal val="#ppt_x+#ppt_w*1.125000"/>
                                          </p:val>
                                        </p:tav>
                                        <p:tav tm="100000">
                                          <p:val>
                                            <p:strVal val="#ppt_x"/>
                                          </p:val>
                                        </p:tav>
                                      </p:tavLst>
                                    </p:anim>
                                    <p:animEffect transition="in" filter="wipe(left)">
                                      <p:cBhvr>
                                        <p:cTn id="29" dur="500"/>
                                        <p:tgtEl>
                                          <p:spTgt spid="15"/>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wipe(left)">
                                      <p:cBhvr>
                                        <p:cTn id="33" dur="500"/>
                                        <p:tgtEl>
                                          <p:spTgt spid="46"/>
                                        </p:tgtEl>
                                      </p:cBhvr>
                                    </p:animEffect>
                                  </p:childTnLst>
                                </p:cTn>
                              </p:par>
                            </p:childTnLst>
                          </p:cTn>
                        </p:par>
                        <p:par>
                          <p:cTn id="34" fill="hold">
                            <p:stCondLst>
                              <p:cond delay="3000"/>
                            </p:stCondLst>
                            <p:childTnLst>
                              <p:par>
                                <p:cTn id="35" presetID="12" presetClass="entr" presetSubtype="2" fill="hold"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p:tgtEl>
                                          <p:spTgt spid="18"/>
                                        </p:tgtEl>
                                        <p:attrNameLst>
                                          <p:attrName>ppt_x</p:attrName>
                                        </p:attrNameLst>
                                      </p:cBhvr>
                                      <p:tavLst>
                                        <p:tav tm="0">
                                          <p:val>
                                            <p:strVal val="#ppt_x+#ppt_w*1.125000"/>
                                          </p:val>
                                        </p:tav>
                                        <p:tav tm="100000">
                                          <p:val>
                                            <p:strVal val="#ppt_x"/>
                                          </p:val>
                                        </p:tav>
                                      </p:tavLst>
                                    </p:anim>
                                    <p:animEffect transition="in" filter="wipe(left)">
                                      <p:cBhvr>
                                        <p:cTn id="38" dur="500"/>
                                        <p:tgtEl>
                                          <p:spTgt spid="18"/>
                                        </p:tgtEl>
                                      </p:cBhvr>
                                    </p:animEffect>
                                  </p:childTnLst>
                                </p:cTn>
                              </p:par>
                            </p:childTnLst>
                          </p:cTn>
                        </p:par>
                        <p:par>
                          <p:cTn id="39" fill="hold">
                            <p:stCondLst>
                              <p:cond delay="3500"/>
                            </p:stCondLst>
                            <p:childTnLst>
                              <p:par>
                                <p:cTn id="40" presetID="22" presetClass="entr" presetSubtype="8" fill="hold" nodeType="after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wipe(left)">
                                      <p:cBhvr>
                                        <p:cTn id="42" dur="500"/>
                                        <p:tgtEl>
                                          <p:spTgt spid="49"/>
                                        </p:tgtEl>
                                      </p:cBhvr>
                                    </p:animEffect>
                                  </p:childTnLst>
                                </p:cTn>
                              </p:par>
                            </p:childTnLst>
                          </p:cTn>
                        </p:par>
                        <p:par>
                          <p:cTn id="43" fill="hold">
                            <p:stCondLst>
                              <p:cond delay="4000"/>
                            </p:stCondLst>
                            <p:childTnLst>
                              <p:par>
                                <p:cTn id="44" presetID="22" presetClass="entr" presetSubtype="8" fill="hold" nodeType="after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wipe(left)">
                                      <p:cBhvr>
                                        <p:cTn id="46" dur="500"/>
                                        <p:tgtEl>
                                          <p:spTgt spid="42"/>
                                        </p:tgtEl>
                                      </p:cBhvr>
                                    </p:animEffect>
                                  </p:childTnLst>
                                </p:cTn>
                              </p:par>
                            </p:childTnLst>
                          </p:cTn>
                        </p:par>
                        <p:par>
                          <p:cTn id="47" fill="hold">
                            <p:stCondLst>
                              <p:cond delay="4500"/>
                            </p:stCondLst>
                            <p:childTnLst>
                              <p:par>
                                <p:cTn id="48" presetID="37" presetClass="entr" presetSubtype="0" fill="hold"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1000"/>
                                        <p:tgtEl>
                                          <p:spTgt spid="21"/>
                                        </p:tgtEl>
                                      </p:cBhvr>
                                    </p:animEffect>
                                    <p:anim calcmode="lin" valueType="num">
                                      <p:cBhvr>
                                        <p:cTn id="51" dur="1000" fill="hold"/>
                                        <p:tgtEl>
                                          <p:spTgt spid="21"/>
                                        </p:tgtEl>
                                        <p:attrNameLst>
                                          <p:attrName>ppt_x</p:attrName>
                                        </p:attrNameLst>
                                      </p:cBhvr>
                                      <p:tavLst>
                                        <p:tav tm="0">
                                          <p:val>
                                            <p:strVal val="#ppt_x"/>
                                          </p:val>
                                        </p:tav>
                                        <p:tav tm="100000">
                                          <p:val>
                                            <p:strVal val="#ppt_x"/>
                                          </p:val>
                                        </p:tav>
                                      </p:tavLst>
                                    </p:anim>
                                    <p:anim calcmode="lin" valueType="num">
                                      <p:cBhvr>
                                        <p:cTn id="52" dur="900" decel="100000" fill="hold"/>
                                        <p:tgtEl>
                                          <p:spTgt spid="21"/>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childTnLst>
                          </p:cTn>
                        </p:par>
                        <p:par>
                          <p:cTn id="54" fill="hold">
                            <p:stCondLst>
                              <p:cond delay="5500"/>
                            </p:stCondLst>
                            <p:childTnLst>
                              <p:par>
                                <p:cTn id="55" presetID="16" presetClass="entr" presetSubtype="37" fill="hold" nodeType="afterEffect">
                                  <p:stCondLst>
                                    <p:cond delay="0"/>
                                  </p:stCondLst>
                                  <p:childTnLst>
                                    <p:set>
                                      <p:cBhvr>
                                        <p:cTn id="56" dur="1" fill="hold">
                                          <p:stCondLst>
                                            <p:cond delay="0"/>
                                          </p:stCondLst>
                                        </p:cTn>
                                        <p:tgtEl>
                                          <p:spTgt spid="52"/>
                                        </p:tgtEl>
                                        <p:attrNameLst>
                                          <p:attrName>style.visibility</p:attrName>
                                        </p:attrNameLst>
                                      </p:cBhvr>
                                      <p:to>
                                        <p:strVal val="visible"/>
                                      </p:to>
                                    </p:set>
                                    <p:animEffect transition="in" filter="barn(outVertical)">
                                      <p:cBhvr>
                                        <p:cTn id="5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noChangeAspect="1"/>
          </p:cNvGrpSpPr>
          <p:nvPr/>
        </p:nvGrpSpPr>
        <p:grpSpPr bwMode="auto">
          <a:xfrm>
            <a:off x="697358" y="1838573"/>
            <a:ext cx="2482850" cy="3719512"/>
            <a:chOff x="945" y="1492"/>
            <a:chExt cx="1564" cy="2343"/>
          </a:xfrm>
        </p:grpSpPr>
        <p:sp>
          <p:nvSpPr>
            <p:cNvPr id="3" name="Freeform 5"/>
            <p:cNvSpPr>
              <a:spLocks noEditPoints="1"/>
            </p:cNvSpPr>
            <p:nvPr/>
          </p:nvSpPr>
          <p:spPr bwMode="auto">
            <a:xfrm>
              <a:off x="1182" y="1679"/>
              <a:ext cx="1267" cy="1964"/>
            </a:xfrm>
            <a:custGeom>
              <a:avLst/>
              <a:gdLst>
                <a:gd name="T0" fmla="*/ 303 w 534"/>
                <a:gd name="T1" fmla="*/ 483 h 829"/>
                <a:gd name="T2" fmla="*/ 285 w 534"/>
                <a:gd name="T3" fmla="*/ 372 h 829"/>
                <a:gd name="T4" fmla="*/ 341 w 534"/>
                <a:gd name="T5" fmla="*/ 316 h 829"/>
                <a:gd name="T6" fmla="*/ 394 w 534"/>
                <a:gd name="T7" fmla="*/ 375 h 829"/>
                <a:gd name="T8" fmla="*/ 386 w 534"/>
                <a:gd name="T9" fmla="*/ 474 h 829"/>
                <a:gd name="T10" fmla="*/ 339 w 534"/>
                <a:gd name="T11" fmla="*/ 254 h 829"/>
                <a:gd name="T12" fmla="*/ 281 w 534"/>
                <a:gd name="T13" fmla="*/ 273 h 829"/>
                <a:gd name="T14" fmla="*/ 242 w 534"/>
                <a:gd name="T15" fmla="*/ 344 h 829"/>
                <a:gd name="T16" fmla="*/ 238 w 534"/>
                <a:gd name="T17" fmla="*/ 449 h 829"/>
                <a:gd name="T18" fmla="*/ 274 w 534"/>
                <a:gd name="T19" fmla="*/ 533 h 829"/>
                <a:gd name="T20" fmla="*/ 330 w 534"/>
                <a:gd name="T21" fmla="*/ 569 h 829"/>
                <a:gd name="T22" fmla="*/ 385 w 534"/>
                <a:gd name="T23" fmla="*/ 549 h 829"/>
                <a:gd name="T24" fmla="*/ 420 w 534"/>
                <a:gd name="T25" fmla="*/ 490 h 829"/>
                <a:gd name="T26" fmla="*/ 431 w 534"/>
                <a:gd name="T27" fmla="*/ 409 h 829"/>
                <a:gd name="T28" fmla="*/ 414 w 534"/>
                <a:gd name="T29" fmla="*/ 329 h 829"/>
                <a:gd name="T30" fmla="*/ 375 w 534"/>
                <a:gd name="T31" fmla="*/ 272 h 829"/>
                <a:gd name="T32" fmla="*/ 352 w 534"/>
                <a:gd name="T33" fmla="*/ 635 h 829"/>
                <a:gd name="T34" fmla="*/ 198 w 534"/>
                <a:gd name="T35" fmla="*/ 516 h 829"/>
                <a:gd name="T36" fmla="*/ 228 w 534"/>
                <a:gd name="T37" fmla="*/ 234 h 829"/>
                <a:gd name="T38" fmla="*/ 388 w 534"/>
                <a:gd name="T39" fmla="*/ 217 h 829"/>
                <a:gd name="T40" fmla="*/ 463 w 534"/>
                <a:gd name="T41" fmla="*/ 409 h 829"/>
                <a:gd name="T42" fmla="*/ 402 w 534"/>
                <a:gd name="T43" fmla="*/ 604 h 829"/>
                <a:gd name="T44" fmla="*/ 298 w 534"/>
                <a:gd name="T45" fmla="*/ 130 h 829"/>
                <a:gd name="T46" fmla="*/ 196 w 534"/>
                <a:gd name="T47" fmla="*/ 186 h 829"/>
                <a:gd name="T48" fmla="*/ 133 w 534"/>
                <a:gd name="T49" fmla="*/ 345 h 829"/>
                <a:gd name="T50" fmla="*/ 155 w 534"/>
                <a:gd name="T51" fmla="*/ 547 h 829"/>
                <a:gd name="T52" fmla="*/ 245 w 534"/>
                <a:gd name="T53" fmla="*/ 673 h 829"/>
                <a:gd name="T54" fmla="*/ 354 w 534"/>
                <a:gd name="T55" fmla="*/ 689 h 829"/>
                <a:gd name="T56" fmla="*/ 437 w 534"/>
                <a:gd name="T57" fmla="*/ 616 h 829"/>
                <a:gd name="T58" fmla="*/ 480 w 534"/>
                <a:gd name="T59" fmla="*/ 499 h 829"/>
                <a:gd name="T60" fmla="*/ 482 w 534"/>
                <a:gd name="T61" fmla="*/ 362 h 829"/>
                <a:gd name="T62" fmla="*/ 443 w 534"/>
                <a:gd name="T63" fmla="*/ 238 h 829"/>
                <a:gd name="T64" fmla="*/ 368 w 534"/>
                <a:gd name="T65" fmla="*/ 150 h 829"/>
                <a:gd name="T66" fmla="*/ 265 w 534"/>
                <a:gd name="T67" fmla="*/ 765 h 829"/>
                <a:gd name="T68" fmla="*/ 61 w 534"/>
                <a:gd name="T69" fmla="*/ 416 h 829"/>
                <a:gd name="T70" fmla="*/ 241 w 534"/>
                <a:gd name="T71" fmla="*/ 63 h 829"/>
                <a:gd name="T72" fmla="*/ 464 w 534"/>
                <a:gd name="T73" fmla="*/ 203 h 829"/>
                <a:gd name="T74" fmla="*/ 507 w 534"/>
                <a:gd name="T75" fmla="*/ 517 h 829"/>
                <a:gd name="T76" fmla="*/ 356 w 534"/>
                <a:gd name="T77" fmla="*/ 756 h 829"/>
                <a:gd name="T78" fmla="*/ 223 w 534"/>
                <a:gd name="T79" fmla="*/ 4 h 829"/>
                <a:gd name="T80" fmla="*/ 69 w 534"/>
                <a:gd name="T81" fmla="*/ 126 h 829"/>
                <a:gd name="T82" fmla="*/ 1 w 534"/>
                <a:gd name="T83" fmla="*/ 417 h 829"/>
                <a:gd name="T84" fmla="*/ 87 w 534"/>
                <a:gd name="T85" fmla="*/ 708 h 829"/>
                <a:gd name="T86" fmla="*/ 251 w 534"/>
                <a:gd name="T87" fmla="*/ 826 h 829"/>
                <a:gd name="T88" fmla="*/ 404 w 534"/>
                <a:gd name="T89" fmla="*/ 778 h 829"/>
                <a:gd name="T90" fmla="*/ 496 w 534"/>
                <a:gd name="T91" fmla="*/ 641 h 829"/>
                <a:gd name="T92" fmla="*/ 533 w 534"/>
                <a:gd name="T93" fmla="*/ 470 h 829"/>
                <a:gd name="T94" fmla="*/ 517 w 534"/>
                <a:gd name="T95" fmla="*/ 286 h 829"/>
                <a:gd name="T96" fmla="*/ 451 w 534"/>
                <a:gd name="T97" fmla="*/ 127 h 829"/>
                <a:gd name="T98" fmla="*/ 330 w 534"/>
                <a:gd name="T99" fmla="*/ 17 h 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34" h="829">
                  <a:moveTo>
                    <a:pt x="347" y="506"/>
                  </a:moveTo>
                  <a:cubicBezTo>
                    <a:pt x="339" y="507"/>
                    <a:pt x="331" y="506"/>
                    <a:pt x="324" y="502"/>
                  </a:cubicBezTo>
                  <a:cubicBezTo>
                    <a:pt x="316" y="497"/>
                    <a:pt x="309" y="491"/>
                    <a:pt x="303" y="483"/>
                  </a:cubicBezTo>
                  <a:cubicBezTo>
                    <a:pt x="297" y="474"/>
                    <a:pt x="291" y="463"/>
                    <a:pt x="288" y="452"/>
                  </a:cubicBezTo>
                  <a:cubicBezTo>
                    <a:pt x="284" y="440"/>
                    <a:pt x="282" y="426"/>
                    <a:pt x="281" y="412"/>
                  </a:cubicBezTo>
                  <a:cubicBezTo>
                    <a:pt x="281" y="398"/>
                    <a:pt x="282" y="384"/>
                    <a:pt x="285" y="372"/>
                  </a:cubicBezTo>
                  <a:cubicBezTo>
                    <a:pt x="288" y="360"/>
                    <a:pt x="292" y="350"/>
                    <a:pt x="298" y="341"/>
                  </a:cubicBezTo>
                  <a:cubicBezTo>
                    <a:pt x="304" y="332"/>
                    <a:pt x="310" y="326"/>
                    <a:pt x="317" y="321"/>
                  </a:cubicBezTo>
                  <a:cubicBezTo>
                    <a:pt x="325" y="317"/>
                    <a:pt x="333" y="315"/>
                    <a:pt x="341" y="316"/>
                  </a:cubicBezTo>
                  <a:cubicBezTo>
                    <a:pt x="349" y="317"/>
                    <a:pt x="356" y="320"/>
                    <a:pt x="363" y="325"/>
                  </a:cubicBezTo>
                  <a:cubicBezTo>
                    <a:pt x="370" y="330"/>
                    <a:pt x="376" y="337"/>
                    <a:pt x="381" y="346"/>
                  </a:cubicBezTo>
                  <a:cubicBezTo>
                    <a:pt x="386" y="354"/>
                    <a:pt x="391" y="364"/>
                    <a:pt x="394" y="375"/>
                  </a:cubicBezTo>
                  <a:cubicBezTo>
                    <a:pt x="397" y="386"/>
                    <a:pt x="398" y="398"/>
                    <a:pt x="399" y="410"/>
                  </a:cubicBezTo>
                  <a:cubicBezTo>
                    <a:pt x="399" y="422"/>
                    <a:pt x="398" y="434"/>
                    <a:pt x="396" y="445"/>
                  </a:cubicBezTo>
                  <a:cubicBezTo>
                    <a:pt x="394" y="456"/>
                    <a:pt x="390" y="466"/>
                    <a:pt x="386" y="474"/>
                  </a:cubicBezTo>
                  <a:cubicBezTo>
                    <a:pt x="381" y="483"/>
                    <a:pt x="376" y="490"/>
                    <a:pt x="369" y="496"/>
                  </a:cubicBezTo>
                  <a:cubicBezTo>
                    <a:pt x="363" y="502"/>
                    <a:pt x="355" y="505"/>
                    <a:pt x="347" y="506"/>
                  </a:cubicBezTo>
                  <a:moveTo>
                    <a:pt x="339" y="254"/>
                  </a:moveTo>
                  <a:cubicBezTo>
                    <a:pt x="332" y="253"/>
                    <a:pt x="325" y="253"/>
                    <a:pt x="319" y="254"/>
                  </a:cubicBezTo>
                  <a:cubicBezTo>
                    <a:pt x="312" y="255"/>
                    <a:pt x="306" y="257"/>
                    <a:pt x="299" y="260"/>
                  </a:cubicBezTo>
                  <a:cubicBezTo>
                    <a:pt x="293" y="264"/>
                    <a:pt x="287" y="268"/>
                    <a:pt x="281" y="273"/>
                  </a:cubicBezTo>
                  <a:cubicBezTo>
                    <a:pt x="276" y="278"/>
                    <a:pt x="270" y="284"/>
                    <a:pt x="265" y="292"/>
                  </a:cubicBezTo>
                  <a:cubicBezTo>
                    <a:pt x="260" y="299"/>
                    <a:pt x="256" y="307"/>
                    <a:pt x="252" y="316"/>
                  </a:cubicBezTo>
                  <a:cubicBezTo>
                    <a:pt x="248" y="324"/>
                    <a:pt x="245" y="334"/>
                    <a:pt x="242" y="344"/>
                  </a:cubicBezTo>
                  <a:cubicBezTo>
                    <a:pt x="239" y="355"/>
                    <a:pt x="237" y="366"/>
                    <a:pt x="236" y="377"/>
                  </a:cubicBezTo>
                  <a:cubicBezTo>
                    <a:pt x="235" y="389"/>
                    <a:pt x="234" y="401"/>
                    <a:pt x="235" y="413"/>
                  </a:cubicBezTo>
                  <a:cubicBezTo>
                    <a:pt x="235" y="425"/>
                    <a:pt x="236" y="437"/>
                    <a:pt x="238" y="449"/>
                  </a:cubicBezTo>
                  <a:cubicBezTo>
                    <a:pt x="240" y="460"/>
                    <a:pt x="243" y="471"/>
                    <a:pt x="247" y="481"/>
                  </a:cubicBezTo>
                  <a:cubicBezTo>
                    <a:pt x="250" y="491"/>
                    <a:pt x="254" y="501"/>
                    <a:pt x="259" y="510"/>
                  </a:cubicBezTo>
                  <a:cubicBezTo>
                    <a:pt x="263" y="518"/>
                    <a:pt x="268" y="526"/>
                    <a:pt x="274" y="533"/>
                  </a:cubicBezTo>
                  <a:cubicBezTo>
                    <a:pt x="279" y="540"/>
                    <a:pt x="285" y="546"/>
                    <a:pt x="291" y="551"/>
                  </a:cubicBezTo>
                  <a:cubicBezTo>
                    <a:pt x="297" y="556"/>
                    <a:pt x="303" y="560"/>
                    <a:pt x="310" y="563"/>
                  </a:cubicBezTo>
                  <a:cubicBezTo>
                    <a:pt x="316" y="566"/>
                    <a:pt x="323" y="568"/>
                    <a:pt x="330" y="569"/>
                  </a:cubicBezTo>
                  <a:cubicBezTo>
                    <a:pt x="336" y="570"/>
                    <a:pt x="343" y="570"/>
                    <a:pt x="350" y="568"/>
                  </a:cubicBezTo>
                  <a:cubicBezTo>
                    <a:pt x="356" y="567"/>
                    <a:pt x="363" y="565"/>
                    <a:pt x="369" y="561"/>
                  </a:cubicBezTo>
                  <a:cubicBezTo>
                    <a:pt x="374" y="558"/>
                    <a:pt x="380" y="554"/>
                    <a:pt x="385" y="549"/>
                  </a:cubicBezTo>
                  <a:cubicBezTo>
                    <a:pt x="390" y="544"/>
                    <a:pt x="395" y="539"/>
                    <a:pt x="399" y="533"/>
                  </a:cubicBezTo>
                  <a:cubicBezTo>
                    <a:pt x="404" y="526"/>
                    <a:pt x="408" y="520"/>
                    <a:pt x="411" y="513"/>
                  </a:cubicBezTo>
                  <a:cubicBezTo>
                    <a:pt x="415" y="505"/>
                    <a:pt x="418" y="498"/>
                    <a:pt x="420" y="490"/>
                  </a:cubicBezTo>
                  <a:cubicBezTo>
                    <a:pt x="423" y="482"/>
                    <a:pt x="425" y="473"/>
                    <a:pt x="427" y="465"/>
                  </a:cubicBezTo>
                  <a:cubicBezTo>
                    <a:pt x="428" y="456"/>
                    <a:pt x="430" y="447"/>
                    <a:pt x="430" y="438"/>
                  </a:cubicBezTo>
                  <a:cubicBezTo>
                    <a:pt x="431" y="429"/>
                    <a:pt x="431" y="419"/>
                    <a:pt x="431" y="409"/>
                  </a:cubicBezTo>
                  <a:cubicBezTo>
                    <a:pt x="431" y="400"/>
                    <a:pt x="430" y="390"/>
                    <a:pt x="428" y="381"/>
                  </a:cubicBezTo>
                  <a:cubicBezTo>
                    <a:pt x="427" y="372"/>
                    <a:pt x="425" y="363"/>
                    <a:pt x="423" y="354"/>
                  </a:cubicBezTo>
                  <a:cubicBezTo>
                    <a:pt x="420" y="346"/>
                    <a:pt x="418" y="337"/>
                    <a:pt x="414" y="329"/>
                  </a:cubicBezTo>
                  <a:cubicBezTo>
                    <a:pt x="411" y="322"/>
                    <a:pt x="408" y="314"/>
                    <a:pt x="404" y="307"/>
                  </a:cubicBezTo>
                  <a:cubicBezTo>
                    <a:pt x="400" y="300"/>
                    <a:pt x="395" y="294"/>
                    <a:pt x="390" y="288"/>
                  </a:cubicBezTo>
                  <a:cubicBezTo>
                    <a:pt x="386" y="282"/>
                    <a:pt x="381" y="276"/>
                    <a:pt x="375" y="272"/>
                  </a:cubicBezTo>
                  <a:cubicBezTo>
                    <a:pt x="370" y="267"/>
                    <a:pt x="364" y="263"/>
                    <a:pt x="358" y="260"/>
                  </a:cubicBezTo>
                  <a:cubicBezTo>
                    <a:pt x="352" y="257"/>
                    <a:pt x="345" y="255"/>
                    <a:pt x="339" y="254"/>
                  </a:cubicBezTo>
                  <a:moveTo>
                    <a:pt x="352" y="635"/>
                  </a:moveTo>
                  <a:cubicBezTo>
                    <a:pt x="333" y="641"/>
                    <a:pt x="313" y="640"/>
                    <a:pt x="294" y="633"/>
                  </a:cubicBezTo>
                  <a:cubicBezTo>
                    <a:pt x="275" y="625"/>
                    <a:pt x="256" y="612"/>
                    <a:pt x="240" y="592"/>
                  </a:cubicBezTo>
                  <a:cubicBezTo>
                    <a:pt x="223" y="572"/>
                    <a:pt x="209" y="546"/>
                    <a:pt x="198" y="516"/>
                  </a:cubicBezTo>
                  <a:cubicBezTo>
                    <a:pt x="187" y="486"/>
                    <a:pt x="181" y="451"/>
                    <a:pt x="179" y="414"/>
                  </a:cubicBezTo>
                  <a:cubicBezTo>
                    <a:pt x="178" y="377"/>
                    <a:pt x="182" y="342"/>
                    <a:pt x="191" y="311"/>
                  </a:cubicBezTo>
                  <a:cubicBezTo>
                    <a:pt x="200" y="281"/>
                    <a:pt x="212" y="255"/>
                    <a:pt x="228" y="234"/>
                  </a:cubicBezTo>
                  <a:cubicBezTo>
                    <a:pt x="243" y="215"/>
                    <a:pt x="260" y="200"/>
                    <a:pt x="279" y="192"/>
                  </a:cubicBezTo>
                  <a:cubicBezTo>
                    <a:pt x="297" y="185"/>
                    <a:pt x="317" y="183"/>
                    <a:pt x="336" y="188"/>
                  </a:cubicBezTo>
                  <a:cubicBezTo>
                    <a:pt x="355" y="192"/>
                    <a:pt x="372" y="202"/>
                    <a:pt x="388" y="217"/>
                  </a:cubicBezTo>
                  <a:cubicBezTo>
                    <a:pt x="402" y="230"/>
                    <a:pt x="415" y="248"/>
                    <a:pt x="426" y="268"/>
                  </a:cubicBezTo>
                  <a:cubicBezTo>
                    <a:pt x="437" y="287"/>
                    <a:pt x="445" y="309"/>
                    <a:pt x="452" y="333"/>
                  </a:cubicBezTo>
                  <a:cubicBezTo>
                    <a:pt x="458" y="357"/>
                    <a:pt x="462" y="382"/>
                    <a:pt x="463" y="409"/>
                  </a:cubicBezTo>
                  <a:cubicBezTo>
                    <a:pt x="464" y="435"/>
                    <a:pt x="462" y="461"/>
                    <a:pt x="457" y="485"/>
                  </a:cubicBezTo>
                  <a:cubicBezTo>
                    <a:pt x="453" y="509"/>
                    <a:pt x="446" y="531"/>
                    <a:pt x="437" y="551"/>
                  </a:cubicBezTo>
                  <a:cubicBezTo>
                    <a:pt x="427" y="572"/>
                    <a:pt x="415" y="590"/>
                    <a:pt x="402" y="604"/>
                  </a:cubicBezTo>
                  <a:cubicBezTo>
                    <a:pt x="387" y="619"/>
                    <a:pt x="371" y="630"/>
                    <a:pt x="352" y="635"/>
                  </a:cubicBezTo>
                  <a:moveTo>
                    <a:pt x="334" y="135"/>
                  </a:moveTo>
                  <a:cubicBezTo>
                    <a:pt x="322" y="131"/>
                    <a:pt x="310" y="129"/>
                    <a:pt x="298" y="130"/>
                  </a:cubicBezTo>
                  <a:cubicBezTo>
                    <a:pt x="286" y="130"/>
                    <a:pt x="274" y="132"/>
                    <a:pt x="262" y="136"/>
                  </a:cubicBezTo>
                  <a:cubicBezTo>
                    <a:pt x="250" y="140"/>
                    <a:pt x="239" y="147"/>
                    <a:pt x="228" y="155"/>
                  </a:cubicBezTo>
                  <a:cubicBezTo>
                    <a:pt x="216" y="163"/>
                    <a:pt x="206" y="173"/>
                    <a:pt x="196" y="186"/>
                  </a:cubicBezTo>
                  <a:cubicBezTo>
                    <a:pt x="185" y="198"/>
                    <a:pt x="176" y="212"/>
                    <a:pt x="168" y="228"/>
                  </a:cubicBezTo>
                  <a:cubicBezTo>
                    <a:pt x="159" y="245"/>
                    <a:pt x="152" y="263"/>
                    <a:pt x="146" y="282"/>
                  </a:cubicBezTo>
                  <a:cubicBezTo>
                    <a:pt x="141" y="302"/>
                    <a:pt x="136" y="323"/>
                    <a:pt x="133" y="345"/>
                  </a:cubicBezTo>
                  <a:cubicBezTo>
                    <a:pt x="130" y="367"/>
                    <a:pt x="129" y="391"/>
                    <a:pt x="130" y="415"/>
                  </a:cubicBezTo>
                  <a:cubicBezTo>
                    <a:pt x="131" y="439"/>
                    <a:pt x="134" y="462"/>
                    <a:pt x="138" y="484"/>
                  </a:cubicBezTo>
                  <a:cubicBezTo>
                    <a:pt x="142" y="507"/>
                    <a:pt x="148" y="528"/>
                    <a:pt x="155" y="547"/>
                  </a:cubicBezTo>
                  <a:cubicBezTo>
                    <a:pt x="162" y="566"/>
                    <a:pt x="171" y="584"/>
                    <a:pt x="180" y="600"/>
                  </a:cubicBezTo>
                  <a:cubicBezTo>
                    <a:pt x="190" y="616"/>
                    <a:pt x="200" y="630"/>
                    <a:pt x="211" y="643"/>
                  </a:cubicBezTo>
                  <a:cubicBezTo>
                    <a:pt x="222" y="655"/>
                    <a:pt x="233" y="665"/>
                    <a:pt x="245" y="673"/>
                  </a:cubicBezTo>
                  <a:cubicBezTo>
                    <a:pt x="257" y="680"/>
                    <a:pt x="269" y="686"/>
                    <a:pt x="282" y="690"/>
                  </a:cubicBezTo>
                  <a:cubicBezTo>
                    <a:pt x="294" y="694"/>
                    <a:pt x="306" y="696"/>
                    <a:pt x="318" y="695"/>
                  </a:cubicBezTo>
                  <a:cubicBezTo>
                    <a:pt x="330" y="695"/>
                    <a:pt x="342" y="693"/>
                    <a:pt x="354" y="689"/>
                  </a:cubicBezTo>
                  <a:cubicBezTo>
                    <a:pt x="365" y="685"/>
                    <a:pt x="376" y="679"/>
                    <a:pt x="387" y="672"/>
                  </a:cubicBezTo>
                  <a:cubicBezTo>
                    <a:pt x="396" y="665"/>
                    <a:pt x="406" y="657"/>
                    <a:pt x="414" y="647"/>
                  </a:cubicBezTo>
                  <a:cubicBezTo>
                    <a:pt x="423" y="638"/>
                    <a:pt x="430" y="627"/>
                    <a:pt x="437" y="616"/>
                  </a:cubicBezTo>
                  <a:cubicBezTo>
                    <a:pt x="444" y="605"/>
                    <a:pt x="450" y="593"/>
                    <a:pt x="456" y="581"/>
                  </a:cubicBezTo>
                  <a:cubicBezTo>
                    <a:pt x="461" y="568"/>
                    <a:pt x="466" y="555"/>
                    <a:pt x="470" y="541"/>
                  </a:cubicBezTo>
                  <a:cubicBezTo>
                    <a:pt x="474" y="528"/>
                    <a:pt x="477" y="514"/>
                    <a:pt x="480" y="499"/>
                  </a:cubicBezTo>
                  <a:cubicBezTo>
                    <a:pt x="482" y="485"/>
                    <a:pt x="484" y="470"/>
                    <a:pt x="485" y="455"/>
                  </a:cubicBezTo>
                  <a:cubicBezTo>
                    <a:pt x="486" y="440"/>
                    <a:pt x="487" y="424"/>
                    <a:pt x="486" y="408"/>
                  </a:cubicBezTo>
                  <a:cubicBezTo>
                    <a:pt x="485" y="392"/>
                    <a:pt x="484" y="377"/>
                    <a:pt x="482" y="362"/>
                  </a:cubicBezTo>
                  <a:cubicBezTo>
                    <a:pt x="480" y="347"/>
                    <a:pt x="477" y="332"/>
                    <a:pt x="473" y="318"/>
                  </a:cubicBezTo>
                  <a:cubicBezTo>
                    <a:pt x="470" y="303"/>
                    <a:pt x="465" y="290"/>
                    <a:pt x="460" y="276"/>
                  </a:cubicBezTo>
                  <a:cubicBezTo>
                    <a:pt x="455" y="263"/>
                    <a:pt x="450" y="250"/>
                    <a:pt x="443" y="238"/>
                  </a:cubicBezTo>
                  <a:cubicBezTo>
                    <a:pt x="437" y="226"/>
                    <a:pt x="430" y="214"/>
                    <a:pt x="422" y="203"/>
                  </a:cubicBezTo>
                  <a:cubicBezTo>
                    <a:pt x="414" y="193"/>
                    <a:pt x="406" y="183"/>
                    <a:pt x="397" y="174"/>
                  </a:cubicBezTo>
                  <a:cubicBezTo>
                    <a:pt x="388" y="165"/>
                    <a:pt x="378" y="157"/>
                    <a:pt x="368" y="150"/>
                  </a:cubicBezTo>
                  <a:cubicBezTo>
                    <a:pt x="357" y="144"/>
                    <a:pt x="346" y="138"/>
                    <a:pt x="334" y="135"/>
                  </a:cubicBezTo>
                  <a:moveTo>
                    <a:pt x="356" y="756"/>
                  </a:moveTo>
                  <a:cubicBezTo>
                    <a:pt x="326" y="769"/>
                    <a:pt x="295" y="772"/>
                    <a:pt x="265" y="765"/>
                  </a:cubicBezTo>
                  <a:cubicBezTo>
                    <a:pt x="232" y="758"/>
                    <a:pt x="201" y="739"/>
                    <a:pt x="172" y="711"/>
                  </a:cubicBezTo>
                  <a:cubicBezTo>
                    <a:pt x="142" y="681"/>
                    <a:pt x="115" y="640"/>
                    <a:pt x="96" y="590"/>
                  </a:cubicBezTo>
                  <a:cubicBezTo>
                    <a:pt x="76" y="539"/>
                    <a:pt x="63" y="479"/>
                    <a:pt x="61" y="416"/>
                  </a:cubicBezTo>
                  <a:cubicBezTo>
                    <a:pt x="59" y="353"/>
                    <a:pt x="68" y="293"/>
                    <a:pt x="85" y="242"/>
                  </a:cubicBezTo>
                  <a:cubicBezTo>
                    <a:pt x="101" y="192"/>
                    <a:pt x="124" y="151"/>
                    <a:pt x="152" y="120"/>
                  </a:cubicBezTo>
                  <a:cubicBezTo>
                    <a:pt x="179" y="91"/>
                    <a:pt x="209" y="72"/>
                    <a:pt x="241" y="63"/>
                  </a:cubicBezTo>
                  <a:cubicBezTo>
                    <a:pt x="270" y="55"/>
                    <a:pt x="301" y="57"/>
                    <a:pt x="332" y="69"/>
                  </a:cubicBezTo>
                  <a:cubicBezTo>
                    <a:pt x="360" y="80"/>
                    <a:pt x="386" y="98"/>
                    <a:pt x="409" y="122"/>
                  </a:cubicBezTo>
                  <a:cubicBezTo>
                    <a:pt x="430" y="145"/>
                    <a:pt x="448" y="172"/>
                    <a:pt x="464" y="203"/>
                  </a:cubicBezTo>
                  <a:cubicBezTo>
                    <a:pt x="478" y="232"/>
                    <a:pt x="490" y="265"/>
                    <a:pt x="498" y="300"/>
                  </a:cubicBezTo>
                  <a:cubicBezTo>
                    <a:pt x="507" y="333"/>
                    <a:pt x="512" y="370"/>
                    <a:pt x="513" y="408"/>
                  </a:cubicBezTo>
                  <a:cubicBezTo>
                    <a:pt x="515" y="446"/>
                    <a:pt x="512" y="482"/>
                    <a:pt x="507" y="517"/>
                  </a:cubicBezTo>
                  <a:cubicBezTo>
                    <a:pt x="501" y="552"/>
                    <a:pt x="491" y="585"/>
                    <a:pt x="479" y="615"/>
                  </a:cubicBezTo>
                  <a:cubicBezTo>
                    <a:pt x="466" y="647"/>
                    <a:pt x="449" y="675"/>
                    <a:pt x="430" y="699"/>
                  </a:cubicBezTo>
                  <a:cubicBezTo>
                    <a:pt x="409" y="724"/>
                    <a:pt x="384" y="744"/>
                    <a:pt x="356" y="756"/>
                  </a:cubicBezTo>
                  <a:moveTo>
                    <a:pt x="330" y="17"/>
                  </a:moveTo>
                  <a:cubicBezTo>
                    <a:pt x="313" y="9"/>
                    <a:pt x="295" y="4"/>
                    <a:pt x="278" y="2"/>
                  </a:cubicBezTo>
                  <a:cubicBezTo>
                    <a:pt x="259" y="0"/>
                    <a:pt x="241" y="0"/>
                    <a:pt x="223" y="4"/>
                  </a:cubicBezTo>
                  <a:cubicBezTo>
                    <a:pt x="204" y="7"/>
                    <a:pt x="186" y="14"/>
                    <a:pt x="168" y="24"/>
                  </a:cubicBezTo>
                  <a:cubicBezTo>
                    <a:pt x="150" y="34"/>
                    <a:pt x="132" y="48"/>
                    <a:pt x="116" y="64"/>
                  </a:cubicBezTo>
                  <a:cubicBezTo>
                    <a:pt x="99" y="82"/>
                    <a:pt x="83" y="102"/>
                    <a:pt x="69" y="126"/>
                  </a:cubicBezTo>
                  <a:cubicBezTo>
                    <a:pt x="54" y="150"/>
                    <a:pt x="41" y="177"/>
                    <a:pt x="31" y="207"/>
                  </a:cubicBezTo>
                  <a:cubicBezTo>
                    <a:pt x="20" y="237"/>
                    <a:pt x="12" y="271"/>
                    <a:pt x="7" y="306"/>
                  </a:cubicBezTo>
                  <a:cubicBezTo>
                    <a:pt x="2" y="341"/>
                    <a:pt x="0" y="379"/>
                    <a:pt x="1" y="417"/>
                  </a:cubicBezTo>
                  <a:cubicBezTo>
                    <a:pt x="2" y="456"/>
                    <a:pt x="7" y="493"/>
                    <a:pt x="14" y="529"/>
                  </a:cubicBezTo>
                  <a:cubicBezTo>
                    <a:pt x="21" y="564"/>
                    <a:pt x="32" y="597"/>
                    <a:pt x="44" y="627"/>
                  </a:cubicBezTo>
                  <a:cubicBezTo>
                    <a:pt x="57" y="657"/>
                    <a:pt x="71" y="684"/>
                    <a:pt x="87" y="708"/>
                  </a:cubicBezTo>
                  <a:cubicBezTo>
                    <a:pt x="103" y="731"/>
                    <a:pt x="120" y="752"/>
                    <a:pt x="139" y="768"/>
                  </a:cubicBezTo>
                  <a:cubicBezTo>
                    <a:pt x="157" y="785"/>
                    <a:pt x="175" y="798"/>
                    <a:pt x="195" y="807"/>
                  </a:cubicBezTo>
                  <a:cubicBezTo>
                    <a:pt x="213" y="817"/>
                    <a:pt x="232" y="823"/>
                    <a:pt x="251" y="826"/>
                  </a:cubicBezTo>
                  <a:cubicBezTo>
                    <a:pt x="270" y="829"/>
                    <a:pt x="288" y="829"/>
                    <a:pt x="306" y="826"/>
                  </a:cubicBezTo>
                  <a:cubicBezTo>
                    <a:pt x="324" y="823"/>
                    <a:pt x="341" y="817"/>
                    <a:pt x="358" y="809"/>
                  </a:cubicBezTo>
                  <a:cubicBezTo>
                    <a:pt x="375" y="801"/>
                    <a:pt x="390" y="790"/>
                    <a:pt x="404" y="778"/>
                  </a:cubicBezTo>
                  <a:cubicBezTo>
                    <a:pt x="417" y="767"/>
                    <a:pt x="430" y="753"/>
                    <a:pt x="441" y="739"/>
                  </a:cubicBezTo>
                  <a:cubicBezTo>
                    <a:pt x="453" y="724"/>
                    <a:pt x="463" y="709"/>
                    <a:pt x="472" y="692"/>
                  </a:cubicBezTo>
                  <a:cubicBezTo>
                    <a:pt x="481" y="676"/>
                    <a:pt x="489" y="659"/>
                    <a:pt x="496" y="641"/>
                  </a:cubicBezTo>
                  <a:cubicBezTo>
                    <a:pt x="503" y="624"/>
                    <a:pt x="509" y="606"/>
                    <a:pt x="514" y="587"/>
                  </a:cubicBezTo>
                  <a:cubicBezTo>
                    <a:pt x="519" y="568"/>
                    <a:pt x="523" y="549"/>
                    <a:pt x="526" y="530"/>
                  </a:cubicBezTo>
                  <a:cubicBezTo>
                    <a:pt x="529" y="510"/>
                    <a:pt x="531" y="490"/>
                    <a:pt x="533" y="470"/>
                  </a:cubicBezTo>
                  <a:cubicBezTo>
                    <a:pt x="534" y="449"/>
                    <a:pt x="534" y="429"/>
                    <a:pt x="533" y="407"/>
                  </a:cubicBezTo>
                  <a:cubicBezTo>
                    <a:pt x="532" y="386"/>
                    <a:pt x="531" y="365"/>
                    <a:pt x="528" y="345"/>
                  </a:cubicBezTo>
                  <a:cubicBezTo>
                    <a:pt x="525" y="325"/>
                    <a:pt x="522" y="305"/>
                    <a:pt x="517" y="286"/>
                  </a:cubicBezTo>
                  <a:cubicBezTo>
                    <a:pt x="512" y="267"/>
                    <a:pt x="507" y="248"/>
                    <a:pt x="501" y="230"/>
                  </a:cubicBezTo>
                  <a:cubicBezTo>
                    <a:pt x="494" y="211"/>
                    <a:pt x="487" y="193"/>
                    <a:pt x="479" y="176"/>
                  </a:cubicBezTo>
                  <a:cubicBezTo>
                    <a:pt x="470" y="159"/>
                    <a:pt x="461" y="143"/>
                    <a:pt x="451" y="127"/>
                  </a:cubicBezTo>
                  <a:cubicBezTo>
                    <a:pt x="441" y="111"/>
                    <a:pt x="430" y="96"/>
                    <a:pt x="417" y="83"/>
                  </a:cubicBezTo>
                  <a:cubicBezTo>
                    <a:pt x="405" y="69"/>
                    <a:pt x="392" y="56"/>
                    <a:pt x="377" y="45"/>
                  </a:cubicBezTo>
                  <a:cubicBezTo>
                    <a:pt x="363" y="34"/>
                    <a:pt x="347" y="24"/>
                    <a:pt x="330" y="1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4" name="Freeform 6"/>
            <p:cNvSpPr>
              <a:spLocks noEditPoints="1"/>
            </p:cNvSpPr>
            <p:nvPr/>
          </p:nvSpPr>
          <p:spPr bwMode="auto">
            <a:xfrm>
              <a:off x="945" y="1492"/>
              <a:ext cx="1538" cy="2343"/>
            </a:xfrm>
            <a:custGeom>
              <a:avLst/>
              <a:gdLst>
                <a:gd name="T0" fmla="*/ 476 w 648"/>
                <a:gd name="T1" fmla="*/ 296 h 989"/>
                <a:gd name="T2" fmla="*/ 317 w 648"/>
                <a:gd name="T3" fmla="*/ 313 h 989"/>
                <a:gd name="T4" fmla="*/ 287 w 648"/>
                <a:gd name="T5" fmla="*/ 595 h 989"/>
                <a:gd name="T6" fmla="*/ 441 w 648"/>
                <a:gd name="T7" fmla="*/ 714 h 989"/>
                <a:gd name="T8" fmla="*/ 546 w 648"/>
                <a:gd name="T9" fmla="*/ 564 h 989"/>
                <a:gd name="T10" fmla="*/ 519 w 648"/>
                <a:gd name="T11" fmla="*/ 517 h 989"/>
                <a:gd name="T12" fmla="*/ 500 w 648"/>
                <a:gd name="T13" fmla="*/ 592 h 989"/>
                <a:gd name="T14" fmla="*/ 457 w 648"/>
                <a:gd name="T15" fmla="*/ 640 h 989"/>
                <a:gd name="T16" fmla="*/ 399 w 648"/>
                <a:gd name="T17" fmla="*/ 642 h 989"/>
                <a:gd name="T18" fmla="*/ 348 w 648"/>
                <a:gd name="T19" fmla="*/ 589 h 989"/>
                <a:gd name="T20" fmla="*/ 324 w 648"/>
                <a:gd name="T21" fmla="*/ 492 h 989"/>
                <a:gd name="T22" fmla="*/ 341 w 648"/>
                <a:gd name="T23" fmla="*/ 395 h 989"/>
                <a:gd name="T24" fmla="*/ 388 w 648"/>
                <a:gd name="T25" fmla="*/ 339 h 989"/>
                <a:gd name="T26" fmla="*/ 447 w 648"/>
                <a:gd name="T27" fmla="*/ 339 h 989"/>
                <a:gd name="T28" fmla="*/ 493 w 648"/>
                <a:gd name="T29" fmla="*/ 386 h 989"/>
                <a:gd name="T30" fmla="*/ 517 w 648"/>
                <a:gd name="T31" fmla="*/ 460 h 989"/>
                <a:gd name="T32" fmla="*/ 587 w 648"/>
                <a:gd name="T33" fmla="*/ 379 h 989"/>
                <a:gd name="T34" fmla="*/ 421 w 648"/>
                <a:gd name="T35" fmla="*/ 148 h 989"/>
                <a:gd name="T36" fmla="*/ 174 w 648"/>
                <a:gd name="T37" fmla="*/ 321 h 989"/>
                <a:gd name="T38" fmla="*/ 261 w 648"/>
                <a:gd name="T39" fmla="*/ 790 h 989"/>
                <a:gd name="T40" fmla="*/ 519 w 648"/>
                <a:gd name="T41" fmla="*/ 778 h 989"/>
                <a:gd name="T42" fmla="*/ 602 w 648"/>
                <a:gd name="T43" fmla="*/ 487 h 989"/>
                <a:gd name="T44" fmla="*/ 569 w 648"/>
                <a:gd name="T45" fmla="*/ 578 h 989"/>
                <a:gd name="T46" fmla="*/ 526 w 648"/>
                <a:gd name="T47" fmla="*/ 695 h 989"/>
                <a:gd name="T48" fmla="*/ 443 w 648"/>
                <a:gd name="T49" fmla="*/ 768 h 989"/>
                <a:gd name="T50" fmla="*/ 334 w 648"/>
                <a:gd name="T51" fmla="*/ 752 h 989"/>
                <a:gd name="T52" fmla="*/ 244 w 648"/>
                <a:gd name="T53" fmla="*/ 626 h 989"/>
                <a:gd name="T54" fmla="*/ 222 w 648"/>
                <a:gd name="T55" fmla="*/ 424 h 989"/>
                <a:gd name="T56" fmla="*/ 284 w 648"/>
                <a:gd name="T57" fmla="*/ 265 h 989"/>
                <a:gd name="T58" fmla="*/ 387 w 648"/>
                <a:gd name="T59" fmla="*/ 209 h 989"/>
                <a:gd name="T60" fmla="*/ 486 w 648"/>
                <a:gd name="T61" fmla="*/ 253 h 989"/>
                <a:gd name="T62" fmla="*/ 549 w 648"/>
                <a:gd name="T63" fmla="*/ 355 h 989"/>
                <a:gd name="T64" fmla="*/ 575 w 648"/>
                <a:gd name="T65" fmla="*/ 487 h 989"/>
                <a:gd name="T66" fmla="*/ 628 w 648"/>
                <a:gd name="T67" fmla="*/ 349 h 989"/>
                <a:gd name="T68" fmla="*/ 417 w 648"/>
                <a:gd name="T69" fmla="*/ 30 h 989"/>
                <a:gd name="T70" fmla="*/ 44 w 648"/>
                <a:gd name="T71" fmla="*/ 236 h 989"/>
                <a:gd name="T72" fmla="*/ 182 w 648"/>
                <a:gd name="T73" fmla="*/ 927 h 989"/>
                <a:gd name="T74" fmla="*/ 545 w 648"/>
                <a:gd name="T75" fmla="*/ 867 h 989"/>
                <a:gd name="T76" fmla="*/ 646 w 648"/>
                <a:gd name="T77" fmla="*/ 486 h 989"/>
                <a:gd name="T78" fmla="*/ 603 w 648"/>
                <a:gd name="T79" fmla="*/ 666 h 989"/>
                <a:gd name="T80" fmla="*/ 530 w 648"/>
                <a:gd name="T81" fmla="*/ 818 h 989"/>
                <a:gd name="T82" fmla="*/ 395 w 648"/>
                <a:gd name="T83" fmla="*/ 905 h 989"/>
                <a:gd name="T84" fmla="*/ 228 w 648"/>
                <a:gd name="T85" fmla="*/ 847 h 989"/>
                <a:gd name="T86" fmla="*/ 103 w 648"/>
                <a:gd name="T87" fmla="*/ 608 h 989"/>
                <a:gd name="T88" fmla="*/ 120 w 648"/>
                <a:gd name="T89" fmla="*/ 286 h 989"/>
                <a:gd name="T90" fmla="*/ 257 w 648"/>
                <a:gd name="T91" fmla="*/ 103 h 989"/>
                <a:gd name="T92" fmla="*/ 419 w 648"/>
                <a:gd name="T93" fmla="*/ 96 h 989"/>
                <a:gd name="T94" fmla="*/ 540 w 648"/>
                <a:gd name="T95" fmla="*/ 206 h 989"/>
                <a:gd name="T96" fmla="*/ 606 w 648"/>
                <a:gd name="T97" fmla="*/ 365 h 989"/>
                <a:gd name="T98" fmla="*/ 622 w 648"/>
                <a:gd name="T99" fmla="*/ 549 h 989"/>
                <a:gd name="T100" fmla="*/ 452 w 648"/>
                <a:gd name="T101" fmla="*/ 404 h 989"/>
                <a:gd name="T102" fmla="*/ 387 w 648"/>
                <a:gd name="T103" fmla="*/ 420 h 989"/>
                <a:gd name="T104" fmla="*/ 377 w 648"/>
                <a:gd name="T105" fmla="*/ 531 h 989"/>
                <a:gd name="T106" fmla="*/ 436 w 648"/>
                <a:gd name="T107" fmla="*/ 585 h 989"/>
                <a:gd name="T108" fmla="*/ 485 w 648"/>
                <a:gd name="T109" fmla="*/ 524 h 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48" h="989">
                  <a:moveTo>
                    <a:pt x="541" y="412"/>
                  </a:moveTo>
                  <a:cubicBezTo>
                    <a:pt x="534" y="388"/>
                    <a:pt x="526" y="366"/>
                    <a:pt x="515" y="347"/>
                  </a:cubicBezTo>
                  <a:cubicBezTo>
                    <a:pt x="504" y="327"/>
                    <a:pt x="491" y="309"/>
                    <a:pt x="476" y="296"/>
                  </a:cubicBezTo>
                  <a:cubicBezTo>
                    <a:pt x="461" y="281"/>
                    <a:pt x="444" y="271"/>
                    <a:pt x="425" y="267"/>
                  </a:cubicBezTo>
                  <a:cubicBezTo>
                    <a:pt x="405" y="262"/>
                    <a:pt x="386" y="264"/>
                    <a:pt x="368" y="271"/>
                  </a:cubicBezTo>
                  <a:cubicBezTo>
                    <a:pt x="349" y="279"/>
                    <a:pt x="332" y="294"/>
                    <a:pt x="317" y="313"/>
                  </a:cubicBezTo>
                  <a:cubicBezTo>
                    <a:pt x="301" y="334"/>
                    <a:pt x="289" y="360"/>
                    <a:pt x="280" y="390"/>
                  </a:cubicBezTo>
                  <a:cubicBezTo>
                    <a:pt x="271" y="421"/>
                    <a:pt x="267" y="456"/>
                    <a:pt x="268" y="493"/>
                  </a:cubicBezTo>
                  <a:cubicBezTo>
                    <a:pt x="269" y="530"/>
                    <a:pt x="276" y="565"/>
                    <a:pt x="287" y="595"/>
                  </a:cubicBezTo>
                  <a:cubicBezTo>
                    <a:pt x="298" y="625"/>
                    <a:pt x="312" y="651"/>
                    <a:pt x="329" y="671"/>
                  </a:cubicBezTo>
                  <a:cubicBezTo>
                    <a:pt x="345" y="691"/>
                    <a:pt x="364" y="704"/>
                    <a:pt x="383" y="712"/>
                  </a:cubicBezTo>
                  <a:cubicBezTo>
                    <a:pt x="402" y="719"/>
                    <a:pt x="422" y="720"/>
                    <a:pt x="441" y="714"/>
                  </a:cubicBezTo>
                  <a:cubicBezTo>
                    <a:pt x="459" y="709"/>
                    <a:pt x="476" y="698"/>
                    <a:pt x="490" y="683"/>
                  </a:cubicBezTo>
                  <a:cubicBezTo>
                    <a:pt x="504" y="669"/>
                    <a:pt x="516" y="651"/>
                    <a:pt x="526" y="630"/>
                  </a:cubicBezTo>
                  <a:cubicBezTo>
                    <a:pt x="535" y="610"/>
                    <a:pt x="542" y="588"/>
                    <a:pt x="546" y="564"/>
                  </a:cubicBezTo>
                  <a:cubicBezTo>
                    <a:pt x="550" y="540"/>
                    <a:pt x="552" y="514"/>
                    <a:pt x="551" y="488"/>
                  </a:cubicBezTo>
                  <a:cubicBezTo>
                    <a:pt x="550" y="461"/>
                    <a:pt x="547" y="436"/>
                    <a:pt x="541" y="412"/>
                  </a:cubicBezTo>
                  <a:close/>
                  <a:moveTo>
                    <a:pt x="519" y="517"/>
                  </a:moveTo>
                  <a:cubicBezTo>
                    <a:pt x="519" y="526"/>
                    <a:pt x="517" y="535"/>
                    <a:pt x="516" y="544"/>
                  </a:cubicBezTo>
                  <a:cubicBezTo>
                    <a:pt x="514" y="552"/>
                    <a:pt x="512" y="561"/>
                    <a:pt x="509" y="569"/>
                  </a:cubicBezTo>
                  <a:cubicBezTo>
                    <a:pt x="507" y="577"/>
                    <a:pt x="503" y="584"/>
                    <a:pt x="500" y="592"/>
                  </a:cubicBezTo>
                  <a:cubicBezTo>
                    <a:pt x="496" y="599"/>
                    <a:pt x="493" y="605"/>
                    <a:pt x="488" y="612"/>
                  </a:cubicBezTo>
                  <a:cubicBezTo>
                    <a:pt x="484" y="618"/>
                    <a:pt x="479" y="623"/>
                    <a:pt x="474" y="628"/>
                  </a:cubicBezTo>
                  <a:cubicBezTo>
                    <a:pt x="469" y="633"/>
                    <a:pt x="463" y="637"/>
                    <a:pt x="457" y="640"/>
                  </a:cubicBezTo>
                  <a:cubicBezTo>
                    <a:pt x="451" y="644"/>
                    <a:pt x="445" y="646"/>
                    <a:pt x="439" y="647"/>
                  </a:cubicBezTo>
                  <a:cubicBezTo>
                    <a:pt x="432" y="649"/>
                    <a:pt x="425" y="649"/>
                    <a:pt x="419" y="648"/>
                  </a:cubicBezTo>
                  <a:cubicBezTo>
                    <a:pt x="412" y="647"/>
                    <a:pt x="405" y="645"/>
                    <a:pt x="399" y="642"/>
                  </a:cubicBezTo>
                  <a:cubicBezTo>
                    <a:pt x="392" y="639"/>
                    <a:pt x="386" y="635"/>
                    <a:pt x="380" y="630"/>
                  </a:cubicBezTo>
                  <a:cubicBezTo>
                    <a:pt x="374" y="625"/>
                    <a:pt x="368" y="619"/>
                    <a:pt x="363" y="612"/>
                  </a:cubicBezTo>
                  <a:cubicBezTo>
                    <a:pt x="357" y="605"/>
                    <a:pt x="352" y="597"/>
                    <a:pt x="348" y="589"/>
                  </a:cubicBezTo>
                  <a:cubicBezTo>
                    <a:pt x="343" y="580"/>
                    <a:pt x="339" y="570"/>
                    <a:pt x="336" y="560"/>
                  </a:cubicBezTo>
                  <a:cubicBezTo>
                    <a:pt x="332" y="550"/>
                    <a:pt x="329" y="539"/>
                    <a:pt x="327" y="528"/>
                  </a:cubicBezTo>
                  <a:cubicBezTo>
                    <a:pt x="325" y="516"/>
                    <a:pt x="324" y="504"/>
                    <a:pt x="324" y="492"/>
                  </a:cubicBezTo>
                  <a:cubicBezTo>
                    <a:pt x="323" y="480"/>
                    <a:pt x="324" y="468"/>
                    <a:pt x="325" y="456"/>
                  </a:cubicBezTo>
                  <a:cubicBezTo>
                    <a:pt x="326" y="445"/>
                    <a:pt x="328" y="434"/>
                    <a:pt x="331" y="423"/>
                  </a:cubicBezTo>
                  <a:cubicBezTo>
                    <a:pt x="334" y="413"/>
                    <a:pt x="337" y="403"/>
                    <a:pt x="341" y="395"/>
                  </a:cubicBezTo>
                  <a:cubicBezTo>
                    <a:pt x="345" y="386"/>
                    <a:pt x="349" y="378"/>
                    <a:pt x="354" y="371"/>
                  </a:cubicBezTo>
                  <a:cubicBezTo>
                    <a:pt x="359" y="363"/>
                    <a:pt x="365" y="357"/>
                    <a:pt x="370" y="352"/>
                  </a:cubicBezTo>
                  <a:cubicBezTo>
                    <a:pt x="376" y="347"/>
                    <a:pt x="382" y="343"/>
                    <a:pt x="388" y="339"/>
                  </a:cubicBezTo>
                  <a:cubicBezTo>
                    <a:pt x="394" y="336"/>
                    <a:pt x="401" y="334"/>
                    <a:pt x="407" y="333"/>
                  </a:cubicBezTo>
                  <a:cubicBezTo>
                    <a:pt x="414" y="332"/>
                    <a:pt x="421" y="332"/>
                    <a:pt x="427" y="333"/>
                  </a:cubicBezTo>
                  <a:cubicBezTo>
                    <a:pt x="434" y="334"/>
                    <a:pt x="441" y="336"/>
                    <a:pt x="447" y="339"/>
                  </a:cubicBezTo>
                  <a:cubicBezTo>
                    <a:pt x="453" y="342"/>
                    <a:pt x="459" y="346"/>
                    <a:pt x="464" y="351"/>
                  </a:cubicBezTo>
                  <a:cubicBezTo>
                    <a:pt x="469" y="355"/>
                    <a:pt x="475" y="361"/>
                    <a:pt x="479" y="367"/>
                  </a:cubicBezTo>
                  <a:cubicBezTo>
                    <a:pt x="484" y="373"/>
                    <a:pt x="489" y="379"/>
                    <a:pt x="493" y="386"/>
                  </a:cubicBezTo>
                  <a:cubicBezTo>
                    <a:pt x="497" y="393"/>
                    <a:pt x="500" y="401"/>
                    <a:pt x="503" y="408"/>
                  </a:cubicBezTo>
                  <a:cubicBezTo>
                    <a:pt x="507" y="416"/>
                    <a:pt x="509" y="425"/>
                    <a:pt x="512" y="433"/>
                  </a:cubicBezTo>
                  <a:cubicBezTo>
                    <a:pt x="514" y="442"/>
                    <a:pt x="516" y="451"/>
                    <a:pt x="517" y="460"/>
                  </a:cubicBezTo>
                  <a:cubicBezTo>
                    <a:pt x="519" y="469"/>
                    <a:pt x="519" y="479"/>
                    <a:pt x="520" y="488"/>
                  </a:cubicBezTo>
                  <a:cubicBezTo>
                    <a:pt x="520" y="498"/>
                    <a:pt x="520" y="508"/>
                    <a:pt x="519" y="517"/>
                  </a:cubicBezTo>
                  <a:close/>
                  <a:moveTo>
                    <a:pt x="587" y="379"/>
                  </a:moveTo>
                  <a:cubicBezTo>
                    <a:pt x="579" y="344"/>
                    <a:pt x="567" y="311"/>
                    <a:pt x="552" y="282"/>
                  </a:cubicBezTo>
                  <a:cubicBezTo>
                    <a:pt x="537" y="251"/>
                    <a:pt x="519" y="224"/>
                    <a:pt x="498" y="201"/>
                  </a:cubicBezTo>
                  <a:cubicBezTo>
                    <a:pt x="475" y="177"/>
                    <a:pt x="449" y="159"/>
                    <a:pt x="421" y="148"/>
                  </a:cubicBezTo>
                  <a:cubicBezTo>
                    <a:pt x="390" y="136"/>
                    <a:pt x="359" y="134"/>
                    <a:pt x="330" y="142"/>
                  </a:cubicBezTo>
                  <a:cubicBezTo>
                    <a:pt x="298" y="151"/>
                    <a:pt x="268" y="170"/>
                    <a:pt x="241" y="199"/>
                  </a:cubicBezTo>
                  <a:cubicBezTo>
                    <a:pt x="213" y="230"/>
                    <a:pt x="190" y="271"/>
                    <a:pt x="174" y="321"/>
                  </a:cubicBezTo>
                  <a:cubicBezTo>
                    <a:pt x="157" y="372"/>
                    <a:pt x="148" y="432"/>
                    <a:pt x="150" y="495"/>
                  </a:cubicBezTo>
                  <a:cubicBezTo>
                    <a:pt x="152" y="558"/>
                    <a:pt x="165" y="618"/>
                    <a:pt x="185" y="669"/>
                  </a:cubicBezTo>
                  <a:cubicBezTo>
                    <a:pt x="204" y="719"/>
                    <a:pt x="231" y="760"/>
                    <a:pt x="261" y="790"/>
                  </a:cubicBezTo>
                  <a:cubicBezTo>
                    <a:pt x="289" y="818"/>
                    <a:pt x="321" y="837"/>
                    <a:pt x="354" y="844"/>
                  </a:cubicBezTo>
                  <a:cubicBezTo>
                    <a:pt x="384" y="851"/>
                    <a:pt x="415" y="848"/>
                    <a:pt x="445" y="835"/>
                  </a:cubicBezTo>
                  <a:cubicBezTo>
                    <a:pt x="473" y="823"/>
                    <a:pt x="498" y="803"/>
                    <a:pt x="519" y="778"/>
                  </a:cubicBezTo>
                  <a:cubicBezTo>
                    <a:pt x="538" y="754"/>
                    <a:pt x="555" y="726"/>
                    <a:pt x="568" y="694"/>
                  </a:cubicBezTo>
                  <a:cubicBezTo>
                    <a:pt x="580" y="664"/>
                    <a:pt x="590" y="631"/>
                    <a:pt x="595" y="596"/>
                  </a:cubicBezTo>
                  <a:cubicBezTo>
                    <a:pt x="601" y="561"/>
                    <a:pt x="604" y="525"/>
                    <a:pt x="602" y="487"/>
                  </a:cubicBezTo>
                  <a:cubicBezTo>
                    <a:pt x="601" y="449"/>
                    <a:pt x="596" y="412"/>
                    <a:pt x="587" y="379"/>
                  </a:cubicBezTo>
                  <a:close/>
                  <a:moveTo>
                    <a:pt x="574" y="534"/>
                  </a:moveTo>
                  <a:cubicBezTo>
                    <a:pt x="573" y="549"/>
                    <a:pt x="571" y="564"/>
                    <a:pt x="569" y="578"/>
                  </a:cubicBezTo>
                  <a:cubicBezTo>
                    <a:pt x="566" y="593"/>
                    <a:pt x="563" y="607"/>
                    <a:pt x="559" y="620"/>
                  </a:cubicBezTo>
                  <a:cubicBezTo>
                    <a:pt x="555" y="634"/>
                    <a:pt x="550" y="647"/>
                    <a:pt x="545" y="660"/>
                  </a:cubicBezTo>
                  <a:cubicBezTo>
                    <a:pt x="539" y="672"/>
                    <a:pt x="533" y="684"/>
                    <a:pt x="526" y="695"/>
                  </a:cubicBezTo>
                  <a:cubicBezTo>
                    <a:pt x="519" y="706"/>
                    <a:pt x="511" y="717"/>
                    <a:pt x="503" y="726"/>
                  </a:cubicBezTo>
                  <a:cubicBezTo>
                    <a:pt x="495" y="736"/>
                    <a:pt x="485" y="744"/>
                    <a:pt x="475" y="751"/>
                  </a:cubicBezTo>
                  <a:cubicBezTo>
                    <a:pt x="465" y="758"/>
                    <a:pt x="454" y="764"/>
                    <a:pt x="443" y="768"/>
                  </a:cubicBezTo>
                  <a:cubicBezTo>
                    <a:pt x="431" y="772"/>
                    <a:pt x="419" y="774"/>
                    <a:pt x="407" y="774"/>
                  </a:cubicBezTo>
                  <a:cubicBezTo>
                    <a:pt x="395" y="775"/>
                    <a:pt x="382" y="773"/>
                    <a:pt x="370" y="769"/>
                  </a:cubicBezTo>
                  <a:cubicBezTo>
                    <a:pt x="358" y="765"/>
                    <a:pt x="346" y="759"/>
                    <a:pt x="334" y="752"/>
                  </a:cubicBezTo>
                  <a:cubicBezTo>
                    <a:pt x="322" y="744"/>
                    <a:pt x="311" y="734"/>
                    <a:pt x="300" y="722"/>
                  </a:cubicBezTo>
                  <a:cubicBezTo>
                    <a:pt x="289" y="709"/>
                    <a:pt x="278" y="695"/>
                    <a:pt x="269" y="679"/>
                  </a:cubicBezTo>
                  <a:cubicBezTo>
                    <a:pt x="260" y="663"/>
                    <a:pt x="251" y="645"/>
                    <a:pt x="244" y="626"/>
                  </a:cubicBezTo>
                  <a:cubicBezTo>
                    <a:pt x="237" y="607"/>
                    <a:pt x="231" y="586"/>
                    <a:pt x="227" y="563"/>
                  </a:cubicBezTo>
                  <a:cubicBezTo>
                    <a:pt x="222" y="541"/>
                    <a:pt x="220" y="518"/>
                    <a:pt x="219" y="494"/>
                  </a:cubicBezTo>
                  <a:cubicBezTo>
                    <a:pt x="218" y="470"/>
                    <a:pt x="219" y="446"/>
                    <a:pt x="222" y="424"/>
                  </a:cubicBezTo>
                  <a:cubicBezTo>
                    <a:pt x="225" y="402"/>
                    <a:pt x="229" y="381"/>
                    <a:pt x="235" y="361"/>
                  </a:cubicBezTo>
                  <a:cubicBezTo>
                    <a:pt x="241" y="342"/>
                    <a:pt x="248" y="324"/>
                    <a:pt x="257" y="307"/>
                  </a:cubicBezTo>
                  <a:cubicBezTo>
                    <a:pt x="265" y="291"/>
                    <a:pt x="274" y="277"/>
                    <a:pt x="284" y="265"/>
                  </a:cubicBezTo>
                  <a:cubicBezTo>
                    <a:pt x="294" y="252"/>
                    <a:pt x="305" y="242"/>
                    <a:pt x="317" y="234"/>
                  </a:cubicBezTo>
                  <a:cubicBezTo>
                    <a:pt x="328" y="226"/>
                    <a:pt x="339" y="219"/>
                    <a:pt x="351" y="215"/>
                  </a:cubicBezTo>
                  <a:cubicBezTo>
                    <a:pt x="363" y="211"/>
                    <a:pt x="375" y="209"/>
                    <a:pt x="387" y="209"/>
                  </a:cubicBezTo>
                  <a:cubicBezTo>
                    <a:pt x="399" y="208"/>
                    <a:pt x="411" y="210"/>
                    <a:pt x="423" y="214"/>
                  </a:cubicBezTo>
                  <a:cubicBezTo>
                    <a:pt x="435" y="217"/>
                    <a:pt x="446" y="223"/>
                    <a:pt x="457" y="229"/>
                  </a:cubicBezTo>
                  <a:cubicBezTo>
                    <a:pt x="467" y="236"/>
                    <a:pt x="477" y="244"/>
                    <a:pt x="486" y="253"/>
                  </a:cubicBezTo>
                  <a:cubicBezTo>
                    <a:pt x="495" y="262"/>
                    <a:pt x="503" y="272"/>
                    <a:pt x="511" y="282"/>
                  </a:cubicBezTo>
                  <a:cubicBezTo>
                    <a:pt x="519" y="293"/>
                    <a:pt x="526" y="305"/>
                    <a:pt x="532" y="317"/>
                  </a:cubicBezTo>
                  <a:cubicBezTo>
                    <a:pt x="539" y="329"/>
                    <a:pt x="544" y="342"/>
                    <a:pt x="549" y="355"/>
                  </a:cubicBezTo>
                  <a:cubicBezTo>
                    <a:pt x="554" y="369"/>
                    <a:pt x="559" y="382"/>
                    <a:pt x="562" y="397"/>
                  </a:cubicBezTo>
                  <a:cubicBezTo>
                    <a:pt x="566" y="411"/>
                    <a:pt x="569" y="426"/>
                    <a:pt x="571" y="441"/>
                  </a:cubicBezTo>
                  <a:cubicBezTo>
                    <a:pt x="573" y="456"/>
                    <a:pt x="574" y="471"/>
                    <a:pt x="575" y="487"/>
                  </a:cubicBezTo>
                  <a:cubicBezTo>
                    <a:pt x="575" y="503"/>
                    <a:pt x="575" y="519"/>
                    <a:pt x="574" y="534"/>
                  </a:cubicBezTo>
                  <a:close/>
                  <a:moveTo>
                    <a:pt x="646" y="486"/>
                  </a:moveTo>
                  <a:cubicBezTo>
                    <a:pt x="644" y="438"/>
                    <a:pt x="638" y="392"/>
                    <a:pt x="628" y="349"/>
                  </a:cubicBezTo>
                  <a:cubicBezTo>
                    <a:pt x="618" y="305"/>
                    <a:pt x="604" y="263"/>
                    <a:pt x="586" y="224"/>
                  </a:cubicBezTo>
                  <a:cubicBezTo>
                    <a:pt x="567" y="183"/>
                    <a:pt x="544" y="145"/>
                    <a:pt x="517" y="113"/>
                  </a:cubicBezTo>
                  <a:cubicBezTo>
                    <a:pt x="488" y="79"/>
                    <a:pt x="455" y="50"/>
                    <a:pt x="417" y="30"/>
                  </a:cubicBezTo>
                  <a:cubicBezTo>
                    <a:pt x="375" y="8"/>
                    <a:pt x="332" y="0"/>
                    <a:pt x="289" y="4"/>
                  </a:cubicBezTo>
                  <a:cubicBezTo>
                    <a:pt x="242" y="9"/>
                    <a:pt x="196" y="30"/>
                    <a:pt x="154" y="67"/>
                  </a:cubicBezTo>
                  <a:cubicBezTo>
                    <a:pt x="110" y="107"/>
                    <a:pt x="71" y="164"/>
                    <a:pt x="44" y="236"/>
                  </a:cubicBezTo>
                  <a:cubicBezTo>
                    <a:pt x="15" y="312"/>
                    <a:pt x="0" y="401"/>
                    <a:pt x="3" y="498"/>
                  </a:cubicBezTo>
                  <a:cubicBezTo>
                    <a:pt x="5" y="594"/>
                    <a:pt x="26" y="684"/>
                    <a:pt x="60" y="759"/>
                  </a:cubicBezTo>
                  <a:cubicBezTo>
                    <a:pt x="92" y="831"/>
                    <a:pt x="134" y="888"/>
                    <a:pt x="182" y="927"/>
                  </a:cubicBezTo>
                  <a:cubicBezTo>
                    <a:pt x="226" y="963"/>
                    <a:pt x="274" y="983"/>
                    <a:pt x="322" y="986"/>
                  </a:cubicBezTo>
                  <a:cubicBezTo>
                    <a:pt x="366" y="989"/>
                    <a:pt x="409" y="979"/>
                    <a:pt x="449" y="955"/>
                  </a:cubicBezTo>
                  <a:cubicBezTo>
                    <a:pt x="487" y="934"/>
                    <a:pt x="518" y="903"/>
                    <a:pt x="545" y="867"/>
                  </a:cubicBezTo>
                  <a:cubicBezTo>
                    <a:pt x="569" y="833"/>
                    <a:pt x="590" y="794"/>
                    <a:pt x="606" y="752"/>
                  </a:cubicBezTo>
                  <a:cubicBezTo>
                    <a:pt x="620" y="712"/>
                    <a:pt x="632" y="669"/>
                    <a:pt x="638" y="624"/>
                  </a:cubicBezTo>
                  <a:cubicBezTo>
                    <a:pt x="645" y="580"/>
                    <a:pt x="648" y="534"/>
                    <a:pt x="646" y="486"/>
                  </a:cubicBezTo>
                  <a:close/>
                  <a:moveTo>
                    <a:pt x="622" y="549"/>
                  </a:moveTo>
                  <a:cubicBezTo>
                    <a:pt x="620" y="569"/>
                    <a:pt x="618" y="589"/>
                    <a:pt x="615" y="609"/>
                  </a:cubicBezTo>
                  <a:cubicBezTo>
                    <a:pt x="612" y="628"/>
                    <a:pt x="608" y="647"/>
                    <a:pt x="603" y="666"/>
                  </a:cubicBezTo>
                  <a:cubicBezTo>
                    <a:pt x="598" y="685"/>
                    <a:pt x="592" y="703"/>
                    <a:pt x="585" y="720"/>
                  </a:cubicBezTo>
                  <a:cubicBezTo>
                    <a:pt x="578" y="738"/>
                    <a:pt x="570" y="755"/>
                    <a:pt x="561" y="771"/>
                  </a:cubicBezTo>
                  <a:cubicBezTo>
                    <a:pt x="552" y="788"/>
                    <a:pt x="541" y="803"/>
                    <a:pt x="530" y="818"/>
                  </a:cubicBezTo>
                  <a:cubicBezTo>
                    <a:pt x="519" y="832"/>
                    <a:pt x="506" y="846"/>
                    <a:pt x="493" y="857"/>
                  </a:cubicBezTo>
                  <a:cubicBezTo>
                    <a:pt x="479" y="869"/>
                    <a:pt x="463" y="880"/>
                    <a:pt x="447" y="888"/>
                  </a:cubicBezTo>
                  <a:cubicBezTo>
                    <a:pt x="430" y="896"/>
                    <a:pt x="413" y="902"/>
                    <a:pt x="395" y="905"/>
                  </a:cubicBezTo>
                  <a:cubicBezTo>
                    <a:pt x="377" y="908"/>
                    <a:pt x="358" y="908"/>
                    <a:pt x="340" y="905"/>
                  </a:cubicBezTo>
                  <a:cubicBezTo>
                    <a:pt x="321" y="902"/>
                    <a:pt x="302" y="896"/>
                    <a:pt x="283" y="886"/>
                  </a:cubicBezTo>
                  <a:cubicBezTo>
                    <a:pt x="264" y="877"/>
                    <a:pt x="245" y="864"/>
                    <a:pt x="228" y="847"/>
                  </a:cubicBezTo>
                  <a:cubicBezTo>
                    <a:pt x="209" y="831"/>
                    <a:pt x="192" y="810"/>
                    <a:pt x="176" y="787"/>
                  </a:cubicBezTo>
                  <a:cubicBezTo>
                    <a:pt x="160" y="763"/>
                    <a:pt x="146" y="736"/>
                    <a:pt x="133" y="706"/>
                  </a:cubicBezTo>
                  <a:cubicBezTo>
                    <a:pt x="121" y="676"/>
                    <a:pt x="110" y="643"/>
                    <a:pt x="103" y="608"/>
                  </a:cubicBezTo>
                  <a:cubicBezTo>
                    <a:pt x="95" y="572"/>
                    <a:pt x="91" y="535"/>
                    <a:pt x="90" y="496"/>
                  </a:cubicBezTo>
                  <a:cubicBezTo>
                    <a:pt x="89" y="458"/>
                    <a:pt x="91" y="420"/>
                    <a:pt x="96" y="385"/>
                  </a:cubicBezTo>
                  <a:cubicBezTo>
                    <a:pt x="101" y="350"/>
                    <a:pt x="109" y="316"/>
                    <a:pt x="120" y="286"/>
                  </a:cubicBezTo>
                  <a:cubicBezTo>
                    <a:pt x="130" y="256"/>
                    <a:pt x="143" y="229"/>
                    <a:pt x="158" y="205"/>
                  </a:cubicBezTo>
                  <a:cubicBezTo>
                    <a:pt x="172" y="181"/>
                    <a:pt x="188" y="161"/>
                    <a:pt x="205" y="143"/>
                  </a:cubicBezTo>
                  <a:cubicBezTo>
                    <a:pt x="221" y="127"/>
                    <a:pt x="239" y="113"/>
                    <a:pt x="257" y="103"/>
                  </a:cubicBezTo>
                  <a:cubicBezTo>
                    <a:pt x="275" y="93"/>
                    <a:pt x="293" y="86"/>
                    <a:pt x="312" y="83"/>
                  </a:cubicBezTo>
                  <a:cubicBezTo>
                    <a:pt x="330" y="79"/>
                    <a:pt x="348" y="79"/>
                    <a:pt x="366" y="81"/>
                  </a:cubicBezTo>
                  <a:cubicBezTo>
                    <a:pt x="384" y="83"/>
                    <a:pt x="402" y="88"/>
                    <a:pt x="419" y="96"/>
                  </a:cubicBezTo>
                  <a:cubicBezTo>
                    <a:pt x="436" y="103"/>
                    <a:pt x="452" y="113"/>
                    <a:pt x="466" y="124"/>
                  </a:cubicBezTo>
                  <a:cubicBezTo>
                    <a:pt x="481" y="135"/>
                    <a:pt x="494" y="148"/>
                    <a:pt x="506" y="162"/>
                  </a:cubicBezTo>
                  <a:cubicBezTo>
                    <a:pt x="518" y="175"/>
                    <a:pt x="530" y="190"/>
                    <a:pt x="540" y="206"/>
                  </a:cubicBezTo>
                  <a:cubicBezTo>
                    <a:pt x="550" y="222"/>
                    <a:pt x="559" y="238"/>
                    <a:pt x="568" y="255"/>
                  </a:cubicBezTo>
                  <a:cubicBezTo>
                    <a:pt x="576" y="272"/>
                    <a:pt x="583" y="290"/>
                    <a:pt x="589" y="309"/>
                  </a:cubicBezTo>
                  <a:cubicBezTo>
                    <a:pt x="596" y="327"/>
                    <a:pt x="601" y="346"/>
                    <a:pt x="606" y="365"/>
                  </a:cubicBezTo>
                  <a:cubicBezTo>
                    <a:pt x="610" y="384"/>
                    <a:pt x="614" y="404"/>
                    <a:pt x="617" y="424"/>
                  </a:cubicBezTo>
                  <a:cubicBezTo>
                    <a:pt x="620" y="444"/>
                    <a:pt x="621" y="465"/>
                    <a:pt x="622" y="486"/>
                  </a:cubicBezTo>
                  <a:cubicBezTo>
                    <a:pt x="623" y="508"/>
                    <a:pt x="623" y="528"/>
                    <a:pt x="622" y="549"/>
                  </a:cubicBezTo>
                  <a:close/>
                  <a:moveTo>
                    <a:pt x="482" y="454"/>
                  </a:moveTo>
                  <a:cubicBezTo>
                    <a:pt x="479" y="443"/>
                    <a:pt x="475" y="433"/>
                    <a:pt x="470" y="425"/>
                  </a:cubicBezTo>
                  <a:cubicBezTo>
                    <a:pt x="465" y="416"/>
                    <a:pt x="459" y="409"/>
                    <a:pt x="452" y="404"/>
                  </a:cubicBezTo>
                  <a:cubicBezTo>
                    <a:pt x="445" y="399"/>
                    <a:pt x="438" y="396"/>
                    <a:pt x="430" y="395"/>
                  </a:cubicBezTo>
                  <a:cubicBezTo>
                    <a:pt x="421" y="394"/>
                    <a:pt x="414" y="396"/>
                    <a:pt x="406" y="400"/>
                  </a:cubicBezTo>
                  <a:cubicBezTo>
                    <a:pt x="399" y="405"/>
                    <a:pt x="392" y="411"/>
                    <a:pt x="387" y="420"/>
                  </a:cubicBezTo>
                  <a:cubicBezTo>
                    <a:pt x="381" y="429"/>
                    <a:pt x="377" y="439"/>
                    <a:pt x="374" y="451"/>
                  </a:cubicBezTo>
                  <a:cubicBezTo>
                    <a:pt x="371" y="463"/>
                    <a:pt x="369" y="477"/>
                    <a:pt x="370" y="491"/>
                  </a:cubicBezTo>
                  <a:cubicBezTo>
                    <a:pt x="370" y="505"/>
                    <a:pt x="373" y="519"/>
                    <a:pt x="377" y="531"/>
                  </a:cubicBezTo>
                  <a:cubicBezTo>
                    <a:pt x="380" y="542"/>
                    <a:pt x="386" y="553"/>
                    <a:pt x="392" y="562"/>
                  </a:cubicBezTo>
                  <a:cubicBezTo>
                    <a:pt x="398" y="570"/>
                    <a:pt x="405" y="576"/>
                    <a:pt x="413" y="581"/>
                  </a:cubicBezTo>
                  <a:cubicBezTo>
                    <a:pt x="420" y="585"/>
                    <a:pt x="428" y="586"/>
                    <a:pt x="436" y="585"/>
                  </a:cubicBezTo>
                  <a:cubicBezTo>
                    <a:pt x="444" y="584"/>
                    <a:pt x="452" y="581"/>
                    <a:pt x="458" y="575"/>
                  </a:cubicBezTo>
                  <a:cubicBezTo>
                    <a:pt x="465" y="569"/>
                    <a:pt x="470" y="562"/>
                    <a:pt x="475" y="553"/>
                  </a:cubicBezTo>
                  <a:cubicBezTo>
                    <a:pt x="479" y="545"/>
                    <a:pt x="483" y="535"/>
                    <a:pt x="485" y="524"/>
                  </a:cubicBezTo>
                  <a:cubicBezTo>
                    <a:pt x="487" y="513"/>
                    <a:pt x="488" y="501"/>
                    <a:pt x="488" y="489"/>
                  </a:cubicBezTo>
                  <a:cubicBezTo>
                    <a:pt x="487" y="477"/>
                    <a:pt x="485" y="465"/>
                    <a:pt x="482" y="454"/>
                  </a:cubicBezTo>
                  <a:close/>
                </a:path>
              </a:pathLst>
            </a:custGeom>
            <a:solidFill>
              <a:srgbClr val="3B3B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5" name="Freeform 7"/>
            <p:cNvSpPr>
              <a:spLocks noEditPoints="1"/>
            </p:cNvSpPr>
            <p:nvPr/>
          </p:nvSpPr>
          <p:spPr bwMode="auto">
            <a:xfrm>
              <a:off x="971" y="1492"/>
              <a:ext cx="1538" cy="2343"/>
            </a:xfrm>
            <a:custGeom>
              <a:avLst/>
              <a:gdLst>
                <a:gd name="T0" fmla="*/ 477 w 648"/>
                <a:gd name="T1" fmla="*/ 296 h 989"/>
                <a:gd name="T2" fmla="*/ 317 w 648"/>
                <a:gd name="T3" fmla="*/ 313 h 989"/>
                <a:gd name="T4" fmla="*/ 287 w 648"/>
                <a:gd name="T5" fmla="*/ 595 h 989"/>
                <a:gd name="T6" fmla="*/ 441 w 648"/>
                <a:gd name="T7" fmla="*/ 714 h 989"/>
                <a:gd name="T8" fmla="*/ 546 w 648"/>
                <a:gd name="T9" fmla="*/ 564 h 989"/>
                <a:gd name="T10" fmla="*/ 519 w 648"/>
                <a:gd name="T11" fmla="*/ 517 h 989"/>
                <a:gd name="T12" fmla="*/ 500 w 648"/>
                <a:gd name="T13" fmla="*/ 592 h 989"/>
                <a:gd name="T14" fmla="*/ 458 w 648"/>
                <a:gd name="T15" fmla="*/ 640 h 989"/>
                <a:gd name="T16" fmla="*/ 399 w 648"/>
                <a:gd name="T17" fmla="*/ 642 h 989"/>
                <a:gd name="T18" fmla="*/ 348 w 648"/>
                <a:gd name="T19" fmla="*/ 589 h 989"/>
                <a:gd name="T20" fmla="*/ 324 w 648"/>
                <a:gd name="T21" fmla="*/ 492 h 989"/>
                <a:gd name="T22" fmla="*/ 341 w 648"/>
                <a:gd name="T23" fmla="*/ 395 h 989"/>
                <a:gd name="T24" fmla="*/ 388 w 648"/>
                <a:gd name="T25" fmla="*/ 339 h 989"/>
                <a:gd name="T26" fmla="*/ 447 w 648"/>
                <a:gd name="T27" fmla="*/ 339 h 989"/>
                <a:gd name="T28" fmla="*/ 493 w 648"/>
                <a:gd name="T29" fmla="*/ 386 h 989"/>
                <a:gd name="T30" fmla="*/ 517 w 648"/>
                <a:gd name="T31" fmla="*/ 460 h 989"/>
                <a:gd name="T32" fmla="*/ 587 w 648"/>
                <a:gd name="T33" fmla="*/ 379 h 989"/>
                <a:gd name="T34" fmla="*/ 421 w 648"/>
                <a:gd name="T35" fmla="*/ 148 h 989"/>
                <a:gd name="T36" fmla="*/ 174 w 648"/>
                <a:gd name="T37" fmla="*/ 321 h 989"/>
                <a:gd name="T38" fmla="*/ 261 w 648"/>
                <a:gd name="T39" fmla="*/ 790 h 989"/>
                <a:gd name="T40" fmla="*/ 519 w 648"/>
                <a:gd name="T41" fmla="*/ 778 h 989"/>
                <a:gd name="T42" fmla="*/ 602 w 648"/>
                <a:gd name="T43" fmla="*/ 487 h 989"/>
                <a:gd name="T44" fmla="*/ 569 w 648"/>
                <a:gd name="T45" fmla="*/ 578 h 989"/>
                <a:gd name="T46" fmla="*/ 526 w 648"/>
                <a:gd name="T47" fmla="*/ 695 h 989"/>
                <a:gd name="T48" fmla="*/ 443 w 648"/>
                <a:gd name="T49" fmla="*/ 768 h 989"/>
                <a:gd name="T50" fmla="*/ 334 w 648"/>
                <a:gd name="T51" fmla="*/ 752 h 989"/>
                <a:gd name="T52" fmla="*/ 244 w 648"/>
                <a:gd name="T53" fmla="*/ 626 h 989"/>
                <a:gd name="T54" fmla="*/ 222 w 648"/>
                <a:gd name="T55" fmla="*/ 424 h 989"/>
                <a:gd name="T56" fmla="*/ 285 w 648"/>
                <a:gd name="T57" fmla="*/ 265 h 989"/>
                <a:gd name="T58" fmla="*/ 387 w 648"/>
                <a:gd name="T59" fmla="*/ 209 h 989"/>
                <a:gd name="T60" fmla="*/ 486 w 648"/>
                <a:gd name="T61" fmla="*/ 253 h 989"/>
                <a:gd name="T62" fmla="*/ 549 w 648"/>
                <a:gd name="T63" fmla="*/ 355 h 989"/>
                <a:gd name="T64" fmla="*/ 575 w 648"/>
                <a:gd name="T65" fmla="*/ 487 h 989"/>
                <a:gd name="T66" fmla="*/ 628 w 648"/>
                <a:gd name="T67" fmla="*/ 349 h 989"/>
                <a:gd name="T68" fmla="*/ 417 w 648"/>
                <a:gd name="T69" fmla="*/ 30 h 989"/>
                <a:gd name="T70" fmla="*/ 44 w 648"/>
                <a:gd name="T71" fmla="*/ 236 h 989"/>
                <a:gd name="T72" fmla="*/ 182 w 648"/>
                <a:gd name="T73" fmla="*/ 927 h 989"/>
                <a:gd name="T74" fmla="*/ 545 w 648"/>
                <a:gd name="T75" fmla="*/ 867 h 989"/>
                <a:gd name="T76" fmla="*/ 646 w 648"/>
                <a:gd name="T77" fmla="*/ 486 h 989"/>
                <a:gd name="T78" fmla="*/ 603 w 648"/>
                <a:gd name="T79" fmla="*/ 666 h 989"/>
                <a:gd name="T80" fmla="*/ 530 w 648"/>
                <a:gd name="T81" fmla="*/ 818 h 989"/>
                <a:gd name="T82" fmla="*/ 395 w 648"/>
                <a:gd name="T83" fmla="*/ 905 h 989"/>
                <a:gd name="T84" fmla="*/ 228 w 648"/>
                <a:gd name="T85" fmla="*/ 847 h 989"/>
                <a:gd name="T86" fmla="*/ 103 w 648"/>
                <a:gd name="T87" fmla="*/ 608 h 989"/>
                <a:gd name="T88" fmla="*/ 120 w 648"/>
                <a:gd name="T89" fmla="*/ 286 h 989"/>
                <a:gd name="T90" fmla="*/ 257 w 648"/>
                <a:gd name="T91" fmla="*/ 103 h 989"/>
                <a:gd name="T92" fmla="*/ 419 w 648"/>
                <a:gd name="T93" fmla="*/ 96 h 989"/>
                <a:gd name="T94" fmla="*/ 540 w 648"/>
                <a:gd name="T95" fmla="*/ 206 h 989"/>
                <a:gd name="T96" fmla="*/ 606 w 648"/>
                <a:gd name="T97" fmla="*/ 365 h 989"/>
                <a:gd name="T98" fmla="*/ 622 w 648"/>
                <a:gd name="T99" fmla="*/ 549 h 989"/>
                <a:gd name="T100" fmla="*/ 452 w 648"/>
                <a:gd name="T101" fmla="*/ 404 h 989"/>
                <a:gd name="T102" fmla="*/ 387 w 648"/>
                <a:gd name="T103" fmla="*/ 420 h 989"/>
                <a:gd name="T104" fmla="*/ 377 w 648"/>
                <a:gd name="T105" fmla="*/ 531 h 989"/>
                <a:gd name="T106" fmla="*/ 436 w 648"/>
                <a:gd name="T107" fmla="*/ 585 h 989"/>
                <a:gd name="T108" fmla="*/ 485 w 648"/>
                <a:gd name="T109" fmla="*/ 524 h 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48" h="989">
                  <a:moveTo>
                    <a:pt x="541" y="412"/>
                  </a:moveTo>
                  <a:cubicBezTo>
                    <a:pt x="534" y="388"/>
                    <a:pt x="526" y="366"/>
                    <a:pt x="515" y="347"/>
                  </a:cubicBezTo>
                  <a:cubicBezTo>
                    <a:pt x="504" y="327"/>
                    <a:pt x="491" y="309"/>
                    <a:pt x="477" y="296"/>
                  </a:cubicBezTo>
                  <a:cubicBezTo>
                    <a:pt x="461" y="281"/>
                    <a:pt x="444" y="271"/>
                    <a:pt x="425" y="267"/>
                  </a:cubicBezTo>
                  <a:cubicBezTo>
                    <a:pt x="406" y="262"/>
                    <a:pt x="386" y="264"/>
                    <a:pt x="368" y="271"/>
                  </a:cubicBezTo>
                  <a:cubicBezTo>
                    <a:pt x="349" y="279"/>
                    <a:pt x="332" y="294"/>
                    <a:pt x="317" y="313"/>
                  </a:cubicBezTo>
                  <a:cubicBezTo>
                    <a:pt x="301" y="334"/>
                    <a:pt x="289" y="360"/>
                    <a:pt x="280" y="390"/>
                  </a:cubicBezTo>
                  <a:cubicBezTo>
                    <a:pt x="271" y="421"/>
                    <a:pt x="267" y="456"/>
                    <a:pt x="268" y="493"/>
                  </a:cubicBezTo>
                  <a:cubicBezTo>
                    <a:pt x="270" y="530"/>
                    <a:pt x="276" y="565"/>
                    <a:pt x="287" y="595"/>
                  </a:cubicBezTo>
                  <a:cubicBezTo>
                    <a:pt x="298" y="625"/>
                    <a:pt x="312" y="651"/>
                    <a:pt x="329" y="671"/>
                  </a:cubicBezTo>
                  <a:cubicBezTo>
                    <a:pt x="345" y="691"/>
                    <a:pt x="364" y="704"/>
                    <a:pt x="383" y="712"/>
                  </a:cubicBezTo>
                  <a:cubicBezTo>
                    <a:pt x="402" y="719"/>
                    <a:pt x="422" y="720"/>
                    <a:pt x="441" y="714"/>
                  </a:cubicBezTo>
                  <a:cubicBezTo>
                    <a:pt x="460" y="709"/>
                    <a:pt x="476" y="698"/>
                    <a:pt x="491" y="683"/>
                  </a:cubicBezTo>
                  <a:cubicBezTo>
                    <a:pt x="504" y="669"/>
                    <a:pt x="516" y="651"/>
                    <a:pt x="526" y="630"/>
                  </a:cubicBezTo>
                  <a:cubicBezTo>
                    <a:pt x="535" y="610"/>
                    <a:pt x="542" y="588"/>
                    <a:pt x="546" y="564"/>
                  </a:cubicBezTo>
                  <a:cubicBezTo>
                    <a:pt x="551" y="540"/>
                    <a:pt x="553" y="514"/>
                    <a:pt x="552" y="488"/>
                  </a:cubicBezTo>
                  <a:cubicBezTo>
                    <a:pt x="551" y="461"/>
                    <a:pt x="547" y="436"/>
                    <a:pt x="541" y="412"/>
                  </a:cubicBezTo>
                  <a:close/>
                  <a:moveTo>
                    <a:pt x="519" y="517"/>
                  </a:moveTo>
                  <a:cubicBezTo>
                    <a:pt x="519" y="526"/>
                    <a:pt x="517" y="535"/>
                    <a:pt x="516" y="544"/>
                  </a:cubicBezTo>
                  <a:cubicBezTo>
                    <a:pt x="514" y="552"/>
                    <a:pt x="512" y="561"/>
                    <a:pt x="509" y="569"/>
                  </a:cubicBezTo>
                  <a:cubicBezTo>
                    <a:pt x="507" y="577"/>
                    <a:pt x="504" y="584"/>
                    <a:pt x="500" y="592"/>
                  </a:cubicBezTo>
                  <a:cubicBezTo>
                    <a:pt x="497" y="599"/>
                    <a:pt x="493" y="605"/>
                    <a:pt x="488" y="612"/>
                  </a:cubicBezTo>
                  <a:cubicBezTo>
                    <a:pt x="484" y="618"/>
                    <a:pt x="479" y="623"/>
                    <a:pt x="474" y="628"/>
                  </a:cubicBezTo>
                  <a:cubicBezTo>
                    <a:pt x="469" y="633"/>
                    <a:pt x="463" y="637"/>
                    <a:pt x="458" y="640"/>
                  </a:cubicBezTo>
                  <a:cubicBezTo>
                    <a:pt x="452" y="644"/>
                    <a:pt x="445" y="646"/>
                    <a:pt x="439" y="647"/>
                  </a:cubicBezTo>
                  <a:cubicBezTo>
                    <a:pt x="432" y="649"/>
                    <a:pt x="425" y="649"/>
                    <a:pt x="419" y="648"/>
                  </a:cubicBezTo>
                  <a:cubicBezTo>
                    <a:pt x="412" y="647"/>
                    <a:pt x="405" y="645"/>
                    <a:pt x="399" y="642"/>
                  </a:cubicBezTo>
                  <a:cubicBezTo>
                    <a:pt x="392" y="639"/>
                    <a:pt x="386" y="635"/>
                    <a:pt x="380" y="630"/>
                  </a:cubicBezTo>
                  <a:cubicBezTo>
                    <a:pt x="374" y="625"/>
                    <a:pt x="368" y="619"/>
                    <a:pt x="363" y="612"/>
                  </a:cubicBezTo>
                  <a:cubicBezTo>
                    <a:pt x="357" y="605"/>
                    <a:pt x="352" y="597"/>
                    <a:pt x="348" y="589"/>
                  </a:cubicBezTo>
                  <a:cubicBezTo>
                    <a:pt x="343" y="580"/>
                    <a:pt x="339" y="570"/>
                    <a:pt x="336" y="560"/>
                  </a:cubicBezTo>
                  <a:cubicBezTo>
                    <a:pt x="332" y="550"/>
                    <a:pt x="329" y="539"/>
                    <a:pt x="327" y="528"/>
                  </a:cubicBezTo>
                  <a:cubicBezTo>
                    <a:pt x="325" y="516"/>
                    <a:pt x="324" y="504"/>
                    <a:pt x="324" y="492"/>
                  </a:cubicBezTo>
                  <a:cubicBezTo>
                    <a:pt x="323" y="480"/>
                    <a:pt x="324" y="468"/>
                    <a:pt x="325" y="456"/>
                  </a:cubicBezTo>
                  <a:cubicBezTo>
                    <a:pt x="326" y="445"/>
                    <a:pt x="328" y="434"/>
                    <a:pt x="331" y="423"/>
                  </a:cubicBezTo>
                  <a:cubicBezTo>
                    <a:pt x="334" y="413"/>
                    <a:pt x="337" y="403"/>
                    <a:pt x="341" y="395"/>
                  </a:cubicBezTo>
                  <a:cubicBezTo>
                    <a:pt x="345" y="386"/>
                    <a:pt x="349" y="378"/>
                    <a:pt x="354" y="371"/>
                  </a:cubicBezTo>
                  <a:cubicBezTo>
                    <a:pt x="359" y="363"/>
                    <a:pt x="365" y="357"/>
                    <a:pt x="370" y="352"/>
                  </a:cubicBezTo>
                  <a:cubicBezTo>
                    <a:pt x="376" y="347"/>
                    <a:pt x="382" y="343"/>
                    <a:pt x="388" y="339"/>
                  </a:cubicBezTo>
                  <a:cubicBezTo>
                    <a:pt x="395" y="336"/>
                    <a:pt x="401" y="334"/>
                    <a:pt x="408" y="333"/>
                  </a:cubicBezTo>
                  <a:cubicBezTo>
                    <a:pt x="414" y="332"/>
                    <a:pt x="421" y="332"/>
                    <a:pt x="428" y="333"/>
                  </a:cubicBezTo>
                  <a:cubicBezTo>
                    <a:pt x="434" y="334"/>
                    <a:pt x="441" y="336"/>
                    <a:pt x="447" y="339"/>
                  </a:cubicBezTo>
                  <a:cubicBezTo>
                    <a:pt x="453" y="342"/>
                    <a:pt x="459" y="346"/>
                    <a:pt x="464" y="351"/>
                  </a:cubicBezTo>
                  <a:cubicBezTo>
                    <a:pt x="470" y="355"/>
                    <a:pt x="475" y="361"/>
                    <a:pt x="479" y="367"/>
                  </a:cubicBezTo>
                  <a:cubicBezTo>
                    <a:pt x="484" y="373"/>
                    <a:pt x="489" y="379"/>
                    <a:pt x="493" y="386"/>
                  </a:cubicBezTo>
                  <a:cubicBezTo>
                    <a:pt x="497" y="393"/>
                    <a:pt x="500" y="401"/>
                    <a:pt x="503" y="408"/>
                  </a:cubicBezTo>
                  <a:cubicBezTo>
                    <a:pt x="507" y="416"/>
                    <a:pt x="509" y="425"/>
                    <a:pt x="512" y="433"/>
                  </a:cubicBezTo>
                  <a:cubicBezTo>
                    <a:pt x="514" y="442"/>
                    <a:pt x="516" y="451"/>
                    <a:pt x="517" y="460"/>
                  </a:cubicBezTo>
                  <a:cubicBezTo>
                    <a:pt x="519" y="469"/>
                    <a:pt x="520" y="479"/>
                    <a:pt x="520" y="488"/>
                  </a:cubicBezTo>
                  <a:cubicBezTo>
                    <a:pt x="520" y="498"/>
                    <a:pt x="520" y="508"/>
                    <a:pt x="519" y="517"/>
                  </a:cubicBezTo>
                  <a:close/>
                  <a:moveTo>
                    <a:pt x="587" y="379"/>
                  </a:moveTo>
                  <a:cubicBezTo>
                    <a:pt x="579" y="344"/>
                    <a:pt x="567" y="311"/>
                    <a:pt x="553" y="282"/>
                  </a:cubicBezTo>
                  <a:cubicBezTo>
                    <a:pt x="537" y="251"/>
                    <a:pt x="519" y="224"/>
                    <a:pt x="498" y="201"/>
                  </a:cubicBezTo>
                  <a:cubicBezTo>
                    <a:pt x="475" y="177"/>
                    <a:pt x="449" y="159"/>
                    <a:pt x="421" y="148"/>
                  </a:cubicBezTo>
                  <a:cubicBezTo>
                    <a:pt x="390" y="136"/>
                    <a:pt x="359" y="134"/>
                    <a:pt x="330" y="142"/>
                  </a:cubicBezTo>
                  <a:cubicBezTo>
                    <a:pt x="298" y="151"/>
                    <a:pt x="268" y="170"/>
                    <a:pt x="241" y="199"/>
                  </a:cubicBezTo>
                  <a:cubicBezTo>
                    <a:pt x="213" y="230"/>
                    <a:pt x="190" y="271"/>
                    <a:pt x="174" y="321"/>
                  </a:cubicBezTo>
                  <a:cubicBezTo>
                    <a:pt x="157" y="372"/>
                    <a:pt x="148" y="432"/>
                    <a:pt x="150" y="495"/>
                  </a:cubicBezTo>
                  <a:cubicBezTo>
                    <a:pt x="152" y="558"/>
                    <a:pt x="165" y="618"/>
                    <a:pt x="185" y="669"/>
                  </a:cubicBezTo>
                  <a:cubicBezTo>
                    <a:pt x="204" y="719"/>
                    <a:pt x="231" y="760"/>
                    <a:pt x="261" y="790"/>
                  </a:cubicBezTo>
                  <a:cubicBezTo>
                    <a:pt x="290" y="818"/>
                    <a:pt x="321" y="837"/>
                    <a:pt x="354" y="844"/>
                  </a:cubicBezTo>
                  <a:cubicBezTo>
                    <a:pt x="384" y="851"/>
                    <a:pt x="415" y="848"/>
                    <a:pt x="445" y="835"/>
                  </a:cubicBezTo>
                  <a:cubicBezTo>
                    <a:pt x="473" y="823"/>
                    <a:pt x="498" y="803"/>
                    <a:pt x="519" y="778"/>
                  </a:cubicBezTo>
                  <a:cubicBezTo>
                    <a:pt x="538" y="754"/>
                    <a:pt x="555" y="726"/>
                    <a:pt x="568" y="694"/>
                  </a:cubicBezTo>
                  <a:cubicBezTo>
                    <a:pt x="580" y="664"/>
                    <a:pt x="590" y="631"/>
                    <a:pt x="596" y="596"/>
                  </a:cubicBezTo>
                  <a:cubicBezTo>
                    <a:pt x="601" y="561"/>
                    <a:pt x="604" y="525"/>
                    <a:pt x="602" y="487"/>
                  </a:cubicBezTo>
                  <a:cubicBezTo>
                    <a:pt x="601" y="449"/>
                    <a:pt x="596" y="412"/>
                    <a:pt x="587" y="379"/>
                  </a:cubicBezTo>
                  <a:close/>
                  <a:moveTo>
                    <a:pt x="574" y="534"/>
                  </a:moveTo>
                  <a:cubicBezTo>
                    <a:pt x="573" y="549"/>
                    <a:pt x="571" y="564"/>
                    <a:pt x="569" y="578"/>
                  </a:cubicBezTo>
                  <a:cubicBezTo>
                    <a:pt x="566" y="593"/>
                    <a:pt x="563" y="607"/>
                    <a:pt x="559" y="620"/>
                  </a:cubicBezTo>
                  <a:cubicBezTo>
                    <a:pt x="555" y="634"/>
                    <a:pt x="550" y="647"/>
                    <a:pt x="545" y="660"/>
                  </a:cubicBezTo>
                  <a:cubicBezTo>
                    <a:pt x="539" y="672"/>
                    <a:pt x="533" y="684"/>
                    <a:pt x="526" y="695"/>
                  </a:cubicBezTo>
                  <a:cubicBezTo>
                    <a:pt x="519" y="706"/>
                    <a:pt x="512" y="717"/>
                    <a:pt x="503" y="726"/>
                  </a:cubicBezTo>
                  <a:cubicBezTo>
                    <a:pt x="495" y="736"/>
                    <a:pt x="485" y="744"/>
                    <a:pt x="476" y="751"/>
                  </a:cubicBezTo>
                  <a:cubicBezTo>
                    <a:pt x="465" y="758"/>
                    <a:pt x="454" y="764"/>
                    <a:pt x="443" y="768"/>
                  </a:cubicBezTo>
                  <a:cubicBezTo>
                    <a:pt x="431" y="772"/>
                    <a:pt x="419" y="774"/>
                    <a:pt x="407" y="774"/>
                  </a:cubicBezTo>
                  <a:cubicBezTo>
                    <a:pt x="395" y="775"/>
                    <a:pt x="383" y="773"/>
                    <a:pt x="371" y="769"/>
                  </a:cubicBezTo>
                  <a:cubicBezTo>
                    <a:pt x="358" y="765"/>
                    <a:pt x="346" y="759"/>
                    <a:pt x="334" y="752"/>
                  </a:cubicBezTo>
                  <a:cubicBezTo>
                    <a:pt x="322" y="744"/>
                    <a:pt x="311" y="734"/>
                    <a:pt x="300" y="722"/>
                  </a:cubicBezTo>
                  <a:cubicBezTo>
                    <a:pt x="289" y="709"/>
                    <a:pt x="279" y="695"/>
                    <a:pt x="269" y="679"/>
                  </a:cubicBezTo>
                  <a:cubicBezTo>
                    <a:pt x="260" y="663"/>
                    <a:pt x="251" y="645"/>
                    <a:pt x="244" y="626"/>
                  </a:cubicBezTo>
                  <a:cubicBezTo>
                    <a:pt x="237" y="607"/>
                    <a:pt x="231" y="586"/>
                    <a:pt x="227" y="563"/>
                  </a:cubicBezTo>
                  <a:cubicBezTo>
                    <a:pt x="223" y="541"/>
                    <a:pt x="220" y="518"/>
                    <a:pt x="219" y="494"/>
                  </a:cubicBezTo>
                  <a:cubicBezTo>
                    <a:pt x="218" y="470"/>
                    <a:pt x="219" y="446"/>
                    <a:pt x="222" y="424"/>
                  </a:cubicBezTo>
                  <a:cubicBezTo>
                    <a:pt x="225" y="402"/>
                    <a:pt x="230" y="381"/>
                    <a:pt x="235" y="361"/>
                  </a:cubicBezTo>
                  <a:cubicBezTo>
                    <a:pt x="241" y="342"/>
                    <a:pt x="248" y="324"/>
                    <a:pt x="257" y="307"/>
                  </a:cubicBezTo>
                  <a:cubicBezTo>
                    <a:pt x="265" y="291"/>
                    <a:pt x="274" y="277"/>
                    <a:pt x="285" y="265"/>
                  </a:cubicBezTo>
                  <a:cubicBezTo>
                    <a:pt x="295" y="252"/>
                    <a:pt x="305" y="242"/>
                    <a:pt x="317" y="234"/>
                  </a:cubicBezTo>
                  <a:cubicBezTo>
                    <a:pt x="328" y="226"/>
                    <a:pt x="339" y="219"/>
                    <a:pt x="351" y="215"/>
                  </a:cubicBezTo>
                  <a:cubicBezTo>
                    <a:pt x="363" y="211"/>
                    <a:pt x="375" y="209"/>
                    <a:pt x="387" y="209"/>
                  </a:cubicBezTo>
                  <a:cubicBezTo>
                    <a:pt x="399" y="208"/>
                    <a:pt x="411" y="210"/>
                    <a:pt x="423" y="214"/>
                  </a:cubicBezTo>
                  <a:cubicBezTo>
                    <a:pt x="435" y="217"/>
                    <a:pt x="446" y="223"/>
                    <a:pt x="457" y="229"/>
                  </a:cubicBezTo>
                  <a:cubicBezTo>
                    <a:pt x="467" y="236"/>
                    <a:pt x="477" y="244"/>
                    <a:pt x="486" y="253"/>
                  </a:cubicBezTo>
                  <a:cubicBezTo>
                    <a:pt x="495" y="262"/>
                    <a:pt x="503" y="272"/>
                    <a:pt x="511" y="282"/>
                  </a:cubicBezTo>
                  <a:cubicBezTo>
                    <a:pt x="519" y="293"/>
                    <a:pt x="526" y="305"/>
                    <a:pt x="532" y="317"/>
                  </a:cubicBezTo>
                  <a:cubicBezTo>
                    <a:pt x="539" y="329"/>
                    <a:pt x="544" y="342"/>
                    <a:pt x="549" y="355"/>
                  </a:cubicBezTo>
                  <a:cubicBezTo>
                    <a:pt x="554" y="369"/>
                    <a:pt x="559" y="382"/>
                    <a:pt x="562" y="397"/>
                  </a:cubicBezTo>
                  <a:cubicBezTo>
                    <a:pt x="566" y="411"/>
                    <a:pt x="569" y="426"/>
                    <a:pt x="571" y="441"/>
                  </a:cubicBezTo>
                  <a:cubicBezTo>
                    <a:pt x="573" y="456"/>
                    <a:pt x="574" y="471"/>
                    <a:pt x="575" y="487"/>
                  </a:cubicBezTo>
                  <a:cubicBezTo>
                    <a:pt x="576" y="503"/>
                    <a:pt x="575" y="519"/>
                    <a:pt x="574" y="534"/>
                  </a:cubicBezTo>
                  <a:close/>
                  <a:moveTo>
                    <a:pt x="646" y="486"/>
                  </a:moveTo>
                  <a:cubicBezTo>
                    <a:pt x="644" y="438"/>
                    <a:pt x="638" y="392"/>
                    <a:pt x="628" y="349"/>
                  </a:cubicBezTo>
                  <a:cubicBezTo>
                    <a:pt x="618" y="305"/>
                    <a:pt x="604" y="263"/>
                    <a:pt x="586" y="224"/>
                  </a:cubicBezTo>
                  <a:cubicBezTo>
                    <a:pt x="567" y="183"/>
                    <a:pt x="544" y="145"/>
                    <a:pt x="517" y="113"/>
                  </a:cubicBezTo>
                  <a:cubicBezTo>
                    <a:pt x="489" y="79"/>
                    <a:pt x="455" y="50"/>
                    <a:pt x="417" y="30"/>
                  </a:cubicBezTo>
                  <a:cubicBezTo>
                    <a:pt x="375" y="8"/>
                    <a:pt x="332" y="0"/>
                    <a:pt x="289" y="4"/>
                  </a:cubicBezTo>
                  <a:cubicBezTo>
                    <a:pt x="242" y="9"/>
                    <a:pt x="196" y="30"/>
                    <a:pt x="155" y="67"/>
                  </a:cubicBezTo>
                  <a:cubicBezTo>
                    <a:pt x="110" y="107"/>
                    <a:pt x="71" y="164"/>
                    <a:pt x="44" y="236"/>
                  </a:cubicBezTo>
                  <a:cubicBezTo>
                    <a:pt x="15" y="312"/>
                    <a:pt x="0" y="401"/>
                    <a:pt x="3" y="498"/>
                  </a:cubicBezTo>
                  <a:cubicBezTo>
                    <a:pt x="6" y="594"/>
                    <a:pt x="26" y="684"/>
                    <a:pt x="60" y="759"/>
                  </a:cubicBezTo>
                  <a:cubicBezTo>
                    <a:pt x="92" y="831"/>
                    <a:pt x="134" y="888"/>
                    <a:pt x="182" y="927"/>
                  </a:cubicBezTo>
                  <a:cubicBezTo>
                    <a:pt x="226" y="963"/>
                    <a:pt x="274" y="983"/>
                    <a:pt x="322" y="986"/>
                  </a:cubicBezTo>
                  <a:cubicBezTo>
                    <a:pt x="366" y="989"/>
                    <a:pt x="409" y="979"/>
                    <a:pt x="450" y="955"/>
                  </a:cubicBezTo>
                  <a:cubicBezTo>
                    <a:pt x="487" y="934"/>
                    <a:pt x="519" y="903"/>
                    <a:pt x="545" y="867"/>
                  </a:cubicBezTo>
                  <a:cubicBezTo>
                    <a:pt x="570" y="833"/>
                    <a:pt x="590" y="794"/>
                    <a:pt x="606" y="752"/>
                  </a:cubicBezTo>
                  <a:cubicBezTo>
                    <a:pt x="621" y="712"/>
                    <a:pt x="632" y="669"/>
                    <a:pt x="639" y="624"/>
                  </a:cubicBezTo>
                  <a:cubicBezTo>
                    <a:pt x="645" y="580"/>
                    <a:pt x="648" y="534"/>
                    <a:pt x="646" y="486"/>
                  </a:cubicBezTo>
                  <a:close/>
                  <a:moveTo>
                    <a:pt x="622" y="549"/>
                  </a:moveTo>
                  <a:cubicBezTo>
                    <a:pt x="620" y="569"/>
                    <a:pt x="618" y="589"/>
                    <a:pt x="615" y="609"/>
                  </a:cubicBezTo>
                  <a:cubicBezTo>
                    <a:pt x="612" y="628"/>
                    <a:pt x="608" y="647"/>
                    <a:pt x="603" y="666"/>
                  </a:cubicBezTo>
                  <a:cubicBezTo>
                    <a:pt x="598" y="685"/>
                    <a:pt x="592" y="703"/>
                    <a:pt x="585" y="720"/>
                  </a:cubicBezTo>
                  <a:cubicBezTo>
                    <a:pt x="578" y="738"/>
                    <a:pt x="570" y="755"/>
                    <a:pt x="561" y="771"/>
                  </a:cubicBezTo>
                  <a:cubicBezTo>
                    <a:pt x="552" y="788"/>
                    <a:pt x="542" y="803"/>
                    <a:pt x="530" y="818"/>
                  </a:cubicBezTo>
                  <a:cubicBezTo>
                    <a:pt x="519" y="832"/>
                    <a:pt x="506" y="846"/>
                    <a:pt x="493" y="857"/>
                  </a:cubicBezTo>
                  <a:cubicBezTo>
                    <a:pt x="479" y="869"/>
                    <a:pt x="464" y="880"/>
                    <a:pt x="447" y="888"/>
                  </a:cubicBezTo>
                  <a:cubicBezTo>
                    <a:pt x="430" y="896"/>
                    <a:pt x="413" y="902"/>
                    <a:pt x="395" y="905"/>
                  </a:cubicBezTo>
                  <a:cubicBezTo>
                    <a:pt x="377" y="908"/>
                    <a:pt x="359" y="908"/>
                    <a:pt x="340" y="905"/>
                  </a:cubicBezTo>
                  <a:cubicBezTo>
                    <a:pt x="321" y="902"/>
                    <a:pt x="302" y="896"/>
                    <a:pt x="284" y="886"/>
                  </a:cubicBezTo>
                  <a:cubicBezTo>
                    <a:pt x="264" y="877"/>
                    <a:pt x="246" y="864"/>
                    <a:pt x="228" y="847"/>
                  </a:cubicBezTo>
                  <a:cubicBezTo>
                    <a:pt x="209" y="831"/>
                    <a:pt x="192" y="810"/>
                    <a:pt x="176" y="787"/>
                  </a:cubicBezTo>
                  <a:cubicBezTo>
                    <a:pt x="160" y="763"/>
                    <a:pt x="146" y="736"/>
                    <a:pt x="133" y="706"/>
                  </a:cubicBezTo>
                  <a:cubicBezTo>
                    <a:pt x="121" y="676"/>
                    <a:pt x="110" y="643"/>
                    <a:pt x="103" y="608"/>
                  </a:cubicBezTo>
                  <a:cubicBezTo>
                    <a:pt x="96" y="572"/>
                    <a:pt x="91" y="535"/>
                    <a:pt x="90" y="496"/>
                  </a:cubicBezTo>
                  <a:cubicBezTo>
                    <a:pt x="89" y="458"/>
                    <a:pt x="91" y="420"/>
                    <a:pt x="96" y="385"/>
                  </a:cubicBezTo>
                  <a:cubicBezTo>
                    <a:pt x="101" y="350"/>
                    <a:pt x="109" y="316"/>
                    <a:pt x="120" y="286"/>
                  </a:cubicBezTo>
                  <a:cubicBezTo>
                    <a:pt x="130" y="256"/>
                    <a:pt x="143" y="229"/>
                    <a:pt x="158" y="205"/>
                  </a:cubicBezTo>
                  <a:cubicBezTo>
                    <a:pt x="172" y="181"/>
                    <a:pt x="188" y="161"/>
                    <a:pt x="205" y="143"/>
                  </a:cubicBezTo>
                  <a:cubicBezTo>
                    <a:pt x="221" y="127"/>
                    <a:pt x="239" y="113"/>
                    <a:pt x="257" y="103"/>
                  </a:cubicBezTo>
                  <a:cubicBezTo>
                    <a:pt x="275" y="93"/>
                    <a:pt x="293" y="86"/>
                    <a:pt x="312" y="83"/>
                  </a:cubicBezTo>
                  <a:cubicBezTo>
                    <a:pt x="330" y="79"/>
                    <a:pt x="348" y="79"/>
                    <a:pt x="367" y="81"/>
                  </a:cubicBezTo>
                  <a:cubicBezTo>
                    <a:pt x="384" y="83"/>
                    <a:pt x="402" y="88"/>
                    <a:pt x="419" y="96"/>
                  </a:cubicBezTo>
                  <a:cubicBezTo>
                    <a:pt x="436" y="103"/>
                    <a:pt x="452" y="113"/>
                    <a:pt x="466" y="124"/>
                  </a:cubicBezTo>
                  <a:cubicBezTo>
                    <a:pt x="481" y="135"/>
                    <a:pt x="494" y="148"/>
                    <a:pt x="506" y="162"/>
                  </a:cubicBezTo>
                  <a:cubicBezTo>
                    <a:pt x="519" y="175"/>
                    <a:pt x="530" y="190"/>
                    <a:pt x="540" y="206"/>
                  </a:cubicBezTo>
                  <a:cubicBezTo>
                    <a:pt x="550" y="222"/>
                    <a:pt x="559" y="238"/>
                    <a:pt x="568" y="255"/>
                  </a:cubicBezTo>
                  <a:cubicBezTo>
                    <a:pt x="576" y="272"/>
                    <a:pt x="583" y="290"/>
                    <a:pt x="590" y="309"/>
                  </a:cubicBezTo>
                  <a:cubicBezTo>
                    <a:pt x="596" y="327"/>
                    <a:pt x="601" y="346"/>
                    <a:pt x="606" y="365"/>
                  </a:cubicBezTo>
                  <a:cubicBezTo>
                    <a:pt x="611" y="384"/>
                    <a:pt x="614" y="404"/>
                    <a:pt x="617" y="424"/>
                  </a:cubicBezTo>
                  <a:cubicBezTo>
                    <a:pt x="620" y="444"/>
                    <a:pt x="621" y="465"/>
                    <a:pt x="622" y="486"/>
                  </a:cubicBezTo>
                  <a:cubicBezTo>
                    <a:pt x="623" y="508"/>
                    <a:pt x="623" y="528"/>
                    <a:pt x="622" y="549"/>
                  </a:cubicBezTo>
                  <a:close/>
                  <a:moveTo>
                    <a:pt x="483" y="454"/>
                  </a:moveTo>
                  <a:cubicBezTo>
                    <a:pt x="480" y="443"/>
                    <a:pt x="475" y="433"/>
                    <a:pt x="470" y="425"/>
                  </a:cubicBezTo>
                  <a:cubicBezTo>
                    <a:pt x="465" y="416"/>
                    <a:pt x="459" y="409"/>
                    <a:pt x="452" y="404"/>
                  </a:cubicBezTo>
                  <a:cubicBezTo>
                    <a:pt x="445" y="399"/>
                    <a:pt x="438" y="396"/>
                    <a:pt x="430" y="395"/>
                  </a:cubicBezTo>
                  <a:cubicBezTo>
                    <a:pt x="422" y="394"/>
                    <a:pt x="414" y="396"/>
                    <a:pt x="406" y="400"/>
                  </a:cubicBezTo>
                  <a:cubicBezTo>
                    <a:pt x="399" y="405"/>
                    <a:pt x="393" y="411"/>
                    <a:pt x="387" y="420"/>
                  </a:cubicBezTo>
                  <a:cubicBezTo>
                    <a:pt x="381" y="429"/>
                    <a:pt x="377" y="439"/>
                    <a:pt x="374" y="451"/>
                  </a:cubicBezTo>
                  <a:cubicBezTo>
                    <a:pt x="371" y="463"/>
                    <a:pt x="370" y="477"/>
                    <a:pt x="370" y="491"/>
                  </a:cubicBezTo>
                  <a:cubicBezTo>
                    <a:pt x="371" y="505"/>
                    <a:pt x="373" y="519"/>
                    <a:pt x="377" y="531"/>
                  </a:cubicBezTo>
                  <a:cubicBezTo>
                    <a:pt x="380" y="542"/>
                    <a:pt x="386" y="553"/>
                    <a:pt x="392" y="562"/>
                  </a:cubicBezTo>
                  <a:cubicBezTo>
                    <a:pt x="398" y="570"/>
                    <a:pt x="405" y="576"/>
                    <a:pt x="413" y="581"/>
                  </a:cubicBezTo>
                  <a:cubicBezTo>
                    <a:pt x="420" y="585"/>
                    <a:pt x="428" y="586"/>
                    <a:pt x="436" y="585"/>
                  </a:cubicBezTo>
                  <a:cubicBezTo>
                    <a:pt x="444" y="584"/>
                    <a:pt x="452" y="581"/>
                    <a:pt x="458" y="575"/>
                  </a:cubicBezTo>
                  <a:cubicBezTo>
                    <a:pt x="465" y="569"/>
                    <a:pt x="470" y="562"/>
                    <a:pt x="475" y="553"/>
                  </a:cubicBezTo>
                  <a:cubicBezTo>
                    <a:pt x="479" y="545"/>
                    <a:pt x="483" y="535"/>
                    <a:pt x="485" y="524"/>
                  </a:cubicBezTo>
                  <a:cubicBezTo>
                    <a:pt x="487" y="513"/>
                    <a:pt x="488" y="501"/>
                    <a:pt x="488" y="489"/>
                  </a:cubicBezTo>
                  <a:cubicBezTo>
                    <a:pt x="487" y="477"/>
                    <a:pt x="486" y="465"/>
                    <a:pt x="483" y="454"/>
                  </a:cubicBezTo>
                  <a:close/>
                </a:path>
              </a:pathLst>
            </a:custGeom>
            <a:solidFill>
              <a:srgbClr val="0271C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grpSp>
        <p:nvGrpSpPr>
          <p:cNvPr id="19" name="组合 18"/>
          <p:cNvGrpSpPr/>
          <p:nvPr/>
        </p:nvGrpSpPr>
        <p:grpSpPr>
          <a:xfrm>
            <a:off x="2364060" y="2432297"/>
            <a:ext cx="8240730" cy="2448646"/>
            <a:chOff x="3659187" y="2476502"/>
            <a:chExt cx="6411128" cy="1904999"/>
          </a:xfrm>
        </p:grpSpPr>
        <p:sp>
          <p:nvSpPr>
            <p:cNvPr id="18" name="任意多边形 17"/>
            <p:cNvSpPr/>
            <p:nvPr/>
          </p:nvSpPr>
          <p:spPr>
            <a:xfrm rot="10800000">
              <a:off x="8757339" y="2578317"/>
              <a:ext cx="1312976" cy="1701363"/>
            </a:xfrm>
            <a:custGeom>
              <a:avLst/>
              <a:gdLst>
                <a:gd name="connsiteX0" fmla="*/ 653834 w 1312976"/>
                <a:gd name="connsiteY0" fmla="*/ 1701363 h 1701363"/>
                <a:gd name="connsiteX1" fmla="*/ 0 w 1312976"/>
                <a:gd name="connsiteY1" fmla="*/ 1701363 h 1701363"/>
                <a:gd name="connsiteX2" fmla="*/ 261230 w 1312976"/>
                <a:gd name="connsiteY2" fmla="*/ 1361485 h 1701363"/>
                <a:gd name="connsiteX3" fmla="*/ 209105 w 1312976"/>
                <a:gd name="connsiteY3" fmla="*/ 1361485 h 1701363"/>
                <a:gd name="connsiteX4" fmla="*/ 209105 w 1312976"/>
                <a:gd name="connsiteY4" fmla="*/ 339879 h 1701363"/>
                <a:gd name="connsiteX5" fmla="*/ 261231 w 1312976"/>
                <a:gd name="connsiteY5" fmla="*/ 339879 h 1701363"/>
                <a:gd name="connsiteX6" fmla="*/ 0 w 1312976"/>
                <a:gd name="connsiteY6" fmla="*/ 0 h 1701363"/>
                <a:gd name="connsiteX7" fmla="*/ 653834 w 1312976"/>
                <a:gd name="connsiteY7" fmla="*/ 0 h 1701363"/>
                <a:gd name="connsiteX8" fmla="*/ 915065 w 1312976"/>
                <a:gd name="connsiteY8" fmla="*/ 339879 h 1701363"/>
                <a:gd name="connsiteX9" fmla="*/ 1312976 w 1312976"/>
                <a:gd name="connsiteY9" fmla="*/ 339879 h 1701363"/>
                <a:gd name="connsiteX10" fmla="*/ 1312976 w 1312976"/>
                <a:gd name="connsiteY10" fmla="*/ 1361485 h 1701363"/>
                <a:gd name="connsiteX11" fmla="*/ 915064 w 1312976"/>
                <a:gd name="connsiteY11" fmla="*/ 1361485 h 170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12976" h="1701363">
                  <a:moveTo>
                    <a:pt x="653834" y="1701363"/>
                  </a:moveTo>
                  <a:lnTo>
                    <a:pt x="0" y="1701363"/>
                  </a:lnTo>
                  <a:lnTo>
                    <a:pt x="261230" y="1361485"/>
                  </a:lnTo>
                  <a:lnTo>
                    <a:pt x="209105" y="1361485"/>
                  </a:lnTo>
                  <a:lnTo>
                    <a:pt x="209105" y="339879"/>
                  </a:lnTo>
                  <a:lnTo>
                    <a:pt x="261231" y="339879"/>
                  </a:lnTo>
                  <a:lnTo>
                    <a:pt x="0" y="0"/>
                  </a:lnTo>
                  <a:lnTo>
                    <a:pt x="653834" y="0"/>
                  </a:lnTo>
                  <a:lnTo>
                    <a:pt x="915065" y="339879"/>
                  </a:lnTo>
                  <a:lnTo>
                    <a:pt x="1312976" y="339879"/>
                  </a:lnTo>
                  <a:lnTo>
                    <a:pt x="1312976" y="1361485"/>
                  </a:lnTo>
                  <a:lnTo>
                    <a:pt x="915064" y="1361485"/>
                  </a:lnTo>
                  <a:close/>
                </a:path>
              </a:pathLst>
            </a:custGeom>
            <a:solidFill>
              <a:srgbClr val="0271C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defRPr/>
              </a:pPr>
              <a:endParaRPr lang="zh-CN" altLang="en-US">
                <a:solidFill>
                  <a:prstClr val="black"/>
                </a:solidFill>
                <a:cs typeface="+mn-ea"/>
                <a:sym typeface="+mn-lt"/>
              </a:endParaRPr>
            </a:p>
          </p:txBody>
        </p:sp>
        <p:sp>
          <p:nvSpPr>
            <p:cNvPr id="16" name="任意多边形 15"/>
            <p:cNvSpPr/>
            <p:nvPr/>
          </p:nvSpPr>
          <p:spPr>
            <a:xfrm rot="5400000">
              <a:off x="7751852" y="2819046"/>
              <a:ext cx="1021607" cy="1219907"/>
            </a:xfrm>
            <a:custGeom>
              <a:avLst/>
              <a:gdLst>
                <a:gd name="connsiteX0" fmla="*/ 0 w 1021607"/>
                <a:gd name="connsiteY0" fmla="*/ 1219907 h 1219907"/>
                <a:gd name="connsiteX1" fmla="*/ 0 w 1021607"/>
                <a:gd name="connsiteY1" fmla="*/ 116036 h 1219907"/>
                <a:gd name="connsiteX2" fmla="*/ 381631 w 1021607"/>
                <a:gd name="connsiteY2" fmla="*/ 116036 h 1219907"/>
                <a:gd name="connsiteX3" fmla="*/ 510804 w 1021607"/>
                <a:gd name="connsiteY3" fmla="*/ 0 h 1219907"/>
                <a:gd name="connsiteX4" fmla="*/ 639977 w 1021607"/>
                <a:gd name="connsiteY4" fmla="*/ 116036 h 1219907"/>
                <a:gd name="connsiteX5" fmla="*/ 1021607 w 1021607"/>
                <a:gd name="connsiteY5" fmla="*/ 116036 h 1219907"/>
                <a:gd name="connsiteX6" fmla="*/ 1021607 w 1021607"/>
                <a:gd name="connsiteY6" fmla="*/ 1219907 h 121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5" name="任意多边形 14"/>
            <p:cNvSpPr/>
            <p:nvPr/>
          </p:nvSpPr>
          <p:spPr>
            <a:xfrm rot="5400000">
              <a:off x="6671246" y="2819047"/>
              <a:ext cx="1021607" cy="1219907"/>
            </a:xfrm>
            <a:custGeom>
              <a:avLst/>
              <a:gdLst>
                <a:gd name="connsiteX0" fmla="*/ 0 w 1021607"/>
                <a:gd name="connsiteY0" fmla="*/ 1219907 h 1219907"/>
                <a:gd name="connsiteX1" fmla="*/ 0 w 1021607"/>
                <a:gd name="connsiteY1" fmla="*/ 116036 h 1219907"/>
                <a:gd name="connsiteX2" fmla="*/ 381631 w 1021607"/>
                <a:gd name="connsiteY2" fmla="*/ 116036 h 1219907"/>
                <a:gd name="connsiteX3" fmla="*/ 510804 w 1021607"/>
                <a:gd name="connsiteY3" fmla="*/ 0 h 1219907"/>
                <a:gd name="connsiteX4" fmla="*/ 639977 w 1021607"/>
                <a:gd name="connsiteY4" fmla="*/ 116036 h 1219907"/>
                <a:gd name="connsiteX5" fmla="*/ 1021607 w 1021607"/>
                <a:gd name="connsiteY5" fmla="*/ 116036 h 1219907"/>
                <a:gd name="connsiteX6" fmla="*/ 1021607 w 1021607"/>
                <a:gd name="connsiteY6" fmla="*/ 1219907 h 121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rgbClr val="0271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4" name="任意多边形 13"/>
            <p:cNvSpPr/>
            <p:nvPr/>
          </p:nvSpPr>
          <p:spPr>
            <a:xfrm rot="5400000">
              <a:off x="5566609" y="2819048"/>
              <a:ext cx="1021607" cy="1219907"/>
            </a:xfrm>
            <a:custGeom>
              <a:avLst/>
              <a:gdLst>
                <a:gd name="connsiteX0" fmla="*/ 0 w 1021607"/>
                <a:gd name="connsiteY0" fmla="*/ 1219907 h 1219907"/>
                <a:gd name="connsiteX1" fmla="*/ 0 w 1021607"/>
                <a:gd name="connsiteY1" fmla="*/ 116036 h 1219907"/>
                <a:gd name="connsiteX2" fmla="*/ 381631 w 1021607"/>
                <a:gd name="connsiteY2" fmla="*/ 116036 h 1219907"/>
                <a:gd name="connsiteX3" fmla="*/ 510804 w 1021607"/>
                <a:gd name="connsiteY3" fmla="*/ 0 h 1219907"/>
                <a:gd name="connsiteX4" fmla="*/ 639977 w 1021607"/>
                <a:gd name="connsiteY4" fmla="*/ 116036 h 1219907"/>
                <a:gd name="connsiteX5" fmla="*/ 1021607 w 1021607"/>
                <a:gd name="connsiteY5" fmla="*/ 116036 h 1219907"/>
                <a:gd name="connsiteX6" fmla="*/ 1021607 w 1021607"/>
                <a:gd name="connsiteY6" fmla="*/ 1219907 h 121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 name="任意多边形 10"/>
            <p:cNvSpPr/>
            <p:nvPr/>
          </p:nvSpPr>
          <p:spPr>
            <a:xfrm rot="16200000">
              <a:off x="3663949" y="2471740"/>
              <a:ext cx="1904999" cy="1914523"/>
            </a:xfrm>
            <a:custGeom>
              <a:avLst/>
              <a:gdLst>
                <a:gd name="connsiteX0" fmla="*/ 1904845 w 1904999"/>
                <a:gd name="connsiteY0" fmla="*/ 1752153 h 1914523"/>
                <a:gd name="connsiteX1" fmla="*/ 1877202 w 1904999"/>
                <a:gd name="connsiteY1" fmla="*/ 1803749 h 1914523"/>
                <a:gd name="connsiteX2" fmla="*/ 1875316 w 1904999"/>
                <a:gd name="connsiteY2" fmla="*/ 1806080 h 1914523"/>
                <a:gd name="connsiteX3" fmla="*/ 1694971 w 1904999"/>
                <a:gd name="connsiteY3" fmla="*/ 1808463 h 1914523"/>
                <a:gd name="connsiteX4" fmla="*/ 1070569 w 1904999"/>
                <a:gd name="connsiteY4" fmla="*/ 1808462 h 1914523"/>
                <a:gd name="connsiteX5" fmla="*/ 952500 w 1904999"/>
                <a:gd name="connsiteY5" fmla="*/ 1914523 h 1914523"/>
                <a:gd name="connsiteX6" fmla="*/ 834430 w 1904999"/>
                <a:gd name="connsiteY6" fmla="*/ 1808461 h 1914523"/>
                <a:gd name="connsiteX7" fmla="*/ 196759 w 1904999"/>
                <a:gd name="connsiteY7" fmla="*/ 1808459 h 1914523"/>
                <a:gd name="connsiteX8" fmla="*/ 29203 w 1904999"/>
                <a:gd name="connsiteY8" fmla="*/ 1806079 h 1914523"/>
                <a:gd name="connsiteX9" fmla="*/ 27317 w 1904999"/>
                <a:gd name="connsiteY9" fmla="*/ 1803748 h 1914523"/>
                <a:gd name="connsiteX10" fmla="*/ 2898 w 1904999"/>
                <a:gd name="connsiteY10" fmla="*/ 1724324 h 1914523"/>
                <a:gd name="connsiteX11" fmla="*/ 815756 w 1904999"/>
                <a:gd name="connsiteY11" fmla="*/ 123258 h 1914523"/>
                <a:gd name="connsiteX12" fmla="*/ 833024 w 1904999"/>
                <a:gd name="connsiteY12" fmla="*/ 91381 h 1914523"/>
                <a:gd name="connsiteX13" fmla="*/ 955923 w 1904999"/>
                <a:gd name="connsiteY13" fmla="*/ 601 h 1914523"/>
                <a:gd name="connsiteX14" fmla="*/ 959324 w 1904999"/>
                <a:gd name="connsiteY14" fmla="*/ 0 h 1914523"/>
                <a:gd name="connsiteX15" fmla="*/ 1078826 w 1904999"/>
                <a:gd name="connsiteY15" fmla="*/ 91381 h 1914523"/>
                <a:gd name="connsiteX16" fmla="*/ 1148780 w 1904999"/>
                <a:gd name="connsiteY16" fmla="*/ 220519 h 1914523"/>
                <a:gd name="connsiteX17" fmla="*/ 1623257 w 1904999"/>
                <a:gd name="connsiteY17" fmla="*/ 1155085 h 1914523"/>
                <a:gd name="connsiteX18" fmla="*/ 1620212 w 1904999"/>
                <a:gd name="connsiteY18" fmla="*/ 1153362 h 1914523"/>
                <a:gd name="connsiteX19" fmla="*/ 1883174 w 1904999"/>
                <a:gd name="connsiteY19" fmla="*/ 1670667 h 1914523"/>
                <a:gd name="connsiteX20" fmla="*/ 1904845 w 1904999"/>
                <a:gd name="connsiteY20" fmla="*/ 1752153 h 1914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904999" h="1914523">
                  <a:moveTo>
                    <a:pt x="1904845" y="1752153"/>
                  </a:moveTo>
                  <a:cubicBezTo>
                    <a:pt x="1903540" y="1774608"/>
                    <a:pt x="1894016" y="1792082"/>
                    <a:pt x="1877202" y="1803749"/>
                  </a:cubicBezTo>
                  <a:cubicBezTo>
                    <a:pt x="1876917" y="1804790"/>
                    <a:pt x="1905689" y="1805294"/>
                    <a:pt x="1875316" y="1806080"/>
                  </a:cubicBezTo>
                  <a:cubicBezTo>
                    <a:pt x="1844945" y="1806866"/>
                    <a:pt x="1832201" y="1809506"/>
                    <a:pt x="1694971" y="1808463"/>
                  </a:cubicBezTo>
                  <a:lnTo>
                    <a:pt x="1070569" y="1808462"/>
                  </a:lnTo>
                  <a:lnTo>
                    <a:pt x="952500" y="1914523"/>
                  </a:lnTo>
                  <a:lnTo>
                    <a:pt x="834430" y="1808461"/>
                  </a:lnTo>
                  <a:lnTo>
                    <a:pt x="196759" y="1808459"/>
                  </a:lnTo>
                  <a:cubicBezTo>
                    <a:pt x="94828" y="1809500"/>
                    <a:pt x="60068" y="1830323"/>
                    <a:pt x="29203" y="1806079"/>
                  </a:cubicBezTo>
                  <a:cubicBezTo>
                    <a:pt x="28391" y="1805443"/>
                    <a:pt x="28332" y="1804453"/>
                    <a:pt x="27317" y="1803748"/>
                  </a:cubicBezTo>
                  <a:cubicBezTo>
                    <a:pt x="4061" y="1787610"/>
                    <a:pt x="-5249" y="1760366"/>
                    <a:pt x="2898" y="1724324"/>
                  </a:cubicBezTo>
                  <a:lnTo>
                    <a:pt x="815756" y="123258"/>
                  </a:lnTo>
                  <a:lnTo>
                    <a:pt x="833024" y="91381"/>
                  </a:lnTo>
                  <a:cubicBezTo>
                    <a:pt x="866887" y="28860"/>
                    <a:pt x="911551" y="-1578"/>
                    <a:pt x="955923" y="601"/>
                  </a:cubicBezTo>
                  <a:cubicBezTo>
                    <a:pt x="957052" y="24"/>
                    <a:pt x="958190" y="0"/>
                    <a:pt x="959324" y="0"/>
                  </a:cubicBezTo>
                  <a:cubicBezTo>
                    <a:pt x="1002574" y="0"/>
                    <a:pt x="1045826" y="30460"/>
                    <a:pt x="1078826" y="91381"/>
                  </a:cubicBezTo>
                  <a:lnTo>
                    <a:pt x="1148780" y="220519"/>
                  </a:lnTo>
                  <a:lnTo>
                    <a:pt x="1623257" y="1155085"/>
                  </a:lnTo>
                  <a:lnTo>
                    <a:pt x="1620212" y="1153362"/>
                  </a:lnTo>
                  <a:lnTo>
                    <a:pt x="1883174" y="1670667"/>
                  </a:lnTo>
                  <a:cubicBezTo>
                    <a:pt x="1899236" y="1702261"/>
                    <a:pt x="1906150" y="1729698"/>
                    <a:pt x="1904845" y="1752153"/>
                  </a:cubicBezTo>
                  <a:close/>
                </a:path>
              </a:pathLst>
            </a:custGeom>
            <a:solidFill>
              <a:srgbClr val="0271C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defRPr/>
              </a:pPr>
              <a:endParaRPr lang="zh-CN" altLang="en-US">
                <a:solidFill>
                  <a:prstClr val="white"/>
                </a:solidFill>
                <a:cs typeface="+mn-ea"/>
                <a:sym typeface="+mn-lt"/>
              </a:endParaRPr>
            </a:p>
          </p:txBody>
        </p:sp>
      </p:grpSp>
      <p:grpSp>
        <p:nvGrpSpPr>
          <p:cNvPr id="20" name="Group 4"/>
          <p:cNvGrpSpPr>
            <a:grpSpLocks noChangeAspect="1"/>
          </p:cNvGrpSpPr>
          <p:nvPr/>
        </p:nvGrpSpPr>
        <p:grpSpPr bwMode="auto">
          <a:xfrm>
            <a:off x="6587532" y="3422148"/>
            <a:ext cx="436982" cy="459201"/>
            <a:chOff x="-334" y="2326"/>
            <a:chExt cx="472" cy="496"/>
          </a:xfrm>
          <a:solidFill>
            <a:schemeClr val="bg1"/>
          </a:solidFill>
          <a:effectLst/>
        </p:grpSpPr>
        <p:sp>
          <p:nvSpPr>
            <p:cNvPr id="21" name="Freeform 5"/>
            <p:cNvSpPr/>
            <p:nvPr/>
          </p:nvSpPr>
          <p:spPr bwMode="auto">
            <a:xfrm>
              <a:off x="-334" y="2326"/>
              <a:ext cx="472" cy="294"/>
            </a:xfrm>
            <a:custGeom>
              <a:avLst/>
              <a:gdLst>
                <a:gd name="T0" fmla="*/ 295 w 472"/>
                <a:gd name="T1" fmla="*/ 25 h 294"/>
                <a:gd name="T2" fmla="*/ 350 w 472"/>
                <a:gd name="T3" fmla="*/ 76 h 294"/>
                <a:gd name="T4" fmla="*/ 270 w 472"/>
                <a:gd name="T5" fmla="*/ 156 h 294"/>
                <a:gd name="T6" fmla="*/ 228 w 472"/>
                <a:gd name="T7" fmla="*/ 118 h 294"/>
                <a:gd name="T8" fmla="*/ 228 w 472"/>
                <a:gd name="T9" fmla="*/ 118 h 294"/>
                <a:gd name="T10" fmla="*/ 181 w 472"/>
                <a:gd name="T11" fmla="*/ 67 h 294"/>
                <a:gd name="T12" fmla="*/ 177 w 472"/>
                <a:gd name="T13" fmla="*/ 67 h 294"/>
                <a:gd name="T14" fmla="*/ 177 w 472"/>
                <a:gd name="T15" fmla="*/ 67 h 294"/>
                <a:gd name="T16" fmla="*/ 131 w 472"/>
                <a:gd name="T17" fmla="*/ 118 h 294"/>
                <a:gd name="T18" fmla="*/ 131 w 472"/>
                <a:gd name="T19" fmla="*/ 118 h 294"/>
                <a:gd name="T20" fmla="*/ 0 w 472"/>
                <a:gd name="T21" fmla="*/ 244 h 294"/>
                <a:gd name="T22" fmla="*/ 50 w 472"/>
                <a:gd name="T23" fmla="*/ 294 h 294"/>
                <a:gd name="T24" fmla="*/ 177 w 472"/>
                <a:gd name="T25" fmla="*/ 168 h 294"/>
                <a:gd name="T26" fmla="*/ 219 w 472"/>
                <a:gd name="T27" fmla="*/ 206 h 294"/>
                <a:gd name="T28" fmla="*/ 219 w 472"/>
                <a:gd name="T29" fmla="*/ 206 h 294"/>
                <a:gd name="T30" fmla="*/ 266 w 472"/>
                <a:gd name="T31" fmla="*/ 257 h 294"/>
                <a:gd name="T32" fmla="*/ 270 w 472"/>
                <a:gd name="T33" fmla="*/ 257 h 294"/>
                <a:gd name="T34" fmla="*/ 270 w 472"/>
                <a:gd name="T35" fmla="*/ 257 h 294"/>
                <a:gd name="T36" fmla="*/ 316 w 472"/>
                <a:gd name="T37" fmla="*/ 206 h 294"/>
                <a:gd name="T38" fmla="*/ 316 w 472"/>
                <a:gd name="T39" fmla="*/ 206 h 294"/>
                <a:gd name="T40" fmla="*/ 396 w 472"/>
                <a:gd name="T41" fmla="*/ 126 h 294"/>
                <a:gd name="T42" fmla="*/ 451 w 472"/>
                <a:gd name="T43" fmla="*/ 177 h 294"/>
                <a:gd name="T44" fmla="*/ 460 w 472"/>
                <a:gd name="T45" fmla="*/ 88 h 294"/>
                <a:gd name="T46" fmla="*/ 472 w 472"/>
                <a:gd name="T47" fmla="*/ 0 h 294"/>
                <a:gd name="T48" fmla="*/ 384 w 472"/>
                <a:gd name="T49" fmla="*/ 13 h 294"/>
                <a:gd name="T50" fmla="*/ 295 w 472"/>
                <a:gd name="T51" fmla="*/ 25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72" h="294">
                  <a:moveTo>
                    <a:pt x="295" y="25"/>
                  </a:moveTo>
                  <a:lnTo>
                    <a:pt x="350" y="76"/>
                  </a:lnTo>
                  <a:lnTo>
                    <a:pt x="270" y="156"/>
                  </a:lnTo>
                  <a:lnTo>
                    <a:pt x="228" y="118"/>
                  </a:lnTo>
                  <a:lnTo>
                    <a:pt x="228" y="118"/>
                  </a:lnTo>
                  <a:lnTo>
                    <a:pt x="181" y="67"/>
                  </a:lnTo>
                  <a:lnTo>
                    <a:pt x="177" y="67"/>
                  </a:lnTo>
                  <a:lnTo>
                    <a:pt x="177" y="67"/>
                  </a:lnTo>
                  <a:lnTo>
                    <a:pt x="131" y="118"/>
                  </a:lnTo>
                  <a:lnTo>
                    <a:pt x="131" y="118"/>
                  </a:lnTo>
                  <a:lnTo>
                    <a:pt x="0" y="244"/>
                  </a:lnTo>
                  <a:lnTo>
                    <a:pt x="50" y="294"/>
                  </a:lnTo>
                  <a:lnTo>
                    <a:pt x="177" y="168"/>
                  </a:lnTo>
                  <a:lnTo>
                    <a:pt x="219" y="206"/>
                  </a:lnTo>
                  <a:lnTo>
                    <a:pt x="219" y="206"/>
                  </a:lnTo>
                  <a:lnTo>
                    <a:pt x="266" y="257"/>
                  </a:lnTo>
                  <a:lnTo>
                    <a:pt x="270" y="257"/>
                  </a:lnTo>
                  <a:lnTo>
                    <a:pt x="270" y="257"/>
                  </a:lnTo>
                  <a:lnTo>
                    <a:pt x="316" y="206"/>
                  </a:lnTo>
                  <a:lnTo>
                    <a:pt x="316" y="206"/>
                  </a:lnTo>
                  <a:lnTo>
                    <a:pt x="396" y="126"/>
                  </a:lnTo>
                  <a:lnTo>
                    <a:pt x="451" y="177"/>
                  </a:lnTo>
                  <a:lnTo>
                    <a:pt x="460" y="88"/>
                  </a:lnTo>
                  <a:lnTo>
                    <a:pt x="472" y="0"/>
                  </a:lnTo>
                  <a:lnTo>
                    <a:pt x="384" y="13"/>
                  </a:lnTo>
                  <a:lnTo>
                    <a:pt x="295" y="2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2" name="Rectangle 6"/>
            <p:cNvSpPr>
              <a:spLocks noChangeArrowheads="1"/>
            </p:cNvSpPr>
            <p:nvPr/>
          </p:nvSpPr>
          <p:spPr bwMode="auto">
            <a:xfrm>
              <a:off x="-305" y="2704"/>
              <a:ext cx="85" cy="1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3" name="Rectangle 7"/>
            <p:cNvSpPr>
              <a:spLocks noChangeArrowheads="1"/>
            </p:cNvSpPr>
            <p:nvPr/>
          </p:nvSpPr>
          <p:spPr bwMode="auto">
            <a:xfrm>
              <a:off x="-182" y="2599"/>
              <a:ext cx="80" cy="22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4" name="Rectangle 8"/>
            <p:cNvSpPr>
              <a:spLocks noChangeArrowheads="1"/>
            </p:cNvSpPr>
            <p:nvPr/>
          </p:nvSpPr>
          <p:spPr bwMode="auto">
            <a:xfrm>
              <a:off x="-64" y="2654"/>
              <a:ext cx="84" cy="1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5" name="Rectangle 9"/>
            <p:cNvSpPr>
              <a:spLocks noChangeArrowheads="1"/>
            </p:cNvSpPr>
            <p:nvPr/>
          </p:nvSpPr>
          <p:spPr bwMode="auto">
            <a:xfrm>
              <a:off x="54" y="2549"/>
              <a:ext cx="80" cy="27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26" name="Freeform 13"/>
          <p:cNvSpPr>
            <a:spLocks noEditPoints="1"/>
          </p:cNvSpPr>
          <p:nvPr/>
        </p:nvSpPr>
        <p:spPr bwMode="auto">
          <a:xfrm>
            <a:off x="5139905" y="3430735"/>
            <a:ext cx="451827" cy="442026"/>
          </a:xfrm>
          <a:custGeom>
            <a:avLst/>
            <a:gdLst>
              <a:gd name="T0" fmla="*/ 123 w 192"/>
              <a:gd name="T1" fmla="*/ 175 h 188"/>
              <a:gd name="T2" fmla="*/ 123 w 192"/>
              <a:gd name="T3" fmla="*/ 148 h 188"/>
              <a:gd name="T4" fmla="*/ 68 w 192"/>
              <a:gd name="T5" fmla="*/ 149 h 188"/>
              <a:gd name="T6" fmla="*/ 68 w 192"/>
              <a:gd name="T7" fmla="*/ 176 h 188"/>
              <a:gd name="T8" fmla="*/ 56 w 192"/>
              <a:gd name="T9" fmla="*/ 182 h 188"/>
              <a:gd name="T10" fmla="*/ 60 w 192"/>
              <a:gd name="T11" fmla="*/ 188 h 188"/>
              <a:gd name="T12" fmla="*/ 130 w 192"/>
              <a:gd name="T13" fmla="*/ 188 h 188"/>
              <a:gd name="T14" fmla="*/ 135 w 192"/>
              <a:gd name="T15" fmla="*/ 183 h 188"/>
              <a:gd name="T16" fmla="*/ 123 w 192"/>
              <a:gd name="T17" fmla="*/ 175 h 188"/>
              <a:gd name="T18" fmla="*/ 173 w 192"/>
              <a:gd name="T19" fmla="*/ 0 h 188"/>
              <a:gd name="T20" fmla="*/ 18 w 192"/>
              <a:gd name="T21" fmla="*/ 0 h 188"/>
              <a:gd name="T22" fmla="*/ 0 w 192"/>
              <a:gd name="T23" fmla="*/ 19 h 188"/>
              <a:gd name="T24" fmla="*/ 0 w 192"/>
              <a:gd name="T25" fmla="*/ 126 h 188"/>
              <a:gd name="T26" fmla="*/ 18 w 192"/>
              <a:gd name="T27" fmla="*/ 144 h 188"/>
              <a:gd name="T28" fmla="*/ 173 w 192"/>
              <a:gd name="T29" fmla="*/ 144 h 188"/>
              <a:gd name="T30" fmla="*/ 192 w 192"/>
              <a:gd name="T31" fmla="*/ 126 h 188"/>
              <a:gd name="T32" fmla="*/ 192 w 192"/>
              <a:gd name="T33" fmla="*/ 19 h 188"/>
              <a:gd name="T34" fmla="*/ 173 w 192"/>
              <a:gd name="T35" fmla="*/ 0 h 188"/>
              <a:gd name="T36" fmla="*/ 180 w 192"/>
              <a:gd name="T37" fmla="*/ 100 h 188"/>
              <a:gd name="T38" fmla="*/ 167 w 192"/>
              <a:gd name="T39" fmla="*/ 112 h 188"/>
              <a:gd name="T40" fmla="*/ 24 w 192"/>
              <a:gd name="T41" fmla="*/ 112 h 188"/>
              <a:gd name="T42" fmla="*/ 11 w 192"/>
              <a:gd name="T43" fmla="*/ 100 h 188"/>
              <a:gd name="T44" fmla="*/ 11 w 192"/>
              <a:gd name="T45" fmla="*/ 25 h 188"/>
              <a:gd name="T46" fmla="*/ 24 w 192"/>
              <a:gd name="T47" fmla="*/ 12 h 188"/>
              <a:gd name="T48" fmla="*/ 167 w 192"/>
              <a:gd name="T49" fmla="*/ 12 h 188"/>
              <a:gd name="T50" fmla="*/ 180 w 192"/>
              <a:gd name="T51" fmla="*/ 25 h 188"/>
              <a:gd name="T52" fmla="*/ 180 w 192"/>
              <a:gd name="T53" fmla="*/ 10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7" name="Freeform 21"/>
          <p:cNvSpPr>
            <a:spLocks noEditPoints="1"/>
          </p:cNvSpPr>
          <p:nvPr/>
        </p:nvSpPr>
        <p:spPr bwMode="auto">
          <a:xfrm>
            <a:off x="8036643" y="3414564"/>
            <a:ext cx="472409" cy="474369"/>
          </a:xfrm>
          <a:custGeom>
            <a:avLst/>
            <a:gdLst>
              <a:gd name="T0" fmla="*/ 198 w 201"/>
              <a:gd name="T1" fmla="*/ 35 h 202"/>
              <a:gd name="T2" fmla="*/ 188 w 201"/>
              <a:gd name="T3" fmla="*/ 44 h 202"/>
              <a:gd name="T4" fmla="*/ 157 w 201"/>
              <a:gd name="T5" fmla="*/ 13 h 202"/>
              <a:gd name="T6" fmla="*/ 167 w 201"/>
              <a:gd name="T7" fmla="*/ 4 h 202"/>
              <a:gd name="T8" fmla="*/ 179 w 201"/>
              <a:gd name="T9" fmla="*/ 3 h 202"/>
              <a:gd name="T10" fmla="*/ 198 w 201"/>
              <a:gd name="T11" fmla="*/ 23 h 202"/>
              <a:gd name="T12" fmla="*/ 198 w 201"/>
              <a:gd name="T13" fmla="*/ 35 h 202"/>
              <a:gd name="T14" fmla="*/ 115 w 201"/>
              <a:gd name="T15" fmla="*/ 117 h 202"/>
              <a:gd name="T16" fmla="*/ 84 w 201"/>
              <a:gd name="T17" fmla="*/ 86 h 202"/>
              <a:gd name="T18" fmla="*/ 153 w 201"/>
              <a:gd name="T19" fmla="*/ 18 h 202"/>
              <a:gd name="T20" fmla="*/ 184 w 201"/>
              <a:gd name="T21" fmla="*/ 49 h 202"/>
              <a:gd name="T22" fmla="*/ 115 w 201"/>
              <a:gd name="T23" fmla="*/ 117 h 202"/>
              <a:gd name="T24" fmla="*/ 111 w 201"/>
              <a:gd name="T25" fmla="*/ 121 h 202"/>
              <a:gd name="T26" fmla="*/ 67 w 201"/>
              <a:gd name="T27" fmla="*/ 133 h 202"/>
              <a:gd name="T28" fmla="*/ 80 w 201"/>
              <a:gd name="T29" fmla="*/ 90 h 202"/>
              <a:gd name="T30" fmla="*/ 111 w 201"/>
              <a:gd name="T31" fmla="*/ 121 h 202"/>
              <a:gd name="T32" fmla="*/ 39 w 201"/>
              <a:gd name="T33" fmla="*/ 26 h 202"/>
              <a:gd name="T34" fmla="*/ 20 w 201"/>
              <a:gd name="T35" fmla="*/ 45 h 202"/>
              <a:gd name="T36" fmla="*/ 20 w 201"/>
              <a:gd name="T37" fmla="*/ 162 h 202"/>
              <a:gd name="T38" fmla="*/ 39 w 201"/>
              <a:gd name="T39" fmla="*/ 182 h 202"/>
              <a:gd name="T40" fmla="*/ 156 w 201"/>
              <a:gd name="T41" fmla="*/ 182 h 202"/>
              <a:gd name="T42" fmla="*/ 176 w 201"/>
              <a:gd name="T43" fmla="*/ 162 h 202"/>
              <a:gd name="T44" fmla="*/ 176 w 201"/>
              <a:gd name="T45" fmla="*/ 85 h 202"/>
              <a:gd name="T46" fmla="*/ 196 w 201"/>
              <a:gd name="T47" fmla="*/ 66 h 202"/>
              <a:gd name="T48" fmla="*/ 196 w 201"/>
              <a:gd name="T49" fmla="*/ 169 h 202"/>
              <a:gd name="T50" fmla="*/ 163 w 201"/>
              <a:gd name="T51" fmla="*/ 202 h 202"/>
              <a:gd name="T52" fmla="*/ 32 w 201"/>
              <a:gd name="T53" fmla="*/ 202 h 202"/>
              <a:gd name="T54" fmla="*/ 0 w 201"/>
              <a:gd name="T55" fmla="*/ 169 h 202"/>
              <a:gd name="T56" fmla="*/ 0 w 201"/>
              <a:gd name="T57" fmla="*/ 40 h 202"/>
              <a:gd name="T58" fmla="*/ 32 w 201"/>
              <a:gd name="T59" fmla="*/ 6 h 202"/>
              <a:gd name="T60" fmla="*/ 136 w 201"/>
              <a:gd name="T61" fmla="*/ 6 h 202"/>
              <a:gd name="T62" fmla="*/ 116 w 201"/>
              <a:gd name="T63" fmla="*/ 26 h 202"/>
              <a:gd name="T64" fmla="*/ 39 w 201"/>
              <a:gd name="T65" fmla="*/ 2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1" h="202">
                <a:moveTo>
                  <a:pt x="198" y="35"/>
                </a:moveTo>
                <a:cubicBezTo>
                  <a:pt x="188" y="44"/>
                  <a:pt x="188" y="44"/>
                  <a:pt x="188" y="44"/>
                </a:cubicBezTo>
                <a:cubicBezTo>
                  <a:pt x="157" y="13"/>
                  <a:pt x="157" y="13"/>
                  <a:pt x="157" y="13"/>
                </a:cubicBezTo>
                <a:cubicBezTo>
                  <a:pt x="167" y="4"/>
                  <a:pt x="167" y="4"/>
                  <a:pt x="167" y="4"/>
                </a:cubicBezTo>
                <a:cubicBezTo>
                  <a:pt x="170" y="0"/>
                  <a:pt x="175" y="0"/>
                  <a:pt x="179" y="3"/>
                </a:cubicBezTo>
                <a:cubicBezTo>
                  <a:pt x="198" y="23"/>
                  <a:pt x="198" y="23"/>
                  <a:pt x="198" y="23"/>
                </a:cubicBezTo>
                <a:cubicBezTo>
                  <a:pt x="201" y="26"/>
                  <a:pt x="201" y="31"/>
                  <a:pt x="198" y="35"/>
                </a:cubicBezTo>
                <a:close/>
                <a:moveTo>
                  <a:pt x="115" y="117"/>
                </a:moveTo>
                <a:cubicBezTo>
                  <a:pt x="84" y="86"/>
                  <a:pt x="84" y="86"/>
                  <a:pt x="84" y="86"/>
                </a:cubicBezTo>
                <a:cubicBezTo>
                  <a:pt x="153" y="18"/>
                  <a:pt x="153" y="18"/>
                  <a:pt x="153" y="18"/>
                </a:cubicBezTo>
                <a:cubicBezTo>
                  <a:pt x="184" y="49"/>
                  <a:pt x="184" y="49"/>
                  <a:pt x="184" y="49"/>
                </a:cubicBezTo>
                <a:lnTo>
                  <a:pt x="115" y="117"/>
                </a:lnTo>
                <a:close/>
                <a:moveTo>
                  <a:pt x="111" y="121"/>
                </a:moveTo>
                <a:cubicBezTo>
                  <a:pt x="67" y="133"/>
                  <a:pt x="67" y="133"/>
                  <a:pt x="67" y="133"/>
                </a:cubicBezTo>
                <a:cubicBezTo>
                  <a:pt x="80" y="90"/>
                  <a:pt x="80" y="90"/>
                  <a:pt x="80" y="90"/>
                </a:cubicBezTo>
                <a:lnTo>
                  <a:pt x="111" y="121"/>
                </a:lnTo>
                <a:close/>
                <a:moveTo>
                  <a:pt x="39" y="26"/>
                </a:moveTo>
                <a:cubicBezTo>
                  <a:pt x="28" y="26"/>
                  <a:pt x="20" y="34"/>
                  <a:pt x="20" y="45"/>
                </a:cubicBezTo>
                <a:cubicBezTo>
                  <a:pt x="20" y="162"/>
                  <a:pt x="20" y="162"/>
                  <a:pt x="20" y="162"/>
                </a:cubicBezTo>
                <a:cubicBezTo>
                  <a:pt x="20" y="173"/>
                  <a:pt x="28" y="182"/>
                  <a:pt x="39" y="182"/>
                </a:cubicBezTo>
                <a:cubicBezTo>
                  <a:pt x="156" y="182"/>
                  <a:pt x="156" y="182"/>
                  <a:pt x="156" y="182"/>
                </a:cubicBezTo>
                <a:cubicBezTo>
                  <a:pt x="167" y="182"/>
                  <a:pt x="176" y="173"/>
                  <a:pt x="176" y="162"/>
                </a:cubicBezTo>
                <a:cubicBezTo>
                  <a:pt x="176" y="85"/>
                  <a:pt x="176" y="85"/>
                  <a:pt x="176" y="85"/>
                </a:cubicBezTo>
                <a:cubicBezTo>
                  <a:pt x="196" y="66"/>
                  <a:pt x="196" y="66"/>
                  <a:pt x="196" y="66"/>
                </a:cubicBezTo>
                <a:cubicBezTo>
                  <a:pt x="196" y="169"/>
                  <a:pt x="196" y="169"/>
                  <a:pt x="196" y="169"/>
                </a:cubicBezTo>
                <a:cubicBezTo>
                  <a:pt x="196" y="187"/>
                  <a:pt x="181" y="202"/>
                  <a:pt x="163" y="202"/>
                </a:cubicBezTo>
                <a:cubicBezTo>
                  <a:pt x="32" y="202"/>
                  <a:pt x="32" y="202"/>
                  <a:pt x="32" y="202"/>
                </a:cubicBezTo>
                <a:cubicBezTo>
                  <a:pt x="14" y="202"/>
                  <a:pt x="0" y="187"/>
                  <a:pt x="0" y="169"/>
                </a:cubicBezTo>
                <a:cubicBezTo>
                  <a:pt x="0" y="40"/>
                  <a:pt x="0" y="40"/>
                  <a:pt x="0" y="40"/>
                </a:cubicBezTo>
                <a:cubicBezTo>
                  <a:pt x="0" y="22"/>
                  <a:pt x="14" y="6"/>
                  <a:pt x="32" y="6"/>
                </a:cubicBezTo>
                <a:cubicBezTo>
                  <a:pt x="136" y="6"/>
                  <a:pt x="136" y="6"/>
                  <a:pt x="136" y="6"/>
                </a:cubicBezTo>
                <a:cubicBezTo>
                  <a:pt x="116" y="26"/>
                  <a:pt x="116" y="26"/>
                  <a:pt x="116" y="26"/>
                </a:cubicBezTo>
                <a:lnTo>
                  <a:pt x="39" y="26"/>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8" name="Freeform 25"/>
          <p:cNvSpPr>
            <a:spLocks noEditPoints="1"/>
          </p:cNvSpPr>
          <p:nvPr/>
        </p:nvSpPr>
        <p:spPr bwMode="auto">
          <a:xfrm>
            <a:off x="9499410" y="3417504"/>
            <a:ext cx="467508" cy="468488"/>
          </a:xfrm>
          <a:custGeom>
            <a:avLst/>
            <a:gdLst>
              <a:gd name="T0" fmla="*/ 186 w 199"/>
              <a:gd name="T1" fmla="*/ 80 h 200"/>
              <a:gd name="T2" fmla="*/ 170 w 199"/>
              <a:gd name="T3" fmla="*/ 80 h 200"/>
              <a:gd name="T4" fmla="*/ 163 w 199"/>
              <a:gd name="T5" fmla="*/ 64 h 200"/>
              <a:gd name="T6" fmla="*/ 175 w 199"/>
              <a:gd name="T7" fmla="*/ 52 h 200"/>
              <a:gd name="T8" fmla="*/ 175 w 199"/>
              <a:gd name="T9" fmla="*/ 33 h 200"/>
              <a:gd name="T10" fmla="*/ 165 w 199"/>
              <a:gd name="T11" fmla="*/ 24 h 200"/>
              <a:gd name="T12" fmla="*/ 146 w 199"/>
              <a:gd name="T13" fmla="*/ 24 h 200"/>
              <a:gd name="T14" fmla="*/ 135 w 199"/>
              <a:gd name="T15" fmla="*/ 36 h 200"/>
              <a:gd name="T16" fmla="*/ 120 w 199"/>
              <a:gd name="T17" fmla="*/ 30 h 200"/>
              <a:gd name="T18" fmla="*/ 120 w 199"/>
              <a:gd name="T19" fmla="*/ 13 h 200"/>
              <a:gd name="T20" fmla="*/ 106 w 199"/>
              <a:gd name="T21" fmla="*/ 0 h 200"/>
              <a:gd name="T22" fmla="*/ 93 w 199"/>
              <a:gd name="T23" fmla="*/ 0 h 200"/>
              <a:gd name="T24" fmla="*/ 80 w 199"/>
              <a:gd name="T25" fmla="*/ 13 h 200"/>
              <a:gd name="T26" fmla="*/ 80 w 199"/>
              <a:gd name="T27" fmla="*/ 30 h 200"/>
              <a:gd name="T28" fmla="*/ 64 w 199"/>
              <a:gd name="T29" fmla="*/ 36 h 200"/>
              <a:gd name="T30" fmla="*/ 52 w 199"/>
              <a:gd name="T31" fmla="*/ 24 h 200"/>
              <a:gd name="T32" fmla="*/ 33 w 199"/>
              <a:gd name="T33" fmla="*/ 24 h 200"/>
              <a:gd name="T34" fmla="*/ 24 w 199"/>
              <a:gd name="T35" fmla="*/ 33 h 200"/>
              <a:gd name="T36" fmla="*/ 24 w 199"/>
              <a:gd name="T37" fmla="*/ 52 h 200"/>
              <a:gd name="T38" fmla="*/ 36 w 199"/>
              <a:gd name="T39" fmla="*/ 64 h 200"/>
              <a:gd name="T40" fmla="*/ 29 w 199"/>
              <a:gd name="T41" fmla="*/ 80 h 200"/>
              <a:gd name="T42" fmla="*/ 13 w 199"/>
              <a:gd name="T43" fmla="*/ 80 h 200"/>
              <a:gd name="T44" fmla="*/ 0 w 199"/>
              <a:gd name="T45" fmla="*/ 93 h 200"/>
              <a:gd name="T46" fmla="*/ 0 w 199"/>
              <a:gd name="T47" fmla="*/ 107 h 200"/>
              <a:gd name="T48" fmla="*/ 13 w 199"/>
              <a:gd name="T49" fmla="*/ 120 h 200"/>
              <a:gd name="T50" fmla="*/ 29 w 199"/>
              <a:gd name="T51" fmla="*/ 120 h 200"/>
              <a:gd name="T52" fmla="*/ 35 w 199"/>
              <a:gd name="T53" fmla="*/ 135 h 200"/>
              <a:gd name="T54" fmla="*/ 24 w 199"/>
              <a:gd name="T55" fmla="*/ 147 h 200"/>
              <a:gd name="T56" fmla="*/ 24 w 199"/>
              <a:gd name="T57" fmla="*/ 166 h 200"/>
              <a:gd name="T58" fmla="*/ 33 w 199"/>
              <a:gd name="T59" fmla="*/ 175 h 200"/>
              <a:gd name="T60" fmla="*/ 52 w 199"/>
              <a:gd name="T61" fmla="*/ 175 h 200"/>
              <a:gd name="T62" fmla="*/ 63 w 199"/>
              <a:gd name="T63" fmla="*/ 163 h 200"/>
              <a:gd name="T64" fmla="*/ 80 w 199"/>
              <a:gd name="T65" fmla="*/ 170 h 200"/>
              <a:gd name="T66" fmla="*/ 80 w 199"/>
              <a:gd name="T67" fmla="*/ 186 h 200"/>
              <a:gd name="T68" fmla="*/ 93 w 199"/>
              <a:gd name="T69" fmla="*/ 200 h 200"/>
              <a:gd name="T70" fmla="*/ 106 w 199"/>
              <a:gd name="T71" fmla="*/ 200 h 200"/>
              <a:gd name="T72" fmla="*/ 120 w 199"/>
              <a:gd name="T73" fmla="*/ 186 h 200"/>
              <a:gd name="T74" fmla="*/ 120 w 199"/>
              <a:gd name="T75" fmla="*/ 170 h 200"/>
              <a:gd name="T76" fmla="*/ 135 w 199"/>
              <a:gd name="T77" fmla="*/ 164 h 200"/>
              <a:gd name="T78" fmla="*/ 146 w 199"/>
              <a:gd name="T79" fmla="*/ 175 h 200"/>
              <a:gd name="T80" fmla="*/ 165 w 199"/>
              <a:gd name="T81" fmla="*/ 175 h 200"/>
              <a:gd name="T82" fmla="*/ 175 w 199"/>
              <a:gd name="T83" fmla="*/ 166 h 200"/>
              <a:gd name="T84" fmla="*/ 175 w 199"/>
              <a:gd name="T85" fmla="*/ 147 h 200"/>
              <a:gd name="T86" fmla="*/ 163 w 199"/>
              <a:gd name="T87" fmla="*/ 135 h 200"/>
              <a:gd name="T88" fmla="*/ 170 w 199"/>
              <a:gd name="T89" fmla="*/ 120 h 200"/>
              <a:gd name="T90" fmla="*/ 186 w 199"/>
              <a:gd name="T91" fmla="*/ 120 h 200"/>
              <a:gd name="T92" fmla="*/ 199 w 199"/>
              <a:gd name="T93" fmla="*/ 107 h 200"/>
              <a:gd name="T94" fmla="*/ 199 w 199"/>
              <a:gd name="T95" fmla="*/ 93 h 200"/>
              <a:gd name="T96" fmla="*/ 186 w 199"/>
              <a:gd name="T97" fmla="*/ 80 h 200"/>
              <a:gd name="T98" fmla="*/ 100 w 199"/>
              <a:gd name="T99" fmla="*/ 140 h 200"/>
              <a:gd name="T100" fmla="*/ 60 w 199"/>
              <a:gd name="T101" fmla="*/ 100 h 200"/>
              <a:gd name="T102" fmla="*/ 100 w 199"/>
              <a:gd name="T103" fmla="*/ 60 h 200"/>
              <a:gd name="T104" fmla="*/ 139 w 199"/>
              <a:gd name="T105" fmla="*/ 100 h 200"/>
              <a:gd name="T106" fmla="*/ 100 w 199"/>
              <a:gd name="T107" fmla="*/ 140 h 200"/>
              <a:gd name="T108" fmla="*/ 100 w 199"/>
              <a:gd name="T109" fmla="*/ 80 h 200"/>
              <a:gd name="T110" fmla="*/ 80 w 199"/>
              <a:gd name="T111" fmla="*/ 100 h 200"/>
              <a:gd name="T112" fmla="*/ 100 w 199"/>
              <a:gd name="T113" fmla="*/ 120 h 200"/>
              <a:gd name="T114" fmla="*/ 120 w 199"/>
              <a:gd name="T115" fmla="*/ 100 h 200"/>
              <a:gd name="T116" fmla="*/ 100 w 199"/>
              <a:gd name="T117" fmla="*/ 8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9" h="200">
                <a:moveTo>
                  <a:pt x="186" y="80"/>
                </a:moveTo>
                <a:cubicBezTo>
                  <a:pt x="170" y="80"/>
                  <a:pt x="170" y="80"/>
                  <a:pt x="170" y="80"/>
                </a:cubicBezTo>
                <a:cubicBezTo>
                  <a:pt x="168" y="74"/>
                  <a:pt x="166" y="69"/>
                  <a:pt x="163" y="64"/>
                </a:cubicBezTo>
                <a:cubicBezTo>
                  <a:pt x="175" y="52"/>
                  <a:pt x="175" y="52"/>
                  <a:pt x="175" y="52"/>
                </a:cubicBezTo>
                <a:cubicBezTo>
                  <a:pt x="180" y="47"/>
                  <a:pt x="180" y="38"/>
                  <a:pt x="175" y="33"/>
                </a:cubicBezTo>
                <a:cubicBezTo>
                  <a:pt x="165" y="24"/>
                  <a:pt x="165" y="24"/>
                  <a:pt x="165" y="24"/>
                </a:cubicBezTo>
                <a:cubicBezTo>
                  <a:pt x="160" y="19"/>
                  <a:pt x="152" y="19"/>
                  <a:pt x="146" y="24"/>
                </a:cubicBezTo>
                <a:cubicBezTo>
                  <a:pt x="135" y="36"/>
                  <a:pt x="135" y="36"/>
                  <a:pt x="135" y="36"/>
                </a:cubicBezTo>
                <a:cubicBezTo>
                  <a:pt x="130" y="33"/>
                  <a:pt x="125" y="31"/>
                  <a:pt x="120" y="30"/>
                </a:cubicBezTo>
                <a:cubicBezTo>
                  <a:pt x="120" y="13"/>
                  <a:pt x="120" y="13"/>
                  <a:pt x="120" y="13"/>
                </a:cubicBezTo>
                <a:cubicBezTo>
                  <a:pt x="120" y="6"/>
                  <a:pt x="114" y="0"/>
                  <a:pt x="106" y="0"/>
                </a:cubicBezTo>
                <a:cubicBezTo>
                  <a:pt x="93" y="0"/>
                  <a:pt x="93" y="0"/>
                  <a:pt x="93" y="0"/>
                </a:cubicBezTo>
                <a:cubicBezTo>
                  <a:pt x="86" y="0"/>
                  <a:pt x="80" y="6"/>
                  <a:pt x="80" y="13"/>
                </a:cubicBezTo>
                <a:cubicBezTo>
                  <a:pt x="80" y="30"/>
                  <a:pt x="80" y="30"/>
                  <a:pt x="80" y="30"/>
                </a:cubicBezTo>
                <a:cubicBezTo>
                  <a:pt x="74" y="31"/>
                  <a:pt x="69" y="33"/>
                  <a:pt x="64" y="36"/>
                </a:cubicBezTo>
                <a:cubicBezTo>
                  <a:pt x="52" y="24"/>
                  <a:pt x="52" y="24"/>
                  <a:pt x="52" y="24"/>
                </a:cubicBezTo>
                <a:cubicBezTo>
                  <a:pt x="47" y="19"/>
                  <a:pt x="38" y="19"/>
                  <a:pt x="33" y="24"/>
                </a:cubicBezTo>
                <a:cubicBezTo>
                  <a:pt x="24" y="33"/>
                  <a:pt x="24" y="33"/>
                  <a:pt x="24" y="33"/>
                </a:cubicBezTo>
                <a:cubicBezTo>
                  <a:pt x="18" y="38"/>
                  <a:pt x="18" y="47"/>
                  <a:pt x="24" y="52"/>
                </a:cubicBezTo>
                <a:cubicBezTo>
                  <a:pt x="36" y="64"/>
                  <a:pt x="36" y="64"/>
                  <a:pt x="36" y="64"/>
                </a:cubicBezTo>
                <a:cubicBezTo>
                  <a:pt x="33" y="69"/>
                  <a:pt x="31" y="74"/>
                  <a:pt x="29" y="80"/>
                </a:cubicBezTo>
                <a:cubicBezTo>
                  <a:pt x="13" y="80"/>
                  <a:pt x="13" y="80"/>
                  <a:pt x="13" y="80"/>
                </a:cubicBezTo>
                <a:cubicBezTo>
                  <a:pt x="6" y="80"/>
                  <a:pt x="0" y="86"/>
                  <a:pt x="0" y="93"/>
                </a:cubicBezTo>
                <a:cubicBezTo>
                  <a:pt x="0" y="107"/>
                  <a:pt x="0" y="107"/>
                  <a:pt x="0" y="107"/>
                </a:cubicBezTo>
                <a:cubicBezTo>
                  <a:pt x="0" y="114"/>
                  <a:pt x="6" y="120"/>
                  <a:pt x="13" y="120"/>
                </a:cubicBezTo>
                <a:cubicBezTo>
                  <a:pt x="29" y="120"/>
                  <a:pt x="29" y="120"/>
                  <a:pt x="29" y="120"/>
                </a:cubicBezTo>
                <a:cubicBezTo>
                  <a:pt x="31" y="125"/>
                  <a:pt x="33" y="130"/>
                  <a:pt x="35" y="135"/>
                </a:cubicBezTo>
                <a:cubicBezTo>
                  <a:pt x="24" y="147"/>
                  <a:pt x="24" y="147"/>
                  <a:pt x="24" y="147"/>
                </a:cubicBezTo>
                <a:cubicBezTo>
                  <a:pt x="18" y="152"/>
                  <a:pt x="18" y="160"/>
                  <a:pt x="24" y="166"/>
                </a:cubicBezTo>
                <a:cubicBezTo>
                  <a:pt x="33" y="175"/>
                  <a:pt x="33" y="175"/>
                  <a:pt x="33" y="175"/>
                </a:cubicBezTo>
                <a:cubicBezTo>
                  <a:pt x="38" y="180"/>
                  <a:pt x="47" y="180"/>
                  <a:pt x="52" y="175"/>
                </a:cubicBezTo>
                <a:cubicBezTo>
                  <a:pt x="63" y="163"/>
                  <a:pt x="63" y="163"/>
                  <a:pt x="63" y="163"/>
                </a:cubicBezTo>
                <a:cubicBezTo>
                  <a:pt x="69" y="166"/>
                  <a:pt x="74" y="169"/>
                  <a:pt x="80" y="170"/>
                </a:cubicBezTo>
                <a:cubicBezTo>
                  <a:pt x="80" y="186"/>
                  <a:pt x="80" y="186"/>
                  <a:pt x="80" y="186"/>
                </a:cubicBezTo>
                <a:cubicBezTo>
                  <a:pt x="80" y="194"/>
                  <a:pt x="86" y="200"/>
                  <a:pt x="93" y="200"/>
                </a:cubicBezTo>
                <a:cubicBezTo>
                  <a:pt x="106" y="200"/>
                  <a:pt x="106" y="200"/>
                  <a:pt x="106" y="200"/>
                </a:cubicBezTo>
                <a:cubicBezTo>
                  <a:pt x="114" y="200"/>
                  <a:pt x="120" y="194"/>
                  <a:pt x="120" y="186"/>
                </a:cubicBezTo>
                <a:cubicBezTo>
                  <a:pt x="120" y="170"/>
                  <a:pt x="120" y="170"/>
                  <a:pt x="120" y="170"/>
                </a:cubicBezTo>
                <a:cubicBezTo>
                  <a:pt x="125" y="169"/>
                  <a:pt x="130" y="166"/>
                  <a:pt x="135" y="164"/>
                </a:cubicBezTo>
                <a:cubicBezTo>
                  <a:pt x="146" y="175"/>
                  <a:pt x="146" y="175"/>
                  <a:pt x="146" y="175"/>
                </a:cubicBezTo>
                <a:cubicBezTo>
                  <a:pt x="152" y="180"/>
                  <a:pt x="160" y="180"/>
                  <a:pt x="165" y="175"/>
                </a:cubicBezTo>
                <a:cubicBezTo>
                  <a:pt x="175" y="166"/>
                  <a:pt x="175" y="166"/>
                  <a:pt x="175" y="166"/>
                </a:cubicBezTo>
                <a:cubicBezTo>
                  <a:pt x="180" y="160"/>
                  <a:pt x="180" y="152"/>
                  <a:pt x="175" y="147"/>
                </a:cubicBezTo>
                <a:cubicBezTo>
                  <a:pt x="163" y="135"/>
                  <a:pt x="163" y="135"/>
                  <a:pt x="163" y="135"/>
                </a:cubicBezTo>
                <a:cubicBezTo>
                  <a:pt x="166" y="131"/>
                  <a:pt x="168" y="125"/>
                  <a:pt x="170" y="120"/>
                </a:cubicBezTo>
                <a:cubicBezTo>
                  <a:pt x="186" y="120"/>
                  <a:pt x="186" y="120"/>
                  <a:pt x="186" y="120"/>
                </a:cubicBezTo>
                <a:cubicBezTo>
                  <a:pt x="193" y="120"/>
                  <a:pt x="199" y="114"/>
                  <a:pt x="199" y="107"/>
                </a:cubicBezTo>
                <a:cubicBezTo>
                  <a:pt x="199" y="93"/>
                  <a:pt x="199" y="93"/>
                  <a:pt x="199" y="93"/>
                </a:cubicBezTo>
                <a:cubicBezTo>
                  <a:pt x="199" y="86"/>
                  <a:pt x="193" y="80"/>
                  <a:pt x="186" y="80"/>
                </a:cubicBezTo>
                <a:close/>
                <a:moveTo>
                  <a:pt x="100" y="140"/>
                </a:moveTo>
                <a:cubicBezTo>
                  <a:pt x="78" y="140"/>
                  <a:pt x="60" y="122"/>
                  <a:pt x="60" y="100"/>
                </a:cubicBezTo>
                <a:cubicBezTo>
                  <a:pt x="60" y="78"/>
                  <a:pt x="78" y="60"/>
                  <a:pt x="100" y="60"/>
                </a:cubicBezTo>
                <a:cubicBezTo>
                  <a:pt x="122" y="60"/>
                  <a:pt x="139" y="78"/>
                  <a:pt x="139" y="100"/>
                </a:cubicBezTo>
                <a:cubicBezTo>
                  <a:pt x="139" y="122"/>
                  <a:pt x="122" y="140"/>
                  <a:pt x="100" y="140"/>
                </a:cubicBezTo>
                <a:close/>
                <a:moveTo>
                  <a:pt x="100" y="80"/>
                </a:moveTo>
                <a:cubicBezTo>
                  <a:pt x="89" y="80"/>
                  <a:pt x="80" y="89"/>
                  <a:pt x="80" y="100"/>
                </a:cubicBezTo>
                <a:cubicBezTo>
                  <a:pt x="80" y="111"/>
                  <a:pt x="89" y="120"/>
                  <a:pt x="100" y="120"/>
                </a:cubicBezTo>
                <a:cubicBezTo>
                  <a:pt x="111" y="120"/>
                  <a:pt x="120" y="111"/>
                  <a:pt x="120" y="100"/>
                </a:cubicBezTo>
                <a:cubicBezTo>
                  <a:pt x="120" y="89"/>
                  <a:pt x="111" y="80"/>
                  <a:pt x="100" y="8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9" name="文本框 28"/>
          <p:cNvSpPr txBox="1"/>
          <p:nvPr/>
        </p:nvSpPr>
        <p:spPr>
          <a:xfrm>
            <a:off x="4870138" y="1639837"/>
            <a:ext cx="2561965" cy="923330"/>
          </a:xfrm>
          <a:prstGeom prst="rect">
            <a:avLst/>
          </a:prstGeom>
          <a:noFill/>
        </p:spPr>
        <p:txBody>
          <a:bodyPr wrap="square" rtlCol="0">
            <a:spAutoFit/>
          </a:bodyPr>
          <a:lstStyle/>
          <a:p>
            <a:pPr>
              <a:lnSpc>
                <a:spcPct val="150000"/>
              </a:lnSpc>
            </a:pPr>
            <a:r>
              <a:rPr lang="en-US" altLang="zh-CN" sz="1200">
                <a:solidFill>
                  <a:srgbClr val="3B3B3B"/>
                </a:solidFill>
                <a:cs typeface="+mn-ea"/>
                <a:sym typeface="+mn-lt"/>
              </a:rPr>
              <a:t>Is An Organization By Its Values, Beliefs, Rituals, Symbols, Ways Of Doing Things And Other</a:t>
            </a:r>
          </a:p>
        </p:txBody>
      </p:sp>
      <p:sp>
        <p:nvSpPr>
          <p:cNvPr id="30" name="文本框 29"/>
          <p:cNvSpPr txBox="1"/>
          <p:nvPr/>
        </p:nvSpPr>
        <p:spPr>
          <a:xfrm>
            <a:off x="4857191" y="2519676"/>
            <a:ext cx="1469081" cy="338554"/>
          </a:xfrm>
          <a:prstGeom prst="rect">
            <a:avLst/>
          </a:prstGeom>
          <a:noFill/>
        </p:spPr>
        <p:txBody>
          <a:bodyPr wrap="square" rtlCol="0">
            <a:spAutoFit/>
          </a:bodyPr>
          <a:lstStyle/>
          <a:p>
            <a:r>
              <a:rPr lang="en-US" altLang="zh-CN" sz="1600">
                <a:solidFill>
                  <a:srgbClr val="0070C0"/>
                </a:solidFill>
                <a:cs typeface="+mn-ea"/>
                <a:sym typeface="+mn-lt"/>
              </a:rPr>
              <a:t>ADD TEXT</a:t>
            </a:r>
            <a:endParaRPr lang="zh-CN" altLang="en-US" sz="1600" dirty="0">
              <a:solidFill>
                <a:srgbClr val="0070C0"/>
              </a:solidFill>
              <a:cs typeface="+mn-ea"/>
              <a:sym typeface="+mn-lt"/>
            </a:endParaRPr>
          </a:p>
        </p:txBody>
      </p:sp>
      <p:sp>
        <p:nvSpPr>
          <p:cNvPr id="31" name="文本框 30"/>
          <p:cNvSpPr txBox="1"/>
          <p:nvPr/>
        </p:nvSpPr>
        <p:spPr>
          <a:xfrm>
            <a:off x="7497240" y="1596346"/>
            <a:ext cx="2709903" cy="923330"/>
          </a:xfrm>
          <a:prstGeom prst="rect">
            <a:avLst/>
          </a:prstGeom>
          <a:noFill/>
        </p:spPr>
        <p:txBody>
          <a:bodyPr wrap="square" rtlCol="0">
            <a:spAutoFit/>
          </a:bodyPr>
          <a:lstStyle/>
          <a:p>
            <a:pPr>
              <a:lnSpc>
                <a:spcPct val="150000"/>
              </a:lnSpc>
            </a:pPr>
            <a:r>
              <a:rPr lang="en-US" altLang="zh-CN" sz="1200">
                <a:solidFill>
                  <a:srgbClr val="3B3B3B"/>
                </a:solidFill>
                <a:cs typeface="+mn-ea"/>
                <a:sym typeface="+mn-lt"/>
              </a:rPr>
              <a:t>Is An Organization By Its Values, Beliefs, Rituals, Symbols, Ways Of Doing Things And Other</a:t>
            </a:r>
          </a:p>
        </p:txBody>
      </p:sp>
      <p:sp>
        <p:nvSpPr>
          <p:cNvPr id="32" name="文本框 31"/>
          <p:cNvSpPr txBox="1"/>
          <p:nvPr/>
        </p:nvSpPr>
        <p:spPr>
          <a:xfrm>
            <a:off x="7497240" y="2519676"/>
            <a:ext cx="1469081" cy="338554"/>
          </a:xfrm>
          <a:prstGeom prst="rect">
            <a:avLst/>
          </a:prstGeom>
          <a:noFill/>
        </p:spPr>
        <p:txBody>
          <a:bodyPr wrap="square" rtlCol="0">
            <a:spAutoFit/>
          </a:bodyPr>
          <a:lstStyle/>
          <a:p>
            <a:r>
              <a:rPr lang="en-US" altLang="zh-CN" sz="1600">
                <a:solidFill>
                  <a:srgbClr val="0070C0"/>
                </a:solidFill>
                <a:cs typeface="+mn-ea"/>
                <a:sym typeface="+mn-lt"/>
              </a:rPr>
              <a:t>ADD TEXT</a:t>
            </a:r>
            <a:endParaRPr lang="zh-CN" altLang="en-US" sz="1600" dirty="0">
              <a:solidFill>
                <a:srgbClr val="0070C0"/>
              </a:solidFill>
              <a:cs typeface="+mn-ea"/>
              <a:sym typeface="+mn-lt"/>
            </a:endParaRPr>
          </a:p>
        </p:txBody>
      </p:sp>
      <p:sp>
        <p:nvSpPr>
          <p:cNvPr id="33" name="文本框 32"/>
          <p:cNvSpPr txBox="1"/>
          <p:nvPr/>
        </p:nvSpPr>
        <p:spPr>
          <a:xfrm>
            <a:off x="6085029" y="4935372"/>
            <a:ext cx="2154096" cy="1200329"/>
          </a:xfrm>
          <a:prstGeom prst="rect">
            <a:avLst/>
          </a:prstGeom>
          <a:noFill/>
        </p:spPr>
        <p:txBody>
          <a:bodyPr wrap="square" rtlCol="0">
            <a:spAutoFit/>
          </a:bodyPr>
          <a:lstStyle/>
          <a:p>
            <a:pPr>
              <a:lnSpc>
                <a:spcPct val="150000"/>
              </a:lnSpc>
            </a:pPr>
            <a:r>
              <a:rPr lang="en-US" altLang="zh-CN" sz="1200">
                <a:solidFill>
                  <a:srgbClr val="3B3B3B"/>
                </a:solidFill>
                <a:cs typeface="+mn-ea"/>
                <a:sym typeface="+mn-lt"/>
              </a:rPr>
              <a:t>Is An Organization By Its Values, Beliefs, Rituals, Symbols, Ways Of Doing Things And Other</a:t>
            </a:r>
          </a:p>
        </p:txBody>
      </p:sp>
      <p:sp>
        <p:nvSpPr>
          <p:cNvPr id="34" name="文本框 33"/>
          <p:cNvSpPr txBox="1"/>
          <p:nvPr/>
        </p:nvSpPr>
        <p:spPr>
          <a:xfrm>
            <a:off x="6102960" y="4628922"/>
            <a:ext cx="1469081" cy="338554"/>
          </a:xfrm>
          <a:prstGeom prst="rect">
            <a:avLst/>
          </a:prstGeom>
          <a:noFill/>
        </p:spPr>
        <p:txBody>
          <a:bodyPr wrap="square" rtlCol="0">
            <a:spAutoFit/>
          </a:bodyPr>
          <a:lstStyle/>
          <a:p>
            <a:r>
              <a:rPr lang="en-US" altLang="zh-CN" sz="1600">
                <a:solidFill>
                  <a:srgbClr val="0070C0"/>
                </a:solidFill>
                <a:cs typeface="+mn-ea"/>
                <a:sym typeface="+mn-lt"/>
              </a:rPr>
              <a:t>ADD TEXT</a:t>
            </a:r>
            <a:endParaRPr lang="zh-CN" altLang="en-US" sz="1600" dirty="0">
              <a:solidFill>
                <a:srgbClr val="0070C0"/>
              </a:solidFill>
              <a:cs typeface="+mn-ea"/>
              <a:sym typeface="+mn-lt"/>
            </a:endParaRPr>
          </a:p>
        </p:txBody>
      </p:sp>
      <p:sp>
        <p:nvSpPr>
          <p:cNvPr id="35" name="文本框 34"/>
          <p:cNvSpPr txBox="1"/>
          <p:nvPr/>
        </p:nvSpPr>
        <p:spPr>
          <a:xfrm>
            <a:off x="9037288" y="5265279"/>
            <a:ext cx="2106657" cy="1200329"/>
          </a:xfrm>
          <a:prstGeom prst="rect">
            <a:avLst/>
          </a:prstGeom>
          <a:noFill/>
        </p:spPr>
        <p:txBody>
          <a:bodyPr wrap="square" rtlCol="0">
            <a:spAutoFit/>
          </a:bodyPr>
          <a:lstStyle/>
          <a:p>
            <a:pPr>
              <a:lnSpc>
                <a:spcPct val="150000"/>
              </a:lnSpc>
            </a:pPr>
            <a:r>
              <a:rPr lang="en-US" altLang="zh-CN" sz="1200">
                <a:solidFill>
                  <a:srgbClr val="3B3B3B"/>
                </a:solidFill>
                <a:cs typeface="+mn-ea"/>
                <a:sym typeface="+mn-lt"/>
              </a:rPr>
              <a:t>Is An Organization By Its Values, Beliefs, Rituals, Symbols, Ways Of Doing Things And Other</a:t>
            </a:r>
          </a:p>
        </p:txBody>
      </p:sp>
      <p:sp>
        <p:nvSpPr>
          <p:cNvPr id="36" name="文本框 35"/>
          <p:cNvSpPr txBox="1"/>
          <p:nvPr/>
        </p:nvSpPr>
        <p:spPr>
          <a:xfrm>
            <a:off x="9037289" y="4967476"/>
            <a:ext cx="1469081" cy="338554"/>
          </a:xfrm>
          <a:prstGeom prst="rect">
            <a:avLst/>
          </a:prstGeom>
          <a:noFill/>
        </p:spPr>
        <p:txBody>
          <a:bodyPr wrap="square" rtlCol="0">
            <a:spAutoFit/>
          </a:bodyPr>
          <a:lstStyle/>
          <a:p>
            <a:r>
              <a:rPr lang="en-US" altLang="zh-CN" sz="1600">
                <a:solidFill>
                  <a:srgbClr val="0070C0"/>
                </a:solidFill>
                <a:cs typeface="+mn-ea"/>
                <a:sym typeface="+mn-lt"/>
              </a:rPr>
              <a:t>ADD TEXT</a:t>
            </a:r>
            <a:endParaRPr lang="zh-CN" altLang="en-US" sz="1600" dirty="0">
              <a:solidFill>
                <a:srgbClr val="0070C0"/>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750"/>
                                        <p:tgtEl>
                                          <p:spTgt spid="2"/>
                                        </p:tgtEl>
                                      </p:cBhvr>
                                    </p:animEffect>
                                  </p:childTnLst>
                                </p:cTn>
                              </p:par>
                            </p:childTnLst>
                          </p:cTn>
                        </p:par>
                        <p:par>
                          <p:cTn id="8" fill="hold">
                            <p:stCondLst>
                              <p:cond delay="1000"/>
                            </p:stCondLst>
                            <p:childTnLst>
                              <p:par>
                                <p:cTn id="9" presetID="2" presetClass="entr" presetSubtype="2" fill="hold" nodeType="afterEffect">
                                  <p:stCondLst>
                                    <p:cond delay="50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1+#ppt_w/2"/>
                                          </p:val>
                                        </p:tav>
                                        <p:tav tm="100000">
                                          <p:val>
                                            <p:strVal val="#ppt_x"/>
                                          </p:val>
                                        </p:tav>
                                      </p:tavLst>
                                    </p:anim>
                                    <p:anim calcmode="lin" valueType="num">
                                      <p:cBhvr additive="base">
                                        <p:cTn id="12" dur="750" fill="hold"/>
                                        <p:tgtEl>
                                          <p:spTgt spid="19"/>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10" presetClass="entr" presetSubtype="0" fill="hold" grpId="0"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childTnLst>
                          </p:cTn>
                        </p:par>
                        <p:par>
                          <p:cTn id="17" fill="hold">
                            <p:stCondLst>
                              <p:cond delay="3000"/>
                            </p:stCondLst>
                            <p:childTnLst>
                              <p:par>
                                <p:cTn id="18" presetID="10" presetClass="entr" presetSubtype="0" fill="hold" grpId="0" nodeType="after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500"/>
                                        <p:tgtEl>
                                          <p:spTgt spid="30"/>
                                        </p:tgtEl>
                                      </p:cBhvr>
                                    </p:animEffect>
                                  </p:childTnLst>
                                </p:cTn>
                              </p:par>
                            </p:childTnLst>
                          </p:cTn>
                        </p:par>
                        <p:par>
                          <p:cTn id="21" fill="hold">
                            <p:stCondLst>
                              <p:cond delay="3500"/>
                            </p:stCondLst>
                            <p:childTnLst>
                              <p:par>
                                <p:cTn id="22" presetID="10" presetClass="entr" presetSubtype="0"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500"/>
                                        <p:tgtEl>
                                          <p:spTgt spid="29"/>
                                        </p:tgtEl>
                                      </p:cBhvr>
                                    </p:animEffect>
                                  </p:childTnLst>
                                </p:cTn>
                              </p:par>
                            </p:childTnLst>
                          </p:cTn>
                        </p:par>
                        <p:par>
                          <p:cTn id="25" fill="hold">
                            <p:stCondLst>
                              <p:cond delay="4000"/>
                            </p:stCondLst>
                            <p:childTnLst>
                              <p:par>
                                <p:cTn id="26" presetID="10" presetClass="entr" presetSubtype="0"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childTnLst>
                          </p:cTn>
                        </p:par>
                        <p:par>
                          <p:cTn id="29" fill="hold">
                            <p:stCondLst>
                              <p:cond delay="4500"/>
                            </p:stCondLst>
                            <p:childTnLst>
                              <p:par>
                                <p:cTn id="30" presetID="10" presetClass="entr" presetSubtype="0" fill="hold" grpId="0"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500"/>
                                        <p:tgtEl>
                                          <p:spTgt spid="34"/>
                                        </p:tgtEl>
                                      </p:cBhvr>
                                    </p:animEffect>
                                  </p:childTnLst>
                                </p:cTn>
                              </p:par>
                            </p:childTnLst>
                          </p:cTn>
                        </p:par>
                        <p:par>
                          <p:cTn id="33" fill="hold">
                            <p:stCondLst>
                              <p:cond delay="5000"/>
                            </p:stCondLst>
                            <p:childTnLst>
                              <p:par>
                                <p:cTn id="34" presetID="10" presetClass="entr" presetSubtype="0" fill="hold" grpId="0" nodeType="after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500"/>
                                        <p:tgtEl>
                                          <p:spTgt spid="33"/>
                                        </p:tgtEl>
                                      </p:cBhvr>
                                    </p:animEffect>
                                  </p:childTnLst>
                                </p:cTn>
                              </p:par>
                            </p:childTnLst>
                          </p:cTn>
                        </p:par>
                        <p:par>
                          <p:cTn id="37" fill="hold">
                            <p:stCondLst>
                              <p:cond delay="5500"/>
                            </p:stCondLst>
                            <p:childTnLst>
                              <p:par>
                                <p:cTn id="38" presetID="10" presetClass="entr" presetSubtype="0"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500"/>
                                        <p:tgtEl>
                                          <p:spTgt spid="27"/>
                                        </p:tgtEl>
                                      </p:cBhvr>
                                    </p:animEffect>
                                  </p:childTnLst>
                                </p:cTn>
                              </p:par>
                            </p:childTnLst>
                          </p:cTn>
                        </p:par>
                        <p:par>
                          <p:cTn id="41" fill="hold">
                            <p:stCondLst>
                              <p:cond delay="6000"/>
                            </p:stCondLst>
                            <p:childTnLst>
                              <p:par>
                                <p:cTn id="42" presetID="10" presetClass="entr" presetSubtype="0" fill="hold" grpId="0" nodeType="after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500"/>
                                        <p:tgtEl>
                                          <p:spTgt spid="32"/>
                                        </p:tgtEl>
                                      </p:cBhvr>
                                    </p:animEffect>
                                  </p:childTnLst>
                                </p:cTn>
                              </p:par>
                            </p:childTnLst>
                          </p:cTn>
                        </p:par>
                        <p:par>
                          <p:cTn id="45" fill="hold">
                            <p:stCondLst>
                              <p:cond delay="6500"/>
                            </p:stCondLst>
                            <p:childTnLst>
                              <p:par>
                                <p:cTn id="46" presetID="10" presetClass="entr" presetSubtype="0" fill="hold" grpId="0" nodeType="after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fade">
                                      <p:cBhvr>
                                        <p:cTn id="48" dur="500"/>
                                        <p:tgtEl>
                                          <p:spTgt spid="31"/>
                                        </p:tgtEl>
                                      </p:cBhvr>
                                    </p:animEffect>
                                  </p:childTnLst>
                                </p:cTn>
                              </p:par>
                            </p:childTnLst>
                          </p:cTn>
                        </p:par>
                        <p:par>
                          <p:cTn id="49" fill="hold">
                            <p:stCondLst>
                              <p:cond delay="7000"/>
                            </p:stCondLst>
                            <p:childTnLst>
                              <p:par>
                                <p:cTn id="50" presetID="10" presetClass="entr" presetSubtype="0" fill="hold" grpId="0" nodeType="after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500"/>
                                        <p:tgtEl>
                                          <p:spTgt spid="28"/>
                                        </p:tgtEl>
                                      </p:cBhvr>
                                    </p:animEffect>
                                  </p:childTnLst>
                                </p:cTn>
                              </p:par>
                            </p:childTnLst>
                          </p:cTn>
                        </p:par>
                        <p:par>
                          <p:cTn id="53" fill="hold">
                            <p:stCondLst>
                              <p:cond delay="7500"/>
                            </p:stCondLst>
                            <p:childTnLst>
                              <p:par>
                                <p:cTn id="54" presetID="10" presetClass="entr" presetSubtype="0" fill="hold" grpId="0" nodeType="after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fade">
                                      <p:cBhvr>
                                        <p:cTn id="56" dur="500"/>
                                        <p:tgtEl>
                                          <p:spTgt spid="36"/>
                                        </p:tgtEl>
                                      </p:cBhvr>
                                    </p:animEffect>
                                  </p:childTnLst>
                                </p:cTn>
                              </p:par>
                            </p:childTnLst>
                          </p:cTn>
                        </p:par>
                        <p:par>
                          <p:cTn id="57" fill="hold">
                            <p:stCondLst>
                              <p:cond delay="8000"/>
                            </p:stCondLst>
                            <p:childTnLst>
                              <p:par>
                                <p:cTn id="58" presetID="10" presetClass="entr" presetSubtype="0" fill="hold" grpId="0" nodeType="after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fade">
                                      <p:cBhvr>
                                        <p:cTn id="6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p:bldP spid="30" grpId="0"/>
      <p:bldP spid="31" grpId="0"/>
      <p:bldP spid="32" grpId="0"/>
      <p:bldP spid="33" grpId="0"/>
      <p:bldP spid="34" grpId="0"/>
      <p:bldP spid="35" grpId="0"/>
      <p:bldP spid="3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 name="Straight Connector 104"/>
          <p:cNvCxnSpPr/>
          <p:nvPr/>
        </p:nvCxnSpPr>
        <p:spPr>
          <a:xfrm>
            <a:off x="4228289" y="3333373"/>
            <a:ext cx="0" cy="140846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100"/>
          <p:cNvCxnSpPr/>
          <p:nvPr/>
        </p:nvCxnSpPr>
        <p:spPr>
          <a:xfrm>
            <a:off x="4228289" y="1910526"/>
            <a:ext cx="0" cy="143284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 name="Group 83"/>
          <p:cNvGrpSpPr/>
          <p:nvPr/>
        </p:nvGrpSpPr>
        <p:grpSpPr>
          <a:xfrm>
            <a:off x="5945177" y="1248841"/>
            <a:ext cx="4478718" cy="4591059"/>
            <a:chOff x="357158" y="928676"/>
            <a:chExt cx="2522727" cy="2586006"/>
          </a:xfrm>
          <a:solidFill>
            <a:schemeClr val="bg1">
              <a:lumMod val="50000"/>
            </a:schemeClr>
          </a:solidFill>
        </p:grpSpPr>
        <p:sp>
          <p:nvSpPr>
            <p:cNvPr id="3" name="Freeform 5"/>
            <p:cNvSpPr>
              <a:spLocks noEditPoints="1"/>
            </p:cNvSpPr>
            <p:nvPr/>
          </p:nvSpPr>
          <p:spPr bwMode="auto">
            <a:xfrm>
              <a:off x="357158" y="928676"/>
              <a:ext cx="722862" cy="2586006"/>
            </a:xfrm>
            <a:custGeom>
              <a:avLst/>
              <a:gdLst/>
              <a:ahLst/>
              <a:cxnLst>
                <a:cxn ang="0">
                  <a:pos x="412" y="479"/>
                </a:cxn>
                <a:cxn ang="0">
                  <a:pos x="399" y="421"/>
                </a:cxn>
                <a:cxn ang="0">
                  <a:pos x="392" y="355"/>
                </a:cxn>
                <a:cxn ang="0">
                  <a:pos x="357" y="279"/>
                </a:cxn>
                <a:cxn ang="0">
                  <a:pos x="281" y="256"/>
                </a:cxn>
                <a:cxn ang="0">
                  <a:pos x="221" y="259"/>
                </a:cxn>
                <a:cxn ang="0">
                  <a:pos x="161" y="321"/>
                </a:cxn>
                <a:cxn ang="0">
                  <a:pos x="176" y="286"/>
                </a:cxn>
                <a:cxn ang="0">
                  <a:pos x="203" y="227"/>
                </a:cxn>
                <a:cxn ang="0">
                  <a:pos x="223" y="177"/>
                </a:cxn>
                <a:cxn ang="0">
                  <a:pos x="238" y="130"/>
                </a:cxn>
                <a:cxn ang="0">
                  <a:pos x="233" y="56"/>
                </a:cxn>
                <a:cxn ang="0">
                  <a:pos x="198" y="4"/>
                </a:cxn>
                <a:cxn ang="0">
                  <a:pos x="113" y="26"/>
                </a:cxn>
                <a:cxn ang="0">
                  <a:pos x="89" y="83"/>
                </a:cxn>
                <a:cxn ang="0">
                  <a:pos x="86" y="122"/>
                </a:cxn>
                <a:cxn ang="0">
                  <a:pos x="125" y="223"/>
                </a:cxn>
                <a:cxn ang="0">
                  <a:pos x="138" y="275"/>
                </a:cxn>
                <a:cxn ang="0">
                  <a:pos x="140" y="301"/>
                </a:cxn>
                <a:cxn ang="0">
                  <a:pos x="105" y="399"/>
                </a:cxn>
                <a:cxn ang="0">
                  <a:pos x="99" y="297"/>
                </a:cxn>
                <a:cxn ang="0">
                  <a:pos x="131" y="238"/>
                </a:cxn>
                <a:cxn ang="0">
                  <a:pos x="41" y="306"/>
                </a:cxn>
                <a:cxn ang="0">
                  <a:pos x="26" y="444"/>
                </a:cxn>
                <a:cxn ang="0">
                  <a:pos x="37" y="597"/>
                </a:cxn>
                <a:cxn ang="0">
                  <a:pos x="34" y="684"/>
                </a:cxn>
                <a:cxn ang="0">
                  <a:pos x="11" y="775"/>
                </a:cxn>
                <a:cxn ang="0">
                  <a:pos x="7" y="820"/>
                </a:cxn>
                <a:cxn ang="0">
                  <a:pos x="49" y="973"/>
                </a:cxn>
                <a:cxn ang="0">
                  <a:pos x="74" y="1132"/>
                </a:cxn>
                <a:cxn ang="0">
                  <a:pos x="80" y="1213"/>
                </a:cxn>
                <a:cxn ang="0">
                  <a:pos x="80" y="1237"/>
                </a:cxn>
                <a:cxn ang="0">
                  <a:pos x="91" y="1284"/>
                </a:cxn>
                <a:cxn ang="0">
                  <a:pos x="64" y="1342"/>
                </a:cxn>
                <a:cxn ang="0">
                  <a:pos x="27" y="1401"/>
                </a:cxn>
                <a:cxn ang="0">
                  <a:pos x="50" y="1419"/>
                </a:cxn>
                <a:cxn ang="0">
                  <a:pos x="104" y="1400"/>
                </a:cxn>
                <a:cxn ang="0">
                  <a:pos x="134" y="1355"/>
                </a:cxn>
                <a:cxn ang="0">
                  <a:pos x="166" y="1342"/>
                </a:cxn>
                <a:cxn ang="0">
                  <a:pos x="178" y="1244"/>
                </a:cxn>
                <a:cxn ang="0">
                  <a:pos x="180" y="1131"/>
                </a:cxn>
                <a:cxn ang="0">
                  <a:pos x="178" y="969"/>
                </a:cxn>
                <a:cxn ang="0">
                  <a:pos x="207" y="1113"/>
                </a:cxn>
                <a:cxn ang="0">
                  <a:pos x="228" y="1194"/>
                </a:cxn>
                <a:cxn ang="0">
                  <a:pos x="236" y="1282"/>
                </a:cxn>
                <a:cxn ang="0">
                  <a:pos x="252" y="1370"/>
                </a:cxn>
                <a:cxn ang="0">
                  <a:pos x="267" y="1398"/>
                </a:cxn>
                <a:cxn ang="0">
                  <a:pos x="270" y="1440"/>
                </a:cxn>
                <a:cxn ang="0">
                  <a:pos x="304" y="1514"/>
                </a:cxn>
                <a:cxn ang="0">
                  <a:pos x="330" y="1519"/>
                </a:cxn>
                <a:cxn ang="0">
                  <a:pos x="346" y="1455"/>
                </a:cxn>
                <a:cxn ang="0">
                  <a:pos x="334" y="1376"/>
                </a:cxn>
                <a:cxn ang="0">
                  <a:pos x="346" y="1250"/>
                </a:cxn>
                <a:cxn ang="0">
                  <a:pos x="339" y="1176"/>
                </a:cxn>
                <a:cxn ang="0">
                  <a:pos x="335" y="1108"/>
                </a:cxn>
                <a:cxn ang="0">
                  <a:pos x="326" y="1045"/>
                </a:cxn>
                <a:cxn ang="0">
                  <a:pos x="347" y="853"/>
                </a:cxn>
                <a:cxn ang="0">
                  <a:pos x="379" y="802"/>
                </a:cxn>
                <a:cxn ang="0">
                  <a:pos x="365" y="738"/>
                </a:cxn>
                <a:cxn ang="0">
                  <a:pos x="376" y="695"/>
                </a:cxn>
                <a:cxn ang="0">
                  <a:pos x="425" y="583"/>
                </a:cxn>
                <a:cxn ang="0">
                  <a:pos x="420" y="530"/>
                </a:cxn>
                <a:cxn ang="0">
                  <a:pos x="331" y="832"/>
                </a:cxn>
              </a:cxnLst>
              <a:rect l="0" t="0" r="r" b="b"/>
              <a:pathLst>
                <a:path w="425" h="1524">
                  <a:moveTo>
                    <a:pt x="420" y="530"/>
                  </a:moveTo>
                  <a:lnTo>
                    <a:pt x="420" y="530"/>
                  </a:lnTo>
                  <a:lnTo>
                    <a:pt x="420" y="522"/>
                  </a:lnTo>
                  <a:lnTo>
                    <a:pt x="420" y="515"/>
                  </a:lnTo>
                  <a:lnTo>
                    <a:pt x="416" y="501"/>
                  </a:lnTo>
                  <a:lnTo>
                    <a:pt x="412" y="488"/>
                  </a:lnTo>
                  <a:lnTo>
                    <a:pt x="412" y="479"/>
                  </a:lnTo>
                  <a:lnTo>
                    <a:pt x="412" y="473"/>
                  </a:lnTo>
                  <a:lnTo>
                    <a:pt x="412" y="473"/>
                  </a:lnTo>
                  <a:lnTo>
                    <a:pt x="413" y="466"/>
                  </a:lnTo>
                  <a:lnTo>
                    <a:pt x="413" y="459"/>
                  </a:lnTo>
                  <a:lnTo>
                    <a:pt x="410" y="447"/>
                  </a:lnTo>
                  <a:lnTo>
                    <a:pt x="399" y="421"/>
                  </a:lnTo>
                  <a:lnTo>
                    <a:pt x="399" y="421"/>
                  </a:lnTo>
                  <a:lnTo>
                    <a:pt x="398" y="415"/>
                  </a:lnTo>
                  <a:lnTo>
                    <a:pt x="397" y="409"/>
                  </a:lnTo>
                  <a:lnTo>
                    <a:pt x="397" y="396"/>
                  </a:lnTo>
                  <a:lnTo>
                    <a:pt x="397" y="384"/>
                  </a:lnTo>
                  <a:lnTo>
                    <a:pt x="395" y="370"/>
                  </a:lnTo>
                  <a:lnTo>
                    <a:pt x="395" y="370"/>
                  </a:lnTo>
                  <a:lnTo>
                    <a:pt x="392" y="355"/>
                  </a:lnTo>
                  <a:lnTo>
                    <a:pt x="388" y="340"/>
                  </a:lnTo>
                  <a:lnTo>
                    <a:pt x="382" y="312"/>
                  </a:lnTo>
                  <a:lnTo>
                    <a:pt x="382" y="312"/>
                  </a:lnTo>
                  <a:lnTo>
                    <a:pt x="377" y="299"/>
                  </a:lnTo>
                  <a:lnTo>
                    <a:pt x="372" y="291"/>
                  </a:lnTo>
                  <a:lnTo>
                    <a:pt x="365" y="285"/>
                  </a:lnTo>
                  <a:lnTo>
                    <a:pt x="357" y="279"/>
                  </a:lnTo>
                  <a:lnTo>
                    <a:pt x="347" y="275"/>
                  </a:lnTo>
                  <a:lnTo>
                    <a:pt x="337" y="272"/>
                  </a:lnTo>
                  <a:lnTo>
                    <a:pt x="315" y="267"/>
                  </a:lnTo>
                  <a:lnTo>
                    <a:pt x="315" y="267"/>
                  </a:lnTo>
                  <a:lnTo>
                    <a:pt x="303" y="264"/>
                  </a:lnTo>
                  <a:lnTo>
                    <a:pt x="292" y="260"/>
                  </a:lnTo>
                  <a:lnTo>
                    <a:pt x="281" y="256"/>
                  </a:lnTo>
                  <a:lnTo>
                    <a:pt x="270" y="250"/>
                  </a:lnTo>
                  <a:lnTo>
                    <a:pt x="260" y="244"/>
                  </a:lnTo>
                  <a:lnTo>
                    <a:pt x="251" y="237"/>
                  </a:lnTo>
                  <a:lnTo>
                    <a:pt x="243" y="229"/>
                  </a:lnTo>
                  <a:lnTo>
                    <a:pt x="234" y="219"/>
                  </a:lnTo>
                  <a:lnTo>
                    <a:pt x="234" y="219"/>
                  </a:lnTo>
                  <a:lnTo>
                    <a:pt x="221" y="259"/>
                  </a:lnTo>
                  <a:lnTo>
                    <a:pt x="206" y="298"/>
                  </a:lnTo>
                  <a:lnTo>
                    <a:pt x="187" y="336"/>
                  </a:lnTo>
                  <a:lnTo>
                    <a:pt x="166" y="373"/>
                  </a:lnTo>
                  <a:lnTo>
                    <a:pt x="166" y="373"/>
                  </a:lnTo>
                  <a:lnTo>
                    <a:pt x="164" y="354"/>
                  </a:lnTo>
                  <a:lnTo>
                    <a:pt x="161" y="332"/>
                  </a:lnTo>
                  <a:lnTo>
                    <a:pt x="161" y="321"/>
                  </a:lnTo>
                  <a:lnTo>
                    <a:pt x="162" y="310"/>
                  </a:lnTo>
                  <a:lnTo>
                    <a:pt x="165" y="302"/>
                  </a:lnTo>
                  <a:lnTo>
                    <a:pt x="168" y="299"/>
                  </a:lnTo>
                  <a:lnTo>
                    <a:pt x="170" y="295"/>
                  </a:lnTo>
                  <a:lnTo>
                    <a:pt x="170" y="295"/>
                  </a:lnTo>
                  <a:lnTo>
                    <a:pt x="174" y="291"/>
                  </a:lnTo>
                  <a:lnTo>
                    <a:pt x="176" y="286"/>
                  </a:lnTo>
                  <a:lnTo>
                    <a:pt x="176" y="282"/>
                  </a:lnTo>
                  <a:lnTo>
                    <a:pt x="173" y="278"/>
                  </a:lnTo>
                  <a:lnTo>
                    <a:pt x="166" y="270"/>
                  </a:lnTo>
                  <a:lnTo>
                    <a:pt x="158" y="260"/>
                  </a:lnTo>
                  <a:lnTo>
                    <a:pt x="158" y="260"/>
                  </a:lnTo>
                  <a:lnTo>
                    <a:pt x="188" y="238"/>
                  </a:lnTo>
                  <a:lnTo>
                    <a:pt x="203" y="227"/>
                  </a:lnTo>
                  <a:lnTo>
                    <a:pt x="217" y="215"/>
                  </a:lnTo>
                  <a:lnTo>
                    <a:pt x="217" y="215"/>
                  </a:lnTo>
                  <a:lnTo>
                    <a:pt x="219" y="211"/>
                  </a:lnTo>
                  <a:lnTo>
                    <a:pt x="222" y="207"/>
                  </a:lnTo>
                  <a:lnTo>
                    <a:pt x="223" y="197"/>
                  </a:lnTo>
                  <a:lnTo>
                    <a:pt x="223" y="186"/>
                  </a:lnTo>
                  <a:lnTo>
                    <a:pt x="223" y="177"/>
                  </a:lnTo>
                  <a:lnTo>
                    <a:pt x="223" y="177"/>
                  </a:lnTo>
                  <a:lnTo>
                    <a:pt x="223" y="170"/>
                  </a:lnTo>
                  <a:lnTo>
                    <a:pt x="225" y="165"/>
                  </a:lnTo>
                  <a:lnTo>
                    <a:pt x="229" y="152"/>
                  </a:lnTo>
                  <a:lnTo>
                    <a:pt x="234" y="141"/>
                  </a:lnTo>
                  <a:lnTo>
                    <a:pt x="238" y="130"/>
                  </a:lnTo>
                  <a:lnTo>
                    <a:pt x="238" y="130"/>
                  </a:lnTo>
                  <a:lnTo>
                    <a:pt x="240" y="120"/>
                  </a:lnTo>
                  <a:lnTo>
                    <a:pt x="238" y="109"/>
                  </a:lnTo>
                  <a:lnTo>
                    <a:pt x="237" y="98"/>
                  </a:lnTo>
                  <a:lnTo>
                    <a:pt x="236" y="87"/>
                  </a:lnTo>
                  <a:lnTo>
                    <a:pt x="236" y="87"/>
                  </a:lnTo>
                  <a:lnTo>
                    <a:pt x="234" y="66"/>
                  </a:lnTo>
                  <a:lnTo>
                    <a:pt x="233" y="56"/>
                  </a:lnTo>
                  <a:lnTo>
                    <a:pt x="230" y="45"/>
                  </a:lnTo>
                  <a:lnTo>
                    <a:pt x="228" y="35"/>
                  </a:lnTo>
                  <a:lnTo>
                    <a:pt x="222" y="26"/>
                  </a:lnTo>
                  <a:lnTo>
                    <a:pt x="217" y="17"/>
                  </a:lnTo>
                  <a:lnTo>
                    <a:pt x="208" y="9"/>
                  </a:lnTo>
                  <a:lnTo>
                    <a:pt x="208" y="9"/>
                  </a:lnTo>
                  <a:lnTo>
                    <a:pt x="198" y="4"/>
                  </a:lnTo>
                  <a:lnTo>
                    <a:pt x="184" y="0"/>
                  </a:lnTo>
                  <a:lnTo>
                    <a:pt x="172" y="0"/>
                  </a:lnTo>
                  <a:lnTo>
                    <a:pt x="158" y="0"/>
                  </a:lnTo>
                  <a:lnTo>
                    <a:pt x="144" y="4"/>
                  </a:lnTo>
                  <a:lnTo>
                    <a:pt x="132" y="9"/>
                  </a:lnTo>
                  <a:lnTo>
                    <a:pt x="121" y="16"/>
                  </a:lnTo>
                  <a:lnTo>
                    <a:pt x="113" y="26"/>
                  </a:lnTo>
                  <a:lnTo>
                    <a:pt x="113" y="26"/>
                  </a:lnTo>
                  <a:lnTo>
                    <a:pt x="105" y="35"/>
                  </a:lnTo>
                  <a:lnTo>
                    <a:pt x="98" y="47"/>
                  </a:lnTo>
                  <a:lnTo>
                    <a:pt x="93" y="58"/>
                  </a:lnTo>
                  <a:lnTo>
                    <a:pt x="90" y="72"/>
                  </a:lnTo>
                  <a:lnTo>
                    <a:pt x="90" y="72"/>
                  </a:lnTo>
                  <a:lnTo>
                    <a:pt x="89" y="83"/>
                  </a:lnTo>
                  <a:lnTo>
                    <a:pt x="90" y="94"/>
                  </a:lnTo>
                  <a:lnTo>
                    <a:pt x="90" y="94"/>
                  </a:lnTo>
                  <a:lnTo>
                    <a:pt x="90" y="102"/>
                  </a:lnTo>
                  <a:lnTo>
                    <a:pt x="89" y="109"/>
                  </a:lnTo>
                  <a:lnTo>
                    <a:pt x="87" y="115"/>
                  </a:lnTo>
                  <a:lnTo>
                    <a:pt x="86" y="122"/>
                  </a:lnTo>
                  <a:lnTo>
                    <a:pt x="86" y="122"/>
                  </a:lnTo>
                  <a:lnTo>
                    <a:pt x="87" y="136"/>
                  </a:lnTo>
                  <a:lnTo>
                    <a:pt x="90" y="150"/>
                  </a:lnTo>
                  <a:lnTo>
                    <a:pt x="94" y="162"/>
                  </a:lnTo>
                  <a:lnTo>
                    <a:pt x="99" y="174"/>
                  </a:lnTo>
                  <a:lnTo>
                    <a:pt x="113" y="199"/>
                  </a:lnTo>
                  <a:lnTo>
                    <a:pt x="125" y="223"/>
                  </a:lnTo>
                  <a:lnTo>
                    <a:pt x="125" y="223"/>
                  </a:lnTo>
                  <a:lnTo>
                    <a:pt x="135" y="241"/>
                  </a:lnTo>
                  <a:lnTo>
                    <a:pt x="142" y="259"/>
                  </a:lnTo>
                  <a:lnTo>
                    <a:pt x="142" y="259"/>
                  </a:lnTo>
                  <a:lnTo>
                    <a:pt x="143" y="263"/>
                  </a:lnTo>
                  <a:lnTo>
                    <a:pt x="143" y="265"/>
                  </a:lnTo>
                  <a:lnTo>
                    <a:pt x="140" y="271"/>
                  </a:lnTo>
                  <a:lnTo>
                    <a:pt x="138" y="275"/>
                  </a:lnTo>
                  <a:lnTo>
                    <a:pt x="136" y="279"/>
                  </a:lnTo>
                  <a:lnTo>
                    <a:pt x="136" y="282"/>
                  </a:lnTo>
                  <a:lnTo>
                    <a:pt x="136" y="282"/>
                  </a:lnTo>
                  <a:lnTo>
                    <a:pt x="140" y="291"/>
                  </a:lnTo>
                  <a:lnTo>
                    <a:pt x="140" y="297"/>
                  </a:lnTo>
                  <a:lnTo>
                    <a:pt x="140" y="301"/>
                  </a:lnTo>
                  <a:lnTo>
                    <a:pt x="140" y="301"/>
                  </a:lnTo>
                  <a:lnTo>
                    <a:pt x="138" y="305"/>
                  </a:lnTo>
                  <a:lnTo>
                    <a:pt x="134" y="308"/>
                  </a:lnTo>
                  <a:lnTo>
                    <a:pt x="128" y="312"/>
                  </a:lnTo>
                  <a:lnTo>
                    <a:pt x="127" y="313"/>
                  </a:lnTo>
                  <a:lnTo>
                    <a:pt x="125" y="316"/>
                  </a:lnTo>
                  <a:lnTo>
                    <a:pt x="125" y="316"/>
                  </a:lnTo>
                  <a:lnTo>
                    <a:pt x="105" y="399"/>
                  </a:lnTo>
                  <a:lnTo>
                    <a:pt x="105" y="399"/>
                  </a:lnTo>
                  <a:lnTo>
                    <a:pt x="101" y="376"/>
                  </a:lnTo>
                  <a:lnTo>
                    <a:pt x="98" y="353"/>
                  </a:lnTo>
                  <a:lnTo>
                    <a:pt x="98" y="329"/>
                  </a:lnTo>
                  <a:lnTo>
                    <a:pt x="98" y="308"/>
                  </a:lnTo>
                  <a:lnTo>
                    <a:pt x="98" y="308"/>
                  </a:lnTo>
                  <a:lnTo>
                    <a:pt x="99" y="297"/>
                  </a:lnTo>
                  <a:lnTo>
                    <a:pt x="101" y="287"/>
                  </a:lnTo>
                  <a:lnTo>
                    <a:pt x="104" y="279"/>
                  </a:lnTo>
                  <a:lnTo>
                    <a:pt x="109" y="270"/>
                  </a:lnTo>
                  <a:lnTo>
                    <a:pt x="109" y="270"/>
                  </a:lnTo>
                  <a:lnTo>
                    <a:pt x="121" y="255"/>
                  </a:lnTo>
                  <a:lnTo>
                    <a:pt x="127" y="246"/>
                  </a:lnTo>
                  <a:lnTo>
                    <a:pt x="131" y="238"/>
                  </a:lnTo>
                  <a:lnTo>
                    <a:pt x="131" y="238"/>
                  </a:lnTo>
                  <a:lnTo>
                    <a:pt x="113" y="252"/>
                  </a:lnTo>
                  <a:lnTo>
                    <a:pt x="95" y="267"/>
                  </a:lnTo>
                  <a:lnTo>
                    <a:pt x="57" y="293"/>
                  </a:lnTo>
                  <a:lnTo>
                    <a:pt x="57" y="293"/>
                  </a:lnTo>
                  <a:lnTo>
                    <a:pt x="46" y="302"/>
                  </a:lnTo>
                  <a:lnTo>
                    <a:pt x="41" y="306"/>
                  </a:lnTo>
                  <a:lnTo>
                    <a:pt x="38" y="312"/>
                  </a:lnTo>
                  <a:lnTo>
                    <a:pt x="35" y="317"/>
                  </a:lnTo>
                  <a:lnTo>
                    <a:pt x="34" y="324"/>
                  </a:lnTo>
                  <a:lnTo>
                    <a:pt x="31" y="339"/>
                  </a:lnTo>
                  <a:lnTo>
                    <a:pt x="31" y="339"/>
                  </a:lnTo>
                  <a:lnTo>
                    <a:pt x="29" y="391"/>
                  </a:lnTo>
                  <a:lnTo>
                    <a:pt x="26" y="444"/>
                  </a:lnTo>
                  <a:lnTo>
                    <a:pt x="26" y="470"/>
                  </a:lnTo>
                  <a:lnTo>
                    <a:pt x="26" y="497"/>
                  </a:lnTo>
                  <a:lnTo>
                    <a:pt x="27" y="523"/>
                  </a:lnTo>
                  <a:lnTo>
                    <a:pt x="31" y="549"/>
                  </a:lnTo>
                  <a:lnTo>
                    <a:pt x="31" y="549"/>
                  </a:lnTo>
                  <a:lnTo>
                    <a:pt x="34" y="573"/>
                  </a:lnTo>
                  <a:lnTo>
                    <a:pt x="37" y="597"/>
                  </a:lnTo>
                  <a:lnTo>
                    <a:pt x="38" y="621"/>
                  </a:lnTo>
                  <a:lnTo>
                    <a:pt x="38" y="633"/>
                  </a:lnTo>
                  <a:lnTo>
                    <a:pt x="37" y="646"/>
                  </a:lnTo>
                  <a:lnTo>
                    <a:pt x="37" y="646"/>
                  </a:lnTo>
                  <a:lnTo>
                    <a:pt x="33" y="665"/>
                  </a:lnTo>
                  <a:lnTo>
                    <a:pt x="31" y="673"/>
                  </a:lnTo>
                  <a:lnTo>
                    <a:pt x="34" y="684"/>
                  </a:lnTo>
                  <a:lnTo>
                    <a:pt x="34" y="684"/>
                  </a:lnTo>
                  <a:lnTo>
                    <a:pt x="34" y="688"/>
                  </a:lnTo>
                  <a:lnTo>
                    <a:pt x="34" y="693"/>
                  </a:lnTo>
                  <a:lnTo>
                    <a:pt x="31" y="706"/>
                  </a:lnTo>
                  <a:lnTo>
                    <a:pt x="24" y="728"/>
                  </a:lnTo>
                  <a:lnTo>
                    <a:pt x="24" y="728"/>
                  </a:lnTo>
                  <a:lnTo>
                    <a:pt x="11" y="775"/>
                  </a:lnTo>
                  <a:lnTo>
                    <a:pt x="11" y="775"/>
                  </a:lnTo>
                  <a:lnTo>
                    <a:pt x="4" y="794"/>
                  </a:lnTo>
                  <a:lnTo>
                    <a:pt x="1" y="804"/>
                  </a:lnTo>
                  <a:lnTo>
                    <a:pt x="0" y="812"/>
                  </a:lnTo>
                  <a:lnTo>
                    <a:pt x="0" y="812"/>
                  </a:lnTo>
                  <a:lnTo>
                    <a:pt x="3" y="817"/>
                  </a:lnTo>
                  <a:lnTo>
                    <a:pt x="7" y="820"/>
                  </a:lnTo>
                  <a:lnTo>
                    <a:pt x="12" y="822"/>
                  </a:lnTo>
                  <a:lnTo>
                    <a:pt x="19" y="822"/>
                  </a:lnTo>
                  <a:lnTo>
                    <a:pt x="31" y="819"/>
                  </a:lnTo>
                  <a:lnTo>
                    <a:pt x="41" y="816"/>
                  </a:lnTo>
                  <a:lnTo>
                    <a:pt x="41" y="816"/>
                  </a:lnTo>
                  <a:lnTo>
                    <a:pt x="46" y="920"/>
                  </a:lnTo>
                  <a:lnTo>
                    <a:pt x="49" y="973"/>
                  </a:lnTo>
                  <a:lnTo>
                    <a:pt x="53" y="1025"/>
                  </a:lnTo>
                  <a:lnTo>
                    <a:pt x="53" y="1025"/>
                  </a:lnTo>
                  <a:lnTo>
                    <a:pt x="57" y="1046"/>
                  </a:lnTo>
                  <a:lnTo>
                    <a:pt x="61" y="1068"/>
                  </a:lnTo>
                  <a:lnTo>
                    <a:pt x="71" y="1113"/>
                  </a:lnTo>
                  <a:lnTo>
                    <a:pt x="71" y="1113"/>
                  </a:lnTo>
                  <a:lnTo>
                    <a:pt x="74" y="1132"/>
                  </a:lnTo>
                  <a:lnTo>
                    <a:pt x="75" y="1151"/>
                  </a:lnTo>
                  <a:lnTo>
                    <a:pt x="75" y="1191"/>
                  </a:lnTo>
                  <a:lnTo>
                    <a:pt x="75" y="1191"/>
                  </a:lnTo>
                  <a:lnTo>
                    <a:pt x="76" y="1202"/>
                  </a:lnTo>
                  <a:lnTo>
                    <a:pt x="78" y="1209"/>
                  </a:lnTo>
                  <a:lnTo>
                    <a:pt x="80" y="1213"/>
                  </a:lnTo>
                  <a:lnTo>
                    <a:pt x="80" y="1213"/>
                  </a:lnTo>
                  <a:lnTo>
                    <a:pt x="82" y="1215"/>
                  </a:lnTo>
                  <a:lnTo>
                    <a:pt x="83" y="1218"/>
                  </a:lnTo>
                  <a:lnTo>
                    <a:pt x="82" y="1224"/>
                  </a:lnTo>
                  <a:lnTo>
                    <a:pt x="79" y="1228"/>
                  </a:lnTo>
                  <a:lnTo>
                    <a:pt x="79" y="1233"/>
                  </a:lnTo>
                  <a:lnTo>
                    <a:pt x="79" y="1233"/>
                  </a:lnTo>
                  <a:lnTo>
                    <a:pt x="80" y="1237"/>
                  </a:lnTo>
                  <a:lnTo>
                    <a:pt x="83" y="1241"/>
                  </a:lnTo>
                  <a:lnTo>
                    <a:pt x="89" y="1248"/>
                  </a:lnTo>
                  <a:lnTo>
                    <a:pt x="93" y="1256"/>
                  </a:lnTo>
                  <a:lnTo>
                    <a:pt x="94" y="1260"/>
                  </a:lnTo>
                  <a:lnTo>
                    <a:pt x="94" y="1266"/>
                  </a:lnTo>
                  <a:lnTo>
                    <a:pt x="94" y="1266"/>
                  </a:lnTo>
                  <a:lnTo>
                    <a:pt x="91" y="1284"/>
                  </a:lnTo>
                  <a:lnTo>
                    <a:pt x="89" y="1301"/>
                  </a:lnTo>
                  <a:lnTo>
                    <a:pt x="89" y="1301"/>
                  </a:lnTo>
                  <a:lnTo>
                    <a:pt x="87" y="1311"/>
                  </a:lnTo>
                  <a:lnTo>
                    <a:pt x="84" y="1319"/>
                  </a:lnTo>
                  <a:lnTo>
                    <a:pt x="82" y="1326"/>
                  </a:lnTo>
                  <a:lnTo>
                    <a:pt x="76" y="1331"/>
                  </a:lnTo>
                  <a:lnTo>
                    <a:pt x="64" y="1342"/>
                  </a:lnTo>
                  <a:lnTo>
                    <a:pt x="52" y="1355"/>
                  </a:lnTo>
                  <a:lnTo>
                    <a:pt x="52" y="1355"/>
                  </a:lnTo>
                  <a:lnTo>
                    <a:pt x="41" y="1367"/>
                  </a:lnTo>
                  <a:lnTo>
                    <a:pt x="35" y="1375"/>
                  </a:lnTo>
                  <a:lnTo>
                    <a:pt x="31" y="1385"/>
                  </a:lnTo>
                  <a:lnTo>
                    <a:pt x="27" y="1393"/>
                  </a:lnTo>
                  <a:lnTo>
                    <a:pt x="27" y="1401"/>
                  </a:lnTo>
                  <a:lnTo>
                    <a:pt x="29" y="1405"/>
                  </a:lnTo>
                  <a:lnTo>
                    <a:pt x="30" y="1409"/>
                  </a:lnTo>
                  <a:lnTo>
                    <a:pt x="33" y="1412"/>
                  </a:lnTo>
                  <a:lnTo>
                    <a:pt x="37" y="1415"/>
                  </a:lnTo>
                  <a:lnTo>
                    <a:pt x="37" y="1415"/>
                  </a:lnTo>
                  <a:lnTo>
                    <a:pt x="44" y="1417"/>
                  </a:lnTo>
                  <a:lnTo>
                    <a:pt x="50" y="1419"/>
                  </a:lnTo>
                  <a:lnTo>
                    <a:pt x="57" y="1419"/>
                  </a:lnTo>
                  <a:lnTo>
                    <a:pt x="65" y="1417"/>
                  </a:lnTo>
                  <a:lnTo>
                    <a:pt x="80" y="1415"/>
                  </a:lnTo>
                  <a:lnTo>
                    <a:pt x="93" y="1409"/>
                  </a:lnTo>
                  <a:lnTo>
                    <a:pt x="93" y="1409"/>
                  </a:lnTo>
                  <a:lnTo>
                    <a:pt x="98" y="1405"/>
                  </a:lnTo>
                  <a:lnTo>
                    <a:pt x="104" y="1400"/>
                  </a:lnTo>
                  <a:lnTo>
                    <a:pt x="108" y="1394"/>
                  </a:lnTo>
                  <a:lnTo>
                    <a:pt x="110" y="1389"/>
                  </a:lnTo>
                  <a:lnTo>
                    <a:pt x="116" y="1375"/>
                  </a:lnTo>
                  <a:lnTo>
                    <a:pt x="123" y="1363"/>
                  </a:lnTo>
                  <a:lnTo>
                    <a:pt x="123" y="1363"/>
                  </a:lnTo>
                  <a:lnTo>
                    <a:pt x="128" y="1357"/>
                  </a:lnTo>
                  <a:lnTo>
                    <a:pt x="134" y="1355"/>
                  </a:lnTo>
                  <a:lnTo>
                    <a:pt x="139" y="1353"/>
                  </a:lnTo>
                  <a:lnTo>
                    <a:pt x="146" y="1353"/>
                  </a:lnTo>
                  <a:lnTo>
                    <a:pt x="151" y="1353"/>
                  </a:lnTo>
                  <a:lnTo>
                    <a:pt x="157" y="1352"/>
                  </a:lnTo>
                  <a:lnTo>
                    <a:pt x="161" y="1348"/>
                  </a:lnTo>
                  <a:lnTo>
                    <a:pt x="166" y="1342"/>
                  </a:lnTo>
                  <a:lnTo>
                    <a:pt x="166" y="1342"/>
                  </a:lnTo>
                  <a:lnTo>
                    <a:pt x="173" y="1327"/>
                  </a:lnTo>
                  <a:lnTo>
                    <a:pt x="177" y="1311"/>
                  </a:lnTo>
                  <a:lnTo>
                    <a:pt x="178" y="1293"/>
                  </a:lnTo>
                  <a:lnTo>
                    <a:pt x="180" y="1278"/>
                  </a:lnTo>
                  <a:lnTo>
                    <a:pt x="180" y="1278"/>
                  </a:lnTo>
                  <a:lnTo>
                    <a:pt x="180" y="1260"/>
                  </a:lnTo>
                  <a:lnTo>
                    <a:pt x="178" y="1244"/>
                  </a:lnTo>
                  <a:lnTo>
                    <a:pt x="176" y="1210"/>
                  </a:lnTo>
                  <a:lnTo>
                    <a:pt x="176" y="1210"/>
                  </a:lnTo>
                  <a:lnTo>
                    <a:pt x="174" y="1199"/>
                  </a:lnTo>
                  <a:lnTo>
                    <a:pt x="176" y="1187"/>
                  </a:lnTo>
                  <a:lnTo>
                    <a:pt x="178" y="1165"/>
                  </a:lnTo>
                  <a:lnTo>
                    <a:pt x="180" y="1143"/>
                  </a:lnTo>
                  <a:lnTo>
                    <a:pt x="180" y="1131"/>
                  </a:lnTo>
                  <a:lnTo>
                    <a:pt x="178" y="1120"/>
                  </a:lnTo>
                  <a:lnTo>
                    <a:pt x="178" y="1120"/>
                  </a:lnTo>
                  <a:lnTo>
                    <a:pt x="176" y="1096"/>
                  </a:lnTo>
                  <a:lnTo>
                    <a:pt x="173" y="1071"/>
                  </a:lnTo>
                  <a:lnTo>
                    <a:pt x="173" y="1045"/>
                  </a:lnTo>
                  <a:lnTo>
                    <a:pt x="174" y="1019"/>
                  </a:lnTo>
                  <a:lnTo>
                    <a:pt x="178" y="969"/>
                  </a:lnTo>
                  <a:lnTo>
                    <a:pt x="184" y="920"/>
                  </a:lnTo>
                  <a:lnTo>
                    <a:pt x="184" y="920"/>
                  </a:lnTo>
                  <a:lnTo>
                    <a:pt x="192" y="967"/>
                  </a:lnTo>
                  <a:lnTo>
                    <a:pt x="199" y="1015"/>
                  </a:lnTo>
                  <a:lnTo>
                    <a:pt x="204" y="1064"/>
                  </a:lnTo>
                  <a:lnTo>
                    <a:pt x="207" y="1113"/>
                  </a:lnTo>
                  <a:lnTo>
                    <a:pt x="207" y="1113"/>
                  </a:lnTo>
                  <a:lnTo>
                    <a:pt x="208" y="1124"/>
                  </a:lnTo>
                  <a:lnTo>
                    <a:pt x="211" y="1134"/>
                  </a:lnTo>
                  <a:lnTo>
                    <a:pt x="218" y="1153"/>
                  </a:lnTo>
                  <a:lnTo>
                    <a:pt x="225" y="1173"/>
                  </a:lnTo>
                  <a:lnTo>
                    <a:pt x="228" y="1183"/>
                  </a:lnTo>
                  <a:lnTo>
                    <a:pt x="228" y="1194"/>
                  </a:lnTo>
                  <a:lnTo>
                    <a:pt x="228" y="1194"/>
                  </a:lnTo>
                  <a:lnTo>
                    <a:pt x="228" y="1215"/>
                  </a:lnTo>
                  <a:lnTo>
                    <a:pt x="228" y="1226"/>
                  </a:lnTo>
                  <a:lnTo>
                    <a:pt x="230" y="1237"/>
                  </a:lnTo>
                  <a:lnTo>
                    <a:pt x="230" y="1237"/>
                  </a:lnTo>
                  <a:lnTo>
                    <a:pt x="234" y="1259"/>
                  </a:lnTo>
                  <a:lnTo>
                    <a:pt x="236" y="1270"/>
                  </a:lnTo>
                  <a:lnTo>
                    <a:pt x="236" y="1282"/>
                  </a:lnTo>
                  <a:lnTo>
                    <a:pt x="236" y="1282"/>
                  </a:lnTo>
                  <a:lnTo>
                    <a:pt x="236" y="1305"/>
                  </a:lnTo>
                  <a:lnTo>
                    <a:pt x="237" y="1327"/>
                  </a:lnTo>
                  <a:lnTo>
                    <a:pt x="240" y="1338"/>
                  </a:lnTo>
                  <a:lnTo>
                    <a:pt x="243" y="1348"/>
                  </a:lnTo>
                  <a:lnTo>
                    <a:pt x="247" y="1359"/>
                  </a:lnTo>
                  <a:lnTo>
                    <a:pt x="252" y="1370"/>
                  </a:lnTo>
                  <a:lnTo>
                    <a:pt x="252" y="1370"/>
                  </a:lnTo>
                  <a:lnTo>
                    <a:pt x="258" y="1379"/>
                  </a:lnTo>
                  <a:lnTo>
                    <a:pt x="264" y="1389"/>
                  </a:lnTo>
                  <a:lnTo>
                    <a:pt x="264" y="1389"/>
                  </a:lnTo>
                  <a:lnTo>
                    <a:pt x="267" y="1394"/>
                  </a:lnTo>
                  <a:lnTo>
                    <a:pt x="268" y="1397"/>
                  </a:lnTo>
                  <a:lnTo>
                    <a:pt x="267" y="1398"/>
                  </a:lnTo>
                  <a:lnTo>
                    <a:pt x="266" y="1404"/>
                  </a:lnTo>
                  <a:lnTo>
                    <a:pt x="266" y="1404"/>
                  </a:lnTo>
                  <a:lnTo>
                    <a:pt x="266" y="1413"/>
                  </a:lnTo>
                  <a:lnTo>
                    <a:pt x="267" y="1423"/>
                  </a:lnTo>
                  <a:lnTo>
                    <a:pt x="268" y="1431"/>
                  </a:lnTo>
                  <a:lnTo>
                    <a:pt x="270" y="1440"/>
                  </a:lnTo>
                  <a:lnTo>
                    <a:pt x="270" y="1440"/>
                  </a:lnTo>
                  <a:lnTo>
                    <a:pt x="271" y="1457"/>
                  </a:lnTo>
                  <a:lnTo>
                    <a:pt x="274" y="1469"/>
                  </a:lnTo>
                  <a:lnTo>
                    <a:pt x="279" y="1483"/>
                  </a:lnTo>
                  <a:lnTo>
                    <a:pt x="288" y="1495"/>
                  </a:lnTo>
                  <a:lnTo>
                    <a:pt x="288" y="1495"/>
                  </a:lnTo>
                  <a:lnTo>
                    <a:pt x="294" y="1504"/>
                  </a:lnTo>
                  <a:lnTo>
                    <a:pt x="304" y="1514"/>
                  </a:lnTo>
                  <a:lnTo>
                    <a:pt x="308" y="1518"/>
                  </a:lnTo>
                  <a:lnTo>
                    <a:pt x="313" y="1521"/>
                  </a:lnTo>
                  <a:lnTo>
                    <a:pt x="319" y="1524"/>
                  </a:lnTo>
                  <a:lnTo>
                    <a:pt x="324" y="1524"/>
                  </a:lnTo>
                  <a:lnTo>
                    <a:pt x="324" y="1524"/>
                  </a:lnTo>
                  <a:lnTo>
                    <a:pt x="327" y="1522"/>
                  </a:lnTo>
                  <a:lnTo>
                    <a:pt x="330" y="1519"/>
                  </a:lnTo>
                  <a:lnTo>
                    <a:pt x="335" y="1513"/>
                  </a:lnTo>
                  <a:lnTo>
                    <a:pt x="342" y="1498"/>
                  </a:lnTo>
                  <a:lnTo>
                    <a:pt x="342" y="1498"/>
                  </a:lnTo>
                  <a:lnTo>
                    <a:pt x="345" y="1488"/>
                  </a:lnTo>
                  <a:lnTo>
                    <a:pt x="347" y="1477"/>
                  </a:lnTo>
                  <a:lnTo>
                    <a:pt x="347" y="1466"/>
                  </a:lnTo>
                  <a:lnTo>
                    <a:pt x="346" y="1455"/>
                  </a:lnTo>
                  <a:lnTo>
                    <a:pt x="346" y="1455"/>
                  </a:lnTo>
                  <a:lnTo>
                    <a:pt x="341" y="1435"/>
                  </a:lnTo>
                  <a:lnTo>
                    <a:pt x="335" y="1416"/>
                  </a:lnTo>
                  <a:lnTo>
                    <a:pt x="334" y="1406"/>
                  </a:lnTo>
                  <a:lnTo>
                    <a:pt x="332" y="1397"/>
                  </a:lnTo>
                  <a:lnTo>
                    <a:pt x="332" y="1387"/>
                  </a:lnTo>
                  <a:lnTo>
                    <a:pt x="334" y="1376"/>
                  </a:lnTo>
                  <a:lnTo>
                    <a:pt x="334" y="1376"/>
                  </a:lnTo>
                  <a:lnTo>
                    <a:pt x="339" y="1355"/>
                  </a:lnTo>
                  <a:lnTo>
                    <a:pt x="342" y="1334"/>
                  </a:lnTo>
                  <a:lnTo>
                    <a:pt x="345" y="1312"/>
                  </a:lnTo>
                  <a:lnTo>
                    <a:pt x="346" y="1292"/>
                  </a:lnTo>
                  <a:lnTo>
                    <a:pt x="346" y="1271"/>
                  </a:lnTo>
                  <a:lnTo>
                    <a:pt x="346" y="1250"/>
                  </a:lnTo>
                  <a:lnTo>
                    <a:pt x="343" y="1229"/>
                  </a:lnTo>
                  <a:lnTo>
                    <a:pt x="339" y="1207"/>
                  </a:lnTo>
                  <a:lnTo>
                    <a:pt x="339" y="1207"/>
                  </a:lnTo>
                  <a:lnTo>
                    <a:pt x="338" y="1199"/>
                  </a:lnTo>
                  <a:lnTo>
                    <a:pt x="338" y="1192"/>
                  </a:lnTo>
                  <a:lnTo>
                    <a:pt x="339" y="1176"/>
                  </a:lnTo>
                  <a:lnTo>
                    <a:pt x="339" y="1176"/>
                  </a:lnTo>
                  <a:lnTo>
                    <a:pt x="339" y="1165"/>
                  </a:lnTo>
                  <a:lnTo>
                    <a:pt x="338" y="1153"/>
                  </a:lnTo>
                  <a:lnTo>
                    <a:pt x="337" y="1142"/>
                  </a:lnTo>
                  <a:lnTo>
                    <a:pt x="335" y="1131"/>
                  </a:lnTo>
                  <a:lnTo>
                    <a:pt x="335" y="1131"/>
                  </a:lnTo>
                  <a:lnTo>
                    <a:pt x="335" y="1120"/>
                  </a:lnTo>
                  <a:lnTo>
                    <a:pt x="335" y="1108"/>
                  </a:lnTo>
                  <a:lnTo>
                    <a:pt x="335" y="1097"/>
                  </a:lnTo>
                  <a:lnTo>
                    <a:pt x="332" y="1086"/>
                  </a:lnTo>
                  <a:lnTo>
                    <a:pt x="332" y="1086"/>
                  </a:lnTo>
                  <a:lnTo>
                    <a:pt x="327" y="1066"/>
                  </a:lnTo>
                  <a:lnTo>
                    <a:pt x="326" y="1056"/>
                  </a:lnTo>
                  <a:lnTo>
                    <a:pt x="326" y="1045"/>
                  </a:lnTo>
                  <a:lnTo>
                    <a:pt x="326" y="1045"/>
                  </a:lnTo>
                  <a:lnTo>
                    <a:pt x="327" y="832"/>
                  </a:lnTo>
                  <a:lnTo>
                    <a:pt x="327" y="832"/>
                  </a:lnTo>
                  <a:lnTo>
                    <a:pt x="331" y="832"/>
                  </a:lnTo>
                  <a:lnTo>
                    <a:pt x="334" y="834"/>
                  </a:lnTo>
                  <a:lnTo>
                    <a:pt x="341" y="838"/>
                  </a:lnTo>
                  <a:lnTo>
                    <a:pt x="345" y="845"/>
                  </a:lnTo>
                  <a:lnTo>
                    <a:pt x="347" y="853"/>
                  </a:lnTo>
                  <a:lnTo>
                    <a:pt x="347" y="853"/>
                  </a:lnTo>
                  <a:lnTo>
                    <a:pt x="356" y="845"/>
                  </a:lnTo>
                  <a:lnTo>
                    <a:pt x="362" y="838"/>
                  </a:lnTo>
                  <a:lnTo>
                    <a:pt x="368" y="830"/>
                  </a:lnTo>
                  <a:lnTo>
                    <a:pt x="373" y="822"/>
                  </a:lnTo>
                  <a:lnTo>
                    <a:pt x="376" y="812"/>
                  </a:lnTo>
                  <a:lnTo>
                    <a:pt x="379" y="802"/>
                  </a:lnTo>
                  <a:lnTo>
                    <a:pt x="380" y="792"/>
                  </a:lnTo>
                  <a:lnTo>
                    <a:pt x="379" y="781"/>
                  </a:lnTo>
                  <a:lnTo>
                    <a:pt x="379" y="781"/>
                  </a:lnTo>
                  <a:lnTo>
                    <a:pt x="377" y="770"/>
                  </a:lnTo>
                  <a:lnTo>
                    <a:pt x="373" y="759"/>
                  </a:lnTo>
                  <a:lnTo>
                    <a:pt x="369" y="749"/>
                  </a:lnTo>
                  <a:lnTo>
                    <a:pt x="365" y="738"/>
                  </a:lnTo>
                  <a:lnTo>
                    <a:pt x="365" y="738"/>
                  </a:lnTo>
                  <a:lnTo>
                    <a:pt x="365" y="732"/>
                  </a:lnTo>
                  <a:lnTo>
                    <a:pt x="364" y="726"/>
                  </a:lnTo>
                  <a:lnTo>
                    <a:pt x="367" y="715"/>
                  </a:lnTo>
                  <a:lnTo>
                    <a:pt x="371" y="706"/>
                  </a:lnTo>
                  <a:lnTo>
                    <a:pt x="376" y="695"/>
                  </a:lnTo>
                  <a:lnTo>
                    <a:pt x="376" y="695"/>
                  </a:lnTo>
                  <a:lnTo>
                    <a:pt x="387" y="676"/>
                  </a:lnTo>
                  <a:lnTo>
                    <a:pt x="397" y="655"/>
                  </a:lnTo>
                  <a:lnTo>
                    <a:pt x="407" y="633"/>
                  </a:lnTo>
                  <a:lnTo>
                    <a:pt x="416" y="613"/>
                  </a:lnTo>
                  <a:lnTo>
                    <a:pt x="416" y="613"/>
                  </a:lnTo>
                  <a:lnTo>
                    <a:pt x="422" y="593"/>
                  </a:lnTo>
                  <a:lnTo>
                    <a:pt x="425" y="583"/>
                  </a:lnTo>
                  <a:lnTo>
                    <a:pt x="425" y="572"/>
                  </a:lnTo>
                  <a:lnTo>
                    <a:pt x="425" y="572"/>
                  </a:lnTo>
                  <a:lnTo>
                    <a:pt x="424" y="561"/>
                  </a:lnTo>
                  <a:lnTo>
                    <a:pt x="421" y="550"/>
                  </a:lnTo>
                  <a:lnTo>
                    <a:pt x="420" y="541"/>
                  </a:lnTo>
                  <a:lnTo>
                    <a:pt x="420" y="530"/>
                  </a:lnTo>
                  <a:lnTo>
                    <a:pt x="420" y="530"/>
                  </a:lnTo>
                  <a:lnTo>
                    <a:pt x="420" y="531"/>
                  </a:lnTo>
                  <a:lnTo>
                    <a:pt x="420" y="530"/>
                  </a:lnTo>
                  <a:lnTo>
                    <a:pt x="420" y="530"/>
                  </a:lnTo>
                  <a:close/>
                  <a:moveTo>
                    <a:pt x="327" y="832"/>
                  </a:moveTo>
                  <a:lnTo>
                    <a:pt x="327" y="832"/>
                  </a:lnTo>
                  <a:lnTo>
                    <a:pt x="331" y="832"/>
                  </a:lnTo>
                  <a:lnTo>
                    <a:pt x="331" y="832"/>
                  </a:lnTo>
                  <a:lnTo>
                    <a:pt x="332" y="832"/>
                  </a:lnTo>
                  <a:lnTo>
                    <a:pt x="327" y="832"/>
                  </a:lnTo>
                  <a:lnTo>
                    <a:pt x="327" y="832"/>
                  </a:lnTo>
                  <a:close/>
                </a:path>
              </a:pathLst>
            </a:custGeom>
            <a:grpFill/>
            <a:ln w="9525">
              <a:noFill/>
              <a:round/>
            </a:ln>
          </p:spPr>
          <p:txBody>
            <a:bodyPr vert="horz" wrap="square" lIns="91440" tIns="45720" rIns="91440" bIns="45720" numCol="1" anchor="t" anchorCtr="0" compatLnSpc="1"/>
            <a:lstStyle/>
            <a:p>
              <a:endParaRPr lang="en-US">
                <a:solidFill>
                  <a:prstClr val="black"/>
                </a:solidFill>
                <a:cs typeface="+mn-ea"/>
                <a:sym typeface="+mn-lt"/>
              </a:endParaRPr>
            </a:p>
          </p:txBody>
        </p:sp>
        <p:grpSp>
          <p:nvGrpSpPr>
            <p:cNvPr id="4" name="Group 79"/>
            <p:cNvGrpSpPr/>
            <p:nvPr/>
          </p:nvGrpSpPr>
          <p:grpSpPr>
            <a:xfrm>
              <a:off x="2285984" y="1000114"/>
              <a:ext cx="593901" cy="2463832"/>
              <a:chOff x="1858693" y="1193726"/>
              <a:chExt cx="593901" cy="2463832"/>
            </a:xfrm>
            <a:grpFill/>
          </p:grpSpPr>
          <p:sp>
            <p:nvSpPr>
              <p:cNvPr id="8" name="Freeform 7"/>
              <p:cNvSpPr/>
              <p:nvPr/>
            </p:nvSpPr>
            <p:spPr bwMode="auto">
              <a:xfrm>
                <a:off x="1943535" y="1193726"/>
                <a:ext cx="295254" cy="363128"/>
              </a:xfrm>
              <a:custGeom>
                <a:avLst/>
                <a:gdLst/>
                <a:ahLst/>
                <a:cxnLst>
                  <a:cxn ang="0">
                    <a:pos x="0" y="160"/>
                  </a:cxn>
                  <a:cxn ang="0">
                    <a:pos x="11" y="163"/>
                  </a:cxn>
                  <a:cxn ang="0">
                    <a:pos x="27" y="175"/>
                  </a:cxn>
                  <a:cxn ang="0">
                    <a:pos x="36" y="182"/>
                  </a:cxn>
                  <a:cxn ang="0">
                    <a:pos x="93" y="215"/>
                  </a:cxn>
                  <a:cxn ang="0">
                    <a:pos x="93" y="209"/>
                  </a:cxn>
                  <a:cxn ang="0">
                    <a:pos x="96" y="206"/>
                  </a:cxn>
                  <a:cxn ang="0">
                    <a:pos x="106" y="204"/>
                  </a:cxn>
                  <a:cxn ang="0">
                    <a:pos x="126" y="202"/>
                  </a:cxn>
                  <a:cxn ang="0">
                    <a:pos x="130" y="200"/>
                  </a:cxn>
                  <a:cxn ang="0">
                    <a:pos x="141" y="183"/>
                  </a:cxn>
                  <a:cxn ang="0">
                    <a:pos x="147" y="164"/>
                  </a:cxn>
                  <a:cxn ang="0">
                    <a:pos x="156" y="125"/>
                  </a:cxn>
                  <a:cxn ang="0">
                    <a:pos x="164" y="104"/>
                  </a:cxn>
                  <a:cxn ang="0">
                    <a:pos x="175" y="86"/>
                  </a:cxn>
                  <a:cxn ang="0">
                    <a:pos x="175" y="80"/>
                  </a:cxn>
                  <a:cxn ang="0">
                    <a:pos x="171" y="56"/>
                  </a:cxn>
                  <a:cxn ang="0">
                    <a:pos x="164" y="43"/>
                  </a:cxn>
                  <a:cxn ang="0">
                    <a:pos x="146" y="21"/>
                  </a:cxn>
                  <a:cxn ang="0">
                    <a:pos x="134" y="11"/>
                  </a:cxn>
                  <a:cxn ang="0">
                    <a:pos x="119" y="5"/>
                  </a:cxn>
                  <a:cxn ang="0">
                    <a:pos x="104" y="0"/>
                  </a:cxn>
                  <a:cxn ang="0">
                    <a:pos x="89" y="2"/>
                  </a:cxn>
                  <a:cxn ang="0">
                    <a:pos x="74" y="6"/>
                  </a:cxn>
                  <a:cxn ang="0">
                    <a:pos x="49" y="21"/>
                  </a:cxn>
                  <a:cxn ang="0">
                    <a:pos x="29" y="47"/>
                  </a:cxn>
                  <a:cxn ang="0">
                    <a:pos x="23" y="63"/>
                  </a:cxn>
                  <a:cxn ang="0">
                    <a:pos x="14" y="96"/>
                  </a:cxn>
                  <a:cxn ang="0">
                    <a:pos x="11" y="114"/>
                  </a:cxn>
                  <a:cxn ang="0">
                    <a:pos x="12" y="141"/>
                  </a:cxn>
                  <a:cxn ang="0">
                    <a:pos x="10" y="152"/>
                  </a:cxn>
                  <a:cxn ang="0">
                    <a:pos x="0" y="160"/>
                  </a:cxn>
                  <a:cxn ang="0">
                    <a:pos x="10" y="159"/>
                  </a:cxn>
                  <a:cxn ang="0">
                    <a:pos x="14" y="157"/>
                  </a:cxn>
                  <a:cxn ang="0">
                    <a:pos x="0" y="160"/>
                  </a:cxn>
                </a:cxnLst>
                <a:rect l="0" t="0" r="r" b="b"/>
                <a:pathLst>
                  <a:path w="175" h="215">
                    <a:moveTo>
                      <a:pt x="0" y="160"/>
                    </a:moveTo>
                    <a:lnTo>
                      <a:pt x="0" y="160"/>
                    </a:lnTo>
                    <a:lnTo>
                      <a:pt x="6" y="161"/>
                    </a:lnTo>
                    <a:lnTo>
                      <a:pt x="11" y="163"/>
                    </a:lnTo>
                    <a:lnTo>
                      <a:pt x="19" y="168"/>
                    </a:lnTo>
                    <a:lnTo>
                      <a:pt x="27" y="175"/>
                    </a:lnTo>
                    <a:lnTo>
                      <a:pt x="36" y="182"/>
                    </a:lnTo>
                    <a:lnTo>
                      <a:pt x="36" y="182"/>
                    </a:lnTo>
                    <a:lnTo>
                      <a:pt x="64" y="198"/>
                    </a:lnTo>
                    <a:lnTo>
                      <a:pt x="93" y="215"/>
                    </a:lnTo>
                    <a:lnTo>
                      <a:pt x="93" y="215"/>
                    </a:lnTo>
                    <a:lnTo>
                      <a:pt x="93" y="209"/>
                    </a:lnTo>
                    <a:lnTo>
                      <a:pt x="94" y="208"/>
                    </a:lnTo>
                    <a:lnTo>
                      <a:pt x="96" y="206"/>
                    </a:lnTo>
                    <a:lnTo>
                      <a:pt x="101" y="205"/>
                    </a:lnTo>
                    <a:lnTo>
                      <a:pt x="106" y="204"/>
                    </a:lnTo>
                    <a:lnTo>
                      <a:pt x="120" y="204"/>
                    </a:lnTo>
                    <a:lnTo>
                      <a:pt x="126" y="202"/>
                    </a:lnTo>
                    <a:lnTo>
                      <a:pt x="130" y="200"/>
                    </a:lnTo>
                    <a:lnTo>
                      <a:pt x="130" y="200"/>
                    </a:lnTo>
                    <a:lnTo>
                      <a:pt x="135" y="191"/>
                    </a:lnTo>
                    <a:lnTo>
                      <a:pt x="141" y="183"/>
                    </a:lnTo>
                    <a:lnTo>
                      <a:pt x="143" y="174"/>
                    </a:lnTo>
                    <a:lnTo>
                      <a:pt x="147" y="164"/>
                    </a:lnTo>
                    <a:lnTo>
                      <a:pt x="156" y="125"/>
                    </a:lnTo>
                    <a:lnTo>
                      <a:pt x="156" y="125"/>
                    </a:lnTo>
                    <a:lnTo>
                      <a:pt x="160" y="114"/>
                    </a:lnTo>
                    <a:lnTo>
                      <a:pt x="164" y="104"/>
                    </a:lnTo>
                    <a:lnTo>
                      <a:pt x="169" y="95"/>
                    </a:lnTo>
                    <a:lnTo>
                      <a:pt x="175" y="86"/>
                    </a:lnTo>
                    <a:lnTo>
                      <a:pt x="175" y="86"/>
                    </a:lnTo>
                    <a:lnTo>
                      <a:pt x="175" y="80"/>
                    </a:lnTo>
                    <a:lnTo>
                      <a:pt x="175" y="71"/>
                    </a:lnTo>
                    <a:lnTo>
                      <a:pt x="171" y="56"/>
                    </a:lnTo>
                    <a:lnTo>
                      <a:pt x="171" y="56"/>
                    </a:lnTo>
                    <a:lnTo>
                      <a:pt x="164" y="43"/>
                    </a:lnTo>
                    <a:lnTo>
                      <a:pt x="156" y="30"/>
                    </a:lnTo>
                    <a:lnTo>
                      <a:pt x="146" y="21"/>
                    </a:lnTo>
                    <a:lnTo>
                      <a:pt x="134" y="11"/>
                    </a:lnTo>
                    <a:lnTo>
                      <a:pt x="134" y="11"/>
                    </a:lnTo>
                    <a:lnTo>
                      <a:pt x="126" y="7"/>
                    </a:lnTo>
                    <a:lnTo>
                      <a:pt x="119" y="5"/>
                    </a:lnTo>
                    <a:lnTo>
                      <a:pt x="111" y="2"/>
                    </a:lnTo>
                    <a:lnTo>
                      <a:pt x="104" y="0"/>
                    </a:lnTo>
                    <a:lnTo>
                      <a:pt x="96" y="0"/>
                    </a:lnTo>
                    <a:lnTo>
                      <a:pt x="89" y="2"/>
                    </a:lnTo>
                    <a:lnTo>
                      <a:pt x="81" y="3"/>
                    </a:lnTo>
                    <a:lnTo>
                      <a:pt x="74" y="6"/>
                    </a:lnTo>
                    <a:lnTo>
                      <a:pt x="62" y="11"/>
                    </a:lnTo>
                    <a:lnTo>
                      <a:pt x="49" y="21"/>
                    </a:lnTo>
                    <a:lnTo>
                      <a:pt x="38" y="33"/>
                    </a:lnTo>
                    <a:lnTo>
                      <a:pt x="29" y="47"/>
                    </a:lnTo>
                    <a:lnTo>
                      <a:pt x="29" y="47"/>
                    </a:lnTo>
                    <a:lnTo>
                      <a:pt x="23" y="63"/>
                    </a:lnTo>
                    <a:lnTo>
                      <a:pt x="18" y="80"/>
                    </a:lnTo>
                    <a:lnTo>
                      <a:pt x="14" y="96"/>
                    </a:lnTo>
                    <a:lnTo>
                      <a:pt x="11" y="114"/>
                    </a:lnTo>
                    <a:lnTo>
                      <a:pt x="11" y="114"/>
                    </a:lnTo>
                    <a:lnTo>
                      <a:pt x="11" y="126"/>
                    </a:lnTo>
                    <a:lnTo>
                      <a:pt x="12" y="141"/>
                    </a:lnTo>
                    <a:lnTo>
                      <a:pt x="12" y="146"/>
                    </a:lnTo>
                    <a:lnTo>
                      <a:pt x="10" y="152"/>
                    </a:lnTo>
                    <a:lnTo>
                      <a:pt x="7" y="157"/>
                    </a:lnTo>
                    <a:lnTo>
                      <a:pt x="0" y="160"/>
                    </a:lnTo>
                    <a:lnTo>
                      <a:pt x="0" y="160"/>
                    </a:lnTo>
                    <a:lnTo>
                      <a:pt x="10" y="159"/>
                    </a:lnTo>
                    <a:lnTo>
                      <a:pt x="14" y="157"/>
                    </a:lnTo>
                    <a:lnTo>
                      <a:pt x="14" y="157"/>
                    </a:lnTo>
                    <a:lnTo>
                      <a:pt x="12" y="157"/>
                    </a:lnTo>
                    <a:lnTo>
                      <a:pt x="0" y="160"/>
                    </a:lnTo>
                    <a:lnTo>
                      <a:pt x="0" y="160"/>
                    </a:lnTo>
                    <a:close/>
                  </a:path>
                </a:pathLst>
              </a:custGeom>
              <a:grpFill/>
              <a:ln w="9525">
                <a:noFill/>
                <a:round/>
              </a:ln>
            </p:spPr>
            <p:txBody>
              <a:bodyPr vert="horz" wrap="square" lIns="91440" tIns="45720" rIns="91440" bIns="45720" numCol="1" anchor="t" anchorCtr="0" compatLnSpc="1"/>
              <a:lstStyle/>
              <a:p>
                <a:endParaRPr lang="en-US">
                  <a:solidFill>
                    <a:prstClr val="black"/>
                  </a:solidFill>
                  <a:cs typeface="+mn-ea"/>
                  <a:sym typeface="+mn-lt"/>
                </a:endParaRPr>
              </a:p>
            </p:txBody>
          </p:sp>
          <p:sp>
            <p:nvSpPr>
              <p:cNvPr id="9" name="Freeform 8"/>
              <p:cNvSpPr>
                <a:spLocks noEditPoints="1"/>
              </p:cNvSpPr>
              <p:nvPr/>
            </p:nvSpPr>
            <p:spPr bwMode="auto">
              <a:xfrm>
                <a:off x="1858693" y="1526309"/>
                <a:ext cx="593901" cy="2131249"/>
              </a:xfrm>
              <a:custGeom>
                <a:avLst/>
                <a:gdLst/>
                <a:ahLst/>
                <a:cxnLst>
                  <a:cxn ang="0">
                    <a:pos x="256" y="133"/>
                  </a:cxn>
                  <a:cxn ang="0">
                    <a:pos x="209" y="60"/>
                  </a:cxn>
                  <a:cxn ang="0">
                    <a:pos x="143" y="26"/>
                  </a:cxn>
                  <a:cxn ang="0">
                    <a:pos x="126" y="34"/>
                  </a:cxn>
                  <a:cxn ang="0">
                    <a:pos x="76" y="1"/>
                  </a:cxn>
                  <a:cxn ang="0">
                    <a:pos x="33" y="13"/>
                  </a:cxn>
                  <a:cxn ang="0">
                    <a:pos x="0" y="109"/>
                  </a:cxn>
                  <a:cxn ang="0">
                    <a:pos x="29" y="230"/>
                  </a:cxn>
                  <a:cxn ang="0">
                    <a:pos x="61" y="369"/>
                  </a:cxn>
                  <a:cxn ang="0">
                    <a:pos x="63" y="523"/>
                  </a:cxn>
                  <a:cxn ang="0">
                    <a:pos x="90" y="529"/>
                  </a:cxn>
                  <a:cxn ang="0">
                    <a:pos x="98" y="789"/>
                  </a:cxn>
                  <a:cxn ang="0">
                    <a:pos x="90" y="861"/>
                  </a:cxn>
                  <a:cxn ang="0">
                    <a:pos x="61" y="989"/>
                  </a:cxn>
                  <a:cxn ang="0">
                    <a:pos x="52" y="1096"/>
                  </a:cxn>
                  <a:cxn ang="0">
                    <a:pos x="41" y="1124"/>
                  </a:cxn>
                  <a:cxn ang="0">
                    <a:pos x="49" y="1148"/>
                  </a:cxn>
                  <a:cxn ang="0">
                    <a:pos x="45" y="1212"/>
                  </a:cxn>
                  <a:cxn ang="0">
                    <a:pos x="67" y="1228"/>
                  </a:cxn>
                  <a:cxn ang="0">
                    <a:pos x="98" y="1242"/>
                  </a:cxn>
                  <a:cxn ang="0">
                    <a:pos x="190" y="1257"/>
                  </a:cxn>
                  <a:cxn ang="0">
                    <a:pos x="241" y="1246"/>
                  </a:cxn>
                  <a:cxn ang="0">
                    <a:pos x="213" y="1210"/>
                  </a:cxn>
                  <a:cxn ang="0">
                    <a:pos x="168" y="1175"/>
                  </a:cxn>
                  <a:cxn ang="0">
                    <a:pos x="170" y="1137"/>
                  </a:cxn>
                  <a:cxn ang="0">
                    <a:pos x="210" y="1152"/>
                  </a:cxn>
                  <a:cxn ang="0">
                    <a:pos x="277" y="1150"/>
                  </a:cxn>
                  <a:cxn ang="0">
                    <a:pos x="292" y="1130"/>
                  </a:cxn>
                  <a:cxn ang="0">
                    <a:pos x="244" y="1113"/>
                  </a:cxn>
                  <a:cxn ang="0">
                    <a:pos x="205" y="1083"/>
                  </a:cxn>
                  <a:cxn ang="0">
                    <a:pos x="192" y="1059"/>
                  </a:cxn>
                  <a:cxn ang="0">
                    <a:pos x="190" y="1015"/>
                  </a:cxn>
                  <a:cxn ang="0">
                    <a:pos x="206" y="929"/>
                  </a:cxn>
                  <a:cxn ang="0">
                    <a:pos x="255" y="760"/>
                  </a:cxn>
                  <a:cxn ang="0">
                    <a:pos x="275" y="559"/>
                  </a:cxn>
                  <a:cxn ang="0">
                    <a:pos x="305" y="516"/>
                  </a:cxn>
                  <a:cxn ang="0">
                    <a:pos x="318" y="452"/>
                  </a:cxn>
                  <a:cxn ang="0">
                    <a:pos x="275" y="315"/>
                  </a:cxn>
                  <a:cxn ang="0">
                    <a:pos x="282" y="270"/>
                  </a:cxn>
                  <a:cxn ang="0">
                    <a:pos x="341" y="261"/>
                  </a:cxn>
                  <a:cxn ang="0">
                    <a:pos x="350" y="219"/>
                  </a:cxn>
                  <a:cxn ang="0">
                    <a:pos x="315" y="180"/>
                  </a:cxn>
                  <a:cxn ang="0">
                    <a:pos x="161" y="41"/>
                  </a:cxn>
                  <a:cxn ang="0">
                    <a:pos x="202" y="146"/>
                  </a:cxn>
                  <a:cxn ang="0">
                    <a:pos x="177" y="84"/>
                  </a:cxn>
                  <a:cxn ang="0">
                    <a:pos x="170" y="56"/>
                  </a:cxn>
                  <a:cxn ang="0">
                    <a:pos x="214" y="124"/>
                  </a:cxn>
                  <a:cxn ang="0">
                    <a:pos x="215" y="159"/>
                  </a:cxn>
                  <a:cxn ang="0">
                    <a:pos x="220" y="107"/>
                  </a:cxn>
                  <a:cxn ang="0">
                    <a:pos x="207" y="80"/>
                  </a:cxn>
                  <a:cxn ang="0">
                    <a:pos x="251" y="161"/>
                  </a:cxn>
                  <a:cxn ang="0">
                    <a:pos x="222" y="113"/>
                  </a:cxn>
                  <a:cxn ang="0">
                    <a:pos x="248" y="443"/>
                  </a:cxn>
                  <a:cxn ang="0">
                    <a:pos x="265" y="417"/>
                  </a:cxn>
                  <a:cxn ang="0">
                    <a:pos x="248" y="443"/>
                  </a:cxn>
                  <a:cxn ang="0">
                    <a:pos x="255" y="407"/>
                  </a:cxn>
                  <a:cxn ang="0">
                    <a:pos x="254" y="353"/>
                  </a:cxn>
                  <a:cxn ang="0">
                    <a:pos x="262" y="281"/>
                  </a:cxn>
                  <a:cxn ang="0">
                    <a:pos x="278" y="405"/>
                  </a:cxn>
                </a:cxnLst>
                <a:rect l="0" t="0" r="r" b="b"/>
                <a:pathLst>
                  <a:path w="350" h="1257">
                    <a:moveTo>
                      <a:pt x="315" y="180"/>
                    </a:moveTo>
                    <a:lnTo>
                      <a:pt x="315" y="180"/>
                    </a:lnTo>
                    <a:lnTo>
                      <a:pt x="297" y="169"/>
                    </a:lnTo>
                    <a:lnTo>
                      <a:pt x="280" y="157"/>
                    </a:lnTo>
                    <a:lnTo>
                      <a:pt x="271" y="150"/>
                    </a:lnTo>
                    <a:lnTo>
                      <a:pt x="263" y="142"/>
                    </a:lnTo>
                    <a:lnTo>
                      <a:pt x="256" y="133"/>
                    </a:lnTo>
                    <a:lnTo>
                      <a:pt x="251" y="124"/>
                    </a:lnTo>
                    <a:lnTo>
                      <a:pt x="251" y="124"/>
                    </a:lnTo>
                    <a:lnTo>
                      <a:pt x="241" y="105"/>
                    </a:lnTo>
                    <a:lnTo>
                      <a:pt x="230" y="84"/>
                    </a:lnTo>
                    <a:lnTo>
                      <a:pt x="225" y="75"/>
                    </a:lnTo>
                    <a:lnTo>
                      <a:pt x="217" y="67"/>
                    </a:lnTo>
                    <a:lnTo>
                      <a:pt x="209" y="60"/>
                    </a:lnTo>
                    <a:lnTo>
                      <a:pt x="199" y="54"/>
                    </a:lnTo>
                    <a:lnTo>
                      <a:pt x="199" y="54"/>
                    </a:lnTo>
                    <a:lnTo>
                      <a:pt x="175" y="41"/>
                    </a:lnTo>
                    <a:lnTo>
                      <a:pt x="150" y="27"/>
                    </a:lnTo>
                    <a:lnTo>
                      <a:pt x="150" y="27"/>
                    </a:lnTo>
                    <a:lnTo>
                      <a:pt x="146" y="26"/>
                    </a:lnTo>
                    <a:lnTo>
                      <a:pt x="143" y="26"/>
                    </a:lnTo>
                    <a:lnTo>
                      <a:pt x="142" y="27"/>
                    </a:lnTo>
                    <a:lnTo>
                      <a:pt x="139" y="30"/>
                    </a:lnTo>
                    <a:lnTo>
                      <a:pt x="136" y="34"/>
                    </a:lnTo>
                    <a:lnTo>
                      <a:pt x="134" y="35"/>
                    </a:lnTo>
                    <a:lnTo>
                      <a:pt x="130" y="35"/>
                    </a:lnTo>
                    <a:lnTo>
                      <a:pt x="130" y="35"/>
                    </a:lnTo>
                    <a:lnTo>
                      <a:pt x="126" y="34"/>
                    </a:lnTo>
                    <a:lnTo>
                      <a:pt x="120" y="30"/>
                    </a:lnTo>
                    <a:lnTo>
                      <a:pt x="112" y="23"/>
                    </a:lnTo>
                    <a:lnTo>
                      <a:pt x="112" y="23"/>
                    </a:lnTo>
                    <a:lnTo>
                      <a:pt x="100" y="13"/>
                    </a:lnTo>
                    <a:lnTo>
                      <a:pt x="85" y="5"/>
                    </a:lnTo>
                    <a:lnTo>
                      <a:pt x="85" y="5"/>
                    </a:lnTo>
                    <a:lnTo>
                      <a:pt x="76" y="1"/>
                    </a:lnTo>
                    <a:lnTo>
                      <a:pt x="70" y="0"/>
                    </a:lnTo>
                    <a:lnTo>
                      <a:pt x="63" y="0"/>
                    </a:lnTo>
                    <a:lnTo>
                      <a:pt x="56" y="0"/>
                    </a:lnTo>
                    <a:lnTo>
                      <a:pt x="49" y="3"/>
                    </a:lnTo>
                    <a:lnTo>
                      <a:pt x="44" y="5"/>
                    </a:lnTo>
                    <a:lnTo>
                      <a:pt x="38" y="9"/>
                    </a:lnTo>
                    <a:lnTo>
                      <a:pt x="33" y="13"/>
                    </a:lnTo>
                    <a:lnTo>
                      <a:pt x="25" y="26"/>
                    </a:lnTo>
                    <a:lnTo>
                      <a:pt x="16" y="39"/>
                    </a:lnTo>
                    <a:lnTo>
                      <a:pt x="11" y="53"/>
                    </a:lnTo>
                    <a:lnTo>
                      <a:pt x="7" y="68"/>
                    </a:lnTo>
                    <a:lnTo>
                      <a:pt x="7" y="68"/>
                    </a:lnTo>
                    <a:lnTo>
                      <a:pt x="3" y="87"/>
                    </a:lnTo>
                    <a:lnTo>
                      <a:pt x="0" y="109"/>
                    </a:lnTo>
                    <a:lnTo>
                      <a:pt x="1" y="129"/>
                    </a:lnTo>
                    <a:lnTo>
                      <a:pt x="4" y="150"/>
                    </a:lnTo>
                    <a:lnTo>
                      <a:pt x="8" y="172"/>
                    </a:lnTo>
                    <a:lnTo>
                      <a:pt x="14" y="192"/>
                    </a:lnTo>
                    <a:lnTo>
                      <a:pt x="21" y="211"/>
                    </a:lnTo>
                    <a:lnTo>
                      <a:pt x="29" y="230"/>
                    </a:lnTo>
                    <a:lnTo>
                      <a:pt x="29" y="230"/>
                    </a:lnTo>
                    <a:lnTo>
                      <a:pt x="48" y="271"/>
                    </a:lnTo>
                    <a:lnTo>
                      <a:pt x="56" y="291"/>
                    </a:lnTo>
                    <a:lnTo>
                      <a:pt x="59" y="302"/>
                    </a:lnTo>
                    <a:lnTo>
                      <a:pt x="60" y="313"/>
                    </a:lnTo>
                    <a:lnTo>
                      <a:pt x="60" y="313"/>
                    </a:lnTo>
                    <a:lnTo>
                      <a:pt x="61" y="341"/>
                    </a:lnTo>
                    <a:lnTo>
                      <a:pt x="61" y="369"/>
                    </a:lnTo>
                    <a:lnTo>
                      <a:pt x="61" y="424"/>
                    </a:lnTo>
                    <a:lnTo>
                      <a:pt x="61" y="424"/>
                    </a:lnTo>
                    <a:lnTo>
                      <a:pt x="61" y="448"/>
                    </a:lnTo>
                    <a:lnTo>
                      <a:pt x="60" y="474"/>
                    </a:lnTo>
                    <a:lnTo>
                      <a:pt x="60" y="499"/>
                    </a:lnTo>
                    <a:lnTo>
                      <a:pt x="60" y="511"/>
                    </a:lnTo>
                    <a:lnTo>
                      <a:pt x="63" y="523"/>
                    </a:lnTo>
                    <a:lnTo>
                      <a:pt x="63" y="523"/>
                    </a:lnTo>
                    <a:lnTo>
                      <a:pt x="63" y="526"/>
                    </a:lnTo>
                    <a:lnTo>
                      <a:pt x="66" y="527"/>
                    </a:lnTo>
                    <a:lnTo>
                      <a:pt x="71" y="529"/>
                    </a:lnTo>
                    <a:lnTo>
                      <a:pt x="83" y="529"/>
                    </a:lnTo>
                    <a:lnTo>
                      <a:pt x="83" y="529"/>
                    </a:lnTo>
                    <a:lnTo>
                      <a:pt x="90" y="529"/>
                    </a:lnTo>
                    <a:lnTo>
                      <a:pt x="94" y="531"/>
                    </a:lnTo>
                    <a:lnTo>
                      <a:pt x="97" y="535"/>
                    </a:lnTo>
                    <a:lnTo>
                      <a:pt x="98" y="540"/>
                    </a:lnTo>
                    <a:lnTo>
                      <a:pt x="98" y="552"/>
                    </a:lnTo>
                    <a:lnTo>
                      <a:pt x="97" y="563"/>
                    </a:lnTo>
                    <a:lnTo>
                      <a:pt x="97" y="563"/>
                    </a:lnTo>
                    <a:lnTo>
                      <a:pt x="98" y="789"/>
                    </a:lnTo>
                    <a:lnTo>
                      <a:pt x="98" y="789"/>
                    </a:lnTo>
                    <a:lnTo>
                      <a:pt x="98" y="815"/>
                    </a:lnTo>
                    <a:lnTo>
                      <a:pt x="98" y="829"/>
                    </a:lnTo>
                    <a:lnTo>
                      <a:pt x="97" y="841"/>
                    </a:lnTo>
                    <a:lnTo>
                      <a:pt x="97" y="841"/>
                    </a:lnTo>
                    <a:lnTo>
                      <a:pt x="94" y="850"/>
                    </a:lnTo>
                    <a:lnTo>
                      <a:pt x="90" y="861"/>
                    </a:lnTo>
                    <a:lnTo>
                      <a:pt x="83" y="882"/>
                    </a:lnTo>
                    <a:lnTo>
                      <a:pt x="83" y="882"/>
                    </a:lnTo>
                    <a:lnTo>
                      <a:pt x="76" y="909"/>
                    </a:lnTo>
                    <a:lnTo>
                      <a:pt x="70" y="935"/>
                    </a:lnTo>
                    <a:lnTo>
                      <a:pt x="66" y="962"/>
                    </a:lnTo>
                    <a:lnTo>
                      <a:pt x="61" y="989"/>
                    </a:lnTo>
                    <a:lnTo>
                      <a:pt x="61" y="989"/>
                    </a:lnTo>
                    <a:lnTo>
                      <a:pt x="56" y="1037"/>
                    </a:lnTo>
                    <a:lnTo>
                      <a:pt x="53" y="1085"/>
                    </a:lnTo>
                    <a:lnTo>
                      <a:pt x="53" y="1085"/>
                    </a:lnTo>
                    <a:lnTo>
                      <a:pt x="55" y="1081"/>
                    </a:lnTo>
                    <a:lnTo>
                      <a:pt x="55" y="1081"/>
                    </a:lnTo>
                    <a:lnTo>
                      <a:pt x="53" y="1090"/>
                    </a:lnTo>
                    <a:lnTo>
                      <a:pt x="52" y="1096"/>
                    </a:lnTo>
                    <a:lnTo>
                      <a:pt x="51" y="1101"/>
                    </a:lnTo>
                    <a:lnTo>
                      <a:pt x="51" y="1101"/>
                    </a:lnTo>
                    <a:lnTo>
                      <a:pt x="53" y="1086"/>
                    </a:lnTo>
                    <a:lnTo>
                      <a:pt x="53" y="1086"/>
                    </a:lnTo>
                    <a:lnTo>
                      <a:pt x="45" y="1108"/>
                    </a:lnTo>
                    <a:lnTo>
                      <a:pt x="41" y="1119"/>
                    </a:lnTo>
                    <a:lnTo>
                      <a:pt x="41" y="1124"/>
                    </a:lnTo>
                    <a:lnTo>
                      <a:pt x="41" y="1130"/>
                    </a:lnTo>
                    <a:lnTo>
                      <a:pt x="41" y="1130"/>
                    </a:lnTo>
                    <a:lnTo>
                      <a:pt x="45" y="1135"/>
                    </a:lnTo>
                    <a:lnTo>
                      <a:pt x="48" y="1138"/>
                    </a:lnTo>
                    <a:lnTo>
                      <a:pt x="49" y="1141"/>
                    </a:lnTo>
                    <a:lnTo>
                      <a:pt x="49" y="1141"/>
                    </a:lnTo>
                    <a:lnTo>
                      <a:pt x="49" y="1148"/>
                    </a:lnTo>
                    <a:lnTo>
                      <a:pt x="48" y="1154"/>
                    </a:lnTo>
                    <a:lnTo>
                      <a:pt x="44" y="1168"/>
                    </a:lnTo>
                    <a:lnTo>
                      <a:pt x="44" y="1168"/>
                    </a:lnTo>
                    <a:lnTo>
                      <a:pt x="42" y="1182"/>
                    </a:lnTo>
                    <a:lnTo>
                      <a:pt x="42" y="1197"/>
                    </a:lnTo>
                    <a:lnTo>
                      <a:pt x="42" y="1205"/>
                    </a:lnTo>
                    <a:lnTo>
                      <a:pt x="45" y="1212"/>
                    </a:lnTo>
                    <a:lnTo>
                      <a:pt x="48" y="1217"/>
                    </a:lnTo>
                    <a:lnTo>
                      <a:pt x="52" y="1222"/>
                    </a:lnTo>
                    <a:lnTo>
                      <a:pt x="52" y="1222"/>
                    </a:lnTo>
                    <a:lnTo>
                      <a:pt x="56" y="1227"/>
                    </a:lnTo>
                    <a:lnTo>
                      <a:pt x="60" y="1229"/>
                    </a:lnTo>
                    <a:lnTo>
                      <a:pt x="64" y="1229"/>
                    </a:lnTo>
                    <a:lnTo>
                      <a:pt x="67" y="1228"/>
                    </a:lnTo>
                    <a:lnTo>
                      <a:pt x="72" y="1224"/>
                    </a:lnTo>
                    <a:lnTo>
                      <a:pt x="81" y="1218"/>
                    </a:lnTo>
                    <a:lnTo>
                      <a:pt x="81" y="1218"/>
                    </a:lnTo>
                    <a:lnTo>
                      <a:pt x="83" y="1225"/>
                    </a:lnTo>
                    <a:lnTo>
                      <a:pt x="87" y="1232"/>
                    </a:lnTo>
                    <a:lnTo>
                      <a:pt x="93" y="1236"/>
                    </a:lnTo>
                    <a:lnTo>
                      <a:pt x="98" y="1242"/>
                    </a:lnTo>
                    <a:lnTo>
                      <a:pt x="105" y="1244"/>
                    </a:lnTo>
                    <a:lnTo>
                      <a:pt x="112" y="1248"/>
                    </a:lnTo>
                    <a:lnTo>
                      <a:pt x="128" y="1252"/>
                    </a:lnTo>
                    <a:lnTo>
                      <a:pt x="145" y="1255"/>
                    </a:lnTo>
                    <a:lnTo>
                      <a:pt x="161" y="1257"/>
                    </a:lnTo>
                    <a:lnTo>
                      <a:pt x="190" y="1257"/>
                    </a:lnTo>
                    <a:lnTo>
                      <a:pt x="190" y="1257"/>
                    </a:lnTo>
                    <a:lnTo>
                      <a:pt x="205" y="1257"/>
                    </a:lnTo>
                    <a:lnTo>
                      <a:pt x="222" y="1257"/>
                    </a:lnTo>
                    <a:lnTo>
                      <a:pt x="232" y="1255"/>
                    </a:lnTo>
                    <a:lnTo>
                      <a:pt x="239" y="1252"/>
                    </a:lnTo>
                    <a:lnTo>
                      <a:pt x="240" y="1251"/>
                    </a:lnTo>
                    <a:lnTo>
                      <a:pt x="241" y="1248"/>
                    </a:lnTo>
                    <a:lnTo>
                      <a:pt x="241" y="1246"/>
                    </a:lnTo>
                    <a:lnTo>
                      <a:pt x="241" y="1242"/>
                    </a:lnTo>
                    <a:lnTo>
                      <a:pt x="241" y="1242"/>
                    </a:lnTo>
                    <a:lnTo>
                      <a:pt x="237" y="1235"/>
                    </a:lnTo>
                    <a:lnTo>
                      <a:pt x="233" y="1228"/>
                    </a:lnTo>
                    <a:lnTo>
                      <a:pt x="229" y="1222"/>
                    </a:lnTo>
                    <a:lnTo>
                      <a:pt x="224" y="1218"/>
                    </a:lnTo>
                    <a:lnTo>
                      <a:pt x="213" y="1210"/>
                    </a:lnTo>
                    <a:lnTo>
                      <a:pt x="199" y="1203"/>
                    </a:lnTo>
                    <a:lnTo>
                      <a:pt x="199" y="1203"/>
                    </a:lnTo>
                    <a:lnTo>
                      <a:pt x="185" y="1195"/>
                    </a:lnTo>
                    <a:lnTo>
                      <a:pt x="180" y="1191"/>
                    </a:lnTo>
                    <a:lnTo>
                      <a:pt x="176" y="1186"/>
                    </a:lnTo>
                    <a:lnTo>
                      <a:pt x="172" y="1180"/>
                    </a:lnTo>
                    <a:lnTo>
                      <a:pt x="168" y="1175"/>
                    </a:lnTo>
                    <a:lnTo>
                      <a:pt x="165" y="1167"/>
                    </a:lnTo>
                    <a:lnTo>
                      <a:pt x="164" y="1160"/>
                    </a:lnTo>
                    <a:lnTo>
                      <a:pt x="164" y="1160"/>
                    </a:lnTo>
                    <a:lnTo>
                      <a:pt x="164" y="1152"/>
                    </a:lnTo>
                    <a:lnTo>
                      <a:pt x="164" y="1145"/>
                    </a:lnTo>
                    <a:lnTo>
                      <a:pt x="166" y="1139"/>
                    </a:lnTo>
                    <a:lnTo>
                      <a:pt x="170" y="1137"/>
                    </a:lnTo>
                    <a:lnTo>
                      <a:pt x="175" y="1135"/>
                    </a:lnTo>
                    <a:lnTo>
                      <a:pt x="181" y="1135"/>
                    </a:lnTo>
                    <a:lnTo>
                      <a:pt x="187" y="1138"/>
                    </a:lnTo>
                    <a:lnTo>
                      <a:pt x="194" y="1142"/>
                    </a:lnTo>
                    <a:lnTo>
                      <a:pt x="194" y="1142"/>
                    </a:lnTo>
                    <a:lnTo>
                      <a:pt x="202" y="1148"/>
                    </a:lnTo>
                    <a:lnTo>
                      <a:pt x="210" y="1152"/>
                    </a:lnTo>
                    <a:lnTo>
                      <a:pt x="220" y="1153"/>
                    </a:lnTo>
                    <a:lnTo>
                      <a:pt x="230" y="1154"/>
                    </a:lnTo>
                    <a:lnTo>
                      <a:pt x="240" y="1154"/>
                    </a:lnTo>
                    <a:lnTo>
                      <a:pt x="251" y="1154"/>
                    </a:lnTo>
                    <a:lnTo>
                      <a:pt x="270" y="1152"/>
                    </a:lnTo>
                    <a:lnTo>
                      <a:pt x="270" y="1152"/>
                    </a:lnTo>
                    <a:lnTo>
                      <a:pt x="277" y="1150"/>
                    </a:lnTo>
                    <a:lnTo>
                      <a:pt x="285" y="1149"/>
                    </a:lnTo>
                    <a:lnTo>
                      <a:pt x="288" y="1148"/>
                    </a:lnTo>
                    <a:lnTo>
                      <a:pt x="292" y="1145"/>
                    </a:lnTo>
                    <a:lnTo>
                      <a:pt x="293" y="1142"/>
                    </a:lnTo>
                    <a:lnTo>
                      <a:pt x="293" y="1138"/>
                    </a:lnTo>
                    <a:lnTo>
                      <a:pt x="293" y="1138"/>
                    </a:lnTo>
                    <a:lnTo>
                      <a:pt x="292" y="1130"/>
                    </a:lnTo>
                    <a:lnTo>
                      <a:pt x="290" y="1127"/>
                    </a:lnTo>
                    <a:lnTo>
                      <a:pt x="289" y="1126"/>
                    </a:lnTo>
                    <a:lnTo>
                      <a:pt x="284" y="1123"/>
                    </a:lnTo>
                    <a:lnTo>
                      <a:pt x="275" y="1122"/>
                    </a:lnTo>
                    <a:lnTo>
                      <a:pt x="275" y="1122"/>
                    </a:lnTo>
                    <a:lnTo>
                      <a:pt x="255" y="1116"/>
                    </a:lnTo>
                    <a:lnTo>
                      <a:pt x="244" y="1113"/>
                    </a:lnTo>
                    <a:lnTo>
                      <a:pt x="232" y="1111"/>
                    </a:lnTo>
                    <a:lnTo>
                      <a:pt x="222" y="1105"/>
                    </a:lnTo>
                    <a:lnTo>
                      <a:pt x="213" y="1100"/>
                    </a:lnTo>
                    <a:lnTo>
                      <a:pt x="210" y="1097"/>
                    </a:lnTo>
                    <a:lnTo>
                      <a:pt x="207" y="1093"/>
                    </a:lnTo>
                    <a:lnTo>
                      <a:pt x="206" y="1089"/>
                    </a:lnTo>
                    <a:lnTo>
                      <a:pt x="205" y="1083"/>
                    </a:lnTo>
                    <a:lnTo>
                      <a:pt x="205" y="1083"/>
                    </a:lnTo>
                    <a:lnTo>
                      <a:pt x="203" y="1077"/>
                    </a:lnTo>
                    <a:lnTo>
                      <a:pt x="200" y="1073"/>
                    </a:lnTo>
                    <a:lnTo>
                      <a:pt x="196" y="1067"/>
                    </a:lnTo>
                    <a:lnTo>
                      <a:pt x="194" y="1062"/>
                    </a:lnTo>
                    <a:lnTo>
                      <a:pt x="194" y="1062"/>
                    </a:lnTo>
                    <a:lnTo>
                      <a:pt x="192" y="1059"/>
                    </a:lnTo>
                    <a:lnTo>
                      <a:pt x="192" y="1055"/>
                    </a:lnTo>
                    <a:lnTo>
                      <a:pt x="195" y="1047"/>
                    </a:lnTo>
                    <a:lnTo>
                      <a:pt x="198" y="1040"/>
                    </a:lnTo>
                    <a:lnTo>
                      <a:pt x="198" y="1036"/>
                    </a:lnTo>
                    <a:lnTo>
                      <a:pt x="198" y="1032"/>
                    </a:lnTo>
                    <a:lnTo>
                      <a:pt x="198" y="1032"/>
                    </a:lnTo>
                    <a:lnTo>
                      <a:pt x="190" y="1015"/>
                    </a:lnTo>
                    <a:lnTo>
                      <a:pt x="187" y="1006"/>
                    </a:lnTo>
                    <a:lnTo>
                      <a:pt x="187" y="1002"/>
                    </a:lnTo>
                    <a:lnTo>
                      <a:pt x="187" y="996"/>
                    </a:lnTo>
                    <a:lnTo>
                      <a:pt x="187" y="996"/>
                    </a:lnTo>
                    <a:lnTo>
                      <a:pt x="198" y="953"/>
                    </a:lnTo>
                    <a:lnTo>
                      <a:pt x="198" y="953"/>
                    </a:lnTo>
                    <a:lnTo>
                      <a:pt x="206" y="929"/>
                    </a:lnTo>
                    <a:lnTo>
                      <a:pt x="215" y="906"/>
                    </a:lnTo>
                    <a:lnTo>
                      <a:pt x="225" y="884"/>
                    </a:lnTo>
                    <a:lnTo>
                      <a:pt x="233" y="861"/>
                    </a:lnTo>
                    <a:lnTo>
                      <a:pt x="233" y="861"/>
                    </a:lnTo>
                    <a:lnTo>
                      <a:pt x="240" y="837"/>
                    </a:lnTo>
                    <a:lnTo>
                      <a:pt x="245" y="811"/>
                    </a:lnTo>
                    <a:lnTo>
                      <a:pt x="255" y="760"/>
                    </a:lnTo>
                    <a:lnTo>
                      <a:pt x="262" y="709"/>
                    </a:lnTo>
                    <a:lnTo>
                      <a:pt x="269" y="658"/>
                    </a:lnTo>
                    <a:lnTo>
                      <a:pt x="269" y="658"/>
                    </a:lnTo>
                    <a:lnTo>
                      <a:pt x="274" y="609"/>
                    </a:lnTo>
                    <a:lnTo>
                      <a:pt x="275" y="583"/>
                    </a:lnTo>
                    <a:lnTo>
                      <a:pt x="275" y="559"/>
                    </a:lnTo>
                    <a:lnTo>
                      <a:pt x="275" y="559"/>
                    </a:lnTo>
                    <a:lnTo>
                      <a:pt x="275" y="548"/>
                    </a:lnTo>
                    <a:lnTo>
                      <a:pt x="277" y="538"/>
                    </a:lnTo>
                    <a:lnTo>
                      <a:pt x="278" y="530"/>
                    </a:lnTo>
                    <a:lnTo>
                      <a:pt x="282" y="523"/>
                    </a:lnTo>
                    <a:lnTo>
                      <a:pt x="288" y="519"/>
                    </a:lnTo>
                    <a:lnTo>
                      <a:pt x="296" y="516"/>
                    </a:lnTo>
                    <a:lnTo>
                      <a:pt x="305" y="516"/>
                    </a:lnTo>
                    <a:lnTo>
                      <a:pt x="316" y="518"/>
                    </a:lnTo>
                    <a:lnTo>
                      <a:pt x="316" y="518"/>
                    </a:lnTo>
                    <a:lnTo>
                      <a:pt x="331" y="519"/>
                    </a:lnTo>
                    <a:lnTo>
                      <a:pt x="331" y="519"/>
                    </a:lnTo>
                    <a:lnTo>
                      <a:pt x="329" y="501"/>
                    </a:lnTo>
                    <a:lnTo>
                      <a:pt x="326" y="485"/>
                    </a:lnTo>
                    <a:lnTo>
                      <a:pt x="318" y="452"/>
                    </a:lnTo>
                    <a:lnTo>
                      <a:pt x="307" y="420"/>
                    </a:lnTo>
                    <a:lnTo>
                      <a:pt x="296" y="388"/>
                    </a:lnTo>
                    <a:lnTo>
                      <a:pt x="296" y="388"/>
                    </a:lnTo>
                    <a:lnTo>
                      <a:pt x="286" y="357"/>
                    </a:lnTo>
                    <a:lnTo>
                      <a:pt x="278" y="327"/>
                    </a:lnTo>
                    <a:lnTo>
                      <a:pt x="278" y="327"/>
                    </a:lnTo>
                    <a:lnTo>
                      <a:pt x="275" y="315"/>
                    </a:lnTo>
                    <a:lnTo>
                      <a:pt x="271" y="298"/>
                    </a:lnTo>
                    <a:lnTo>
                      <a:pt x="270" y="290"/>
                    </a:lnTo>
                    <a:lnTo>
                      <a:pt x="270" y="283"/>
                    </a:lnTo>
                    <a:lnTo>
                      <a:pt x="271" y="276"/>
                    </a:lnTo>
                    <a:lnTo>
                      <a:pt x="274" y="272"/>
                    </a:lnTo>
                    <a:lnTo>
                      <a:pt x="274" y="272"/>
                    </a:lnTo>
                    <a:lnTo>
                      <a:pt x="282" y="270"/>
                    </a:lnTo>
                    <a:lnTo>
                      <a:pt x="290" y="268"/>
                    </a:lnTo>
                    <a:lnTo>
                      <a:pt x="308" y="270"/>
                    </a:lnTo>
                    <a:lnTo>
                      <a:pt x="318" y="271"/>
                    </a:lnTo>
                    <a:lnTo>
                      <a:pt x="326" y="271"/>
                    </a:lnTo>
                    <a:lnTo>
                      <a:pt x="334" y="268"/>
                    </a:lnTo>
                    <a:lnTo>
                      <a:pt x="338" y="266"/>
                    </a:lnTo>
                    <a:lnTo>
                      <a:pt x="341" y="261"/>
                    </a:lnTo>
                    <a:lnTo>
                      <a:pt x="341" y="261"/>
                    </a:lnTo>
                    <a:lnTo>
                      <a:pt x="345" y="257"/>
                    </a:lnTo>
                    <a:lnTo>
                      <a:pt x="346" y="253"/>
                    </a:lnTo>
                    <a:lnTo>
                      <a:pt x="350" y="241"/>
                    </a:lnTo>
                    <a:lnTo>
                      <a:pt x="350" y="230"/>
                    </a:lnTo>
                    <a:lnTo>
                      <a:pt x="350" y="219"/>
                    </a:lnTo>
                    <a:lnTo>
                      <a:pt x="350" y="219"/>
                    </a:lnTo>
                    <a:lnTo>
                      <a:pt x="349" y="212"/>
                    </a:lnTo>
                    <a:lnTo>
                      <a:pt x="345" y="207"/>
                    </a:lnTo>
                    <a:lnTo>
                      <a:pt x="342" y="202"/>
                    </a:lnTo>
                    <a:lnTo>
                      <a:pt x="337" y="196"/>
                    </a:lnTo>
                    <a:lnTo>
                      <a:pt x="326" y="188"/>
                    </a:lnTo>
                    <a:lnTo>
                      <a:pt x="315" y="180"/>
                    </a:lnTo>
                    <a:lnTo>
                      <a:pt x="315" y="180"/>
                    </a:lnTo>
                    <a:lnTo>
                      <a:pt x="316" y="181"/>
                    </a:lnTo>
                    <a:lnTo>
                      <a:pt x="315" y="180"/>
                    </a:lnTo>
                    <a:lnTo>
                      <a:pt x="315" y="180"/>
                    </a:lnTo>
                    <a:close/>
                    <a:moveTo>
                      <a:pt x="165" y="43"/>
                    </a:moveTo>
                    <a:lnTo>
                      <a:pt x="165" y="43"/>
                    </a:lnTo>
                    <a:lnTo>
                      <a:pt x="162" y="43"/>
                    </a:lnTo>
                    <a:lnTo>
                      <a:pt x="161" y="41"/>
                    </a:lnTo>
                    <a:lnTo>
                      <a:pt x="165" y="43"/>
                    </a:lnTo>
                    <a:close/>
                    <a:moveTo>
                      <a:pt x="221" y="158"/>
                    </a:moveTo>
                    <a:lnTo>
                      <a:pt x="221" y="158"/>
                    </a:lnTo>
                    <a:lnTo>
                      <a:pt x="213" y="158"/>
                    </a:lnTo>
                    <a:lnTo>
                      <a:pt x="207" y="157"/>
                    </a:lnTo>
                    <a:lnTo>
                      <a:pt x="203" y="152"/>
                    </a:lnTo>
                    <a:lnTo>
                      <a:pt x="202" y="146"/>
                    </a:lnTo>
                    <a:lnTo>
                      <a:pt x="199" y="132"/>
                    </a:lnTo>
                    <a:lnTo>
                      <a:pt x="198" y="124"/>
                    </a:lnTo>
                    <a:lnTo>
                      <a:pt x="195" y="116"/>
                    </a:lnTo>
                    <a:lnTo>
                      <a:pt x="195" y="116"/>
                    </a:lnTo>
                    <a:lnTo>
                      <a:pt x="190" y="105"/>
                    </a:lnTo>
                    <a:lnTo>
                      <a:pt x="184" y="95"/>
                    </a:lnTo>
                    <a:lnTo>
                      <a:pt x="177" y="84"/>
                    </a:lnTo>
                    <a:lnTo>
                      <a:pt x="169" y="75"/>
                    </a:lnTo>
                    <a:lnTo>
                      <a:pt x="153" y="57"/>
                    </a:lnTo>
                    <a:lnTo>
                      <a:pt x="135" y="41"/>
                    </a:lnTo>
                    <a:lnTo>
                      <a:pt x="135" y="41"/>
                    </a:lnTo>
                    <a:lnTo>
                      <a:pt x="151" y="46"/>
                    </a:lnTo>
                    <a:lnTo>
                      <a:pt x="165" y="52"/>
                    </a:lnTo>
                    <a:lnTo>
                      <a:pt x="170" y="56"/>
                    </a:lnTo>
                    <a:lnTo>
                      <a:pt x="177" y="61"/>
                    </a:lnTo>
                    <a:lnTo>
                      <a:pt x="190" y="73"/>
                    </a:lnTo>
                    <a:lnTo>
                      <a:pt x="190" y="73"/>
                    </a:lnTo>
                    <a:lnTo>
                      <a:pt x="198" y="84"/>
                    </a:lnTo>
                    <a:lnTo>
                      <a:pt x="205" y="97"/>
                    </a:lnTo>
                    <a:lnTo>
                      <a:pt x="210" y="110"/>
                    </a:lnTo>
                    <a:lnTo>
                      <a:pt x="214" y="124"/>
                    </a:lnTo>
                    <a:lnTo>
                      <a:pt x="214" y="124"/>
                    </a:lnTo>
                    <a:lnTo>
                      <a:pt x="220" y="142"/>
                    </a:lnTo>
                    <a:lnTo>
                      <a:pt x="222" y="151"/>
                    </a:lnTo>
                    <a:lnTo>
                      <a:pt x="222" y="155"/>
                    </a:lnTo>
                    <a:lnTo>
                      <a:pt x="221" y="158"/>
                    </a:lnTo>
                    <a:lnTo>
                      <a:pt x="221" y="158"/>
                    </a:lnTo>
                    <a:lnTo>
                      <a:pt x="215" y="159"/>
                    </a:lnTo>
                    <a:lnTo>
                      <a:pt x="217" y="158"/>
                    </a:lnTo>
                    <a:lnTo>
                      <a:pt x="220" y="158"/>
                    </a:lnTo>
                    <a:lnTo>
                      <a:pt x="221" y="158"/>
                    </a:lnTo>
                    <a:lnTo>
                      <a:pt x="221" y="158"/>
                    </a:lnTo>
                    <a:lnTo>
                      <a:pt x="221" y="158"/>
                    </a:lnTo>
                    <a:close/>
                    <a:moveTo>
                      <a:pt x="220" y="107"/>
                    </a:moveTo>
                    <a:lnTo>
                      <a:pt x="220" y="107"/>
                    </a:lnTo>
                    <a:lnTo>
                      <a:pt x="209" y="90"/>
                    </a:lnTo>
                    <a:lnTo>
                      <a:pt x="195" y="73"/>
                    </a:lnTo>
                    <a:lnTo>
                      <a:pt x="180" y="58"/>
                    </a:lnTo>
                    <a:lnTo>
                      <a:pt x="165" y="43"/>
                    </a:lnTo>
                    <a:lnTo>
                      <a:pt x="165" y="43"/>
                    </a:lnTo>
                    <a:lnTo>
                      <a:pt x="194" y="67"/>
                    </a:lnTo>
                    <a:lnTo>
                      <a:pt x="207" y="80"/>
                    </a:lnTo>
                    <a:lnTo>
                      <a:pt x="220" y="95"/>
                    </a:lnTo>
                    <a:lnTo>
                      <a:pt x="232" y="110"/>
                    </a:lnTo>
                    <a:lnTo>
                      <a:pt x="240" y="127"/>
                    </a:lnTo>
                    <a:lnTo>
                      <a:pt x="247" y="143"/>
                    </a:lnTo>
                    <a:lnTo>
                      <a:pt x="250" y="152"/>
                    </a:lnTo>
                    <a:lnTo>
                      <a:pt x="251" y="161"/>
                    </a:lnTo>
                    <a:lnTo>
                      <a:pt x="251" y="161"/>
                    </a:lnTo>
                    <a:lnTo>
                      <a:pt x="247" y="161"/>
                    </a:lnTo>
                    <a:lnTo>
                      <a:pt x="244" y="161"/>
                    </a:lnTo>
                    <a:lnTo>
                      <a:pt x="239" y="155"/>
                    </a:lnTo>
                    <a:lnTo>
                      <a:pt x="235" y="148"/>
                    </a:lnTo>
                    <a:lnTo>
                      <a:pt x="230" y="140"/>
                    </a:lnTo>
                    <a:lnTo>
                      <a:pt x="225" y="121"/>
                    </a:lnTo>
                    <a:lnTo>
                      <a:pt x="222" y="113"/>
                    </a:lnTo>
                    <a:lnTo>
                      <a:pt x="220" y="107"/>
                    </a:lnTo>
                    <a:lnTo>
                      <a:pt x="220" y="107"/>
                    </a:lnTo>
                    <a:lnTo>
                      <a:pt x="217" y="102"/>
                    </a:lnTo>
                    <a:lnTo>
                      <a:pt x="220" y="107"/>
                    </a:lnTo>
                    <a:lnTo>
                      <a:pt x="220" y="107"/>
                    </a:lnTo>
                    <a:close/>
                    <a:moveTo>
                      <a:pt x="248" y="443"/>
                    </a:moveTo>
                    <a:lnTo>
                      <a:pt x="248" y="443"/>
                    </a:lnTo>
                    <a:lnTo>
                      <a:pt x="250" y="433"/>
                    </a:lnTo>
                    <a:lnTo>
                      <a:pt x="251" y="422"/>
                    </a:lnTo>
                    <a:lnTo>
                      <a:pt x="252" y="420"/>
                    </a:lnTo>
                    <a:lnTo>
                      <a:pt x="255" y="417"/>
                    </a:lnTo>
                    <a:lnTo>
                      <a:pt x="259" y="416"/>
                    </a:lnTo>
                    <a:lnTo>
                      <a:pt x="265" y="417"/>
                    </a:lnTo>
                    <a:lnTo>
                      <a:pt x="265" y="417"/>
                    </a:lnTo>
                    <a:lnTo>
                      <a:pt x="265" y="429"/>
                    </a:lnTo>
                    <a:lnTo>
                      <a:pt x="265" y="437"/>
                    </a:lnTo>
                    <a:lnTo>
                      <a:pt x="262" y="440"/>
                    </a:lnTo>
                    <a:lnTo>
                      <a:pt x="259" y="441"/>
                    </a:lnTo>
                    <a:lnTo>
                      <a:pt x="255" y="443"/>
                    </a:lnTo>
                    <a:lnTo>
                      <a:pt x="248" y="443"/>
                    </a:lnTo>
                    <a:lnTo>
                      <a:pt x="248" y="443"/>
                    </a:lnTo>
                    <a:close/>
                    <a:moveTo>
                      <a:pt x="281" y="410"/>
                    </a:moveTo>
                    <a:lnTo>
                      <a:pt x="281" y="410"/>
                    </a:lnTo>
                    <a:lnTo>
                      <a:pt x="271" y="413"/>
                    </a:lnTo>
                    <a:lnTo>
                      <a:pt x="263" y="414"/>
                    </a:lnTo>
                    <a:lnTo>
                      <a:pt x="260" y="413"/>
                    </a:lnTo>
                    <a:lnTo>
                      <a:pt x="258" y="411"/>
                    </a:lnTo>
                    <a:lnTo>
                      <a:pt x="255" y="407"/>
                    </a:lnTo>
                    <a:lnTo>
                      <a:pt x="254" y="403"/>
                    </a:lnTo>
                    <a:lnTo>
                      <a:pt x="254" y="403"/>
                    </a:lnTo>
                    <a:lnTo>
                      <a:pt x="251" y="391"/>
                    </a:lnTo>
                    <a:lnTo>
                      <a:pt x="252" y="379"/>
                    </a:lnTo>
                    <a:lnTo>
                      <a:pt x="254" y="365"/>
                    </a:lnTo>
                    <a:lnTo>
                      <a:pt x="254" y="353"/>
                    </a:lnTo>
                    <a:lnTo>
                      <a:pt x="254" y="353"/>
                    </a:lnTo>
                    <a:lnTo>
                      <a:pt x="252" y="336"/>
                    </a:lnTo>
                    <a:lnTo>
                      <a:pt x="251" y="313"/>
                    </a:lnTo>
                    <a:lnTo>
                      <a:pt x="252" y="301"/>
                    </a:lnTo>
                    <a:lnTo>
                      <a:pt x="254" y="291"/>
                    </a:lnTo>
                    <a:lnTo>
                      <a:pt x="256" y="283"/>
                    </a:lnTo>
                    <a:lnTo>
                      <a:pt x="259" y="282"/>
                    </a:lnTo>
                    <a:lnTo>
                      <a:pt x="262" y="281"/>
                    </a:lnTo>
                    <a:lnTo>
                      <a:pt x="262" y="281"/>
                    </a:lnTo>
                    <a:lnTo>
                      <a:pt x="266" y="313"/>
                    </a:lnTo>
                    <a:lnTo>
                      <a:pt x="271" y="346"/>
                    </a:lnTo>
                    <a:lnTo>
                      <a:pt x="281" y="410"/>
                    </a:lnTo>
                    <a:lnTo>
                      <a:pt x="281" y="410"/>
                    </a:lnTo>
                    <a:lnTo>
                      <a:pt x="280" y="409"/>
                    </a:lnTo>
                    <a:lnTo>
                      <a:pt x="278" y="405"/>
                    </a:lnTo>
                    <a:lnTo>
                      <a:pt x="277" y="395"/>
                    </a:lnTo>
                    <a:lnTo>
                      <a:pt x="277" y="392"/>
                    </a:lnTo>
                    <a:lnTo>
                      <a:pt x="278" y="392"/>
                    </a:lnTo>
                    <a:lnTo>
                      <a:pt x="281" y="410"/>
                    </a:lnTo>
                    <a:lnTo>
                      <a:pt x="281" y="410"/>
                    </a:lnTo>
                    <a:close/>
                  </a:path>
                </a:pathLst>
              </a:custGeom>
              <a:grpFill/>
              <a:ln w="9525">
                <a:noFill/>
                <a:round/>
              </a:ln>
            </p:spPr>
            <p:txBody>
              <a:bodyPr vert="horz" wrap="square" lIns="91440" tIns="45720" rIns="91440" bIns="45720" numCol="1" anchor="t" anchorCtr="0" compatLnSpc="1"/>
              <a:lstStyle/>
              <a:p>
                <a:endParaRPr lang="en-US">
                  <a:solidFill>
                    <a:prstClr val="black"/>
                  </a:solidFill>
                  <a:cs typeface="+mn-ea"/>
                  <a:sym typeface="+mn-lt"/>
                </a:endParaRPr>
              </a:p>
            </p:txBody>
          </p:sp>
        </p:grpSp>
        <p:grpSp>
          <p:nvGrpSpPr>
            <p:cNvPr id="5" name="Group 82"/>
            <p:cNvGrpSpPr/>
            <p:nvPr/>
          </p:nvGrpSpPr>
          <p:grpSpPr>
            <a:xfrm>
              <a:off x="1285852" y="1000114"/>
              <a:ext cx="729094" cy="2511672"/>
              <a:chOff x="5075236" y="1428742"/>
              <a:chExt cx="360363" cy="1241426"/>
            </a:xfrm>
            <a:grpFill/>
          </p:grpSpPr>
          <p:sp>
            <p:nvSpPr>
              <p:cNvPr id="6" name="Freeform 18"/>
              <p:cNvSpPr/>
              <p:nvPr/>
            </p:nvSpPr>
            <p:spPr bwMode="auto">
              <a:xfrm>
                <a:off x="5187948" y="1428742"/>
                <a:ext cx="123825" cy="182563"/>
              </a:xfrm>
              <a:custGeom>
                <a:avLst/>
                <a:gdLst/>
                <a:ahLst/>
                <a:cxnLst>
                  <a:cxn ang="0">
                    <a:pos x="21" y="184"/>
                  </a:cxn>
                  <a:cxn ang="0">
                    <a:pos x="24" y="198"/>
                  </a:cxn>
                  <a:cxn ang="0">
                    <a:pos x="24" y="211"/>
                  </a:cxn>
                  <a:cxn ang="0">
                    <a:pos x="27" y="215"/>
                  </a:cxn>
                  <a:cxn ang="0">
                    <a:pos x="43" y="224"/>
                  </a:cxn>
                  <a:cxn ang="0">
                    <a:pos x="55" y="228"/>
                  </a:cxn>
                  <a:cxn ang="0">
                    <a:pos x="81" y="228"/>
                  </a:cxn>
                  <a:cxn ang="0">
                    <a:pos x="95" y="224"/>
                  </a:cxn>
                  <a:cxn ang="0">
                    <a:pos x="110" y="213"/>
                  </a:cxn>
                  <a:cxn ang="0">
                    <a:pos x="124" y="206"/>
                  </a:cxn>
                  <a:cxn ang="0">
                    <a:pos x="126" y="204"/>
                  </a:cxn>
                  <a:cxn ang="0">
                    <a:pos x="125" y="179"/>
                  </a:cxn>
                  <a:cxn ang="0">
                    <a:pos x="132" y="153"/>
                  </a:cxn>
                  <a:cxn ang="0">
                    <a:pos x="141" y="139"/>
                  </a:cxn>
                  <a:cxn ang="0">
                    <a:pos x="154" y="116"/>
                  </a:cxn>
                  <a:cxn ang="0">
                    <a:pos x="155" y="104"/>
                  </a:cxn>
                  <a:cxn ang="0">
                    <a:pos x="152" y="97"/>
                  </a:cxn>
                  <a:cxn ang="0">
                    <a:pos x="148" y="94"/>
                  </a:cxn>
                  <a:cxn ang="0">
                    <a:pos x="145" y="86"/>
                  </a:cxn>
                  <a:cxn ang="0">
                    <a:pos x="144" y="60"/>
                  </a:cxn>
                  <a:cxn ang="0">
                    <a:pos x="141" y="50"/>
                  </a:cxn>
                  <a:cxn ang="0">
                    <a:pos x="130" y="25"/>
                  </a:cxn>
                  <a:cxn ang="0">
                    <a:pos x="125" y="18"/>
                  </a:cxn>
                  <a:cxn ang="0">
                    <a:pos x="110" y="7"/>
                  </a:cxn>
                  <a:cxn ang="0">
                    <a:pos x="92" y="1"/>
                  </a:cxn>
                  <a:cxn ang="0">
                    <a:pos x="75" y="0"/>
                  </a:cxn>
                  <a:cxn ang="0">
                    <a:pos x="55" y="3"/>
                  </a:cxn>
                  <a:cxn ang="0">
                    <a:pos x="39" y="10"/>
                  </a:cxn>
                  <a:cxn ang="0">
                    <a:pos x="24" y="19"/>
                  </a:cxn>
                  <a:cxn ang="0">
                    <a:pos x="13" y="34"/>
                  </a:cxn>
                  <a:cxn ang="0">
                    <a:pos x="6" y="52"/>
                  </a:cxn>
                  <a:cxn ang="0">
                    <a:pos x="5" y="65"/>
                  </a:cxn>
                  <a:cxn ang="0">
                    <a:pos x="5" y="93"/>
                  </a:cxn>
                  <a:cxn ang="0">
                    <a:pos x="4" y="105"/>
                  </a:cxn>
                  <a:cxn ang="0">
                    <a:pos x="1" y="116"/>
                  </a:cxn>
                  <a:cxn ang="0">
                    <a:pos x="2" y="138"/>
                  </a:cxn>
                  <a:cxn ang="0">
                    <a:pos x="6" y="147"/>
                  </a:cxn>
                  <a:cxn ang="0">
                    <a:pos x="15" y="166"/>
                  </a:cxn>
                  <a:cxn ang="0">
                    <a:pos x="21" y="184"/>
                  </a:cxn>
                  <a:cxn ang="0">
                    <a:pos x="21" y="184"/>
                  </a:cxn>
                </a:cxnLst>
                <a:rect l="0" t="0" r="r" b="b"/>
                <a:pathLst>
                  <a:path w="155" h="229">
                    <a:moveTo>
                      <a:pt x="21" y="184"/>
                    </a:moveTo>
                    <a:lnTo>
                      <a:pt x="21" y="184"/>
                    </a:lnTo>
                    <a:lnTo>
                      <a:pt x="24" y="191"/>
                    </a:lnTo>
                    <a:lnTo>
                      <a:pt x="24" y="198"/>
                    </a:lnTo>
                    <a:lnTo>
                      <a:pt x="24" y="211"/>
                    </a:lnTo>
                    <a:lnTo>
                      <a:pt x="24" y="211"/>
                    </a:lnTo>
                    <a:lnTo>
                      <a:pt x="26" y="214"/>
                    </a:lnTo>
                    <a:lnTo>
                      <a:pt x="27" y="215"/>
                    </a:lnTo>
                    <a:lnTo>
                      <a:pt x="31" y="219"/>
                    </a:lnTo>
                    <a:lnTo>
                      <a:pt x="43" y="224"/>
                    </a:lnTo>
                    <a:lnTo>
                      <a:pt x="43" y="224"/>
                    </a:lnTo>
                    <a:lnTo>
                      <a:pt x="55" y="228"/>
                    </a:lnTo>
                    <a:lnTo>
                      <a:pt x="69" y="229"/>
                    </a:lnTo>
                    <a:lnTo>
                      <a:pt x="81" y="228"/>
                    </a:lnTo>
                    <a:lnTo>
                      <a:pt x="95" y="224"/>
                    </a:lnTo>
                    <a:lnTo>
                      <a:pt x="95" y="224"/>
                    </a:lnTo>
                    <a:lnTo>
                      <a:pt x="102" y="219"/>
                    </a:lnTo>
                    <a:lnTo>
                      <a:pt x="110" y="213"/>
                    </a:lnTo>
                    <a:lnTo>
                      <a:pt x="120" y="207"/>
                    </a:lnTo>
                    <a:lnTo>
                      <a:pt x="124" y="206"/>
                    </a:lnTo>
                    <a:lnTo>
                      <a:pt x="126" y="204"/>
                    </a:lnTo>
                    <a:lnTo>
                      <a:pt x="126" y="204"/>
                    </a:lnTo>
                    <a:lnTo>
                      <a:pt x="125" y="191"/>
                    </a:lnTo>
                    <a:lnTo>
                      <a:pt x="125" y="179"/>
                    </a:lnTo>
                    <a:lnTo>
                      <a:pt x="128" y="165"/>
                    </a:lnTo>
                    <a:lnTo>
                      <a:pt x="132" y="153"/>
                    </a:lnTo>
                    <a:lnTo>
                      <a:pt x="132" y="153"/>
                    </a:lnTo>
                    <a:lnTo>
                      <a:pt x="141" y="139"/>
                    </a:lnTo>
                    <a:lnTo>
                      <a:pt x="151" y="124"/>
                    </a:lnTo>
                    <a:lnTo>
                      <a:pt x="154" y="116"/>
                    </a:lnTo>
                    <a:lnTo>
                      <a:pt x="155" y="108"/>
                    </a:lnTo>
                    <a:lnTo>
                      <a:pt x="155" y="104"/>
                    </a:lnTo>
                    <a:lnTo>
                      <a:pt x="154" y="101"/>
                    </a:lnTo>
                    <a:lnTo>
                      <a:pt x="152" y="97"/>
                    </a:lnTo>
                    <a:lnTo>
                      <a:pt x="148" y="94"/>
                    </a:lnTo>
                    <a:lnTo>
                      <a:pt x="148" y="94"/>
                    </a:lnTo>
                    <a:lnTo>
                      <a:pt x="147" y="91"/>
                    </a:lnTo>
                    <a:lnTo>
                      <a:pt x="145" y="86"/>
                    </a:lnTo>
                    <a:lnTo>
                      <a:pt x="144" y="74"/>
                    </a:lnTo>
                    <a:lnTo>
                      <a:pt x="144" y="60"/>
                    </a:lnTo>
                    <a:lnTo>
                      <a:pt x="141" y="50"/>
                    </a:lnTo>
                    <a:lnTo>
                      <a:pt x="141" y="50"/>
                    </a:lnTo>
                    <a:lnTo>
                      <a:pt x="136" y="33"/>
                    </a:lnTo>
                    <a:lnTo>
                      <a:pt x="130" y="25"/>
                    </a:lnTo>
                    <a:lnTo>
                      <a:pt x="125" y="18"/>
                    </a:lnTo>
                    <a:lnTo>
                      <a:pt x="125" y="18"/>
                    </a:lnTo>
                    <a:lnTo>
                      <a:pt x="118" y="12"/>
                    </a:lnTo>
                    <a:lnTo>
                      <a:pt x="110" y="7"/>
                    </a:lnTo>
                    <a:lnTo>
                      <a:pt x="102" y="4"/>
                    </a:lnTo>
                    <a:lnTo>
                      <a:pt x="92" y="1"/>
                    </a:lnTo>
                    <a:lnTo>
                      <a:pt x="84" y="0"/>
                    </a:lnTo>
                    <a:lnTo>
                      <a:pt x="75" y="0"/>
                    </a:lnTo>
                    <a:lnTo>
                      <a:pt x="65" y="0"/>
                    </a:lnTo>
                    <a:lnTo>
                      <a:pt x="55" y="3"/>
                    </a:lnTo>
                    <a:lnTo>
                      <a:pt x="47" y="5"/>
                    </a:lnTo>
                    <a:lnTo>
                      <a:pt x="39" y="10"/>
                    </a:lnTo>
                    <a:lnTo>
                      <a:pt x="31" y="14"/>
                    </a:lnTo>
                    <a:lnTo>
                      <a:pt x="24" y="19"/>
                    </a:lnTo>
                    <a:lnTo>
                      <a:pt x="17" y="26"/>
                    </a:lnTo>
                    <a:lnTo>
                      <a:pt x="13" y="34"/>
                    </a:lnTo>
                    <a:lnTo>
                      <a:pt x="9" y="42"/>
                    </a:lnTo>
                    <a:lnTo>
                      <a:pt x="6" y="52"/>
                    </a:lnTo>
                    <a:lnTo>
                      <a:pt x="6" y="52"/>
                    </a:lnTo>
                    <a:lnTo>
                      <a:pt x="5" y="65"/>
                    </a:lnTo>
                    <a:lnTo>
                      <a:pt x="5" y="79"/>
                    </a:lnTo>
                    <a:lnTo>
                      <a:pt x="5" y="93"/>
                    </a:lnTo>
                    <a:lnTo>
                      <a:pt x="5" y="100"/>
                    </a:lnTo>
                    <a:lnTo>
                      <a:pt x="4" y="105"/>
                    </a:lnTo>
                    <a:lnTo>
                      <a:pt x="4" y="105"/>
                    </a:lnTo>
                    <a:lnTo>
                      <a:pt x="1" y="116"/>
                    </a:lnTo>
                    <a:lnTo>
                      <a:pt x="0" y="127"/>
                    </a:lnTo>
                    <a:lnTo>
                      <a:pt x="2" y="138"/>
                    </a:lnTo>
                    <a:lnTo>
                      <a:pt x="6" y="147"/>
                    </a:lnTo>
                    <a:lnTo>
                      <a:pt x="6" y="147"/>
                    </a:lnTo>
                    <a:lnTo>
                      <a:pt x="12" y="157"/>
                    </a:lnTo>
                    <a:lnTo>
                      <a:pt x="15" y="166"/>
                    </a:lnTo>
                    <a:lnTo>
                      <a:pt x="21" y="184"/>
                    </a:lnTo>
                    <a:lnTo>
                      <a:pt x="21" y="184"/>
                    </a:lnTo>
                    <a:lnTo>
                      <a:pt x="21" y="184"/>
                    </a:lnTo>
                    <a:lnTo>
                      <a:pt x="21" y="184"/>
                    </a:lnTo>
                    <a:lnTo>
                      <a:pt x="21" y="184"/>
                    </a:lnTo>
                    <a:close/>
                  </a:path>
                </a:pathLst>
              </a:custGeom>
              <a:grpFill/>
              <a:ln w="9525">
                <a:noFill/>
                <a:round/>
              </a:ln>
            </p:spPr>
            <p:txBody>
              <a:bodyPr vert="horz" wrap="square" lIns="91440" tIns="45720" rIns="91440" bIns="45720" numCol="1" anchor="t" anchorCtr="0" compatLnSpc="1"/>
              <a:lstStyle/>
              <a:p>
                <a:endParaRPr lang="en-US">
                  <a:solidFill>
                    <a:prstClr val="black"/>
                  </a:solidFill>
                  <a:cs typeface="+mn-ea"/>
                  <a:sym typeface="+mn-lt"/>
                </a:endParaRPr>
              </a:p>
            </p:txBody>
          </p:sp>
          <p:sp>
            <p:nvSpPr>
              <p:cNvPr id="7" name="Freeform 19"/>
              <p:cNvSpPr>
                <a:spLocks noEditPoints="1"/>
              </p:cNvSpPr>
              <p:nvPr/>
            </p:nvSpPr>
            <p:spPr bwMode="auto">
              <a:xfrm>
                <a:off x="5075236" y="1604955"/>
                <a:ext cx="360363" cy="1065213"/>
              </a:xfrm>
              <a:custGeom>
                <a:avLst/>
                <a:gdLst/>
                <a:ahLst/>
                <a:cxnLst>
                  <a:cxn ang="0">
                    <a:pos x="124" y="1301"/>
                  </a:cxn>
                  <a:cxn ang="0">
                    <a:pos x="136" y="1239"/>
                  </a:cxn>
                  <a:cxn ang="0">
                    <a:pos x="160" y="984"/>
                  </a:cxn>
                  <a:cxn ang="0">
                    <a:pos x="171" y="908"/>
                  </a:cxn>
                  <a:cxn ang="0">
                    <a:pos x="193" y="716"/>
                  </a:cxn>
                  <a:cxn ang="0">
                    <a:pos x="230" y="623"/>
                  </a:cxn>
                  <a:cxn ang="0">
                    <a:pos x="245" y="629"/>
                  </a:cxn>
                  <a:cxn ang="0">
                    <a:pos x="254" y="785"/>
                  </a:cxn>
                  <a:cxn ang="0">
                    <a:pos x="290" y="973"/>
                  </a:cxn>
                  <a:cxn ang="0">
                    <a:pos x="301" y="1207"/>
                  </a:cxn>
                  <a:cxn ang="0">
                    <a:pos x="321" y="1258"/>
                  </a:cxn>
                  <a:cxn ang="0">
                    <a:pos x="329" y="1296"/>
                  </a:cxn>
                  <a:cxn ang="0">
                    <a:pos x="366" y="1322"/>
                  </a:cxn>
                  <a:cxn ang="0">
                    <a:pos x="433" y="1343"/>
                  </a:cxn>
                  <a:cxn ang="0">
                    <a:pos x="452" y="1325"/>
                  </a:cxn>
                  <a:cxn ang="0">
                    <a:pos x="414" y="1287"/>
                  </a:cxn>
                  <a:cxn ang="0">
                    <a:pos x="411" y="1241"/>
                  </a:cxn>
                  <a:cxn ang="0">
                    <a:pos x="417" y="1198"/>
                  </a:cxn>
                  <a:cxn ang="0">
                    <a:pos x="406" y="1108"/>
                  </a:cxn>
                  <a:cxn ang="0">
                    <a:pos x="410" y="1014"/>
                  </a:cxn>
                  <a:cxn ang="0">
                    <a:pos x="402" y="935"/>
                  </a:cxn>
                  <a:cxn ang="0">
                    <a:pos x="400" y="638"/>
                  </a:cxn>
                  <a:cxn ang="0">
                    <a:pos x="433" y="569"/>
                  </a:cxn>
                  <a:cxn ang="0">
                    <a:pos x="410" y="483"/>
                  </a:cxn>
                  <a:cxn ang="0">
                    <a:pos x="381" y="310"/>
                  </a:cxn>
                  <a:cxn ang="0">
                    <a:pos x="408" y="269"/>
                  </a:cxn>
                  <a:cxn ang="0">
                    <a:pos x="432" y="141"/>
                  </a:cxn>
                  <a:cxn ang="0">
                    <a:pos x="406" y="71"/>
                  </a:cxn>
                  <a:cxn ang="0">
                    <a:pos x="282" y="0"/>
                  </a:cxn>
                  <a:cxn ang="0">
                    <a:pos x="273" y="116"/>
                  </a:cxn>
                  <a:cxn ang="0">
                    <a:pos x="227" y="187"/>
                  </a:cxn>
                  <a:cxn ang="0">
                    <a:pos x="224" y="57"/>
                  </a:cxn>
                  <a:cxn ang="0">
                    <a:pos x="226" y="29"/>
                  </a:cxn>
                  <a:cxn ang="0">
                    <a:pos x="196" y="38"/>
                  </a:cxn>
                  <a:cxn ang="0">
                    <a:pos x="201" y="67"/>
                  </a:cxn>
                  <a:cxn ang="0">
                    <a:pos x="173" y="186"/>
                  </a:cxn>
                  <a:cxn ang="0">
                    <a:pos x="163" y="34"/>
                  </a:cxn>
                  <a:cxn ang="0">
                    <a:pos x="88" y="42"/>
                  </a:cxn>
                  <a:cxn ang="0">
                    <a:pos x="20" y="82"/>
                  </a:cxn>
                  <a:cxn ang="0">
                    <a:pos x="5" y="202"/>
                  </a:cxn>
                  <a:cxn ang="0">
                    <a:pos x="25" y="300"/>
                  </a:cxn>
                  <a:cxn ang="0">
                    <a:pos x="70" y="301"/>
                  </a:cxn>
                  <a:cxn ang="0">
                    <a:pos x="54" y="449"/>
                  </a:cxn>
                  <a:cxn ang="0">
                    <a:pos x="21" y="554"/>
                  </a:cxn>
                  <a:cxn ang="0">
                    <a:pos x="44" y="584"/>
                  </a:cxn>
                  <a:cxn ang="0">
                    <a:pos x="51" y="777"/>
                  </a:cxn>
                  <a:cxn ang="0">
                    <a:pos x="47" y="1261"/>
                  </a:cxn>
                  <a:cxn ang="0">
                    <a:pos x="21" y="1287"/>
                  </a:cxn>
                  <a:cxn ang="0">
                    <a:pos x="4" y="1326"/>
                  </a:cxn>
                  <a:cxn ang="0">
                    <a:pos x="61" y="1335"/>
                  </a:cxn>
                  <a:cxn ang="0">
                    <a:pos x="96" y="1313"/>
                  </a:cxn>
                  <a:cxn ang="0">
                    <a:pos x="173" y="395"/>
                  </a:cxn>
                  <a:cxn ang="0">
                    <a:pos x="198" y="450"/>
                  </a:cxn>
                  <a:cxn ang="0">
                    <a:pos x="239" y="427"/>
                  </a:cxn>
                  <a:cxn ang="0">
                    <a:pos x="283" y="286"/>
                  </a:cxn>
                  <a:cxn ang="0">
                    <a:pos x="308" y="442"/>
                  </a:cxn>
                  <a:cxn ang="0">
                    <a:pos x="298" y="498"/>
                  </a:cxn>
                  <a:cxn ang="0">
                    <a:pos x="211" y="513"/>
                  </a:cxn>
                  <a:cxn ang="0">
                    <a:pos x="134" y="479"/>
                  </a:cxn>
                  <a:cxn ang="0">
                    <a:pos x="136" y="319"/>
                  </a:cxn>
                </a:cxnLst>
                <a:rect l="0" t="0" r="r" b="b"/>
                <a:pathLst>
                  <a:path w="453" h="1343">
                    <a:moveTo>
                      <a:pt x="96" y="1313"/>
                    </a:moveTo>
                    <a:lnTo>
                      <a:pt x="96" y="1313"/>
                    </a:lnTo>
                    <a:lnTo>
                      <a:pt x="107" y="1311"/>
                    </a:lnTo>
                    <a:lnTo>
                      <a:pt x="113" y="1310"/>
                    </a:lnTo>
                    <a:lnTo>
                      <a:pt x="117" y="1307"/>
                    </a:lnTo>
                    <a:lnTo>
                      <a:pt x="121" y="1305"/>
                    </a:lnTo>
                    <a:lnTo>
                      <a:pt x="124" y="1301"/>
                    </a:lnTo>
                    <a:lnTo>
                      <a:pt x="126" y="1296"/>
                    </a:lnTo>
                    <a:lnTo>
                      <a:pt x="126" y="1291"/>
                    </a:lnTo>
                    <a:lnTo>
                      <a:pt x="126" y="1291"/>
                    </a:lnTo>
                    <a:lnTo>
                      <a:pt x="126" y="1277"/>
                    </a:lnTo>
                    <a:lnTo>
                      <a:pt x="128" y="1264"/>
                    </a:lnTo>
                    <a:lnTo>
                      <a:pt x="132" y="1252"/>
                    </a:lnTo>
                    <a:lnTo>
                      <a:pt x="136" y="1239"/>
                    </a:lnTo>
                    <a:lnTo>
                      <a:pt x="136" y="1239"/>
                    </a:lnTo>
                    <a:lnTo>
                      <a:pt x="143" y="1224"/>
                    </a:lnTo>
                    <a:lnTo>
                      <a:pt x="147" y="1208"/>
                    </a:lnTo>
                    <a:lnTo>
                      <a:pt x="151" y="1192"/>
                    </a:lnTo>
                    <a:lnTo>
                      <a:pt x="152" y="1175"/>
                    </a:lnTo>
                    <a:lnTo>
                      <a:pt x="152" y="1175"/>
                    </a:lnTo>
                    <a:lnTo>
                      <a:pt x="160" y="984"/>
                    </a:lnTo>
                    <a:lnTo>
                      <a:pt x="160" y="984"/>
                    </a:lnTo>
                    <a:lnTo>
                      <a:pt x="160" y="957"/>
                    </a:lnTo>
                    <a:lnTo>
                      <a:pt x="162" y="943"/>
                    </a:lnTo>
                    <a:lnTo>
                      <a:pt x="163" y="930"/>
                    </a:lnTo>
                    <a:lnTo>
                      <a:pt x="163" y="930"/>
                    </a:lnTo>
                    <a:lnTo>
                      <a:pt x="167" y="919"/>
                    </a:lnTo>
                    <a:lnTo>
                      <a:pt x="171" y="908"/>
                    </a:lnTo>
                    <a:lnTo>
                      <a:pt x="173" y="896"/>
                    </a:lnTo>
                    <a:lnTo>
                      <a:pt x="175" y="882"/>
                    </a:lnTo>
                    <a:lnTo>
                      <a:pt x="179" y="833"/>
                    </a:lnTo>
                    <a:lnTo>
                      <a:pt x="179" y="833"/>
                    </a:lnTo>
                    <a:lnTo>
                      <a:pt x="183" y="787"/>
                    </a:lnTo>
                    <a:lnTo>
                      <a:pt x="189" y="739"/>
                    </a:lnTo>
                    <a:lnTo>
                      <a:pt x="193" y="716"/>
                    </a:lnTo>
                    <a:lnTo>
                      <a:pt x="198" y="693"/>
                    </a:lnTo>
                    <a:lnTo>
                      <a:pt x="205" y="671"/>
                    </a:lnTo>
                    <a:lnTo>
                      <a:pt x="213" y="649"/>
                    </a:lnTo>
                    <a:lnTo>
                      <a:pt x="213" y="649"/>
                    </a:lnTo>
                    <a:lnTo>
                      <a:pt x="218" y="639"/>
                    </a:lnTo>
                    <a:lnTo>
                      <a:pt x="224" y="627"/>
                    </a:lnTo>
                    <a:lnTo>
                      <a:pt x="230" y="623"/>
                    </a:lnTo>
                    <a:lnTo>
                      <a:pt x="234" y="620"/>
                    </a:lnTo>
                    <a:lnTo>
                      <a:pt x="237" y="620"/>
                    </a:lnTo>
                    <a:lnTo>
                      <a:pt x="238" y="622"/>
                    </a:lnTo>
                    <a:lnTo>
                      <a:pt x="241" y="623"/>
                    </a:lnTo>
                    <a:lnTo>
                      <a:pt x="242" y="624"/>
                    </a:lnTo>
                    <a:lnTo>
                      <a:pt x="242" y="624"/>
                    </a:lnTo>
                    <a:lnTo>
                      <a:pt x="245" y="629"/>
                    </a:lnTo>
                    <a:lnTo>
                      <a:pt x="246" y="633"/>
                    </a:lnTo>
                    <a:lnTo>
                      <a:pt x="246" y="641"/>
                    </a:lnTo>
                    <a:lnTo>
                      <a:pt x="246" y="641"/>
                    </a:lnTo>
                    <a:lnTo>
                      <a:pt x="250" y="742"/>
                    </a:lnTo>
                    <a:lnTo>
                      <a:pt x="250" y="742"/>
                    </a:lnTo>
                    <a:lnTo>
                      <a:pt x="252" y="764"/>
                    </a:lnTo>
                    <a:lnTo>
                      <a:pt x="254" y="785"/>
                    </a:lnTo>
                    <a:lnTo>
                      <a:pt x="260" y="806"/>
                    </a:lnTo>
                    <a:lnTo>
                      <a:pt x="264" y="828"/>
                    </a:lnTo>
                    <a:lnTo>
                      <a:pt x="275" y="870"/>
                    </a:lnTo>
                    <a:lnTo>
                      <a:pt x="280" y="892"/>
                    </a:lnTo>
                    <a:lnTo>
                      <a:pt x="283" y="913"/>
                    </a:lnTo>
                    <a:lnTo>
                      <a:pt x="283" y="913"/>
                    </a:lnTo>
                    <a:lnTo>
                      <a:pt x="290" y="973"/>
                    </a:lnTo>
                    <a:lnTo>
                      <a:pt x="294" y="1033"/>
                    </a:lnTo>
                    <a:lnTo>
                      <a:pt x="298" y="1155"/>
                    </a:lnTo>
                    <a:lnTo>
                      <a:pt x="298" y="1155"/>
                    </a:lnTo>
                    <a:lnTo>
                      <a:pt x="297" y="1181"/>
                    </a:lnTo>
                    <a:lnTo>
                      <a:pt x="298" y="1194"/>
                    </a:lnTo>
                    <a:lnTo>
                      <a:pt x="298" y="1201"/>
                    </a:lnTo>
                    <a:lnTo>
                      <a:pt x="301" y="1207"/>
                    </a:lnTo>
                    <a:lnTo>
                      <a:pt x="301" y="1207"/>
                    </a:lnTo>
                    <a:lnTo>
                      <a:pt x="317" y="1250"/>
                    </a:lnTo>
                    <a:lnTo>
                      <a:pt x="317" y="1250"/>
                    </a:lnTo>
                    <a:lnTo>
                      <a:pt x="318" y="1254"/>
                    </a:lnTo>
                    <a:lnTo>
                      <a:pt x="320" y="1257"/>
                    </a:lnTo>
                    <a:lnTo>
                      <a:pt x="321" y="1258"/>
                    </a:lnTo>
                    <a:lnTo>
                      <a:pt x="321" y="1258"/>
                    </a:lnTo>
                    <a:lnTo>
                      <a:pt x="324" y="1260"/>
                    </a:lnTo>
                    <a:lnTo>
                      <a:pt x="327" y="1261"/>
                    </a:lnTo>
                    <a:lnTo>
                      <a:pt x="329" y="1265"/>
                    </a:lnTo>
                    <a:lnTo>
                      <a:pt x="329" y="1269"/>
                    </a:lnTo>
                    <a:lnTo>
                      <a:pt x="329" y="1275"/>
                    </a:lnTo>
                    <a:lnTo>
                      <a:pt x="329" y="1275"/>
                    </a:lnTo>
                    <a:lnTo>
                      <a:pt x="329" y="1296"/>
                    </a:lnTo>
                    <a:lnTo>
                      <a:pt x="331" y="1310"/>
                    </a:lnTo>
                    <a:lnTo>
                      <a:pt x="331" y="1314"/>
                    </a:lnTo>
                    <a:lnTo>
                      <a:pt x="332" y="1316"/>
                    </a:lnTo>
                    <a:lnTo>
                      <a:pt x="332" y="1316"/>
                    </a:lnTo>
                    <a:lnTo>
                      <a:pt x="352" y="1317"/>
                    </a:lnTo>
                    <a:lnTo>
                      <a:pt x="362" y="1320"/>
                    </a:lnTo>
                    <a:lnTo>
                      <a:pt x="366" y="1322"/>
                    </a:lnTo>
                    <a:lnTo>
                      <a:pt x="370" y="1325"/>
                    </a:lnTo>
                    <a:lnTo>
                      <a:pt x="370" y="1325"/>
                    </a:lnTo>
                    <a:lnTo>
                      <a:pt x="378" y="1329"/>
                    </a:lnTo>
                    <a:lnTo>
                      <a:pt x="389" y="1335"/>
                    </a:lnTo>
                    <a:lnTo>
                      <a:pt x="404" y="1339"/>
                    </a:lnTo>
                    <a:lnTo>
                      <a:pt x="419" y="1341"/>
                    </a:lnTo>
                    <a:lnTo>
                      <a:pt x="433" y="1343"/>
                    </a:lnTo>
                    <a:lnTo>
                      <a:pt x="438" y="1343"/>
                    </a:lnTo>
                    <a:lnTo>
                      <a:pt x="444" y="1341"/>
                    </a:lnTo>
                    <a:lnTo>
                      <a:pt x="448" y="1339"/>
                    </a:lnTo>
                    <a:lnTo>
                      <a:pt x="451" y="1336"/>
                    </a:lnTo>
                    <a:lnTo>
                      <a:pt x="453" y="1331"/>
                    </a:lnTo>
                    <a:lnTo>
                      <a:pt x="452" y="1325"/>
                    </a:lnTo>
                    <a:lnTo>
                      <a:pt x="452" y="1325"/>
                    </a:lnTo>
                    <a:lnTo>
                      <a:pt x="451" y="1320"/>
                    </a:lnTo>
                    <a:lnTo>
                      <a:pt x="449" y="1316"/>
                    </a:lnTo>
                    <a:lnTo>
                      <a:pt x="445" y="1311"/>
                    </a:lnTo>
                    <a:lnTo>
                      <a:pt x="441" y="1307"/>
                    </a:lnTo>
                    <a:lnTo>
                      <a:pt x="441" y="1307"/>
                    </a:lnTo>
                    <a:lnTo>
                      <a:pt x="423" y="1295"/>
                    </a:lnTo>
                    <a:lnTo>
                      <a:pt x="414" y="1287"/>
                    </a:lnTo>
                    <a:lnTo>
                      <a:pt x="411" y="1283"/>
                    </a:lnTo>
                    <a:lnTo>
                      <a:pt x="408" y="1280"/>
                    </a:lnTo>
                    <a:lnTo>
                      <a:pt x="408" y="1280"/>
                    </a:lnTo>
                    <a:lnTo>
                      <a:pt x="407" y="1271"/>
                    </a:lnTo>
                    <a:lnTo>
                      <a:pt x="408" y="1261"/>
                    </a:lnTo>
                    <a:lnTo>
                      <a:pt x="411" y="1241"/>
                    </a:lnTo>
                    <a:lnTo>
                      <a:pt x="411" y="1241"/>
                    </a:lnTo>
                    <a:lnTo>
                      <a:pt x="412" y="1235"/>
                    </a:lnTo>
                    <a:lnTo>
                      <a:pt x="414" y="1228"/>
                    </a:lnTo>
                    <a:lnTo>
                      <a:pt x="417" y="1223"/>
                    </a:lnTo>
                    <a:lnTo>
                      <a:pt x="418" y="1216"/>
                    </a:lnTo>
                    <a:lnTo>
                      <a:pt x="418" y="1216"/>
                    </a:lnTo>
                    <a:lnTo>
                      <a:pt x="418" y="1207"/>
                    </a:lnTo>
                    <a:lnTo>
                      <a:pt x="417" y="1198"/>
                    </a:lnTo>
                    <a:lnTo>
                      <a:pt x="412" y="1182"/>
                    </a:lnTo>
                    <a:lnTo>
                      <a:pt x="412" y="1182"/>
                    </a:lnTo>
                    <a:lnTo>
                      <a:pt x="410" y="1174"/>
                    </a:lnTo>
                    <a:lnTo>
                      <a:pt x="408" y="1164"/>
                    </a:lnTo>
                    <a:lnTo>
                      <a:pt x="407" y="1145"/>
                    </a:lnTo>
                    <a:lnTo>
                      <a:pt x="406" y="1108"/>
                    </a:lnTo>
                    <a:lnTo>
                      <a:pt x="406" y="1108"/>
                    </a:lnTo>
                    <a:lnTo>
                      <a:pt x="403" y="1065"/>
                    </a:lnTo>
                    <a:lnTo>
                      <a:pt x="403" y="1065"/>
                    </a:lnTo>
                    <a:lnTo>
                      <a:pt x="403" y="1052"/>
                    </a:lnTo>
                    <a:lnTo>
                      <a:pt x="406" y="1040"/>
                    </a:lnTo>
                    <a:lnTo>
                      <a:pt x="408" y="1028"/>
                    </a:lnTo>
                    <a:lnTo>
                      <a:pt x="410" y="1014"/>
                    </a:lnTo>
                    <a:lnTo>
                      <a:pt x="410" y="1014"/>
                    </a:lnTo>
                    <a:lnTo>
                      <a:pt x="410" y="1005"/>
                    </a:lnTo>
                    <a:lnTo>
                      <a:pt x="408" y="994"/>
                    </a:lnTo>
                    <a:lnTo>
                      <a:pt x="404" y="975"/>
                    </a:lnTo>
                    <a:lnTo>
                      <a:pt x="400" y="954"/>
                    </a:lnTo>
                    <a:lnTo>
                      <a:pt x="400" y="945"/>
                    </a:lnTo>
                    <a:lnTo>
                      <a:pt x="402" y="935"/>
                    </a:lnTo>
                    <a:lnTo>
                      <a:pt x="402" y="935"/>
                    </a:lnTo>
                    <a:lnTo>
                      <a:pt x="403" y="916"/>
                    </a:lnTo>
                    <a:lnTo>
                      <a:pt x="404" y="896"/>
                    </a:lnTo>
                    <a:lnTo>
                      <a:pt x="406" y="858"/>
                    </a:lnTo>
                    <a:lnTo>
                      <a:pt x="406" y="858"/>
                    </a:lnTo>
                    <a:lnTo>
                      <a:pt x="404" y="802"/>
                    </a:lnTo>
                    <a:lnTo>
                      <a:pt x="404" y="747"/>
                    </a:lnTo>
                    <a:lnTo>
                      <a:pt x="400" y="638"/>
                    </a:lnTo>
                    <a:lnTo>
                      <a:pt x="400" y="638"/>
                    </a:lnTo>
                    <a:lnTo>
                      <a:pt x="397" y="590"/>
                    </a:lnTo>
                    <a:lnTo>
                      <a:pt x="397" y="590"/>
                    </a:lnTo>
                    <a:lnTo>
                      <a:pt x="399" y="590"/>
                    </a:lnTo>
                    <a:lnTo>
                      <a:pt x="403" y="588"/>
                    </a:lnTo>
                    <a:lnTo>
                      <a:pt x="414" y="581"/>
                    </a:lnTo>
                    <a:lnTo>
                      <a:pt x="433" y="569"/>
                    </a:lnTo>
                    <a:lnTo>
                      <a:pt x="433" y="569"/>
                    </a:lnTo>
                    <a:lnTo>
                      <a:pt x="434" y="566"/>
                    </a:lnTo>
                    <a:lnTo>
                      <a:pt x="434" y="563"/>
                    </a:lnTo>
                    <a:lnTo>
                      <a:pt x="433" y="554"/>
                    </a:lnTo>
                    <a:lnTo>
                      <a:pt x="425" y="528"/>
                    </a:lnTo>
                    <a:lnTo>
                      <a:pt x="410" y="483"/>
                    </a:lnTo>
                    <a:lnTo>
                      <a:pt x="410" y="483"/>
                    </a:lnTo>
                    <a:lnTo>
                      <a:pt x="399" y="440"/>
                    </a:lnTo>
                    <a:lnTo>
                      <a:pt x="388" y="397"/>
                    </a:lnTo>
                    <a:lnTo>
                      <a:pt x="384" y="375"/>
                    </a:lnTo>
                    <a:lnTo>
                      <a:pt x="381" y="353"/>
                    </a:lnTo>
                    <a:lnTo>
                      <a:pt x="380" y="330"/>
                    </a:lnTo>
                    <a:lnTo>
                      <a:pt x="381" y="310"/>
                    </a:lnTo>
                    <a:lnTo>
                      <a:pt x="381" y="310"/>
                    </a:lnTo>
                    <a:lnTo>
                      <a:pt x="382" y="306"/>
                    </a:lnTo>
                    <a:lnTo>
                      <a:pt x="384" y="303"/>
                    </a:lnTo>
                    <a:lnTo>
                      <a:pt x="389" y="297"/>
                    </a:lnTo>
                    <a:lnTo>
                      <a:pt x="395" y="293"/>
                    </a:lnTo>
                    <a:lnTo>
                      <a:pt x="399" y="286"/>
                    </a:lnTo>
                    <a:lnTo>
                      <a:pt x="399" y="286"/>
                    </a:lnTo>
                    <a:lnTo>
                      <a:pt x="408" y="269"/>
                    </a:lnTo>
                    <a:lnTo>
                      <a:pt x="415" y="251"/>
                    </a:lnTo>
                    <a:lnTo>
                      <a:pt x="422" y="233"/>
                    </a:lnTo>
                    <a:lnTo>
                      <a:pt x="427" y="216"/>
                    </a:lnTo>
                    <a:lnTo>
                      <a:pt x="430" y="198"/>
                    </a:lnTo>
                    <a:lnTo>
                      <a:pt x="433" y="179"/>
                    </a:lnTo>
                    <a:lnTo>
                      <a:pt x="433" y="160"/>
                    </a:lnTo>
                    <a:lnTo>
                      <a:pt x="432" y="141"/>
                    </a:lnTo>
                    <a:lnTo>
                      <a:pt x="432" y="141"/>
                    </a:lnTo>
                    <a:lnTo>
                      <a:pt x="429" y="112"/>
                    </a:lnTo>
                    <a:lnTo>
                      <a:pt x="422" y="85"/>
                    </a:lnTo>
                    <a:lnTo>
                      <a:pt x="422" y="85"/>
                    </a:lnTo>
                    <a:lnTo>
                      <a:pt x="421" y="79"/>
                    </a:lnTo>
                    <a:lnTo>
                      <a:pt x="417" y="77"/>
                    </a:lnTo>
                    <a:lnTo>
                      <a:pt x="406" y="71"/>
                    </a:lnTo>
                    <a:lnTo>
                      <a:pt x="406" y="71"/>
                    </a:lnTo>
                    <a:lnTo>
                      <a:pt x="373" y="56"/>
                    </a:lnTo>
                    <a:lnTo>
                      <a:pt x="342" y="40"/>
                    </a:lnTo>
                    <a:lnTo>
                      <a:pt x="310" y="22"/>
                    </a:lnTo>
                    <a:lnTo>
                      <a:pt x="295" y="11"/>
                    </a:lnTo>
                    <a:lnTo>
                      <a:pt x="282" y="0"/>
                    </a:lnTo>
                    <a:lnTo>
                      <a:pt x="282" y="0"/>
                    </a:lnTo>
                    <a:lnTo>
                      <a:pt x="271" y="26"/>
                    </a:lnTo>
                    <a:lnTo>
                      <a:pt x="267" y="40"/>
                    </a:lnTo>
                    <a:lnTo>
                      <a:pt x="265" y="47"/>
                    </a:lnTo>
                    <a:lnTo>
                      <a:pt x="265" y="53"/>
                    </a:lnTo>
                    <a:lnTo>
                      <a:pt x="265" y="53"/>
                    </a:lnTo>
                    <a:lnTo>
                      <a:pt x="273" y="116"/>
                    </a:lnTo>
                    <a:lnTo>
                      <a:pt x="273" y="116"/>
                    </a:lnTo>
                    <a:lnTo>
                      <a:pt x="280" y="168"/>
                    </a:lnTo>
                    <a:lnTo>
                      <a:pt x="280" y="168"/>
                    </a:lnTo>
                    <a:lnTo>
                      <a:pt x="278" y="169"/>
                    </a:lnTo>
                    <a:lnTo>
                      <a:pt x="275" y="171"/>
                    </a:lnTo>
                    <a:lnTo>
                      <a:pt x="268" y="172"/>
                    </a:lnTo>
                    <a:lnTo>
                      <a:pt x="268" y="172"/>
                    </a:lnTo>
                    <a:lnTo>
                      <a:pt x="227" y="187"/>
                    </a:lnTo>
                    <a:lnTo>
                      <a:pt x="227" y="187"/>
                    </a:lnTo>
                    <a:lnTo>
                      <a:pt x="222" y="72"/>
                    </a:lnTo>
                    <a:lnTo>
                      <a:pt x="222" y="72"/>
                    </a:lnTo>
                    <a:lnTo>
                      <a:pt x="220" y="67"/>
                    </a:lnTo>
                    <a:lnTo>
                      <a:pt x="220" y="60"/>
                    </a:lnTo>
                    <a:lnTo>
                      <a:pt x="220" y="60"/>
                    </a:lnTo>
                    <a:lnTo>
                      <a:pt x="224" y="57"/>
                    </a:lnTo>
                    <a:lnTo>
                      <a:pt x="230" y="52"/>
                    </a:lnTo>
                    <a:lnTo>
                      <a:pt x="235" y="48"/>
                    </a:lnTo>
                    <a:lnTo>
                      <a:pt x="237" y="47"/>
                    </a:lnTo>
                    <a:lnTo>
                      <a:pt x="238" y="45"/>
                    </a:lnTo>
                    <a:lnTo>
                      <a:pt x="238" y="45"/>
                    </a:lnTo>
                    <a:lnTo>
                      <a:pt x="231" y="34"/>
                    </a:lnTo>
                    <a:lnTo>
                      <a:pt x="226" y="29"/>
                    </a:lnTo>
                    <a:lnTo>
                      <a:pt x="222" y="25"/>
                    </a:lnTo>
                    <a:lnTo>
                      <a:pt x="218" y="22"/>
                    </a:lnTo>
                    <a:lnTo>
                      <a:pt x="212" y="21"/>
                    </a:lnTo>
                    <a:lnTo>
                      <a:pt x="207" y="23"/>
                    </a:lnTo>
                    <a:lnTo>
                      <a:pt x="203" y="29"/>
                    </a:lnTo>
                    <a:lnTo>
                      <a:pt x="203" y="29"/>
                    </a:lnTo>
                    <a:lnTo>
                      <a:pt x="196" y="38"/>
                    </a:lnTo>
                    <a:lnTo>
                      <a:pt x="194" y="44"/>
                    </a:lnTo>
                    <a:lnTo>
                      <a:pt x="196" y="49"/>
                    </a:lnTo>
                    <a:lnTo>
                      <a:pt x="196" y="49"/>
                    </a:lnTo>
                    <a:lnTo>
                      <a:pt x="200" y="57"/>
                    </a:lnTo>
                    <a:lnTo>
                      <a:pt x="201" y="63"/>
                    </a:lnTo>
                    <a:lnTo>
                      <a:pt x="201" y="67"/>
                    </a:lnTo>
                    <a:lnTo>
                      <a:pt x="201" y="67"/>
                    </a:lnTo>
                    <a:lnTo>
                      <a:pt x="197" y="127"/>
                    </a:lnTo>
                    <a:lnTo>
                      <a:pt x="197" y="127"/>
                    </a:lnTo>
                    <a:lnTo>
                      <a:pt x="192" y="186"/>
                    </a:lnTo>
                    <a:lnTo>
                      <a:pt x="192" y="186"/>
                    </a:lnTo>
                    <a:lnTo>
                      <a:pt x="189" y="186"/>
                    </a:lnTo>
                    <a:lnTo>
                      <a:pt x="185" y="187"/>
                    </a:lnTo>
                    <a:lnTo>
                      <a:pt x="173" y="186"/>
                    </a:lnTo>
                    <a:lnTo>
                      <a:pt x="148" y="184"/>
                    </a:lnTo>
                    <a:lnTo>
                      <a:pt x="148" y="184"/>
                    </a:lnTo>
                    <a:lnTo>
                      <a:pt x="158" y="123"/>
                    </a:lnTo>
                    <a:lnTo>
                      <a:pt x="164" y="62"/>
                    </a:lnTo>
                    <a:lnTo>
                      <a:pt x="164" y="62"/>
                    </a:lnTo>
                    <a:lnTo>
                      <a:pt x="164" y="47"/>
                    </a:lnTo>
                    <a:lnTo>
                      <a:pt x="163" y="34"/>
                    </a:lnTo>
                    <a:lnTo>
                      <a:pt x="160" y="21"/>
                    </a:lnTo>
                    <a:lnTo>
                      <a:pt x="158" y="7"/>
                    </a:lnTo>
                    <a:lnTo>
                      <a:pt x="158" y="7"/>
                    </a:lnTo>
                    <a:lnTo>
                      <a:pt x="147" y="14"/>
                    </a:lnTo>
                    <a:lnTo>
                      <a:pt x="136" y="21"/>
                    </a:lnTo>
                    <a:lnTo>
                      <a:pt x="111" y="32"/>
                    </a:lnTo>
                    <a:lnTo>
                      <a:pt x="88" y="42"/>
                    </a:lnTo>
                    <a:lnTo>
                      <a:pt x="65" y="53"/>
                    </a:lnTo>
                    <a:lnTo>
                      <a:pt x="65" y="53"/>
                    </a:lnTo>
                    <a:lnTo>
                      <a:pt x="43" y="66"/>
                    </a:lnTo>
                    <a:lnTo>
                      <a:pt x="32" y="72"/>
                    </a:lnTo>
                    <a:lnTo>
                      <a:pt x="23" y="79"/>
                    </a:lnTo>
                    <a:lnTo>
                      <a:pt x="23" y="79"/>
                    </a:lnTo>
                    <a:lnTo>
                      <a:pt x="20" y="82"/>
                    </a:lnTo>
                    <a:lnTo>
                      <a:pt x="19" y="86"/>
                    </a:lnTo>
                    <a:lnTo>
                      <a:pt x="16" y="96"/>
                    </a:lnTo>
                    <a:lnTo>
                      <a:pt x="15" y="115"/>
                    </a:lnTo>
                    <a:lnTo>
                      <a:pt x="15" y="115"/>
                    </a:lnTo>
                    <a:lnTo>
                      <a:pt x="10" y="135"/>
                    </a:lnTo>
                    <a:lnTo>
                      <a:pt x="8" y="166"/>
                    </a:lnTo>
                    <a:lnTo>
                      <a:pt x="5" y="202"/>
                    </a:lnTo>
                    <a:lnTo>
                      <a:pt x="4" y="221"/>
                    </a:lnTo>
                    <a:lnTo>
                      <a:pt x="5" y="239"/>
                    </a:lnTo>
                    <a:lnTo>
                      <a:pt x="6" y="256"/>
                    </a:lnTo>
                    <a:lnTo>
                      <a:pt x="10" y="271"/>
                    </a:lnTo>
                    <a:lnTo>
                      <a:pt x="15" y="285"/>
                    </a:lnTo>
                    <a:lnTo>
                      <a:pt x="21" y="296"/>
                    </a:lnTo>
                    <a:lnTo>
                      <a:pt x="25" y="300"/>
                    </a:lnTo>
                    <a:lnTo>
                      <a:pt x="29" y="303"/>
                    </a:lnTo>
                    <a:lnTo>
                      <a:pt x="35" y="306"/>
                    </a:lnTo>
                    <a:lnTo>
                      <a:pt x="40" y="307"/>
                    </a:lnTo>
                    <a:lnTo>
                      <a:pt x="47" y="308"/>
                    </a:lnTo>
                    <a:lnTo>
                      <a:pt x="54" y="307"/>
                    </a:lnTo>
                    <a:lnTo>
                      <a:pt x="61" y="306"/>
                    </a:lnTo>
                    <a:lnTo>
                      <a:pt x="70" y="301"/>
                    </a:lnTo>
                    <a:lnTo>
                      <a:pt x="70" y="301"/>
                    </a:lnTo>
                    <a:lnTo>
                      <a:pt x="70" y="312"/>
                    </a:lnTo>
                    <a:lnTo>
                      <a:pt x="72" y="323"/>
                    </a:lnTo>
                    <a:lnTo>
                      <a:pt x="69" y="345"/>
                    </a:lnTo>
                    <a:lnTo>
                      <a:pt x="62" y="389"/>
                    </a:lnTo>
                    <a:lnTo>
                      <a:pt x="62" y="389"/>
                    </a:lnTo>
                    <a:lnTo>
                      <a:pt x="54" y="449"/>
                    </a:lnTo>
                    <a:lnTo>
                      <a:pt x="47" y="479"/>
                    </a:lnTo>
                    <a:lnTo>
                      <a:pt x="40" y="509"/>
                    </a:lnTo>
                    <a:lnTo>
                      <a:pt x="40" y="509"/>
                    </a:lnTo>
                    <a:lnTo>
                      <a:pt x="38" y="515"/>
                    </a:lnTo>
                    <a:lnTo>
                      <a:pt x="34" y="525"/>
                    </a:lnTo>
                    <a:lnTo>
                      <a:pt x="24" y="544"/>
                    </a:lnTo>
                    <a:lnTo>
                      <a:pt x="21" y="554"/>
                    </a:lnTo>
                    <a:lnTo>
                      <a:pt x="21" y="562"/>
                    </a:lnTo>
                    <a:lnTo>
                      <a:pt x="21" y="566"/>
                    </a:lnTo>
                    <a:lnTo>
                      <a:pt x="23" y="570"/>
                    </a:lnTo>
                    <a:lnTo>
                      <a:pt x="25" y="573"/>
                    </a:lnTo>
                    <a:lnTo>
                      <a:pt x="29" y="575"/>
                    </a:lnTo>
                    <a:lnTo>
                      <a:pt x="29" y="575"/>
                    </a:lnTo>
                    <a:lnTo>
                      <a:pt x="44" y="584"/>
                    </a:lnTo>
                    <a:lnTo>
                      <a:pt x="53" y="588"/>
                    </a:lnTo>
                    <a:lnTo>
                      <a:pt x="55" y="590"/>
                    </a:lnTo>
                    <a:lnTo>
                      <a:pt x="57" y="592"/>
                    </a:lnTo>
                    <a:lnTo>
                      <a:pt x="57" y="592"/>
                    </a:lnTo>
                    <a:lnTo>
                      <a:pt x="55" y="615"/>
                    </a:lnTo>
                    <a:lnTo>
                      <a:pt x="55" y="615"/>
                    </a:lnTo>
                    <a:lnTo>
                      <a:pt x="51" y="777"/>
                    </a:lnTo>
                    <a:lnTo>
                      <a:pt x="49" y="858"/>
                    </a:lnTo>
                    <a:lnTo>
                      <a:pt x="49" y="938"/>
                    </a:lnTo>
                    <a:lnTo>
                      <a:pt x="49" y="938"/>
                    </a:lnTo>
                    <a:lnTo>
                      <a:pt x="49" y="1185"/>
                    </a:lnTo>
                    <a:lnTo>
                      <a:pt x="49" y="1185"/>
                    </a:lnTo>
                    <a:lnTo>
                      <a:pt x="49" y="1223"/>
                    </a:lnTo>
                    <a:lnTo>
                      <a:pt x="47" y="1261"/>
                    </a:lnTo>
                    <a:lnTo>
                      <a:pt x="47" y="1261"/>
                    </a:lnTo>
                    <a:lnTo>
                      <a:pt x="47" y="1268"/>
                    </a:lnTo>
                    <a:lnTo>
                      <a:pt x="46" y="1273"/>
                    </a:lnTo>
                    <a:lnTo>
                      <a:pt x="43" y="1276"/>
                    </a:lnTo>
                    <a:lnTo>
                      <a:pt x="40" y="1279"/>
                    </a:lnTo>
                    <a:lnTo>
                      <a:pt x="34" y="1281"/>
                    </a:lnTo>
                    <a:lnTo>
                      <a:pt x="21" y="1287"/>
                    </a:lnTo>
                    <a:lnTo>
                      <a:pt x="21" y="1287"/>
                    </a:lnTo>
                    <a:lnTo>
                      <a:pt x="12" y="1292"/>
                    </a:lnTo>
                    <a:lnTo>
                      <a:pt x="5" y="1301"/>
                    </a:lnTo>
                    <a:lnTo>
                      <a:pt x="1" y="1309"/>
                    </a:lnTo>
                    <a:lnTo>
                      <a:pt x="0" y="1316"/>
                    </a:lnTo>
                    <a:lnTo>
                      <a:pt x="2" y="1324"/>
                    </a:lnTo>
                    <a:lnTo>
                      <a:pt x="4" y="1326"/>
                    </a:lnTo>
                    <a:lnTo>
                      <a:pt x="6" y="1329"/>
                    </a:lnTo>
                    <a:lnTo>
                      <a:pt x="10" y="1332"/>
                    </a:lnTo>
                    <a:lnTo>
                      <a:pt x="15" y="1335"/>
                    </a:lnTo>
                    <a:lnTo>
                      <a:pt x="27" y="1337"/>
                    </a:lnTo>
                    <a:lnTo>
                      <a:pt x="27" y="1337"/>
                    </a:lnTo>
                    <a:lnTo>
                      <a:pt x="43" y="1337"/>
                    </a:lnTo>
                    <a:lnTo>
                      <a:pt x="61" y="1335"/>
                    </a:lnTo>
                    <a:lnTo>
                      <a:pt x="61" y="1335"/>
                    </a:lnTo>
                    <a:lnTo>
                      <a:pt x="66" y="1333"/>
                    </a:lnTo>
                    <a:lnTo>
                      <a:pt x="70" y="1331"/>
                    </a:lnTo>
                    <a:lnTo>
                      <a:pt x="80" y="1324"/>
                    </a:lnTo>
                    <a:lnTo>
                      <a:pt x="88" y="1316"/>
                    </a:lnTo>
                    <a:lnTo>
                      <a:pt x="92" y="1314"/>
                    </a:lnTo>
                    <a:lnTo>
                      <a:pt x="96" y="1313"/>
                    </a:lnTo>
                    <a:lnTo>
                      <a:pt x="96" y="1313"/>
                    </a:lnTo>
                    <a:close/>
                    <a:moveTo>
                      <a:pt x="140" y="297"/>
                    </a:moveTo>
                    <a:lnTo>
                      <a:pt x="140" y="297"/>
                    </a:lnTo>
                    <a:lnTo>
                      <a:pt x="185" y="295"/>
                    </a:lnTo>
                    <a:lnTo>
                      <a:pt x="185" y="295"/>
                    </a:lnTo>
                    <a:lnTo>
                      <a:pt x="173" y="395"/>
                    </a:lnTo>
                    <a:lnTo>
                      <a:pt x="173" y="395"/>
                    </a:lnTo>
                    <a:lnTo>
                      <a:pt x="171" y="409"/>
                    </a:lnTo>
                    <a:lnTo>
                      <a:pt x="171" y="417"/>
                    </a:lnTo>
                    <a:lnTo>
                      <a:pt x="171" y="420"/>
                    </a:lnTo>
                    <a:lnTo>
                      <a:pt x="174" y="423"/>
                    </a:lnTo>
                    <a:lnTo>
                      <a:pt x="174" y="423"/>
                    </a:lnTo>
                    <a:lnTo>
                      <a:pt x="189" y="440"/>
                    </a:lnTo>
                    <a:lnTo>
                      <a:pt x="198" y="450"/>
                    </a:lnTo>
                    <a:lnTo>
                      <a:pt x="203" y="453"/>
                    </a:lnTo>
                    <a:lnTo>
                      <a:pt x="205" y="453"/>
                    </a:lnTo>
                    <a:lnTo>
                      <a:pt x="205" y="453"/>
                    </a:lnTo>
                    <a:lnTo>
                      <a:pt x="224" y="440"/>
                    </a:lnTo>
                    <a:lnTo>
                      <a:pt x="235" y="432"/>
                    </a:lnTo>
                    <a:lnTo>
                      <a:pt x="238" y="430"/>
                    </a:lnTo>
                    <a:lnTo>
                      <a:pt x="239" y="427"/>
                    </a:lnTo>
                    <a:lnTo>
                      <a:pt x="239" y="427"/>
                    </a:lnTo>
                    <a:lnTo>
                      <a:pt x="238" y="385"/>
                    </a:lnTo>
                    <a:lnTo>
                      <a:pt x="238" y="385"/>
                    </a:lnTo>
                    <a:lnTo>
                      <a:pt x="233" y="285"/>
                    </a:lnTo>
                    <a:lnTo>
                      <a:pt x="233" y="285"/>
                    </a:lnTo>
                    <a:lnTo>
                      <a:pt x="283" y="286"/>
                    </a:lnTo>
                    <a:lnTo>
                      <a:pt x="283" y="286"/>
                    </a:lnTo>
                    <a:lnTo>
                      <a:pt x="283" y="289"/>
                    </a:lnTo>
                    <a:lnTo>
                      <a:pt x="286" y="296"/>
                    </a:lnTo>
                    <a:lnTo>
                      <a:pt x="288" y="319"/>
                    </a:lnTo>
                    <a:lnTo>
                      <a:pt x="294" y="355"/>
                    </a:lnTo>
                    <a:lnTo>
                      <a:pt x="294" y="355"/>
                    </a:lnTo>
                    <a:lnTo>
                      <a:pt x="301" y="398"/>
                    </a:lnTo>
                    <a:lnTo>
                      <a:pt x="308" y="442"/>
                    </a:lnTo>
                    <a:lnTo>
                      <a:pt x="308" y="442"/>
                    </a:lnTo>
                    <a:lnTo>
                      <a:pt x="312" y="465"/>
                    </a:lnTo>
                    <a:lnTo>
                      <a:pt x="316" y="479"/>
                    </a:lnTo>
                    <a:lnTo>
                      <a:pt x="317" y="483"/>
                    </a:lnTo>
                    <a:lnTo>
                      <a:pt x="320" y="485"/>
                    </a:lnTo>
                    <a:lnTo>
                      <a:pt x="320" y="485"/>
                    </a:lnTo>
                    <a:lnTo>
                      <a:pt x="298" y="498"/>
                    </a:lnTo>
                    <a:lnTo>
                      <a:pt x="273" y="507"/>
                    </a:lnTo>
                    <a:lnTo>
                      <a:pt x="261" y="510"/>
                    </a:lnTo>
                    <a:lnTo>
                      <a:pt x="249" y="513"/>
                    </a:lnTo>
                    <a:lnTo>
                      <a:pt x="235" y="514"/>
                    </a:lnTo>
                    <a:lnTo>
                      <a:pt x="223" y="514"/>
                    </a:lnTo>
                    <a:lnTo>
                      <a:pt x="223" y="514"/>
                    </a:lnTo>
                    <a:lnTo>
                      <a:pt x="211" y="513"/>
                    </a:lnTo>
                    <a:lnTo>
                      <a:pt x="198" y="510"/>
                    </a:lnTo>
                    <a:lnTo>
                      <a:pt x="186" y="507"/>
                    </a:lnTo>
                    <a:lnTo>
                      <a:pt x="174" y="502"/>
                    </a:lnTo>
                    <a:lnTo>
                      <a:pt x="174" y="502"/>
                    </a:lnTo>
                    <a:lnTo>
                      <a:pt x="163" y="496"/>
                    </a:lnTo>
                    <a:lnTo>
                      <a:pt x="148" y="488"/>
                    </a:lnTo>
                    <a:lnTo>
                      <a:pt x="134" y="479"/>
                    </a:lnTo>
                    <a:lnTo>
                      <a:pt x="130" y="473"/>
                    </a:lnTo>
                    <a:lnTo>
                      <a:pt x="129" y="469"/>
                    </a:lnTo>
                    <a:lnTo>
                      <a:pt x="129" y="469"/>
                    </a:lnTo>
                    <a:lnTo>
                      <a:pt x="129" y="427"/>
                    </a:lnTo>
                    <a:lnTo>
                      <a:pt x="130" y="383"/>
                    </a:lnTo>
                    <a:lnTo>
                      <a:pt x="133" y="341"/>
                    </a:lnTo>
                    <a:lnTo>
                      <a:pt x="136" y="319"/>
                    </a:lnTo>
                    <a:lnTo>
                      <a:pt x="140" y="297"/>
                    </a:lnTo>
                    <a:lnTo>
                      <a:pt x="140" y="297"/>
                    </a:lnTo>
                    <a:close/>
                  </a:path>
                </a:pathLst>
              </a:custGeom>
              <a:grpFill/>
              <a:ln w="9525">
                <a:noFill/>
                <a:round/>
              </a:ln>
            </p:spPr>
            <p:txBody>
              <a:bodyPr vert="horz" wrap="square" lIns="91440" tIns="45720" rIns="91440" bIns="45720" numCol="1" anchor="t" anchorCtr="0" compatLnSpc="1"/>
              <a:lstStyle/>
              <a:p>
                <a:endParaRPr lang="en-US">
                  <a:solidFill>
                    <a:prstClr val="black"/>
                  </a:solidFill>
                  <a:cs typeface="+mn-ea"/>
                  <a:sym typeface="+mn-lt"/>
                </a:endParaRPr>
              </a:p>
            </p:txBody>
          </p:sp>
        </p:grpSp>
      </p:grpSp>
      <p:sp>
        <p:nvSpPr>
          <p:cNvPr id="13" name="Rectangle 90"/>
          <p:cNvSpPr/>
          <p:nvPr/>
        </p:nvSpPr>
        <p:spPr>
          <a:xfrm>
            <a:off x="2038351" y="2133594"/>
            <a:ext cx="1886998" cy="1015663"/>
          </a:xfrm>
          <a:prstGeom prst="rect">
            <a:avLst/>
          </a:prstGeom>
        </p:spPr>
        <p:txBody>
          <a:bodyPr wrap="square">
            <a:spAutoFit/>
          </a:bodyPr>
          <a:lstStyle/>
          <a:p>
            <a:pPr algn="r">
              <a:lnSpc>
                <a:spcPct val="150000"/>
              </a:lnSpc>
            </a:pPr>
            <a:r>
              <a:rPr lang="ms-MY" sz="1000">
                <a:solidFill>
                  <a:prstClr val="white">
                    <a:lumMod val="50000"/>
                  </a:prstClr>
                </a:solidFill>
                <a:cs typeface="+mn-ea"/>
                <a:sym typeface="+mn-lt"/>
              </a:rPr>
              <a:t>PRAESENT SODALES ODIO SIT AMET ODIO TRISTI PRAESEN ODALES ODIO SIT AMET</a:t>
            </a:r>
            <a:endParaRPr lang="en-US" sz="1000" dirty="0">
              <a:solidFill>
                <a:prstClr val="white">
                  <a:lumMod val="50000"/>
                </a:prstClr>
              </a:solidFill>
              <a:cs typeface="+mn-ea"/>
              <a:sym typeface="+mn-lt"/>
            </a:endParaRPr>
          </a:p>
        </p:txBody>
      </p:sp>
      <p:sp>
        <p:nvSpPr>
          <p:cNvPr id="14" name="Rectangle 91"/>
          <p:cNvSpPr/>
          <p:nvPr/>
        </p:nvSpPr>
        <p:spPr>
          <a:xfrm>
            <a:off x="2880960" y="1847842"/>
            <a:ext cx="1053495" cy="307777"/>
          </a:xfrm>
          <a:prstGeom prst="rect">
            <a:avLst/>
          </a:prstGeom>
        </p:spPr>
        <p:txBody>
          <a:bodyPr wrap="none">
            <a:spAutoFit/>
          </a:bodyPr>
          <a:lstStyle/>
          <a:p>
            <a:pPr algn="r"/>
            <a:r>
              <a:rPr lang="en-US" sz="1400" dirty="0">
                <a:solidFill>
                  <a:srgbClr val="0070C0"/>
                </a:solidFill>
                <a:cs typeface="+mn-ea"/>
                <a:sym typeface="+mn-lt"/>
              </a:rPr>
              <a:t>PEOPLE 1</a:t>
            </a:r>
          </a:p>
        </p:txBody>
      </p:sp>
      <p:sp>
        <p:nvSpPr>
          <p:cNvPr id="12" name="Oval 96"/>
          <p:cNvSpPr/>
          <p:nvPr/>
        </p:nvSpPr>
        <p:spPr>
          <a:xfrm>
            <a:off x="4164392" y="1910526"/>
            <a:ext cx="127794" cy="12779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cs typeface="+mn-ea"/>
              <a:sym typeface="+mn-lt"/>
            </a:endParaRPr>
          </a:p>
        </p:txBody>
      </p:sp>
      <p:sp>
        <p:nvSpPr>
          <p:cNvPr id="17" name="Oval 97"/>
          <p:cNvSpPr/>
          <p:nvPr/>
        </p:nvSpPr>
        <p:spPr>
          <a:xfrm>
            <a:off x="4164392" y="3215580"/>
            <a:ext cx="127794" cy="12779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cs typeface="+mn-ea"/>
              <a:sym typeface="+mn-lt"/>
            </a:endParaRPr>
          </a:p>
        </p:txBody>
      </p:sp>
      <p:sp>
        <p:nvSpPr>
          <p:cNvPr id="22" name="Oval 98"/>
          <p:cNvSpPr/>
          <p:nvPr/>
        </p:nvSpPr>
        <p:spPr>
          <a:xfrm>
            <a:off x="4164392" y="4614043"/>
            <a:ext cx="127794" cy="12779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cs typeface="+mn-ea"/>
              <a:sym typeface="+mn-lt"/>
            </a:endParaRPr>
          </a:p>
        </p:txBody>
      </p:sp>
      <p:sp>
        <p:nvSpPr>
          <p:cNvPr id="30" name="Rectangle 90"/>
          <p:cNvSpPr/>
          <p:nvPr/>
        </p:nvSpPr>
        <p:spPr>
          <a:xfrm>
            <a:off x="2080238" y="3412984"/>
            <a:ext cx="1886998" cy="1015663"/>
          </a:xfrm>
          <a:prstGeom prst="rect">
            <a:avLst/>
          </a:prstGeom>
        </p:spPr>
        <p:txBody>
          <a:bodyPr wrap="square">
            <a:spAutoFit/>
          </a:bodyPr>
          <a:lstStyle/>
          <a:p>
            <a:pPr algn="r">
              <a:lnSpc>
                <a:spcPct val="150000"/>
              </a:lnSpc>
            </a:pPr>
            <a:r>
              <a:rPr lang="ms-MY" sz="1000">
                <a:solidFill>
                  <a:prstClr val="white">
                    <a:lumMod val="50000"/>
                  </a:prstClr>
                </a:solidFill>
                <a:cs typeface="+mn-ea"/>
                <a:sym typeface="+mn-lt"/>
              </a:rPr>
              <a:t>PRAESENT SODALES ODIO SIT AMET ODIO TRISTI PRAESEN ODALES ODIO SIT AMET</a:t>
            </a:r>
            <a:endParaRPr lang="en-US" sz="1000" dirty="0">
              <a:solidFill>
                <a:prstClr val="white">
                  <a:lumMod val="50000"/>
                </a:prstClr>
              </a:solidFill>
              <a:cs typeface="+mn-ea"/>
              <a:sym typeface="+mn-lt"/>
            </a:endParaRPr>
          </a:p>
        </p:txBody>
      </p:sp>
      <p:sp>
        <p:nvSpPr>
          <p:cNvPr id="31" name="Rectangle 91"/>
          <p:cNvSpPr/>
          <p:nvPr/>
        </p:nvSpPr>
        <p:spPr>
          <a:xfrm>
            <a:off x="2922847" y="3127232"/>
            <a:ext cx="1053495" cy="307777"/>
          </a:xfrm>
          <a:prstGeom prst="rect">
            <a:avLst/>
          </a:prstGeom>
        </p:spPr>
        <p:txBody>
          <a:bodyPr wrap="none">
            <a:spAutoFit/>
          </a:bodyPr>
          <a:lstStyle/>
          <a:p>
            <a:pPr algn="r"/>
            <a:r>
              <a:rPr lang="en-US" sz="1400">
                <a:solidFill>
                  <a:srgbClr val="0070C0"/>
                </a:solidFill>
                <a:cs typeface="+mn-ea"/>
                <a:sym typeface="+mn-lt"/>
              </a:rPr>
              <a:t>PEOPLE 2</a:t>
            </a:r>
            <a:endParaRPr lang="en-US" sz="1400" dirty="0">
              <a:solidFill>
                <a:srgbClr val="0070C0"/>
              </a:solidFill>
              <a:cs typeface="+mn-ea"/>
              <a:sym typeface="+mn-lt"/>
            </a:endParaRPr>
          </a:p>
        </p:txBody>
      </p:sp>
      <p:sp>
        <p:nvSpPr>
          <p:cNvPr id="32" name="Rectangle 90"/>
          <p:cNvSpPr/>
          <p:nvPr/>
        </p:nvSpPr>
        <p:spPr>
          <a:xfrm>
            <a:off x="2138120" y="4824237"/>
            <a:ext cx="1886998" cy="1015663"/>
          </a:xfrm>
          <a:prstGeom prst="rect">
            <a:avLst/>
          </a:prstGeom>
        </p:spPr>
        <p:txBody>
          <a:bodyPr wrap="square">
            <a:spAutoFit/>
          </a:bodyPr>
          <a:lstStyle/>
          <a:p>
            <a:pPr algn="r">
              <a:lnSpc>
                <a:spcPct val="150000"/>
              </a:lnSpc>
            </a:pPr>
            <a:r>
              <a:rPr lang="ms-MY" sz="1000">
                <a:solidFill>
                  <a:prstClr val="white">
                    <a:lumMod val="50000"/>
                  </a:prstClr>
                </a:solidFill>
                <a:cs typeface="+mn-ea"/>
                <a:sym typeface="+mn-lt"/>
              </a:rPr>
              <a:t>PRAESENT SODALES ODIO SIT AMET ODIO TRISTI PRAESEN ODALES ODIO SIT AMET</a:t>
            </a:r>
            <a:endParaRPr lang="en-US" sz="1000" dirty="0">
              <a:solidFill>
                <a:prstClr val="white">
                  <a:lumMod val="50000"/>
                </a:prstClr>
              </a:solidFill>
              <a:cs typeface="+mn-ea"/>
              <a:sym typeface="+mn-lt"/>
            </a:endParaRPr>
          </a:p>
        </p:txBody>
      </p:sp>
      <p:sp>
        <p:nvSpPr>
          <p:cNvPr id="33" name="Rectangle 91"/>
          <p:cNvSpPr/>
          <p:nvPr/>
        </p:nvSpPr>
        <p:spPr>
          <a:xfrm>
            <a:off x="2980729" y="4538485"/>
            <a:ext cx="1053495" cy="307777"/>
          </a:xfrm>
          <a:prstGeom prst="rect">
            <a:avLst/>
          </a:prstGeom>
        </p:spPr>
        <p:txBody>
          <a:bodyPr wrap="none">
            <a:spAutoFit/>
          </a:bodyPr>
          <a:lstStyle/>
          <a:p>
            <a:pPr algn="r"/>
            <a:r>
              <a:rPr lang="en-US" sz="1400">
                <a:solidFill>
                  <a:srgbClr val="0070C0"/>
                </a:solidFill>
                <a:cs typeface="+mn-ea"/>
                <a:sym typeface="+mn-lt"/>
              </a:rPr>
              <a:t>PEOPLE 3</a:t>
            </a:r>
            <a:endParaRPr lang="en-US" sz="1400" dirty="0">
              <a:solidFill>
                <a:srgbClr val="0070C0"/>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childTnLst>
                          </p:cTn>
                        </p:par>
                        <p:par>
                          <p:cTn id="14" fill="hold">
                            <p:stCondLst>
                              <p:cond delay="1000"/>
                            </p:stCondLst>
                            <p:childTnLst>
                              <p:par>
                                <p:cTn id="15" presetID="12" presetClass="entr" presetSubtype="2"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p:tgtEl>
                                          <p:spTgt spid="14"/>
                                        </p:tgtEl>
                                        <p:attrNameLst>
                                          <p:attrName>ppt_x</p:attrName>
                                        </p:attrNameLst>
                                      </p:cBhvr>
                                      <p:tavLst>
                                        <p:tav tm="0">
                                          <p:val>
                                            <p:strVal val="#ppt_x+#ppt_w*1.125000"/>
                                          </p:val>
                                        </p:tav>
                                        <p:tav tm="100000">
                                          <p:val>
                                            <p:strVal val="#ppt_x"/>
                                          </p:val>
                                        </p:tav>
                                      </p:tavLst>
                                    </p:anim>
                                    <p:animEffect transition="in" filter="wipe(left)">
                                      <p:cBhvr>
                                        <p:cTn id="18" dur="500"/>
                                        <p:tgtEl>
                                          <p:spTgt spid="14"/>
                                        </p:tgtEl>
                                      </p:cBhvr>
                                    </p:animEffect>
                                  </p:childTnLst>
                                </p:cTn>
                              </p:par>
                            </p:childTnLst>
                          </p:cTn>
                        </p:par>
                        <p:par>
                          <p:cTn id="19" fill="hold">
                            <p:stCondLst>
                              <p:cond delay="1500"/>
                            </p:stCondLst>
                            <p:childTnLst>
                              <p:par>
                                <p:cTn id="20" presetID="12" presetClass="entr" presetSubtype="2"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750"/>
                                        <p:tgtEl>
                                          <p:spTgt spid="13"/>
                                        </p:tgtEl>
                                        <p:attrNameLst>
                                          <p:attrName>ppt_x</p:attrName>
                                        </p:attrNameLst>
                                      </p:cBhvr>
                                      <p:tavLst>
                                        <p:tav tm="0">
                                          <p:val>
                                            <p:strVal val="#ppt_x+#ppt_w*1.125000"/>
                                          </p:val>
                                        </p:tav>
                                        <p:tav tm="100000">
                                          <p:val>
                                            <p:strVal val="#ppt_x"/>
                                          </p:val>
                                        </p:tav>
                                      </p:tavLst>
                                    </p:anim>
                                    <p:animEffect transition="in" filter="wipe(left)">
                                      <p:cBhvr>
                                        <p:cTn id="23" dur="750"/>
                                        <p:tgtEl>
                                          <p:spTgt spid="13"/>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up)">
                                      <p:cBhvr>
                                        <p:cTn id="27" dur="500"/>
                                        <p:tgtEl>
                                          <p:spTgt spid="26"/>
                                        </p:tgtEl>
                                      </p:cBhvr>
                                    </p:animEffect>
                                  </p:childTnLst>
                                </p:cTn>
                              </p:par>
                            </p:childTnLst>
                          </p:cTn>
                        </p:par>
                        <p:par>
                          <p:cTn id="28" fill="hold">
                            <p:stCondLst>
                              <p:cond delay="3000"/>
                            </p:stCondLst>
                            <p:childTnLst>
                              <p:par>
                                <p:cTn id="29" presetID="53" presetClass="entr" presetSubtype="16"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Effect transition="in" filter="fade">
                                      <p:cBhvr>
                                        <p:cTn id="33" dur="500"/>
                                        <p:tgtEl>
                                          <p:spTgt spid="17"/>
                                        </p:tgtEl>
                                      </p:cBhvr>
                                    </p:animEffect>
                                  </p:childTnLst>
                                </p:cTn>
                              </p:par>
                            </p:childTnLst>
                          </p:cTn>
                        </p:par>
                        <p:par>
                          <p:cTn id="34" fill="hold">
                            <p:stCondLst>
                              <p:cond delay="3500"/>
                            </p:stCondLst>
                            <p:childTnLst>
                              <p:par>
                                <p:cTn id="35" presetID="12" presetClass="entr" presetSubtype="2" fill="hold" grpId="0" nodeType="after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p:tgtEl>
                                          <p:spTgt spid="31"/>
                                        </p:tgtEl>
                                        <p:attrNameLst>
                                          <p:attrName>ppt_x</p:attrName>
                                        </p:attrNameLst>
                                      </p:cBhvr>
                                      <p:tavLst>
                                        <p:tav tm="0">
                                          <p:val>
                                            <p:strVal val="#ppt_x+#ppt_w*1.125000"/>
                                          </p:val>
                                        </p:tav>
                                        <p:tav tm="100000">
                                          <p:val>
                                            <p:strVal val="#ppt_x"/>
                                          </p:val>
                                        </p:tav>
                                      </p:tavLst>
                                    </p:anim>
                                    <p:animEffect transition="in" filter="wipe(left)">
                                      <p:cBhvr>
                                        <p:cTn id="38" dur="500"/>
                                        <p:tgtEl>
                                          <p:spTgt spid="31"/>
                                        </p:tgtEl>
                                      </p:cBhvr>
                                    </p:animEffect>
                                  </p:childTnLst>
                                </p:cTn>
                              </p:par>
                            </p:childTnLst>
                          </p:cTn>
                        </p:par>
                        <p:par>
                          <p:cTn id="39" fill="hold">
                            <p:stCondLst>
                              <p:cond delay="4000"/>
                            </p:stCondLst>
                            <p:childTnLst>
                              <p:par>
                                <p:cTn id="40" presetID="12" presetClass="entr" presetSubtype="2"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additive="base">
                                        <p:cTn id="42" dur="750"/>
                                        <p:tgtEl>
                                          <p:spTgt spid="30"/>
                                        </p:tgtEl>
                                        <p:attrNameLst>
                                          <p:attrName>ppt_x</p:attrName>
                                        </p:attrNameLst>
                                      </p:cBhvr>
                                      <p:tavLst>
                                        <p:tav tm="0">
                                          <p:val>
                                            <p:strVal val="#ppt_x+#ppt_w*1.125000"/>
                                          </p:val>
                                        </p:tav>
                                        <p:tav tm="100000">
                                          <p:val>
                                            <p:strVal val="#ppt_x"/>
                                          </p:val>
                                        </p:tav>
                                      </p:tavLst>
                                    </p:anim>
                                    <p:animEffect transition="in" filter="wipe(left)">
                                      <p:cBhvr>
                                        <p:cTn id="43" dur="750"/>
                                        <p:tgtEl>
                                          <p:spTgt spid="30"/>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up)">
                                      <p:cBhvr>
                                        <p:cTn id="47" dur="500"/>
                                        <p:tgtEl>
                                          <p:spTgt spid="27"/>
                                        </p:tgtEl>
                                      </p:cBhvr>
                                    </p:animEffect>
                                  </p:childTnLst>
                                </p:cTn>
                              </p:par>
                            </p:childTnLst>
                          </p:cTn>
                        </p:par>
                        <p:par>
                          <p:cTn id="48" fill="hold">
                            <p:stCondLst>
                              <p:cond delay="5500"/>
                            </p:stCondLst>
                            <p:childTnLst>
                              <p:par>
                                <p:cTn id="49" presetID="53" presetClass="entr" presetSubtype="16"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p:cTn id="51" dur="500" fill="hold"/>
                                        <p:tgtEl>
                                          <p:spTgt spid="22"/>
                                        </p:tgtEl>
                                        <p:attrNameLst>
                                          <p:attrName>ppt_w</p:attrName>
                                        </p:attrNameLst>
                                      </p:cBhvr>
                                      <p:tavLst>
                                        <p:tav tm="0">
                                          <p:val>
                                            <p:fltVal val="0"/>
                                          </p:val>
                                        </p:tav>
                                        <p:tav tm="100000">
                                          <p:val>
                                            <p:strVal val="#ppt_w"/>
                                          </p:val>
                                        </p:tav>
                                      </p:tavLst>
                                    </p:anim>
                                    <p:anim calcmode="lin" valueType="num">
                                      <p:cBhvr>
                                        <p:cTn id="52" dur="500" fill="hold"/>
                                        <p:tgtEl>
                                          <p:spTgt spid="22"/>
                                        </p:tgtEl>
                                        <p:attrNameLst>
                                          <p:attrName>ppt_h</p:attrName>
                                        </p:attrNameLst>
                                      </p:cBhvr>
                                      <p:tavLst>
                                        <p:tav tm="0">
                                          <p:val>
                                            <p:fltVal val="0"/>
                                          </p:val>
                                        </p:tav>
                                        <p:tav tm="100000">
                                          <p:val>
                                            <p:strVal val="#ppt_h"/>
                                          </p:val>
                                        </p:tav>
                                      </p:tavLst>
                                    </p:anim>
                                    <p:animEffect transition="in" filter="fade">
                                      <p:cBhvr>
                                        <p:cTn id="53" dur="500"/>
                                        <p:tgtEl>
                                          <p:spTgt spid="22"/>
                                        </p:tgtEl>
                                      </p:cBhvr>
                                    </p:animEffect>
                                  </p:childTnLst>
                                </p:cTn>
                              </p:par>
                            </p:childTnLst>
                          </p:cTn>
                        </p:par>
                        <p:par>
                          <p:cTn id="54" fill="hold">
                            <p:stCondLst>
                              <p:cond delay="6000"/>
                            </p:stCondLst>
                            <p:childTnLst>
                              <p:par>
                                <p:cTn id="55" presetID="12" presetClass="entr" presetSubtype="2" fill="hold" grpId="0" nodeType="afterEffect">
                                  <p:stCondLst>
                                    <p:cond delay="0"/>
                                  </p:stCondLst>
                                  <p:childTnLst>
                                    <p:set>
                                      <p:cBhvr>
                                        <p:cTn id="56" dur="1" fill="hold">
                                          <p:stCondLst>
                                            <p:cond delay="0"/>
                                          </p:stCondLst>
                                        </p:cTn>
                                        <p:tgtEl>
                                          <p:spTgt spid="33"/>
                                        </p:tgtEl>
                                        <p:attrNameLst>
                                          <p:attrName>style.visibility</p:attrName>
                                        </p:attrNameLst>
                                      </p:cBhvr>
                                      <p:to>
                                        <p:strVal val="visible"/>
                                      </p:to>
                                    </p:set>
                                    <p:anim calcmode="lin" valueType="num">
                                      <p:cBhvr additive="base">
                                        <p:cTn id="57" dur="500"/>
                                        <p:tgtEl>
                                          <p:spTgt spid="33"/>
                                        </p:tgtEl>
                                        <p:attrNameLst>
                                          <p:attrName>ppt_x</p:attrName>
                                        </p:attrNameLst>
                                      </p:cBhvr>
                                      <p:tavLst>
                                        <p:tav tm="0">
                                          <p:val>
                                            <p:strVal val="#ppt_x+#ppt_w*1.125000"/>
                                          </p:val>
                                        </p:tav>
                                        <p:tav tm="100000">
                                          <p:val>
                                            <p:strVal val="#ppt_x"/>
                                          </p:val>
                                        </p:tav>
                                      </p:tavLst>
                                    </p:anim>
                                    <p:animEffect transition="in" filter="wipe(left)">
                                      <p:cBhvr>
                                        <p:cTn id="58" dur="500"/>
                                        <p:tgtEl>
                                          <p:spTgt spid="33"/>
                                        </p:tgtEl>
                                      </p:cBhvr>
                                    </p:animEffect>
                                  </p:childTnLst>
                                </p:cTn>
                              </p:par>
                            </p:childTnLst>
                          </p:cTn>
                        </p:par>
                        <p:par>
                          <p:cTn id="59" fill="hold">
                            <p:stCondLst>
                              <p:cond delay="6500"/>
                            </p:stCondLst>
                            <p:childTnLst>
                              <p:par>
                                <p:cTn id="60" presetID="12" presetClass="entr" presetSubtype="2" fill="hold" grpId="0" nodeType="afterEffect">
                                  <p:stCondLst>
                                    <p:cond delay="0"/>
                                  </p:stCondLst>
                                  <p:childTnLst>
                                    <p:set>
                                      <p:cBhvr>
                                        <p:cTn id="61" dur="1" fill="hold">
                                          <p:stCondLst>
                                            <p:cond delay="0"/>
                                          </p:stCondLst>
                                        </p:cTn>
                                        <p:tgtEl>
                                          <p:spTgt spid="32"/>
                                        </p:tgtEl>
                                        <p:attrNameLst>
                                          <p:attrName>style.visibility</p:attrName>
                                        </p:attrNameLst>
                                      </p:cBhvr>
                                      <p:to>
                                        <p:strVal val="visible"/>
                                      </p:to>
                                    </p:set>
                                    <p:anim calcmode="lin" valueType="num">
                                      <p:cBhvr additive="base">
                                        <p:cTn id="62" dur="750"/>
                                        <p:tgtEl>
                                          <p:spTgt spid="32"/>
                                        </p:tgtEl>
                                        <p:attrNameLst>
                                          <p:attrName>ppt_x</p:attrName>
                                        </p:attrNameLst>
                                      </p:cBhvr>
                                      <p:tavLst>
                                        <p:tav tm="0">
                                          <p:val>
                                            <p:strVal val="#ppt_x+#ppt_w*1.125000"/>
                                          </p:val>
                                        </p:tav>
                                        <p:tav tm="100000">
                                          <p:val>
                                            <p:strVal val="#ppt_x"/>
                                          </p:val>
                                        </p:tav>
                                      </p:tavLst>
                                    </p:anim>
                                    <p:animEffect transition="in" filter="wipe(left)">
                                      <p:cBhvr>
                                        <p:cTn id="63"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2" grpId="0" animBg="1"/>
      <p:bldP spid="17" grpId="0" animBg="1"/>
      <p:bldP spid="22" grpId="0" animBg="1"/>
      <p:bldP spid="30" grpId="0"/>
      <p:bldP spid="31" grpId="0"/>
      <p:bldP spid="32" grpId="0"/>
      <p:bldP spid="3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572" y="3199702"/>
            <a:ext cx="12190428" cy="953896"/>
          </a:xfrm>
          <a:prstGeom prst="rect">
            <a:avLst/>
          </a:prstGeom>
          <a:gradFill>
            <a:gsLst>
              <a:gs pos="4000">
                <a:srgbClr val="0070C0"/>
              </a:gs>
              <a:gs pos="96000">
                <a:srgbClr val="0070C0"/>
              </a:gs>
              <a:gs pos="5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pic>
        <p:nvPicPr>
          <p:cNvPr id="4" name="图片 3"/>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a:xfrm>
            <a:off x="3748809" y="1278385"/>
            <a:ext cx="4617720" cy="5274815"/>
          </a:xfrm>
          <a:prstGeom prst="rect">
            <a:avLst/>
          </a:prstGeom>
        </p:spPr>
      </p:pic>
      <p:sp>
        <p:nvSpPr>
          <p:cNvPr id="5" name="椭圆 4"/>
          <p:cNvSpPr/>
          <p:nvPr/>
        </p:nvSpPr>
        <p:spPr>
          <a:xfrm>
            <a:off x="1219205" y="3298323"/>
            <a:ext cx="756654" cy="756654"/>
          </a:xfrm>
          <a:prstGeom prst="ellipse">
            <a:avLst/>
          </a:prstGeom>
          <a:solidFill>
            <a:schemeClr val="bg1"/>
          </a:solidFill>
          <a:ln>
            <a:no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 name="椭圆 5"/>
          <p:cNvSpPr/>
          <p:nvPr/>
        </p:nvSpPr>
        <p:spPr>
          <a:xfrm>
            <a:off x="3186118" y="3298323"/>
            <a:ext cx="756654" cy="756654"/>
          </a:xfrm>
          <a:prstGeom prst="ellipse">
            <a:avLst/>
          </a:prstGeom>
          <a:solidFill>
            <a:schemeClr val="bg1"/>
          </a:solidFill>
          <a:ln>
            <a:no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 name="椭圆 6"/>
          <p:cNvSpPr/>
          <p:nvPr/>
        </p:nvSpPr>
        <p:spPr>
          <a:xfrm>
            <a:off x="8249228" y="3298323"/>
            <a:ext cx="756654" cy="756654"/>
          </a:xfrm>
          <a:prstGeom prst="ellipse">
            <a:avLst/>
          </a:prstGeom>
          <a:solidFill>
            <a:schemeClr val="bg1"/>
          </a:solidFill>
          <a:ln>
            <a:no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 name="椭圆 7"/>
          <p:cNvSpPr/>
          <p:nvPr/>
        </p:nvSpPr>
        <p:spPr>
          <a:xfrm>
            <a:off x="10216141" y="3298323"/>
            <a:ext cx="756654" cy="756654"/>
          </a:xfrm>
          <a:prstGeom prst="ellipse">
            <a:avLst/>
          </a:prstGeom>
          <a:solidFill>
            <a:schemeClr val="bg1"/>
          </a:solidFill>
          <a:ln>
            <a:noFill/>
          </a:ln>
          <a:effectLst>
            <a:outerShdw blurRad="1270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nvGrpSpPr>
          <p:cNvPr id="9" name="组合 8"/>
          <p:cNvGrpSpPr/>
          <p:nvPr/>
        </p:nvGrpSpPr>
        <p:grpSpPr>
          <a:xfrm>
            <a:off x="461871" y="2102721"/>
            <a:ext cx="2271322" cy="964285"/>
            <a:chOff x="1025317" y="3249312"/>
            <a:chExt cx="2271322" cy="964285"/>
          </a:xfrm>
        </p:grpSpPr>
        <p:sp>
          <p:nvSpPr>
            <p:cNvPr id="10" name="文本框 9"/>
            <p:cNvSpPr txBox="1"/>
            <p:nvPr/>
          </p:nvSpPr>
          <p:spPr>
            <a:xfrm flipH="1">
              <a:off x="1025317" y="3249312"/>
              <a:ext cx="2271322" cy="328616"/>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b="1">
                  <a:solidFill>
                    <a:srgbClr val="0070C0"/>
                  </a:solidFill>
                  <a:latin typeface="微軟正黑體 Light" panose="020B0304030504040204"/>
                  <a:cs typeface="+mn-ea"/>
                  <a:sym typeface="+mn-lt"/>
                </a:rPr>
                <a:t>输入标题文字</a:t>
              </a:r>
            </a:p>
          </p:txBody>
        </p:sp>
        <p:sp>
          <p:nvSpPr>
            <p:cNvPr id="11" name="矩形 10"/>
            <p:cNvSpPr/>
            <p:nvPr/>
          </p:nvSpPr>
          <p:spPr>
            <a:xfrm flipH="1">
              <a:off x="1025317" y="3513341"/>
              <a:ext cx="2271322" cy="700256"/>
            </a:xfrm>
            <a:prstGeom prst="rect">
              <a:avLst/>
            </a:prstGeom>
          </p:spPr>
          <p:txBody>
            <a:bodyPr wrap="square">
              <a:spAutoFit/>
            </a:bodyPr>
            <a:lstStyle/>
            <a:p>
              <a:pPr algn="ctr">
                <a:lnSpc>
                  <a:spcPct val="150000"/>
                </a:lnSpc>
              </a:pPr>
              <a:r>
                <a:rPr lang="zh-CN" altLang="en-US" sz="1400">
                  <a:solidFill>
                    <a:prstClr val="white">
                      <a:lumMod val="50000"/>
                    </a:prstClr>
                  </a:solidFill>
                  <a:cs typeface="+mn-ea"/>
                  <a:sym typeface="+mn-lt"/>
                </a:rPr>
                <a:t>请在此输入标题相关的解释性文字内容</a:t>
              </a:r>
            </a:p>
          </p:txBody>
        </p:sp>
      </p:grpSp>
      <p:grpSp>
        <p:nvGrpSpPr>
          <p:cNvPr id="12" name="组合 11"/>
          <p:cNvGrpSpPr/>
          <p:nvPr/>
        </p:nvGrpSpPr>
        <p:grpSpPr>
          <a:xfrm>
            <a:off x="2428784" y="4477596"/>
            <a:ext cx="2271322" cy="964285"/>
            <a:chOff x="1025317" y="3249312"/>
            <a:chExt cx="2271322" cy="964285"/>
          </a:xfrm>
        </p:grpSpPr>
        <p:sp>
          <p:nvSpPr>
            <p:cNvPr id="13" name="文本框 12"/>
            <p:cNvSpPr txBox="1"/>
            <p:nvPr/>
          </p:nvSpPr>
          <p:spPr>
            <a:xfrm flipH="1">
              <a:off x="1025317" y="3249312"/>
              <a:ext cx="2271322" cy="328616"/>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b="1">
                  <a:solidFill>
                    <a:srgbClr val="0070C0"/>
                  </a:solidFill>
                  <a:latin typeface="微軟正黑體 Light" panose="020B0304030504040204"/>
                  <a:cs typeface="+mn-ea"/>
                  <a:sym typeface="+mn-lt"/>
                </a:rPr>
                <a:t>输入标题文字</a:t>
              </a:r>
            </a:p>
          </p:txBody>
        </p:sp>
        <p:sp>
          <p:nvSpPr>
            <p:cNvPr id="14" name="矩形 13"/>
            <p:cNvSpPr/>
            <p:nvPr/>
          </p:nvSpPr>
          <p:spPr>
            <a:xfrm flipH="1">
              <a:off x="1025317" y="3513341"/>
              <a:ext cx="2271322" cy="700256"/>
            </a:xfrm>
            <a:prstGeom prst="rect">
              <a:avLst/>
            </a:prstGeom>
          </p:spPr>
          <p:txBody>
            <a:bodyPr wrap="square">
              <a:spAutoFit/>
            </a:bodyPr>
            <a:lstStyle/>
            <a:p>
              <a:pPr algn="ctr">
                <a:lnSpc>
                  <a:spcPct val="150000"/>
                </a:lnSpc>
              </a:pPr>
              <a:r>
                <a:rPr lang="zh-CN" altLang="en-US" sz="1400">
                  <a:solidFill>
                    <a:prstClr val="white">
                      <a:lumMod val="50000"/>
                    </a:prstClr>
                  </a:solidFill>
                  <a:cs typeface="+mn-ea"/>
                  <a:sym typeface="+mn-lt"/>
                </a:rPr>
                <a:t>请在此输入标题相关的解释性文字内容</a:t>
              </a:r>
            </a:p>
          </p:txBody>
        </p:sp>
      </p:grpSp>
      <p:grpSp>
        <p:nvGrpSpPr>
          <p:cNvPr id="15" name="组合 14"/>
          <p:cNvGrpSpPr/>
          <p:nvPr/>
        </p:nvGrpSpPr>
        <p:grpSpPr>
          <a:xfrm>
            <a:off x="7491321" y="4477596"/>
            <a:ext cx="2271322" cy="964285"/>
            <a:chOff x="1025317" y="3249312"/>
            <a:chExt cx="2271322" cy="964285"/>
          </a:xfrm>
        </p:grpSpPr>
        <p:sp>
          <p:nvSpPr>
            <p:cNvPr id="16" name="文本框 15"/>
            <p:cNvSpPr txBox="1"/>
            <p:nvPr/>
          </p:nvSpPr>
          <p:spPr>
            <a:xfrm flipH="1">
              <a:off x="1025317" y="3249312"/>
              <a:ext cx="2271322" cy="328616"/>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b="1">
                  <a:solidFill>
                    <a:srgbClr val="0070C0"/>
                  </a:solidFill>
                  <a:latin typeface="微軟正黑體 Light" panose="020B0304030504040204"/>
                  <a:cs typeface="+mn-ea"/>
                  <a:sym typeface="+mn-lt"/>
                </a:rPr>
                <a:t>输入标题文字</a:t>
              </a:r>
            </a:p>
          </p:txBody>
        </p:sp>
        <p:sp>
          <p:nvSpPr>
            <p:cNvPr id="17" name="矩形 16"/>
            <p:cNvSpPr/>
            <p:nvPr/>
          </p:nvSpPr>
          <p:spPr>
            <a:xfrm flipH="1">
              <a:off x="1025317" y="3513341"/>
              <a:ext cx="2271322" cy="700256"/>
            </a:xfrm>
            <a:prstGeom prst="rect">
              <a:avLst/>
            </a:prstGeom>
          </p:spPr>
          <p:txBody>
            <a:bodyPr wrap="square">
              <a:spAutoFit/>
            </a:bodyPr>
            <a:lstStyle/>
            <a:p>
              <a:pPr algn="ctr">
                <a:lnSpc>
                  <a:spcPct val="150000"/>
                </a:lnSpc>
              </a:pPr>
              <a:r>
                <a:rPr lang="zh-CN" altLang="en-US" sz="1400">
                  <a:solidFill>
                    <a:prstClr val="white">
                      <a:lumMod val="50000"/>
                    </a:prstClr>
                  </a:solidFill>
                  <a:cs typeface="+mn-ea"/>
                  <a:sym typeface="+mn-lt"/>
                </a:rPr>
                <a:t>请在此输入标题相关的解释性文字内容</a:t>
              </a:r>
            </a:p>
          </p:txBody>
        </p:sp>
      </p:grpSp>
      <p:grpSp>
        <p:nvGrpSpPr>
          <p:cNvPr id="18" name="组合 17"/>
          <p:cNvGrpSpPr/>
          <p:nvPr/>
        </p:nvGrpSpPr>
        <p:grpSpPr>
          <a:xfrm>
            <a:off x="9458234" y="2102721"/>
            <a:ext cx="2271322" cy="964285"/>
            <a:chOff x="1025317" y="3249312"/>
            <a:chExt cx="2271322" cy="964285"/>
          </a:xfrm>
        </p:grpSpPr>
        <p:sp>
          <p:nvSpPr>
            <p:cNvPr id="19" name="文本框 18"/>
            <p:cNvSpPr txBox="1"/>
            <p:nvPr/>
          </p:nvSpPr>
          <p:spPr>
            <a:xfrm flipH="1">
              <a:off x="1025317" y="3249312"/>
              <a:ext cx="2271322" cy="328616"/>
            </a:xfrm>
            <a:prstGeom prst="rect">
              <a:avLst/>
            </a:prstGeom>
            <a:noFill/>
          </p:spPr>
          <p:txBody>
            <a:bodyPr wrap="square" rtlCol="0">
              <a:spAutoFit/>
            </a:bodyPr>
            <a:lstStyle>
              <a:defPPr>
                <a:defRPr lang="zh-CN"/>
              </a:defPPr>
              <a:lvl1pPr algn="ctr">
                <a:lnSpc>
                  <a:spcPct val="120000"/>
                </a:lnSpc>
                <a:defRPr sz="1400" spc="8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b="1">
                  <a:solidFill>
                    <a:srgbClr val="0070C0"/>
                  </a:solidFill>
                  <a:latin typeface="微軟正黑體 Light" panose="020B0304030504040204"/>
                  <a:cs typeface="+mn-ea"/>
                  <a:sym typeface="+mn-lt"/>
                </a:rPr>
                <a:t>输入标题文字</a:t>
              </a:r>
            </a:p>
          </p:txBody>
        </p:sp>
        <p:sp>
          <p:nvSpPr>
            <p:cNvPr id="20" name="矩形 19"/>
            <p:cNvSpPr/>
            <p:nvPr/>
          </p:nvSpPr>
          <p:spPr>
            <a:xfrm flipH="1">
              <a:off x="1025317" y="3513341"/>
              <a:ext cx="2271322" cy="700256"/>
            </a:xfrm>
            <a:prstGeom prst="rect">
              <a:avLst/>
            </a:prstGeom>
          </p:spPr>
          <p:txBody>
            <a:bodyPr wrap="square">
              <a:spAutoFit/>
            </a:bodyPr>
            <a:lstStyle/>
            <a:p>
              <a:pPr algn="ctr">
                <a:lnSpc>
                  <a:spcPct val="150000"/>
                </a:lnSpc>
              </a:pPr>
              <a:r>
                <a:rPr lang="zh-CN" altLang="en-US" sz="1400">
                  <a:solidFill>
                    <a:prstClr val="white">
                      <a:lumMod val="50000"/>
                    </a:prstClr>
                  </a:solidFill>
                  <a:cs typeface="+mn-ea"/>
                  <a:sym typeface="+mn-lt"/>
                </a:rPr>
                <a:t>请在此输入标题相关的解释性文字内容</a:t>
              </a:r>
            </a:p>
          </p:txBody>
        </p:sp>
      </p:grpSp>
      <p:grpSp>
        <p:nvGrpSpPr>
          <p:cNvPr id="21" name="组合 20"/>
          <p:cNvGrpSpPr/>
          <p:nvPr/>
        </p:nvGrpSpPr>
        <p:grpSpPr>
          <a:xfrm>
            <a:off x="1447777" y="3527437"/>
            <a:ext cx="299510" cy="298425"/>
            <a:chOff x="3618897" y="2279040"/>
            <a:chExt cx="706229" cy="703668"/>
          </a:xfrm>
          <a:solidFill>
            <a:schemeClr val="accent1"/>
          </a:solidFill>
        </p:grpSpPr>
        <p:sp>
          <p:nvSpPr>
            <p:cNvPr id="22"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cs typeface="+mn-ea"/>
                <a:sym typeface="+mn-lt"/>
              </a:endParaRPr>
            </a:p>
          </p:txBody>
        </p:sp>
        <p:sp>
          <p:nvSpPr>
            <p:cNvPr id="23"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cs typeface="+mn-ea"/>
                <a:sym typeface="+mn-lt"/>
              </a:endParaRPr>
            </a:p>
          </p:txBody>
        </p:sp>
        <p:sp>
          <p:nvSpPr>
            <p:cNvPr id="24" name="Freeform 11"/>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cs typeface="+mn-ea"/>
                <a:sym typeface="+mn-lt"/>
              </a:endParaRPr>
            </a:p>
          </p:txBody>
        </p:sp>
      </p:grpSp>
      <p:grpSp>
        <p:nvGrpSpPr>
          <p:cNvPr id="25" name="组合 24"/>
          <p:cNvGrpSpPr/>
          <p:nvPr/>
        </p:nvGrpSpPr>
        <p:grpSpPr>
          <a:xfrm>
            <a:off x="3451472" y="3525731"/>
            <a:ext cx="298114" cy="300131"/>
            <a:chOff x="5042691" y="2273920"/>
            <a:chExt cx="702937" cy="707692"/>
          </a:xfrm>
          <a:solidFill>
            <a:schemeClr val="accent1"/>
          </a:solidFill>
        </p:grpSpPr>
        <p:sp>
          <p:nvSpPr>
            <p:cNvPr id="26" name="Freeform 12"/>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cs typeface="+mn-ea"/>
                <a:sym typeface="+mn-lt"/>
              </a:endParaRPr>
            </a:p>
          </p:txBody>
        </p:sp>
        <p:sp>
          <p:nvSpPr>
            <p:cNvPr id="27"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cs typeface="+mn-ea"/>
                <a:sym typeface="+mn-lt"/>
              </a:endParaRPr>
            </a:p>
          </p:txBody>
        </p:sp>
      </p:grpSp>
      <p:grpSp>
        <p:nvGrpSpPr>
          <p:cNvPr id="28" name="组合 27"/>
          <p:cNvGrpSpPr/>
          <p:nvPr/>
        </p:nvGrpSpPr>
        <p:grpSpPr>
          <a:xfrm>
            <a:off x="10481909" y="3503796"/>
            <a:ext cx="223972" cy="297959"/>
            <a:chOff x="7976594" y="2279040"/>
            <a:chExt cx="528116" cy="702571"/>
          </a:xfrm>
          <a:solidFill>
            <a:schemeClr val="accent1"/>
          </a:solidFill>
        </p:grpSpPr>
        <p:sp>
          <p:nvSpPr>
            <p:cNvPr id="29" name="Freeform 23"/>
            <p:cNvSpPr>
              <a:spLocks noEditPoints="1"/>
            </p:cNvSpPr>
            <p:nvPr/>
          </p:nvSpPr>
          <p:spPr bwMode="auto">
            <a:xfrm>
              <a:off x="7976594" y="2279040"/>
              <a:ext cx="519705" cy="702571"/>
            </a:xfrm>
            <a:custGeom>
              <a:avLst/>
              <a:gdLst>
                <a:gd name="T0" fmla="*/ 592 w 601"/>
                <a:gd name="T1" fmla="*/ 600 h 813"/>
                <a:gd name="T2" fmla="*/ 374 w 601"/>
                <a:gd name="T3" fmla="*/ 589 h 813"/>
                <a:gd name="T4" fmla="*/ 374 w 601"/>
                <a:gd name="T5" fmla="*/ 423 h 813"/>
                <a:gd name="T6" fmla="*/ 601 w 601"/>
                <a:gd name="T7" fmla="*/ 435 h 813"/>
                <a:gd name="T8" fmla="*/ 533 w 601"/>
                <a:gd name="T9" fmla="*/ 514 h 813"/>
                <a:gd name="T10" fmla="*/ 592 w 601"/>
                <a:gd name="T11" fmla="*/ 600 h 813"/>
                <a:gd name="T12" fmla="*/ 253 w 601"/>
                <a:gd name="T13" fmla="*/ 44 h 813"/>
                <a:gd name="T14" fmla="*/ 298 w 601"/>
                <a:gd name="T15" fmla="*/ 0 h 813"/>
                <a:gd name="T16" fmla="*/ 342 w 601"/>
                <a:gd name="T17" fmla="*/ 44 h 813"/>
                <a:gd name="T18" fmla="*/ 342 w 601"/>
                <a:gd name="T19" fmla="*/ 103 h 813"/>
                <a:gd name="T20" fmla="*/ 253 w 601"/>
                <a:gd name="T21" fmla="*/ 108 h 813"/>
                <a:gd name="T22" fmla="*/ 253 w 601"/>
                <a:gd name="T23" fmla="*/ 44 h 813"/>
                <a:gd name="T24" fmla="*/ 342 w 601"/>
                <a:gd name="T25" fmla="*/ 332 h 813"/>
                <a:gd name="T26" fmla="*/ 342 w 601"/>
                <a:gd name="T27" fmla="*/ 737 h 813"/>
                <a:gd name="T28" fmla="*/ 355 w 601"/>
                <a:gd name="T29" fmla="*/ 750 h 813"/>
                <a:gd name="T30" fmla="*/ 380 w 601"/>
                <a:gd name="T31" fmla="*/ 750 h 813"/>
                <a:gd name="T32" fmla="*/ 415 w 601"/>
                <a:gd name="T33" fmla="*/ 786 h 813"/>
                <a:gd name="T34" fmla="*/ 415 w 601"/>
                <a:gd name="T35" fmla="*/ 813 h 813"/>
                <a:gd name="T36" fmla="*/ 180 w 601"/>
                <a:gd name="T37" fmla="*/ 813 h 813"/>
                <a:gd name="T38" fmla="*/ 180 w 601"/>
                <a:gd name="T39" fmla="*/ 786 h 813"/>
                <a:gd name="T40" fmla="*/ 216 w 601"/>
                <a:gd name="T41" fmla="*/ 750 h 813"/>
                <a:gd name="T42" fmla="*/ 240 w 601"/>
                <a:gd name="T43" fmla="*/ 750 h 813"/>
                <a:gd name="T44" fmla="*/ 253 w 601"/>
                <a:gd name="T45" fmla="*/ 737 h 813"/>
                <a:gd name="T46" fmla="*/ 253 w 601"/>
                <a:gd name="T47" fmla="*/ 337 h 813"/>
                <a:gd name="T48" fmla="*/ 342 w 601"/>
                <a:gd name="T49" fmla="*/ 332 h 813"/>
                <a:gd name="T50" fmla="*/ 221 w 601"/>
                <a:gd name="T51" fmla="*/ 581 h 813"/>
                <a:gd name="T52" fmla="*/ 59 w 601"/>
                <a:gd name="T53" fmla="*/ 572 h 813"/>
                <a:gd name="T54" fmla="*/ 0 w 601"/>
                <a:gd name="T55" fmla="*/ 486 h 813"/>
                <a:gd name="T56" fmla="*/ 68 w 601"/>
                <a:gd name="T57" fmla="*/ 407 h 813"/>
                <a:gd name="T58" fmla="*/ 221 w 601"/>
                <a:gd name="T59" fmla="*/ 415 h 813"/>
                <a:gd name="T60" fmla="*/ 221 w 601"/>
                <a:gd name="T61" fmla="*/ 58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01" h="813">
                  <a:moveTo>
                    <a:pt x="592" y="600"/>
                  </a:moveTo>
                  <a:cubicBezTo>
                    <a:pt x="374" y="589"/>
                    <a:pt x="374" y="589"/>
                    <a:pt x="374" y="589"/>
                  </a:cubicBezTo>
                  <a:cubicBezTo>
                    <a:pt x="374" y="423"/>
                    <a:pt x="374" y="423"/>
                    <a:pt x="374" y="423"/>
                  </a:cubicBezTo>
                  <a:cubicBezTo>
                    <a:pt x="601" y="435"/>
                    <a:pt x="601" y="435"/>
                    <a:pt x="601" y="435"/>
                  </a:cubicBezTo>
                  <a:cubicBezTo>
                    <a:pt x="533" y="514"/>
                    <a:pt x="533" y="514"/>
                    <a:pt x="533" y="514"/>
                  </a:cubicBezTo>
                  <a:cubicBezTo>
                    <a:pt x="592" y="600"/>
                    <a:pt x="592" y="600"/>
                    <a:pt x="592" y="600"/>
                  </a:cubicBezTo>
                  <a:close/>
                  <a:moveTo>
                    <a:pt x="253" y="44"/>
                  </a:moveTo>
                  <a:cubicBezTo>
                    <a:pt x="253" y="20"/>
                    <a:pt x="273" y="0"/>
                    <a:pt x="298" y="0"/>
                  </a:cubicBezTo>
                  <a:cubicBezTo>
                    <a:pt x="322" y="0"/>
                    <a:pt x="342" y="20"/>
                    <a:pt x="342" y="44"/>
                  </a:cubicBezTo>
                  <a:cubicBezTo>
                    <a:pt x="342" y="103"/>
                    <a:pt x="342" y="103"/>
                    <a:pt x="342" y="103"/>
                  </a:cubicBezTo>
                  <a:cubicBezTo>
                    <a:pt x="253" y="108"/>
                    <a:pt x="253" y="108"/>
                    <a:pt x="253" y="108"/>
                  </a:cubicBezTo>
                  <a:cubicBezTo>
                    <a:pt x="253" y="44"/>
                    <a:pt x="253" y="44"/>
                    <a:pt x="253" y="44"/>
                  </a:cubicBezTo>
                  <a:close/>
                  <a:moveTo>
                    <a:pt x="342" y="332"/>
                  </a:moveTo>
                  <a:cubicBezTo>
                    <a:pt x="342" y="737"/>
                    <a:pt x="342" y="737"/>
                    <a:pt x="342" y="737"/>
                  </a:cubicBezTo>
                  <a:cubicBezTo>
                    <a:pt x="342" y="744"/>
                    <a:pt x="348" y="750"/>
                    <a:pt x="355" y="750"/>
                  </a:cubicBezTo>
                  <a:cubicBezTo>
                    <a:pt x="380" y="750"/>
                    <a:pt x="380" y="750"/>
                    <a:pt x="380" y="750"/>
                  </a:cubicBezTo>
                  <a:cubicBezTo>
                    <a:pt x="399" y="750"/>
                    <a:pt x="415" y="766"/>
                    <a:pt x="415" y="786"/>
                  </a:cubicBezTo>
                  <a:cubicBezTo>
                    <a:pt x="415" y="813"/>
                    <a:pt x="415" y="813"/>
                    <a:pt x="415" y="813"/>
                  </a:cubicBezTo>
                  <a:cubicBezTo>
                    <a:pt x="180" y="813"/>
                    <a:pt x="180" y="813"/>
                    <a:pt x="180" y="813"/>
                  </a:cubicBezTo>
                  <a:cubicBezTo>
                    <a:pt x="180" y="786"/>
                    <a:pt x="180" y="786"/>
                    <a:pt x="180" y="786"/>
                  </a:cubicBezTo>
                  <a:cubicBezTo>
                    <a:pt x="180" y="766"/>
                    <a:pt x="196" y="750"/>
                    <a:pt x="216" y="750"/>
                  </a:cubicBezTo>
                  <a:cubicBezTo>
                    <a:pt x="240" y="750"/>
                    <a:pt x="240" y="750"/>
                    <a:pt x="240" y="750"/>
                  </a:cubicBezTo>
                  <a:cubicBezTo>
                    <a:pt x="247" y="750"/>
                    <a:pt x="253" y="744"/>
                    <a:pt x="253" y="737"/>
                  </a:cubicBezTo>
                  <a:cubicBezTo>
                    <a:pt x="253" y="337"/>
                    <a:pt x="253" y="337"/>
                    <a:pt x="253" y="337"/>
                  </a:cubicBezTo>
                  <a:cubicBezTo>
                    <a:pt x="342" y="332"/>
                    <a:pt x="342" y="332"/>
                    <a:pt x="342" y="332"/>
                  </a:cubicBezTo>
                  <a:close/>
                  <a:moveTo>
                    <a:pt x="221" y="581"/>
                  </a:moveTo>
                  <a:cubicBezTo>
                    <a:pt x="59" y="572"/>
                    <a:pt x="59" y="572"/>
                    <a:pt x="59" y="572"/>
                  </a:cubicBezTo>
                  <a:cubicBezTo>
                    <a:pt x="0" y="486"/>
                    <a:pt x="0" y="486"/>
                    <a:pt x="0" y="486"/>
                  </a:cubicBezTo>
                  <a:cubicBezTo>
                    <a:pt x="68" y="407"/>
                    <a:pt x="68" y="407"/>
                    <a:pt x="68" y="407"/>
                  </a:cubicBezTo>
                  <a:cubicBezTo>
                    <a:pt x="221" y="415"/>
                    <a:pt x="221" y="415"/>
                    <a:pt x="221" y="415"/>
                  </a:cubicBezTo>
                  <a:cubicBezTo>
                    <a:pt x="221" y="581"/>
                    <a:pt x="221" y="581"/>
                    <a:pt x="221" y="5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cs typeface="+mn-ea"/>
                <a:sym typeface="+mn-lt"/>
              </a:endParaRPr>
            </a:p>
          </p:txBody>
        </p:sp>
        <p:sp>
          <p:nvSpPr>
            <p:cNvPr id="30" name="Freeform 24"/>
            <p:cNvSpPr/>
            <p:nvPr/>
          </p:nvSpPr>
          <p:spPr bwMode="auto">
            <a:xfrm>
              <a:off x="7985371" y="2386200"/>
              <a:ext cx="519339" cy="166774"/>
            </a:xfrm>
            <a:custGeom>
              <a:avLst/>
              <a:gdLst>
                <a:gd name="T0" fmla="*/ 0 w 1420"/>
                <a:gd name="T1" fmla="*/ 66 h 456"/>
                <a:gd name="T2" fmla="*/ 631 w 1420"/>
                <a:gd name="T3" fmla="*/ 33 h 456"/>
                <a:gd name="T4" fmla="*/ 1259 w 1420"/>
                <a:gd name="T5" fmla="*/ 0 h 456"/>
                <a:gd name="T6" fmla="*/ 1420 w 1420"/>
                <a:gd name="T7" fmla="*/ 189 h 456"/>
                <a:gd name="T8" fmla="*/ 1281 w 1420"/>
                <a:gd name="T9" fmla="*/ 390 h 456"/>
                <a:gd name="T10" fmla="*/ 650 w 1420"/>
                <a:gd name="T11" fmla="*/ 423 h 456"/>
                <a:gd name="T12" fmla="*/ 21 w 1420"/>
                <a:gd name="T13" fmla="*/ 456 h 456"/>
                <a:gd name="T14" fmla="*/ 160 w 1420"/>
                <a:gd name="T15" fmla="*/ 253 h 456"/>
                <a:gd name="T16" fmla="*/ 0 w 1420"/>
                <a:gd name="T17" fmla="*/ 66 h 456"/>
                <a:gd name="T18" fmla="*/ 0 w 1420"/>
                <a:gd name="T19" fmla="*/ 6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0" h="456">
                  <a:moveTo>
                    <a:pt x="0" y="66"/>
                  </a:moveTo>
                  <a:lnTo>
                    <a:pt x="631" y="33"/>
                  </a:lnTo>
                  <a:lnTo>
                    <a:pt x="1259" y="0"/>
                  </a:lnTo>
                  <a:lnTo>
                    <a:pt x="1420" y="189"/>
                  </a:lnTo>
                  <a:lnTo>
                    <a:pt x="1281" y="390"/>
                  </a:lnTo>
                  <a:lnTo>
                    <a:pt x="650" y="423"/>
                  </a:lnTo>
                  <a:lnTo>
                    <a:pt x="21" y="456"/>
                  </a:lnTo>
                  <a:lnTo>
                    <a:pt x="160" y="253"/>
                  </a:lnTo>
                  <a:lnTo>
                    <a:pt x="0" y="66"/>
                  </a:lnTo>
                  <a:lnTo>
                    <a:pt x="0"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cs typeface="+mn-ea"/>
                <a:sym typeface="+mn-lt"/>
              </a:endParaRPr>
            </a:p>
          </p:txBody>
        </p:sp>
      </p:grpSp>
      <p:grpSp>
        <p:nvGrpSpPr>
          <p:cNvPr id="31" name="组合 30"/>
          <p:cNvGrpSpPr/>
          <p:nvPr/>
        </p:nvGrpSpPr>
        <p:grpSpPr>
          <a:xfrm>
            <a:off x="8481119" y="3509148"/>
            <a:ext cx="300285" cy="298268"/>
            <a:chOff x="6463926" y="2278309"/>
            <a:chExt cx="708057" cy="703302"/>
          </a:xfrm>
          <a:solidFill>
            <a:schemeClr val="accent1"/>
          </a:solidFill>
        </p:grpSpPr>
        <p:sp>
          <p:nvSpPr>
            <p:cNvPr id="32"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cs typeface="+mn-ea"/>
                <a:sym typeface="+mn-lt"/>
              </a:endParaRPr>
            </a:p>
          </p:txBody>
        </p:sp>
        <p:sp>
          <p:nvSpPr>
            <p:cNvPr id="33"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cs typeface="+mn-ea"/>
                <a:sym typeface="+mn-lt"/>
              </a:endParaRPr>
            </a:p>
          </p:txBody>
        </p:sp>
        <p:sp>
          <p:nvSpPr>
            <p:cNvPr id="34" name="Freeform 32"/>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cs typeface="+mn-ea"/>
                <a:sym typeface="+mn-lt"/>
              </a:endParaRPr>
            </a:p>
          </p:txBody>
        </p:sp>
        <p:sp>
          <p:nvSpPr>
            <p:cNvPr id="35"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cs typeface="+mn-ea"/>
                <a:sym typeface="+mn-lt"/>
              </a:endParaRPr>
            </a:p>
          </p:txBody>
        </p:sp>
      </p:gr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16" presetClass="entr" presetSubtype="37"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outVertical)">
                                      <p:cBhvr>
                                        <p:cTn id="14" dur="500"/>
                                        <p:tgtEl>
                                          <p:spTgt spid="3"/>
                                        </p:tgtEl>
                                      </p:cBhvr>
                                    </p:animEffect>
                                  </p:childTnLst>
                                </p:cTn>
                              </p:par>
                            </p:childTnLst>
                          </p:cTn>
                        </p:par>
                        <p:par>
                          <p:cTn id="15" fill="hold">
                            <p:stCondLst>
                              <p:cond delay="1500"/>
                            </p:stCondLst>
                            <p:childTnLst>
                              <p:par>
                                <p:cTn id="16" presetID="45"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anim calcmode="lin" valueType="num">
                                      <p:cBhvr>
                                        <p:cTn id="19" dur="500" fill="hold"/>
                                        <p:tgtEl>
                                          <p:spTgt spid="5"/>
                                        </p:tgtEl>
                                        <p:attrNameLst>
                                          <p:attrName>ppt_w</p:attrName>
                                        </p:attrNameLst>
                                      </p:cBhvr>
                                      <p:tavLst>
                                        <p:tav tm="0" fmla="#ppt_w*sin(2.5*pi*$)">
                                          <p:val>
                                            <p:fltVal val="0"/>
                                          </p:val>
                                        </p:tav>
                                        <p:tav tm="100000">
                                          <p:val>
                                            <p:fltVal val="1"/>
                                          </p:val>
                                        </p:tav>
                                      </p:tavLst>
                                    </p:anim>
                                    <p:anim calcmode="lin" valueType="num">
                                      <p:cBhvr>
                                        <p:cTn id="20" dur="500" fill="hold"/>
                                        <p:tgtEl>
                                          <p:spTgt spid="5"/>
                                        </p:tgtEl>
                                        <p:attrNameLst>
                                          <p:attrName>ppt_h</p:attrName>
                                        </p:attrNameLst>
                                      </p:cBhvr>
                                      <p:tavLst>
                                        <p:tav tm="0">
                                          <p:val>
                                            <p:strVal val="#ppt_h"/>
                                          </p:val>
                                        </p:tav>
                                        <p:tav tm="100000">
                                          <p:val>
                                            <p:strVal val="#ppt_h"/>
                                          </p:val>
                                        </p:tav>
                                      </p:tavLst>
                                    </p:anim>
                                  </p:childTnLst>
                                </p:cTn>
                              </p:par>
                              <p:par>
                                <p:cTn id="21" presetID="53" presetClass="entr" presetSubtype="16"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fltVal val="0"/>
                                          </p:val>
                                        </p:tav>
                                        <p:tav tm="100000">
                                          <p:val>
                                            <p:strVal val="#ppt_w"/>
                                          </p:val>
                                        </p:tav>
                                      </p:tavLst>
                                    </p:anim>
                                    <p:anim calcmode="lin" valueType="num">
                                      <p:cBhvr>
                                        <p:cTn id="24" dur="500" fill="hold"/>
                                        <p:tgtEl>
                                          <p:spTgt spid="21"/>
                                        </p:tgtEl>
                                        <p:attrNameLst>
                                          <p:attrName>ppt_h</p:attrName>
                                        </p:attrNameLst>
                                      </p:cBhvr>
                                      <p:tavLst>
                                        <p:tav tm="0">
                                          <p:val>
                                            <p:fltVal val="0"/>
                                          </p:val>
                                        </p:tav>
                                        <p:tav tm="100000">
                                          <p:val>
                                            <p:strVal val="#ppt_h"/>
                                          </p:val>
                                        </p:tav>
                                      </p:tavLst>
                                    </p:anim>
                                    <p:animEffect transition="in" filter="fade">
                                      <p:cBhvr>
                                        <p:cTn id="25" dur="500"/>
                                        <p:tgtEl>
                                          <p:spTgt spid="21"/>
                                        </p:tgtEl>
                                      </p:cBhvr>
                                    </p:animEffect>
                                  </p:childTnLst>
                                </p:cTn>
                              </p:par>
                            </p:childTnLst>
                          </p:cTn>
                        </p:par>
                        <p:par>
                          <p:cTn id="26" fill="hold">
                            <p:stCondLst>
                              <p:cond delay="2000"/>
                            </p:stCondLst>
                            <p:childTnLst>
                              <p:par>
                                <p:cTn id="27" presetID="16" presetClass="entr" presetSubtype="37"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barn(outVertical)">
                                      <p:cBhvr>
                                        <p:cTn id="29" dur="500"/>
                                        <p:tgtEl>
                                          <p:spTgt spid="9"/>
                                        </p:tgtEl>
                                      </p:cBhvr>
                                    </p:animEffect>
                                  </p:childTnLst>
                                </p:cTn>
                              </p:par>
                            </p:childTnLst>
                          </p:cTn>
                        </p:par>
                        <p:par>
                          <p:cTn id="30" fill="hold">
                            <p:stCondLst>
                              <p:cond delay="2500"/>
                            </p:stCondLst>
                            <p:childTnLst>
                              <p:par>
                                <p:cTn id="31" presetID="45" presetClass="entr" presetSubtype="0"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anim calcmode="lin" valueType="num">
                                      <p:cBhvr>
                                        <p:cTn id="34" dur="500" fill="hold"/>
                                        <p:tgtEl>
                                          <p:spTgt spid="6"/>
                                        </p:tgtEl>
                                        <p:attrNameLst>
                                          <p:attrName>ppt_w</p:attrName>
                                        </p:attrNameLst>
                                      </p:cBhvr>
                                      <p:tavLst>
                                        <p:tav tm="0" fmla="#ppt_w*sin(2.5*pi*$)">
                                          <p:val>
                                            <p:fltVal val="0"/>
                                          </p:val>
                                        </p:tav>
                                        <p:tav tm="100000">
                                          <p:val>
                                            <p:fltVal val="1"/>
                                          </p:val>
                                        </p:tav>
                                      </p:tavLst>
                                    </p:anim>
                                    <p:anim calcmode="lin" valueType="num">
                                      <p:cBhvr>
                                        <p:cTn id="35" dur="500" fill="hold"/>
                                        <p:tgtEl>
                                          <p:spTgt spid="6"/>
                                        </p:tgtEl>
                                        <p:attrNameLst>
                                          <p:attrName>ppt_h</p:attrName>
                                        </p:attrNameLst>
                                      </p:cBhvr>
                                      <p:tavLst>
                                        <p:tav tm="0">
                                          <p:val>
                                            <p:strVal val="#ppt_h"/>
                                          </p:val>
                                        </p:tav>
                                        <p:tav tm="100000">
                                          <p:val>
                                            <p:strVal val="#ppt_h"/>
                                          </p:val>
                                        </p:tav>
                                      </p:tavLst>
                                    </p:anim>
                                  </p:childTnLst>
                                </p:cTn>
                              </p:par>
                              <p:par>
                                <p:cTn id="36" presetID="53" presetClass="entr" presetSubtype="16" fill="hold" nodeType="with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p:cTn id="38" dur="500" fill="hold"/>
                                        <p:tgtEl>
                                          <p:spTgt spid="25"/>
                                        </p:tgtEl>
                                        <p:attrNameLst>
                                          <p:attrName>ppt_w</p:attrName>
                                        </p:attrNameLst>
                                      </p:cBhvr>
                                      <p:tavLst>
                                        <p:tav tm="0">
                                          <p:val>
                                            <p:fltVal val="0"/>
                                          </p:val>
                                        </p:tav>
                                        <p:tav tm="100000">
                                          <p:val>
                                            <p:strVal val="#ppt_w"/>
                                          </p:val>
                                        </p:tav>
                                      </p:tavLst>
                                    </p:anim>
                                    <p:anim calcmode="lin" valueType="num">
                                      <p:cBhvr>
                                        <p:cTn id="39" dur="500" fill="hold"/>
                                        <p:tgtEl>
                                          <p:spTgt spid="25"/>
                                        </p:tgtEl>
                                        <p:attrNameLst>
                                          <p:attrName>ppt_h</p:attrName>
                                        </p:attrNameLst>
                                      </p:cBhvr>
                                      <p:tavLst>
                                        <p:tav tm="0">
                                          <p:val>
                                            <p:fltVal val="0"/>
                                          </p:val>
                                        </p:tav>
                                        <p:tav tm="100000">
                                          <p:val>
                                            <p:strVal val="#ppt_h"/>
                                          </p:val>
                                        </p:tav>
                                      </p:tavLst>
                                    </p:anim>
                                    <p:animEffect transition="in" filter="fade">
                                      <p:cBhvr>
                                        <p:cTn id="40" dur="500"/>
                                        <p:tgtEl>
                                          <p:spTgt spid="25"/>
                                        </p:tgtEl>
                                      </p:cBhvr>
                                    </p:animEffect>
                                  </p:childTnLst>
                                </p:cTn>
                              </p:par>
                            </p:childTnLst>
                          </p:cTn>
                        </p:par>
                        <p:par>
                          <p:cTn id="41" fill="hold">
                            <p:stCondLst>
                              <p:cond delay="3000"/>
                            </p:stCondLst>
                            <p:childTnLst>
                              <p:par>
                                <p:cTn id="42" presetID="16" presetClass="entr" presetSubtype="37" fill="hold"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barn(outVertical)">
                                      <p:cBhvr>
                                        <p:cTn id="44" dur="500"/>
                                        <p:tgtEl>
                                          <p:spTgt spid="12"/>
                                        </p:tgtEl>
                                      </p:cBhvr>
                                    </p:animEffect>
                                  </p:childTnLst>
                                </p:cTn>
                              </p:par>
                            </p:childTnLst>
                          </p:cTn>
                        </p:par>
                        <p:par>
                          <p:cTn id="45" fill="hold">
                            <p:stCondLst>
                              <p:cond delay="3500"/>
                            </p:stCondLst>
                            <p:childTnLst>
                              <p:par>
                                <p:cTn id="46" presetID="45" presetClass="entr" presetSubtype="0"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fade">
                                      <p:cBhvr>
                                        <p:cTn id="48" dur="500"/>
                                        <p:tgtEl>
                                          <p:spTgt spid="7"/>
                                        </p:tgtEl>
                                      </p:cBhvr>
                                    </p:animEffect>
                                    <p:anim calcmode="lin" valueType="num">
                                      <p:cBhvr>
                                        <p:cTn id="49" dur="500" fill="hold"/>
                                        <p:tgtEl>
                                          <p:spTgt spid="7"/>
                                        </p:tgtEl>
                                        <p:attrNameLst>
                                          <p:attrName>ppt_w</p:attrName>
                                        </p:attrNameLst>
                                      </p:cBhvr>
                                      <p:tavLst>
                                        <p:tav tm="0" fmla="#ppt_w*sin(2.5*pi*$)">
                                          <p:val>
                                            <p:fltVal val="0"/>
                                          </p:val>
                                        </p:tav>
                                        <p:tav tm="100000">
                                          <p:val>
                                            <p:fltVal val="1"/>
                                          </p:val>
                                        </p:tav>
                                      </p:tavLst>
                                    </p:anim>
                                    <p:anim calcmode="lin" valueType="num">
                                      <p:cBhvr>
                                        <p:cTn id="50" dur="500" fill="hold"/>
                                        <p:tgtEl>
                                          <p:spTgt spid="7"/>
                                        </p:tgtEl>
                                        <p:attrNameLst>
                                          <p:attrName>ppt_h</p:attrName>
                                        </p:attrNameLst>
                                      </p:cBhvr>
                                      <p:tavLst>
                                        <p:tav tm="0">
                                          <p:val>
                                            <p:strVal val="#ppt_h"/>
                                          </p:val>
                                        </p:tav>
                                        <p:tav tm="100000">
                                          <p:val>
                                            <p:strVal val="#ppt_h"/>
                                          </p:val>
                                        </p:tav>
                                      </p:tavLst>
                                    </p:anim>
                                  </p:childTnLst>
                                </p:cTn>
                              </p:par>
                              <p:par>
                                <p:cTn id="51" presetID="53" presetClass="entr" presetSubtype="16" fill="hold" nodeType="with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p:cTn id="53" dur="500" fill="hold"/>
                                        <p:tgtEl>
                                          <p:spTgt spid="31"/>
                                        </p:tgtEl>
                                        <p:attrNameLst>
                                          <p:attrName>ppt_w</p:attrName>
                                        </p:attrNameLst>
                                      </p:cBhvr>
                                      <p:tavLst>
                                        <p:tav tm="0">
                                          <p:val>
                                            <p:fltVal val="0"/>
                                          </p:val>
                                        </p:tav>
                                        <p:tav tm="100000">
                                          <p:val>
                                            <p:strVal val="#ppt_w"/>
                                          </p:val>
                                        </p:tav>
                                      </p:tavLst>
                                    </p:anim>
                                    <p:anim calcmode="lin" valueType="num">
                                      <p:cBhvr>
                                        <p:cTn id="54" dur="500" fill="hold"/>
                                        <p:tgtEl>
                                          <p:spTgt spid="31"/>
                                        </p:tgtEl>
                                        <p:attrNameLst>
                                          <p:attrName>ppt_h</p:attrName>
                                        </p:attrNameLst>
                                      </p:cBhvr>
                                      <p:tavLst>
                                        <p:tav tm="0">
                                          <p:val>
                                            <p:fltVal val="0"/>
                                          </p:val>
                                        </p:tav>
                                        <p:tav tm="100000">
                                          <p:val>
                                            <p:strVal val="#ppt_h"/>
                                          </p:val>
                                        </p:tav>
                                      </p:tavLst>
                                    </p:anim>
                                    <p:animEffect transition="in" filter="fade">
                                      <p:cBhvr>
                                        <p:cTn id="55" dur="500"/>
                                        <p:tgtEl>
                                          <p:spTgt spid="31"/>
                                        </p:tgtEl>
                                      </p:cBhvr>
                                    </p:animEffect>
                                  </p:childTnLst>
                                </p:cTn>
                              </p:par>
                            </p:childTnLst>
                          </p:cTn>
                        </p:par>
                        <p:par>
                          <p:cTn id="56" fill="hold">
                            <p:stCondLst>
                              <p:cond delay="4000"/>
                            </p:stCondLst>
                            <p:childTnLst>
                              <p:par>
                                <p:cTn id="57" presetID="16" presetClass="entr" presetSubtype="37" fill="hold"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barn(outVertical)">
                                      <p:cBhvr>
                                        <p:cTn id="59" dur="500"/>
                                        <p:tgtEl>
                                          <p:spTgt spid="15"/>
                                        </p:tgtEl>
                                      </p:cBhvr>
                                    </p:animEffect>
                                  </p:childTnLst>
                                </p:cTn>
                              </p:par>
                            </p:childTnLst>
                          </p:cTn>
                        </p:par>
                        <p:par>
                          <p:cTn id="60" fill="hold">
                            <p:stCondLst>
                              <p:cond delay="4500"/>
                            </p:stCondLst>
                            <p:childTnLst>
                              <p:par>
                                <p:cTn id="61" presetID="45" presetClass="entr" presetSubtype="0" fill="hold" grpId="0" nodeType="after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fade">
                                      <p:cBhvr>
                                        <p:cTn id="63" dur="500"/>
                                        <p:tgtEl>
                                          <p:spTgt spid="8"/>
                                        </p:tgtEl>
                                      </p:cBhvr>
                                    </p:animEffect>
                                    <p:anim calcmode="lin" valueType="num">
                                      <p:cBhvr>
                                        <p:cTn id="64" dur="500" fill="hold"/>
                                        <p:tgtEl>
                                          <p:spTgt spid="8"/>
                                        </p:tgtEl>
                                        <p:attrNameLst>
                                          <p:attrName>ppt_w</p:attrName>
                                        </p:attrNameLst>
                                      </p:cBhvr>
                                      <p:tavLst>
                                        <p:tav tm="0" fmla="#ppt_w*sin(2.5*pi*$)">
                                          <p:val>
                                            <p:fltVal val="0"/>
                                          </p:val>
                                        </p:tav>
                                        <p:tav tm="100000">
                                          <p:val>
                                            <p:fltVal val="1"/>
                                          </p:val>
                                        </p:tav>
                                      </p:tavLst>
                                    </p:anim>
                                    <p:anim calcmode="lin" valueType="num">
                                      <p:cBhvr>
                                        <p:cTn id="65" dur="500" fill="hold"/>
                                        <p:tgtEl>
                                          <p:spTgt spid="8"/>
                                        </p:tgtEl>
                                        <p:attrNameLst>
                                          <p:attrName>ppt_h</p:attrName>
                                        </p:attrNameLst>
                                      </p:cBhvr>
                                      <p:tavLst>
                                        <p:tav tm="0">
                                          <p:val>
                                            <p:strVal val="#ppt_h"/>
                                          </p:val>
                                        </p:tav>
                                        <p:tav tm="100000">
                                          <p:val>
                                            <p:strVal val="#ppt_h"/>
                                          </p:val>
                                        </p:tav>
                                      </p:tavLst>
                                    </p:anim>
                                  </p:childTnLst>
                                </p:cTn>
                              </p:par>
                              <p:par>
                                <p:cTn id="66" presetID="53" presetClass="entr" presetSubtype="16" fill="hold" nodeType="with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p:cTn id="68" dur="500" fill="hold"/>
                                        <p:tgtEl>
                                          <p:spTgt spid="28"/>
                                        </p:tgtEl>
                                        <p:attrNameLst>
                                          <p:attrName>ppt_w</p:attrName>
                                        </p:attrNameLst>
                                      </p:cBhvr>
                                      <p:tavLst>
                                        <p:tav tm="0">
                                          <p:val>
                                            <p:fltVal val="0"/>
                                          </p:val>
                                        </p:tav>
                                        <p:tav tm="100000">
                                          <p:val>
                                            <p:strVal val="#ppt_w"/>
                                          </p:val>
                                        </p:tav>
                                      </p:tavLst>
                                    </p:anim>
                                    <p:anim calcmode="lin" valueType="num">
                                      <p:cBhvr>
                                        <p:cTn id="69" dur="500" fill="hold"/>
                                        <p:tgtEl>
                                          <p:spTgt spid="28"/>
                                        </p:tgtEl>
                                        <p:attrNameLst>
                                          <p:attrName>ppt_h</p:attrName>
                                        </p:attrNameLst>
                                      </p:cBhvr>
                                      <p:tavLst>
                                        <p:tav tm="0">
                                          <p:val>
                                            <p:fltVal val="0"/>
                                          </p:val>
                                        </p:tav>
                                        <p:tav tm="100000">
                                          <p:val>
                                            <p:strVal val="#ppt_h"/>
                                          </p:val>
                                        </p:tav>
                                      </p:tavLst>
                                    </p:anim>
                                    <p:animEffect transition="in" filter="fade">
                                      <p:cBhvr>
                                        <p:cTn id="70" dur="500"/>
                                        <p:tgtEl>
                                          <p:spTgt spid="28"/>
                                        </p:tgtEl>
                                      </p:cBhvr>
                                    </p:animEffect>
                                  </p:childTnLst>
                                </p:cTn>
                              </p:par>
                            </p:childTnLst>
                          </p:cTn>
                        </p:par>
                        <p:par>
                          <p:cTn id="71" fill="hold">
                            <p:stCondLst>
                              <p:cond delay="5000"/>
                            </p:stCondLst>
                            <p:childTnLst>
                              <p:par>
                                <p:cTn id="72" presetID="16" presetClass="entr" presetSubtype="37" fill="hold" nodeType="after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barn(outVertical)">
                                      <p:cBhvr>
                                        <p:cTn id="7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4000" b="-4000"/>
          </a:stretch>
        </a:blipFill>
        <a:effectLst/>
      </p:bgPr>
    </p:bg>
    <p:spTree>
      <p:nvGrpSpPr>
        <p:cNvPr id="1" name=""/>
        <p:cNvGrpSpPr/>
        <p:nvPr/>
      </p:nvGrpSpPr>
      <p:grpSpPr>
        <a:xfrm>
          <a:off x="0" y="0"/>
          <a:ext cx="0" cy="0"/>
          <a:chOff x="0" y="0"/>
          <a:chExt cx="0" cy="0"/>
        </a:xfrm>
      </p:grpSpPr>
      <p:sp>
        <p:nvSpPr>
          <p:cNvPr id="11" name="矩形 10"/>
          <p:cNvSpPr/>
          <p:nvPr/>
        </p:nvSpPr>
        <p:spPr>
          <a:xfrm>
            <a:off x="1" y="-5817"/>
            <a:ext cx="12191999" cy="6869635"/>
          </a:xfrm>
          <a:prstGeom prst="rect">
            <a:avLst/>
          </a:prstGeom>
          <a:solidFill>
            <a:srgbClr val="0070C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70C0"/>
              </a:solidFill>
              <a:cs typeface="+mn-ea"/>
              <a:sym typeface="+mn-lt"/>
            </a:endParaRPr>
          </a:p>
        </p:txBody>
      </p:sp>
      <p:sp>
        <p:nvSpPr>
          <p:cNvPr id="17" name="椭圆 16"/>
          <p:cNvSpPr/>
          <p:nvPr/>
        </p:nvSpPr>
        <p:spPr>
          <a:xfrm>
            <a:off x="3879850" y="1067435"/>
            <a:ext cx="4432300" cy="4432300"/>
          </a:xfrm>
          <a:prstGeom prst="ellipse">
            <a:avLst/>
          </a:prstGeom>
          <a:solidFill>
            <a:srgbClr val="0070C0">
              <a:alpha val="49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sz="3200" dirty="0">
              <a:solidFill>
                <a:srgbClr val="103154"/>
              </a:solidFill>
              <a:cs typeface="+mn-ea"/>
              <a:sym typeface="+mn-lt"/>
            </a:endParaRPr>
          </a:p>
        </p:txBody>
      </p:sp>
      <p:sp>
        <p:nvSpPr>
          <p:cNvPr id="16" name="椭圆 15"/>
          <p:cNvSpPr/>
          <p:nvPr/>
        </p:nvSpPr>
        <p:spPr>
          <a:xfrm>
            <a:off x="3613785" y="802005"/>
            <a:ext cx="4964430" cy="4964430"/>
          </a:xfrm>
          <a:prstGeom prst="ellipse">
            <a:avLst/>
          </a:prstGeom>
          <a:noFill/>
          <a:ln>
            <a:solidFill>
              <a:srgbClr val="0070C0"/>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sz="3200" dirty="0">
              <a:solidFill>
                <a:srgbClr val="103154"/>
              </a:solidFill>
              <a:cs typeface="+mn-ea"/>
              <a:sym typeface="+mn-lt"/>
            </a:endParaRPr>
          </a:p>
        </p:txBody>
      </p:sp>
      <p:sp>
        <p:nvSpPr>
          <p:cNvPr id="20" name="椭圆 19"/>
          <p:cNvSpPr/>
          <p:nvPr/>
        </p:nvSpPr>
        <p:spPr>
          <a:xfrm>
            <a:off x="3822065" y="1788795"/>
            <a:ext cx="358775" cy="358775"/>
          </a:xfrm>
          <a:prstGeom prst="ellipse">
            <a:avLst/>
          </a:prstGeom>
          <a:solidFill>
            <a:srgbClr val="0070C0">
              <a:alpha val="6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sz="3200" dirty="0">
              <a:solidFill>
                <a:srgbClr val="103154"/>
              </a:solidFill>
              <a:cs typeface="+mn-ea"/>
              <a:sym typeface="+mn-lt"/>
            </a:endParaRPr>
          </a:p>
        </p:txBody>
      </p:sp>
      <p:sp>
        <p:nvSpPr>
          <p:cNvPr id="21" name="椭圆 20"/>
          <p:cNvSpPr/>
          <p:nvPr/>
        </p:nvSpPr>
        <p:spPr>
          <a:xfrm>
            <a:off x="8131940" y="4295140"/>
            <a:ext cx="358775" cy="358775"/>
          </a:xfrm>
          <a:prstGeom prst="ellipse">
            <a:avLst/>
          </a:prstGeom>
          <a:solidFill>
            <a:srgbClr val="0070C0">
              <a:alpha val="8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sz="3200" dirty="0">
              <a:solidFill>
                <a:srgbClr val="103154"/>
              </a:solidFill>
              <a:cs typeface="+mn-ea"/>
              <a:sym typeface="+mn-lt"/>
            </a:endParaRPr>
          </a:p>
        </p:txBody>
      </p:sp>
      <p:sp>
        <p:nvSpPr>
          <p:cNvPr id="25" name="矩形 24"/>
          <p:cNvSpPr/>
          <p:nvPr/>
        </p:nvSpPr>
        <p:spPr>
          <a:xfrm>
            <a:off x="4176244" y="3062659"/>
            <a:ext cx="3839514" cy="923330"/>
          </a:xfrm>
          <a:prstGeom prst="rect">
            <a:avLst/>
          </a:prstGeom>
        </p:spPr>
        <p:txBody>
          <a:bodyPr wrap="none">
            <a:spAutoFit/>
          </a:bodyPr>
          <a:lstStyle/>
          <a:p>
            <a:pPr algn="ctr" eaLnBrk="0" hangingPunct="0"/>
            <a:r>
              <a:rPr lang="zh-CN" altLang="en-US" sz="5400" b="1" spc="300">
                <a:solidFill>
                  <a:prstClr val="white"/>
                </a:solidFill>
                <a:cs typeface="+mn-ea"/>
                <a:sym typeface="+mn-lt"/>
              </a:rPr>
              <a:t>沟通执行力</a:t>
            </a:r>
          </a:p>
        </p:txBody>
      </p:sp>
      <p:sp>
        <p:nvSpPr>
          <p:cNvPr id="27" name="矩形 26"/>
          <p:cNvSpPr/>
          <p:nvPr/>
        </p:nvSpPr>
        <p:spPr>
          <a:xfrm>
            <a:off x="4287891" y="4005039"/>
            <a:ext cx="3616219" cy="338554"/>
          </a:xfrm>
          <a:prstGeom prst="rect">
            <a:avLst/>
          </a:prstGeom>
        </p:spPr>
        <p:txBody>
          <a:bodyPr wrap="square">
            <a:spAutoFit/>
          </a:bodyPr>
          <a:lstStyle/>
          <a:p>
            <a:pPr algn="ctr" eaLnBrk="0" hangingPunct="0"/>
            <a:r>
              <a:rPr lang="en-US" altLang="zh-CN" sz="1600">
                <a:solidFill>
                  <a:prstClr val="white"/>
                </a:solidFill>
                <a:cs typeface="+mn-ea"/>
                <a:sym typeface="+mn-lt"/>
              </a:rPr>
              <a:t>EXECUTIVE POWER</a:t>
            </a:r>
          </a:p>
        </p:txBody>
      </p:sp>
      <p:pic>
        <p:nvPicPr>
          <p:cNvPr id="29" name="图片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76171" y="1371600"/>
            <a:ext cx="1839659" cy="183965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75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100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par>
                                <p:cTn id="20" presetID="53" presetClass="entr" presetSubtype="16" fill="hold" grpId="0" nodeType="withEffect">
                                  <p:stCondLst>
                                    <p:cond delay="50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fltVal val="0"/>
                                          </p:val>
                                        </p:tav>
                                        <p:tav tm="100000">
                                          <p:val>
                                            <p:strVal val="#ppt_w"/>
                                          </p:val>
                                        </p:tav>
                                      </p:tavLst>
                                    </p:anim>
                                    <p:anim calcmode="lin" valueType="num">
                                      <p:cBhvr>
                                        <p:cTn id="23" dur="500" fill="hold"/>
                                        <p:tgtEl>
                                          <p:spTgt spid="21"/>
                                        </p:tgtEl>
                                        <p:attrNameLst>
                                          <p:attrName>ppt_h</p:attrName>
                                        </p:attrNameLst>
                                      </p:cBhvr>
                                      <p:tavLst>
                                        <p:tav tm="0">
                                          <p:val>
                                            <p:fltVal val="0"/>
                                          </p:val>
                                        </p:tav>
                                        <p:tav tm="100000">
                                          <p:val>
                                            <p:strVal val="#ppt_h"/>
                                          </p:val>
                                        </p:tav>
                                      </p:tavLst>
                                    </p:anim>
                                    <p:animEffect transition="in" filter="fade">
                                      <p:cBhvr>
                                        <p:cTn id="24" dur="500"/>
                                        <p:tgtEl>
                                          <p:spTgt spid="21"/>
                                        </p:tgtEl>
                                      </p:cBhvr>
                                    </p:animEffect>
                                  </p:childTnLst>
                                </p:cTn>
                              </p:par>
                              <p:par>
                                <p:cTn id="25" presetID="53" presetClass="entr" presetSubtype="16" fill="hold" grpId="0" nodeType="withEffect">
                                  <p:stCondLst>
                                    <p:cond delay="1500"/>
                                  </p:stCondLst>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ppt_w</p:attrName>
                                        </p:attrNameLst>
                                      </p:cBhvr>
                                      <p:tavLst>
                                        <p:tav tm="0">
                                          <p:val>
                                            <p:fltVal val="0"/>
                                          </p:val>
                                        </p:tav>
                                        <p:tav tm="100000">
                                          <p:val>
                                            <p:strVal val="#ppt_w"/>
                                          </p:val>
                                        </p:tav>
                                      </p:tavLst>
                                    </p:anim>
                                    <p:anim calcmode="lin" valueType="num">
                                      <p:cBhvr>
                                        <p:cTn id="28" dur="500" fill="hold"/>
                                        <p:tgtEl>
                                          <p:spTgt spid="25"/>
                                        </p:tgtEl>
                                        <p:attrNameLst>
                                          <p:attrName>ppt_h</p:attrName>
                                        </p:attrNameLst>
                                      </p:cBhvr>
                                      <p:tavLst>
                                        <p:tav tm="0">
                                          <p:val>
                                            <p:fltVal val="0"/>
                                          </p:val>
                                        </p:tav>
                                        <p:tav tm="100000">
                                          <p:val>
                                            <p:strVal val="#ppt_h"/>
                                          </p:val>
                                        </p:tav>
                                      </p:tavLst>
                                    </p:anim>
                                    <p:animEffect transition="in" filter="fade">
                                      <p:cBhvr>
                                        <p:cTn id="29" dur="500"/>
                                        <p:tgtEl>
                                          <p:spTgt spid="25"/>
                                        </p:tgtEl>
                                      </p:cBhvr>
                                    </p:animEffect>
                                  </p:childTnLst>
                                </p:cTn>
                              </p:par>
                              <p:par>
                                <p:cTn id="30" presetID="53" presetClass="entr" presetSubtype="16" fill="hold" grpId="0" nodeType="withEffect">
                                  <p:stCondLst>
                                    <p:cond delay="1750"/>
                                  </p:stCondLst>
                                  <p:childTnLst>
                                    <p:set>
                                      <p:cBhvr>
                                        <p:cTn id="31" dur="1" fill="hold">
                                          <p:stCondLst>
                                            <p:cond delay="0"/>
                                          </p:stCondLst>
                                        </p:cTn>
                                        <p:tgtEl>
                                          <p:spTgt spid="27"/>
                                        </p:tgtEl>
                                        <p:attrNameLst>
                                          <p:attrName>style.visibility</p:attrName>
                                        </p:attrNameLst>
                                      </p:cBhvr>
                                      <p:to>
                                        <p:strVal val="visible"/>
                                      </p:to>
                                    </p:set>
                                    <p:anim calcmode="lin" valueType="num">
                                      <p:cBhvr>
                                        <p:cTn id="32" dur="500" fill="hold"/>
                                        <p:tgtEl>
                                          <p:spTgt spid="27"/>
                                        </p:tgtEl>
                                        <p:attrNameLst>
                                          <p:attrName>ppt_w</p:attrName>
                                        </p:attrNameLst>
                                      </p:cBhvr>
                                      <p:tavLst>
                                        <p:tav tm="0">
                                          <p:val>
                                            <p:fltVal val="0"/>
                                          </p:val>
                                        </p:tav>
                                        <p:tav tm="100000">
                                          <p:val>
                                            <p:strVal val="#ppt_w"/>
                                          </p:val>
                                        </p:tav>
                                      </p:tavLst>
                                    </p:anim>
                                    <p:anim calcmode="lin" valueType="num">
                                      <p:cBhvr>
                                        <p:cTn id="33" dur="500" fill="hold"/>
                                        <p:tgtEl>
                                          <p:spTgt spid="27"/>
                                        </p:tgtEl>
                                        <p:attrNameLst>
                                          <p:attrName>ppt_h</p:attrName>
                                        </p:attrNameLst>
                                      </p:cBhvr>
                                      <p:tavLst>
                                        <p:tav tm="0">
                                          <p:val>
                                            <p:fltVal val="0"/>
                                          </p:val>
                                        </p:tav>
                                        <p:tav tm="100000">
                                          <p:val>
                                            <p:strVal val="#ppt_h"/>
                                          </p:val>
                                        </p:tav>
                                      </p:tavLst>
                                    </p:anim>
                                    <p:animEffect transition="in" filter="fade">
                                      <p:cBhvr>
                                        <p:cTn id="34" dur="500"/>
                                        <p:tgtEl>
                                          <p:spTgt spid="27"/>
                                        </p:tgtEl>
                                      </p:cBhvr>
                                    </p:animEffect>
                                  </p:childTnLst>
                                </p:cTn>
                              </p:par>
                              <p:par>
                                <p:cTn id="35" presetID="53" presetClass="entr" presetSubtype="16" fill="hold" nodeType="withEffect">
                                  <p:stCondLst>
                                    <p:cond delay="125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6" grpId="0" animBg="1"/>
      <p:bldP spid="20" grpId="0" animBg="1"/>
      <p:bldP spid="21" grpId="0" animBg="1"/>
      <p:bldP spid="25"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1115106" y="4377306"/>
            <a:ext cx="3639790" cy="1792798"/>
            <a:chOff x="1115106" y="4377306"/>
            <a:chExt cx="3639790" cy="1792798"/>
          </a:xfrm>
        </p:grpSpPr>
        <p:sp>
          <p:nvSpPr>
            <p:cNvPr id="19" name="原创设计师QQ598969553          _9"/>
            <p:cNvSpPr>
              <a:spLocks noChangeArrowheads="1"/>
            </p:cNvSpPr>
            <p:nvPr/>
          </p:nvSpPr>
          <p:spPr bwMode="auto">
            <a:xfrm>
              <a:off x="1115106" y="4377306"/>
              <a:ext cx="2329953" cy="1792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50000"/>
                </a:lnSpc>
                <a:spcBef>
                  <a:spcPts val="300"/>
                </a:spcBef>
              </a:pPr>
              <a:r>
                <a:rPr lang="en-US" altLang="zh-CN" sz="1600" b="1">
                  <a:solidFill>
                    <a:prstClr val="black">
                      <a:lumMod val="75000"/>
                      <a:lumOff val="25000"/>
                    </a:prstClr>
                  </a:solidFill>
                  <a:cs typeface="+mn-ea"/>
                  <a:sym typeface="+mn-lt"/>
                </a:rPr>
                <a:t>COMMUNICATION</a:t>
              </a:r>
            </a:p>
            <a:p>
              <a:pPr algn="r">
                <a:lnSpc>
                  <a:spcPct val="150000"/>
                </a:lnSpc>
                <a:spcBef>
                  <a:spcPts val="300"/>
                </a:spcBef>
              </a:pPr>
              <a:r>
                <a:rPr lang="en-US" altLang="zh-CN" sz="1200">
                  <a:solidFill>
                    <a:srgbClr val="FFFFFF">
                      <a:lumMod val="50000"/>
                    </a:srgbClr>
                  </a:solidFill>
                  <a:cs typeface="+mn-ea"/>
                  <a:sym typeface="+mn-lt"/>
                </a:rPr>
                <a:t>The so-called communication skills, ability to collect and transmit information with people, through writing, verbal and body language of the media</a:t>
              </a:r>
              <a:endParaRPr lang="zh-CN" altLang="en-US" sz="1200">
                <a:solidFill>
                  <a:srgbClr val="FFFFFF">
                    <a:lumMod val="50000"/>
                  </a:srgbClr>
                </a:solidFill>
                <a:cs typeface="+mn-ea"/>
                <a:sym typeface="+mn-lt"/>
              </a:endParaRPr>
            </a:p>
          </p:txBody>
        </p:sp>
        <p:sp>
          <p:nvSpPr>
            <p:cNvPr id="20" name="原创设计师QQ598969553          _10"/>
            <p:cNvSpPr>
              <a:spLocks noChangeArrowheads="1"/>
            </p:cNvSpPr>
            <p:nvPr/>
          </p:nvSpPr>
          <p:spPr bwMode="auto">
            <a:xfrm>
              <a:off x="3448895" y="4527980"/>
              <a:ext cx="1306001" cy="536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3200" b="1" dirty="0">
                  <a:solidFill>
                    <a:srgbClr val="404040"/>
                  </a:solidFill>
                  <a:cs typeface="+mn-ea"/>
                  <a:sym typeface="+mn-lt"/>
                </a:rPr>
                <a:t>40%</a:t>
              </a:r>
            </a:p>
          </p:txBody>
        </p:sp>
      </p:grpSp>
      <p:grpSp>
        <p:nvGrpSpPr>
          <p:cNvPr id="29" name="组合 28"/>
          <p:cNvGrpSpPr/>
          <p:nvPr/>
        </p:nvGrpSpPr>
        <p:grpSpPr>
          <a:xfrm>
            <a:off x="4127385" y="1692732"/>
            <a:ext cx="3813261" cy="4129609"/>
            <a:chOff x="4127385" y="1692732"/>
            <a:chExt cx="3813261" cy="4129609"/>
          </a:xfrm>
        </p:grpSpPr>
        <p:graphicFrame>
          <p:nvGraphicFramePr>
            <p:cNvPr id="2" name="原创设计师QQ598969553          _3"/>
            <p:cNvGraphicFramePr/>
            <p:nvPr/>
          </p:nvGraphicFramePr>
          <p:xfrm>
            <a:off x="4127385" y="1692732"/>
            <a:ext cx="3332926" cy="3427679"/>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原创设计师QQ598969553          _4"/>
            <p:cNvGrpSpPr/>
            <p:nvPr/>
          </p:nvGrpSpPr>
          <p:grpSpPr>
            <a:xfrm>
              <a:off x="4366380" y="2246972"/>
              <a:ext cx="3574266" cy="3575369"/>
              <a:chOff x="3491329" y="1261482"/>
              <a:chExt cx="3006725" cy="3006726"/>
            </a:xfrm>
          </p:grpSpPr>
          <p:grpSp>
            <p:nvGrpSpPr>
              <p:cNvPr id="4" name="组合 3"/>
              <p:cNvGrpSpPr/>
              <p:nvPr/>
            </p:nvGrpSpPr>
            <p:grpSpPr>
              <a:xfrm rot="900000">
                <a:off x="3491329" y="1261482"/>
                <a:ext cx="3006725" cy="3006726"/>
                <a:chOff x="3491329" y="1261482"/>
                <a:chExt cx="3006725" cy="3006726"/>
              </a:xfrm>
            </p:grpSpPr>
            <p:grpSp>
              <p:nvGrpSpPr>
                <p:cNvPr id="6" name="组合 5"/>
                <p:cNvGrpSpPr/>
                <p:nvPr/>
              </p:nvGrpSpPr>
              <p:grpSpPr>
                <a:xfrm>
                  <a:off x="5015329" y="2787070"/>
                  <a:ext cx="1482725" cy="1481138"/>
                  <a:chOff x="4549776" y="2547938"/>
                  <a:chExt cx="1482725" cy="1481138"/>
                </a:xfrm>
              </p:grpSpPr>
              <p:sp>
                <p:nvSpPr>
                  <p:cNvPr id="8" name="Freeform 5"/>
                  <p:cNvSpPr/>
                  <p:nvPr/>
                </p:nvSpPr>
                <p:spPr bwMode="auto">
                  <a:xfrm>
                    <a:off x="4735513" y="2732088"/>
                    <a:ext cx="538163" cy="538163"/>
                  </a:xfrm>
                  <a:custGeom>
                    <a:avLst/>
                    <a:gdLst>
                      <a:gd name="T0" fmla="*/ 339 w 339"/>
                      <a:gd name="T1" fmla="*/ 270 h 339"/>
                      <a:gd name="T2" fmla="*/ 270 w 339"/>
                      <a:gd name="T3" fmla="*/ 339 h 339"/>
                      <a:gd name="T4" fmla="*/ 0 w 339"/>
                      <a:gd name="T5" fmla="*/ 71 h 339"/>
                      <a:gd name="T6" fmla="*/ 70 w 339"/>
                      <a:gd name="T7" fmla="*/ 0 h 339"/>
                      <a:gd name="T8" fmla="*/ 339 w 339"/>
                      <a:gd name="T9" fmla="*/ 270 h 339"/>
                    </a:gdLst>
                    <a:ahLst/>
                    <a:cxnLst>
                      <a:cxn ang="0">
                        <a:pos x="T0" y="T1"/>
                      </a:cxn>
                      <a:cxn ang="0">
                        <a:pos x="T2" y="T3"/>
                      </a:cxn>
                      <a:cxn ang="0">
                        <a:pos x="T4" y="T5"/>
                      </a:cxn>
                      <a:cxn ang="0">
                        <a:pos x="T6" y="T7"/>
                      </a:cxn>
                      <a:cxn ang="0">
                        <a:pos x="T8" y="T9"/>
                      </a:cxn>
                    </a:cxnLst>
                    <a:rect l="0" t="0" r="r" b="b"/>
                    <a:pathLst>
                      <a:path w="339" h="339">
                        <a:moveTo>
                          <a:pt x="339" y="270"/>
                        </a:moveTo>
                        <a:lnTo>
                          <a:pt x="270" y="339"/>
                        </a:lnTo>
                        <a:lnTo>
                          <a:pt x="0" y="71"/>
                        </a:lnTo>
                        <a:lnTo>
                          <a:pt x="70" y="0"/>
                        </a:lnTo>
                        <a:lnTo>
                          <a:pt x="339" y="270"/>
                        </a:lnTo>
                        <a:close/>
                      </a:path>
                    </a:pathLst>
                  </a:custGeom>
                  <a:solidFill>
                    <a:srgbClr val="9494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prstClr val="black"/>
                      </a:solidFill>
                      <a:cs typeface="+mn-ea"/>
                      <a:sym typeface="+mn-lt"/>
                    </a:endParaRPr>
                  </a:p>
                </p:txBody>
              </p:sp>
              <p:sp>
                <p:nvSpPr>
                  <p:cNvPr id="9" name="Freeform 6"/>
                  <p:cNvSpPr/>
                  <p:nvPr/>
                </p:nvSpPr>
                <p:spPr bwMode="auto">
                  <a:xfrm>
                    <a:off x="4549776" y="2547938"/>
                    <a:ext cx="388938" cy="388938"/>
                  </a:xfrm>
                  <a:custGeom>
                    <a:avLst/>
                    <a:gdLst>
                      <a:gd name="T0" fmla="*/ 188 w 197"/>
                      <a:gd name="T1" fmla="*/ 77 h 197"/>
                      <a:gd name="T2" fmla="*/ 188 w 197"/>
                      <a:gd name="T3" fmla="*/ 111 h 197"/>
                      <a:gd name="T4" fmla="*/ 112 w 197"/>
                      <a:gd name="T5" fmla="*/ 187 h 197"/>
                      <a:gd name="T6" fmla="*/ 78 w 197"/>
                      <a:gd name="T7" fmla="*/ 187 h 197"/>
                      <a:gd name="T8" fmla="*/ 10 w 197"/>
                      <a:gd name="T9" fmla="*/ 120 h 197"/>
                      <a:gd name="T10" fmla="*/ 10 w 197"/>
                      <a:gd name="T11" fmla="*/ 86 h 197"/>
                      <a:gd name="T12" fmla="*/ 86 w 197"/>
                      <a:gd name="T13" fmla="*/ 9 h 197"/>
                      <a:gd name="T14" fmla="*/ 120 w 197"/>
                      <a:gd name="T15" fmla="*/ 9 h 197"/>
                      <a:gd name="T16" fmla="*/ 188 w 197"/>
                      <a:gd name="T17" fmla="*/ 7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7" h="197">
                        <a:moveTo>
                          <a:pt x="188" y="77"/>
                        </a:moveTo>
                        <a:cubicBezTo>
                          <a:pt x="197" y="87"/>
                          <a:pt x="197" y="102"/>
                          <a:pt x="188" y="111"/>
                        </a:cubicBezTo>
                        <a:cubicBezTo>
                          <a:pt x="112" y="187"/>
                          <a:pt x="112" y="187"/>
                          <a:pt x="112" y="187"/>
                        </a:cubicBezTo>
                        <a:cubicBezTo>
                          <a:pt x="102" y="197"/>
                          <a:pt x="87" y="197"/>
                          <a:pt x="78" y="187"/>
                        </a:cubicBezTo>
                        <a:cubicBezTo>
                          <a:pt x="10" y="120"/>
                          <a:pt x="10" y="120"/>
                          <a:pt x="10" y="120"/>
                        </a:cubicBezTo>
                        <a:cubicBezTo>
                          <a:pt x="0" y="110"/>
                          <a:pt x="0" y="95"/>
                          <a:pt x="10" y="86"/>
                        </a:cubicBezTo>
                        <a:cubicBezTo>
                          <a:pt x="86" y="9"/>
                          <a:pt x="86" y="9"/>
                          <a:pt x="86" y="9"/>
                        </a:cubicBezTo>
                        <a:cubicBezTo>
                          <a:pt x="95" y="0"/>
                          <a:pt x="111" y="0"/>
                          <a:pt x="120" y="9"/>
                        </a:cubicBezTo>
                        <a:lnTo>
                          <a:pt x="188" y="77"/>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prstClr val="black"/>
                      </a:solidFill>
                      <a:cs typeface="+mn-ea"/>
                      <a:sym typeface="+mn-lt"/>
                    </a:endParaRPr>
                  </a:p>
                </p:txBody>
              </p:sp>
              <p:sp>
                <p:nvSpPr>
                  <p:cNvPr id="10" name="Freeform 7"/>
                  <p:cNvSpPr/>
                  <p:nvPr/>
                </p:nvSpPr>
                <p:spPr bwMode="auto">
                  <a:xfrm>
                    <a:off x="5057776" y="3052763"/>
                    <a:ext cx="974725" cy="976313"/>
                  </a:xfrm>
                  <a:custGeom>
                    <a:avLst/>
                    <a:gdLst>
                      <a:gd name="T0" fmla="*/ 86 w 494"/>
                      <a:gd name="T1" fmla="*/ 10 h 495"/>
                      <a:gd name="T2" fmla="*/ 41 w 494"/>
                      <a:gd name="T3" fmla="*/ 55 h 495"/>
                      <a:gd name="T4" fmla="*/ 31 w 494"/>
                      <a:gd name="T5" fmla="*/ 64 h 495"/>
                      <a:gd name="T6" fmla="*/ 26 w 494"/>
                      <a:gd name="T7" fmla="*/ 70 h 495"/>
                      <a:gd name="T8" fmla="*/ 9 w 494"/>
                      <a:gd name="T9" fmla="*/ 86 h 495"/>
                      <a:gd name="T10" fmla="*/ 9 w 494"/>
                      <a:gd name="T11" fmla="*/ 120 h 495"/>
                      <a:gd name="T12" fmla="*/ 374 w 494"/>
                      <a:gd name="T13" fmla="*/ 485 h 495"/>
                      <a:gd name="T14" fmla="*/ 408 w 494"/>
                      <a:gd name="T15" fmla="*/ 485 h 495"/>
                      <a:gd name="T16" fmla="*/ 425 w 494"/>
                      <a:gd name="T17" fmla="*/ 469 h 495"/>
                      <a:gd name="T18" fmla="*/ 430 w 494"/>
                      <a:gd name="T19" fmla="*/ 463 h 495"/>
                      <a:gd name="T20" fmla="*/ 440 w 494"/>
                      <a:gd name="T21" fmla="*/ 454 h 495"/>
                      <a:gd name="T22" fmla="*/ 485 w 494"/>
                      <a:gd name="T23" fmla="*/ 409 h 495"/>
                      <a:gd name="T24" fmla="*/ 485 w 494"/>
                      <a:gd name="T25" fmla="*/ 375 h 495"/>
                      <a:gd name="T26" fmla="*/ 119 w 494"/>
                      <a:gd name="T27" fmla="*/ 10 h 495"/>
                      <a:gd name="T28" fmla="*/ 86 w 494"/>
                      <a:gd name="T29" fmla="*/ 1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94" h="495">
                        <a:moveTo>
                          <a:pt x="86" y="10"/>
                        </a:moveTo>
                        <a:cubicBezTo>
                          <a:pt x="41" y="55"/>
                          <a:pt x="41" y="55"/>
                          <a:pt x="41" y="55"/>
                        </a:cubicBezTo>
                        <a:cubicBezTo>
                          <a:pt x="31" y="64"/>
                          <a:pt x="31" y="64"/>
                          <a:pt x="31" y="64"/>
                        </a:cubicBezTo>
                        <a:cubicBezTo>
                          <a:pt x="26" y="70"/>
                          <a:pt x="26" y="70"/>
                          <a:pt x="26" y="70"/>
                        </a:cubicBezTo>
                        <a:cubicBezTo>
                          <a:pt x="9" y="86"/>
                          <a:pt x="9" y="86"/>
                          <a:pt x="9" y="86"/>
                        </a:cubicBezTo>
                        <a:cubicBezTo>
                          <a:pt x="0" y="95"/>
                          <a:pt x="0" y="111"/>
                          <a:pt x="9" y="120"/>
                        </a:cubicBezTo>
                        <a:cubicBezTo>
                          <a:pt x="374" y="485"/>
                          <a:pt x="374" y="485"/>
                          <a:pt x="374" y="485"/>
                        </a:cubicBezTo>
                        <a:cubicBezTo>
                          <a:pt x="384" y="495"/>
                          <a:pt x="399" y="495"/>
                          <a:pt x="408" y="485"/>
                        </a:cubicBezTo>
                        <a:cubicBezTo>
                          <a:pt x="425" y="469"/>
                          <a:pt x="425" y="469"/>
                          <a:pt x="425" y="469"/>
                        </a:cubicBezTo>
                        <a:cubicBezTo>
                          <a:pt x="430" y="463"/>
                          <a:pt x="430" y="463"/>
                          <a:pt x="430" y="463"/>
                        </a:cubicBezTo>
                        <a:cubicBezTo>
                          <a:pt x="440" y="454"/>
                          <a:pt x="440" y="454"/>
                          <a:pt x="440" y="454"/>
                        </a:cubicBezTo>
                        <a:cubicBezTo>
                          <a:pt x="485" y="409"/>
                          <a:pt x="485" y="409"/>
                          <a:pt x="485" y="409"/>
                        </a:cubicBezTo>
                        <a:cubicBezTo>
                          <a:pt x="494" y="399"/>
                          <a:pt x="494" y="384"/>
                          <a:pt x="485" y="375"/>
                        </a:cubicBezTo>
                        <a:cubicBezTo>
                          <a:pt x="119" y="10"/>
                          <a:pt x="119" y="10"/>
                          <a:pt x="119" y="10"/>
                        </a:cubicBezTo>
                        <a:cubicBezTo>
                          <a:pt x="110" y="0"/>
                          <a:pt x="95" y="0"/>
                          <a:pt x="86" y="10"/>
                        </a:cubicBezTo>
                        <a:close/>
                      </a:path>
                    </a:pathLst>
                  </a:custGeom>
                  <a:solidFill>
                    <a:srgbClr val="76767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prstClr val="black"/>
                      </a:solidFill>
                      <a:cs typeface="+mn-ea"/>
                      <a:sym typeface="+mn-lt"/>
                    </a:endParaRPr>
                  </a:p>
                </p:txBody>
              </p:sp>
              <p:sp>
                <p:nvSpPr>
                  <p:cNvPr id="11" name="Freeform 8"/>
                  <p:cNvSpPr/>
                  <p:nvPr/>
                </p:nvSpPr>
                <p:spPr bwMode="auto">
                  <a:xfrm>
                    <a:off x="5057776" y="3190875"/>
                    <a:ext cx="838200" cy="838200"/>
                  </a:xfrm>
                  <a:custGeom>
                    <a:avLst/>
                    <a:gdLst>
                      <a:gd name="T0" fmla="*/ 9 w 425"/>
                      <a:gd name="T1" fmla="*/ 16 h 425"/>
                      <a:gd name="T2" fmla="*/ 9 w 425"/>
                      <a:gd name="T3" fmla="*/ 50 h 425"/>
                      <a:gd name="T4" fmla="*/ 374 w 425"/>
                      <a:gd name="T5" fmla="*/ 415 h 425"/>
                      <a:gd name="T6" fmla="*/ 408 w 425"/>
                      <a:gd name="T7" fmla="*/ 415 h 425"/>
                      <a:gd name="T8" fmla="*/ 425 w 425"/>
                      <a:gd name="T9" fmla="*/ 399 h 425"/>
                      <a:gd name="T10" fmla="*/ 26 w 425"/>
                      <a:gd name="T11" fmla="*/ 0 h 425"/>
                      <a:gd name="T12" fmla="*/ 9 w 425"/>
                      <a:gd name="T13" fmla="*/ 16 h 425"/>
                    </a:gdLst>
                    <a:ahLst/>
                    <a:cxnLst>
                      <a:cxn ang="0">
                        <a:pos x="T0" y="T1"/>
                      </a:cxn>
                      <a:cxn ang="0">
                        <a:pos x="T2" y="T3"/>
                      </a:cxn>
                      <a:cxn ang="0">
                        <a:pos x="T4" y="T5"/>
                      </a:cxn>
                      <a:cxn ang="0">
                        <a:pos x="T6" y="T7"/>
                      </a:cxn>
                      <a:cxn ang="0">
                        <a:pos x="T8" y="T9"/>
                      </a:cxn>
                      <a:cxn ang="0">
                        <a:pos x="T10" y="T11"/>
                      </a:cxn>
                      <a:cxn ang="0">
                        <a:pos x="T12" y="T13"/>
                      </a:cxn>
                    </a:cxnLst>
                    <a:rect l="0" t="0" r="r" b="b"/>
                    <a:pathLst>
                      <a:path w="425" h="425">
                        <a:moveTo>
                          <a:pt x="9" y="16"/>
                        </a:moveTo>
                        <a:cubicBezTo>
                          <a:pt x="0" y="25"/>
                          <a:pt x="0" y="41"/>
                          <a:pt x="9" y="50"/>
                        </a:cubicBezTo>
                        <a:cubicBezTo>
                          <a:pt x="374" y="415"/>
                          <a:pt x="374" y="415"/>
                          <a:pt x="374" y="415"/>
                        </a:cubicBezTo>
                        <a:cubicBezTo>
                          <a:pt x="384" y="425"/>
                          <a:pt x="399" y="425"/>
                          <a:pt x="408" y="415"/>
                        </a:cubicBezTo>
                        <a:cubicBezTo>
                          <a:pt x="425" y="399"/>
                          <a:pt x="425" y="399"/>
                          <a:pt x="425" y="399"/>
                        </a:cubicBezTo>
                        <a:cubicBezTo>
                          <a:pt x="26" y="0"/>
                          <a:pt x="26" y="0"/>
                          <a:pt x="26" y="0"/>
                        </a:cubicBezTo>
                        <a:lnTo>
                          <a:pt x="9" y="16"/>
                        </a:lnTo>
                        <a:close/>
                      </a:path>
                    </a:pathLst>
                  </a:custGeom>
                  <a:solidFill>
                    <a:srgbClr val="5A5A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prstClr val="black"/>
                      </a:solidFill>
                      <a:cs typeface="+mn-ea"/>
                      <a:sym typeface="+mn-lt"/>
                    </a:endParaRPr>
                  </a:p>
                </p:txBody>
              </p:sp>
              <p:sp>
                <p:nvSpPr>
                  <p:cNvPr id="12" name="Freeform 9"/>
                  <p:cNvSpPr/>
                  <p:nvPr/>
                </p:nvSpPr>
                <p:spPr bwMode="auto">
                  <a:xfrm>
                    <a:off x="5118101" y="3162300"/>
                    <a:ext cx="806450" cy="804863"/>
                  </a:xfrm>
                  <a:custGeom>
                    <a:avLst/>
                    <a:gdLst>
                      <a:gd name="T0" fmla="*/ 0 w 508"/>
                      <a:gd name="T1" fmla="*/ 11 h 507"/>
                      <a:gd name="T2" fmla="*/ 496 w 508"/>
                      <a:gd name="T3" fmla="*/ 507 h 507"/>
                      <a:gd name="T4" fmla="*/ 508 w 508"/>
                      <a:gd name="T5" fmla="*/ 496 h 507"/>
                      <a:gd name="T6" fmla="*/ 13 w 508"/>
                      <a:gd name="T7" fmla="*/ 0 h 507"/>
                      <a:gd name="T8" fmla="*/ 0 w 508"/>
                      <a:gd name="T9" fmla="*/ 11 h 507"/>
                    </a:gdLst>
                    <a:ahLst/>
                    <a:cxnLst>
                      <a:cxn ang="0">
                        <a:pos x="T0" y="T1"/>
                      </a:cxn>
                      <a:cxn ang="0">
                        <a:pos x="T2" y="T3"/>
                      </a:cxn>
                      <a:cxn ang="0">
                        <a:pos x="T4" y="T5"/>
                      </a:cxn>
                      <a:cxn ang="0">
                        <a:pos x="T6" y="T7"/>
                      </a:cxn>
                      <a:cxn ang="0">
                        <a:pos x="T8" y="T9"/>
                      </a:cxn>
                    </a:cxnLst>
                    <a:rect l="0" t="0" r="r" b="b"/>
                    <a:pathLst>
                      <a:path w="508" h="507">
                        <a:moveTo>
                          <a:pt x="0" y="11"/>
                        </a:moveTo>
                        <a:lnTo>
                          <a:pt x="496" y="507"/>
                        </a:lnTo>
                        <a:lnTo>
                          <a:pt x="508" y="496"/>
                        </a:lnTo>
                        <a:lnTo>
                          <a:pt x="13" y="0"/>
                        </a:lnTo>
                        <a:lnTo>
                          <a:pt x="0" y="11"/>
                        </a:lnTo>
                        <a:close/>
                      </a:path>
                    </a:pathLst>
                  </a:custGeom>
                  <a:solidFill>
                    <a:srgbClr val="5A5A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prstClr val="black"/>
                      </a:solidFill>
                      <a:cs typeface="+mn-ea"/>
                      <a:sym typeface="+mn-lt"/>
                    </a:endParaRPr>
                  </a:p>
                </p:txBody>
              </p:sp>
              <p:sp>
                <p:nvSpPr>
                  <p:cNvPr id="13" name="Freeform 10"/>
                  <p:cNvSpPr/>
                  <p:nvPr/>
                </p:nvSpPr>
                <p:spPr bwMode="auto">
                  <a:xfrm>
                    <a:off x="4619626" y="2768600"/>
                    <a:ext cx="182563" cy="168275"/>
                  </a:xfrm>
                  <a:custGeom>
                    <a:avLst/>
                    <a:gdLst>
                      <a:gd name="T0" fmla="*/ 0 w 93"/>
                      <a:gd name="T1" fmla="*/ 33 h 85"/>
                      <a:gd name="T2" fmla="*/ 43 w 93"/>
                      <a:gd name="T3" fmla="*/ 75 h 85"/>
                      <a:gd name="T4" fmla="*/ 77 w 93"/>
                      <a:gd name="T5" fmla="*/ 75 h 85"/>
                      <a:gd name="T6" fmla="*/ 93 w 93"/>
                      <a:gd name="T7" fmla="*/ 59 h 85"/>
                      <a:gd name="T8" fmla="*/ 34 w 93"/>
                      <a:gd name="T9" fmla="*/ 0 h 85"/>
                      <a:gd name="T10" fmla="*/ 0 w 93"/>
                      <a:gd name="T11" fmla="*/ 33 h 85"/>
                    </a:gdLst>
                    <a:ahLst/>
                    <a:cxnLst>
                      <a:cxn ang="0">
                        <a:pos x="T0" y="T1"/>
                      </a:cxn>
                      <a:cxn ang="0">
                        <a:pos x="T2" y="T3"/>
                      </a:cxn>
                      <a:cxn ang="0">
                        <a:pos x="T4" y="T5"/>
                      </a:cxn>
                      <a:cxn ang="0">
                        <a:pos x="T6" y="T7"/>
                      </a:cxn>
                      <a:cxn ang="0">
                        <a:pos x="T8" y="T9"/>
                      </a:cxn>
                      <a:cxn ang="0">
                        <a:pos x="T10" y="T11"/>
                      </a:cxn>
                    </a:cxnLst>
                    <a:rect l="0" t="0" r="r" b="b"/>
                    <a:pathLst>
                      <a:path w="93" h="85">
                        <a:moveTo>
                          <a:pt x="0" y="33"/>
                        </a:moveTo>
                        <a:cubicBezTo>
                          <a:pt x="43" y="75"/>
                          <a:pt x="43" y="75"/>
                          <a:pt x="43" y="75"/>
                        </a:cubicBezTo>
                        <a:cubicBezTo>
                          <a:pt x="52" y="85"/>
                          <a:pt x="67" y="85"/>
                          <a:pt x="77" y="75"/>
                        </a:cubicBezTo>
                        <a:cubicBezTo>
                          <a:pt x="93" y="59"/>
                          <a:pt x="93" y="59"/>
                          <a:pt x="93" y="59"/>
                        </a:cubicBezTo>
                        <a:cubicBezTo>
                          <a:pt x="34" y="0"/>
                          <a:pt x="34" y="0"/>
                          <a:pt x="34" y="0"/>
                        </a:cubicBezTo>
                        <a:lnTo>
                          <a:pt x="0" y="33"/>
                        </a:lnTo>
                        <a:close/>
                      </a:path>
                    </a:pathLst>
                  </a:custGeom>
                  <a:solidFill>
                    <a:srgbClr val="B8B8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prstClr val="black"/>
                      </a:solidFill>
                      <a:cs typeface="+mn-ea"/>
                      <a:sym typeface="+mn-lt"/>
                    </a:endParaRPr>
                  </a:p>
                </p:txBody>
              </p:sp>
              <p:sp>
                <p:nvSpPr>
                  <p:cNvPr id="14" name="Freeform 11"/>
                  <p:cNvSpPr/>
                  <p:nvPr/>
                </p:nvSpPr>
                <p:spPr bwMode="auto">
                  <a:xfrm>
                    <a:off x="4699001" y="2740025"/>
                    <a:ext cx="133350" cy="133350"/>
                  </a:xfrm>
                  <a:custGeom>
                    <a:avLst/>
                    <a:gdLst>
                      <a:gd name="T0" fmla="*/ 0 w 84"/>
                      <a:gd name="T1" fmla="*/ 11 h 84"/>
                      <a:gd name="T2" fmla="*/ 73 w 84"/>
                      <a:gd name="T3" fmla="*/ 84 h 84"/>
                      <a:gd name="T4" fmla="*/ 84 w 84"/>
                      <a:gd name="T5" fmla="*/ 73 h 84"/>
                      <a:gd name="T6" fmla="*/ 11 w 84"/>
                      <a:gd name="T7" fmla="*/ 0 h 84"/>
                      <a:gd name="T8" fmla="*/ 0 w 84"/>
                      <a:gd name="T9" fmla="*/ 11 h 84"/>
                    </a:gdLst>
                    <a:ahLst/>
                    <a:cxnLst>
                      <a:cxn ang="0">
                        <a:pos x="T0" y="T1"/>
                      </a:cxn>
                      <a:cxn ang="0">
                        <a:pos x="T2" y="T3"/>
                      </a:cxn>
                      <a:cxn ang="0">
                        <a:pos x="T4" y="T5"/>
                      </a:cxn>
                      <a:cxn ang="0">
                        <a:pos x="T6" y="T7"/>
                      </a:cxn>
                      <a:cxn ang="0">
                        <a:pos x="T8" y="T9"/>
                      </a:cxn>
                    </a:cxnLst>
                    <a:rect l="0" t="0" r="r" b="b"/>
                    <a:pathLst>
                      <a:path w="84" h="84">
                        <a:moveTo>
                          <a:pt x="0" y="11"/>
                        </a:moveTo>
                        <a:lnTo>
                          <a:pt x="73" y="84"/>
                        </a:lnTo>
                        <a:lnTo>
                          <a:pt x="84" y="73"/>
                        </a:lnTo>
                        <a:lnTo>
                          <a:pt x="11" y="0"/>
                        </a:lnTo>
                        <a:lnTo>
                          <a:pt x="0" y="11"/>
                        </a:lnTo>
                        <a:close/>
                      </a:path>
                    </a:pathLst>
                  </a:custGeom>
                  <a:solidFill>
                    <a:srgbClr val="B8B8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prstClr val="black"/>
                      </a:solidFill>
                      <a:cs typeface="+mn-ea"/>
                      <a:sym typeface="+mn-lt"/>
                    </a:endParaRPr>
                  </a:p>
                </p:txBody>
              </p:sp>
            </p:grpSp>
            <p:sp>
              <p:nvSpPr>
                <p:cNvPr id="7" name="Freeform 12"/>
                <p:cNvSpPr/>
                <p:nvPr/>
              </p:nvSpPr>
              <p:spPr bwMode="auto">
                <a:xfrm>
                  <a:off x="3491329" y="1261482"/>
                  <a:ext cx="2147888" cy="2147888"/>
                </a:xfrm>
                <a:custGeom>
                  <a:avLst/>
                  <a:gdLst>
                    <a:gd name="T0" fmla="*/ 895 w 1089"/>
                    <a:gd name="T1" fmla="*/ 194 h 1089"/>
                    <a:gd name="T2" fmla="*/ 895 w 1089"/>
                    <a:gd name="T3" fmla="*/ 895 h 1089"/>
                    <a:gd name="T4" fmla="*/ 193 w 1089"/>
                    <a:gd name="T5" fmla="*/ 895 h 1089"/>
                    <a:gd name="T6" fmla="*/ 193 w 1089"/>
                    <a:gd name="T7" fmla="*/ 194 h 1089"/>
                    <a:gd name="T8" fmla="*/ 895 w 1089"/>
                    <a:gd name="T9" fmla="*/ 194 h 1089"/>
                  </a:gdLst>
                  <a:ahLst/>
                  <a:cxnLst>
                    <a:cxn ang="0">
                      <a:pos x="T0" y="T1"/>
                    </a:cxn>
                    <a:cxn ang="0">
                      <a:pos x="T2" y="T3"/>
                    </a:cxn>
                    <a:cxn ang="0">
                      <a:pos x="T4" y="T5"/>
                    </a:cxn>
                    <a:cxn ang="0">
                      <a:pos x="T6" y="T7"/>
                    </a:cxn>
                    <a:cxn ang="0">
                      <a:pos x="T8" y="T9"/>
                    </a:cxn>
                  </a:cxnLst>
                  <a:rect l="0" t="0" r="r" b="b"/>
                  <a:pathLst>
                    <a:path w="1089" h="1089">
                      <a:moveTo>
                        <a:pt x="895" y="194"/>
                      </a:moveTo>
                      <a:cubicBezTo>
                        <a:pt x="1089" y="388"/>
                        <a:pt x="1089" y="702"/>
                        <a:pt x="895" y="895"/>
                      </a:cubicBezTo>
                      <a:cubicBezTo>
                        <a:pt x="701" y="1089"/>
                        <a:pt x="387" y="1089"/>
                        <a:pt x="193" y="895"/>
                      </a:cubicBezTo>
                      <a:cubicBezTo>
                        <a:pt x="0" y="702"/>
                        <a:pt x="0" y="388"/>
                        <a:pt x="193" y="194"/>
                      </a:cubicBezTo>
                      <a:cubicBezTo>
                        <a:pt x="387" y="0"/>
                        <a:pt x="701" y="0"/>
                        <a:pt x="895" y="194"/>
                      </a:cubicBezTo>
                      <a:close/>
                    </a:path>
                  </a:pathLst>
                </a:custGeom>
                <a:solidFill>
                  <a:srgbClr val="E9E9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prstClr val="black"/>
                    </a:solidFill>
                    <a:cs typeface="+mn-ea"/>
                    <a:sym typeface="+mn-lt"/>
                  </a:endParaRPr>
                </a:p>
              </p:txBody>
            </p:sp>
          </p:grpSp>
          <p:sp>
            <p:nvSpPr>
              <p:cNvPr id="5" name="Freeform 14"/>
              <p:cNvSpPr/>
              <p:nvPr/>
            </p:nvSpPr>
            <p:spPr bwMode="auto">
              <a:xfrm rot="900000">
                <a:off x="3761175" y="1308636"/>
                <a:ext cx="1858620" cy="1858618"/>
              </a:xfrm>
              <a:custGeom>
                <a:avLst/>
                <a:gdLst>
                  <a:gd name="T0" fmla="*/ 809 w 984"/>
                  <a:gd name="T1" fmla="*/ 175 h 983"/>
                  <a:gd name="T2" fmla="*/ 809 w 984"/>
                  <a:gd name="T3" fmla="*/ 809 h 983"/>
                  <a:gd name="T4" fmla="*/ 175 w 984"/>
                  <a:gd name="T5" fmla="*/ 809 h 983"/>
                  <a:gd name="T6" fmla="*/ 175 w 984"/>
                  <a:gd name="T7" fmla="*/ 175 h 983"/>
                  <a:gd name="T8" fmla="*/ 809 w 984"/>
                  <a:gd name="T9" fmla="*/ 175 h 983"/>
                </a:gdLst>
                <a:ahLst/>
                <a:cxnLst>
                  <a:cxn ang="0">
                    <a:pos x="T0" y="T1"/>
                  </a:cxn>
                  <a:cxn ang="0">
                    <a:pos x="T2" y="T3"/>
                  </a:cxn>
                  <a:cxn ang="0">
                    <a:pos x="T4" y="T5"/>
                  </a:cxn>
                  <a:cxn ang="0">
                    <a:pos x="T6" y="T7"/>
                  </a:cxn>
                  <a:cxn ang="0">
                    <a:pos x="T8" y="T9"/>
                  </a:cxn>
                </a:cxnLst>
                <a:rect l="0" t="0" r="r" b="b"/>
                <a:pathLst>
                  <a:path w="984" h="983">
                    <a:moveTo>
                      <a:pt x="809" y="175"/>
                    </a:moveTo>
                    <a:cubicBezTo>
                      <a:pt x="984" y="350"/>
                      <a:pt x="984" y="634"/>
                      <a:pt x="809" y="809"/>
                    </a:cubicBezTo>
                    <a:cubicBezTo>
                      <a:pt x="634" y="983"/>
                      <a:pt x="350" y="983"/>
                      <a:pt x="175" y="809"/>
                    </a:cubicBezTo>
                    <a:cubicBezTo>
                      <a:pt x="0" y="634"/>
                      <a:pt x="0" y="350"/>
                      <a:pt x="175" y="175"/>
                    </a:cubicBezTo>
                    <a:cubicBezTo>
                      <a:pt x="350" y="0"/>
                      <a:pt x="634" y="0"/>
                      <a:pt x="809" y="17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solidFill>
                    <a:prstClr val="black"/>
                  </a:solidFill>
                  <a:cs typeface="+mn-ea"/>
                  <a:sym typeface="+mn-lt"/>
                </a:endParaRPr>
              </a:p>
            </p:txBody>
          </p:sp>
        </p:grpSp>
        <p:sp>
          <p:nvSpPr>
            <p:cNvPr id="15" name="原创设计师QQ598969553          _5"/>
            <p:cNvSpPr>
              <a:spLocks noEditPoints="1"/>
            </p:cNvSpPr>
            <p:nvPr/>
          </p:nvSpPr>
          <p:spPr bwMode="auto">
            <a:xfrm>
              <a:off x="5513225" y="2976181"/>
              <a:ext cx="557320" cy="511214"/>
            </a:xfrm>
            <a:custGeom>
              <a:avLst/>
              <a:gdLst>
                <a:gd name="T0" fmla="*/ 79 w 126"/>
                <a:gd name="T1" fmla="*/ 53 h 115"/>
                <a:gd name="T2" fmla="*/ 83 w 126"/>
                <a:gd name="T3" fmla="*/ 69 h 115"/>
                <a:gd name="T4" fmla="*/ 83 w 126"/>
                <a:gd name="T5" fmla="*/ 77 h 115"/>
                <a:gd name="T6" fmla="*/ 89 w 126"/>
                <a:gd name="T7" fmla="*/ 71 h 115"/>
                <a:gd name="T8" fmla="*/ 83 w 126"/>
                <a:gd name="T9" fmla="*/ 49 h 115"/>
                <a:gd name="T10" fmla="*/ 64 w 126"/>
                <a:gd name="T11" fmla="*/ 46 h 115"/>
                <a:gd name="T12" fmla="*/ 122 w 126"/>
                <a:gd name="T13" fmla="*/ 105 h 115"/>
                <a:gd name="T14" fmla="*/ 118 w 126"/>
                <a:gd name="T15" fmla="*/ 105 h 115"/>
                <a:gd name="T16" fmla="*/ 122 w 126"/>
                <a:gd name="T17" fmla="*/ 29 h 115"/>
                <a:gd name="T18" fmla="*/ 122 w 126"/>
                <a:gd name="T19" fmla="*/ 19 h 115"/>
                <a:gd name="T20" fmla="*/ 76 w 126"/>
                <a:gd name="T21" fmla="*/ 13 h 115"/>
                <a:gd name="T22" fmla="*/ 63 w 126"/>
                <a:gd name="T23" fmla="*/ 0 h 115"/>
                <a:gd name="T24" fmla="*/ 51 w 126"/>
                <a:gd name="T25" fmla="*/ 13 h 115"/>
                <a:gd name="T26" fmla="*/ 5 w 126"/>
                <a:gd name="T27" fmla="*/ 19 h 115"/>
                <a:gd name="T28" fmla="*/ 5 w 126"/>
                <a:gd name="T29" fmla="*/ 29 h 115"/>
                <a:gd name="T30" fmla="*/ 9 w 126"/>
                <a:gd name="T31" fmla="*/ 105 h 115"/>
                <a:gd name="T32" fmla="*/ 0 w 126"/>
                <a:gd name="T33" fmla="*/ 110 h 115"/>
                <a:gd name="T34" fmla="*/ 122 w 126"/>
                <a:gd name="T35" fmla="*/ 115 h 115"/>
                <a:gd name="T36" fmla="*/ 122 w 126"/>
                <a:gd name="T37" fmla="*/ 105 h 115"/>
                <a:gd name="T38" fmla="*/ 58 w 126"/>
                <a:gd name="T39" fmla="*/ 8 h 115"/>
                <a:gd name="T40" fmla="*/ 68 w 126"/>
                <a:gd name="T41" fmla="*/ 8 h 115"/>
                <a:gd name="T42" fmla="*/ 68 w 126"/>
                <a:gd name="T43" fmla="*/ 17 h 115"/>
                <a:gd name="T44" fmla="*/ 63 w 126"/>
                <a:gd name="T45" fmla="*/ 19 h 115"/>
                <a:gd name="T46" fmla="*/ 56 w 126"/>
                <a:gd name="T47" fmla="*/ 13 h 115"/>
                <a:gd name="T48" fmla="*/ 112 w 126"/>
                <a:gd name="T49" fmla="*/ 105 h 115"/>
                <a:gd name="T50" fmla="*/ 14 w 126"/>
                <a:gd name="T51" fmla="*/ 105 h 115"/>
                <a:gd name="T52" fmla="*/ 112 w 126"/>
                <a:gd name="T53" fmla="*/ 29 h 115"/>
                <a:gd name="T54" fmla="*/ 59 w 126"/>
                <a:gd name="T55" fmla="*/ 91 h 115"/>
                <a:gd name="T56" fmla="*/ 71 w 126"/>
                <a:gd name="T57" fmla="*/ 89 h 115"/>
                <a:gd name="T58" fmla="*/ 79 w 126"/>
                <a:gd name="T59" fmla="*/ 80 h 115"/>
                <a:gd name="T60" fmla="*/ 78 w 126"/>
                <a:gd name="T61" fmla="*/ 76 h 115"/>
                <a:gd name="T62" fmla="*/ 62 w 126"/>
                <a:gd name="T63" fmla="*/ 50 h 115"/>
                <a:gd name="T64" fmla="*/ 44 w 126"/>
                <a:gd name="T65" fmla="*/ 53 h 115"/>
                <a:gd name="T66" fmla="*/ 44 w 126"/>
                <a:gd name="T67" fmla="*/ 85 h 115"/>
                <a:gd name="T68" fmla="*/ 48 w 126"/>
                <a:gd name="T69" fmla="*/ 57 h 115"/>
                <a:gd name="T70" fmla="*/ 57 w 126"/>
                <a:gd name="T71" fmla="*/ 53 h 115"/>
                <a:gd name="T72" fmla="*/ 58 w 126"/>
                <a:gd name="T73" fmla="*/ 72 h 115"/>
                <a:gd name="T74" fmla="*/ 68 w 126"/>
                <a:gd name="T75" fmla="*/ 83 h 115"/>
                <a:gd name="T76" fmla="*/ 59 w 126"/>
                <a:gd name="T77" fmla="*/ 86 h 115"/>
                <a:gd name="T78" fmla="*/ 43 w 126"/>
                <a:gd name="T79" fmla="*/ 6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6" h="115">
                  <a:moveTo>
                    <a:pt x="67" y="49"/>
                  </a:moveTo>
                  <a:cubicBezTo>
                    <a:pt x="72" y="49"/>
                    <a:pt x="76" y="50"/>
                    <a:pt x="79" y="53"/>
                  </a:cubicBezTo>
                  <a:cubicBezTo>
                    <a:pt x="82" y="56"/>
                    <a:pt x="84" y="61"/>
                    <a:pt x="84" y="65"/>
                  </a:cubicBezTo>
                  <a:cubicBezTo>
                    <a:pt x="84" y="67"/>
                    <a:pt x="84" y="68"/>
                    <a:pt x="83" y="69"/>
                  </a:cubicBezTo>
                  <a:cubicBezTo>
                    <a:pt x="83" y="71"/>
                    <a:pt x="82" y="72"/>
                    <a:pt x="82" y="73"/>
                  </a:cubicBezTo>
                  <a:cubicBezTo>
                    <a:pt x="81" y="75"/>
                    <a:pt x="81" y="77"/>
                    <a:pt x="83" y="77"/>
                  </a:cubicBezTo>
                  <a:cubicBezTo>
                    <a:pt x="84" y="78"/>
                    <a:pt x="86" y="78"/>
                    <a:pt x="87" y="76"/>
                  </a:cubicBezTo>
                  <a:cubicBezTo>
                    <a:pt x="88" y="75"/>
                    <a:pt x="88" y="73"/>
                    <a:pt x="89" y="71"/>
                  </a:cubicBezTo>
                  <a:cubicBezTo>
                    <a:pt x="89" y="69"/>
                    <a:pt x="90" y="67"/>
                    <a:pt x="90" y="65"/>
                  </a:cubicBezTo>
                  <a:cubicBezTo>
                    <a:pt x="90" y="59"/>
                    <a:pt x="87" y="53"/>
                    <a:pt x="83" y="49"/>
                  </a:cubicBezTo>
                  <a:cubicBezTo>
                    <a:pt x="79" y="45"/>
                    <a:pt x="73" y="43"/>
                    <a:pt x="67" y="43"/>
                  </a:cubicBezTo>
                  <a:cubicBezTo>
                    <a:pt x="66" y="43"/>
                    <a:pt x="64" y="44"/>
                    <a:pt x="64" y="46"/>
                  </a:cubicBezTo>
                  <a:cubicBezTo>
                    <a:pt x="64" y="47"/>
                    <a:pt x="66" y="49"/>
                    <a:pt x="67" y="49"/>
                  </a:cubicBezTo>
                  <a:close/>
                  <a:moveTo>
                    <a:pt x="122" y="105"/>
                  </a:moveTo>
                  <a:cubicBezTo>
                    <a:pt x="122" y="105"/>
                    <a:pt x="122" y="105"/>
                    <a:pt x="122" y="105"/>
                  </a:cubicBezTo>
                  <a:cubicBezTo>
                    <a:pt x="118" y="105"/>
                    <a:pt x="118" y="105"/>
                    <a:pt x="118" y="105"/>
                  </a:cubicBezTo>
                  <a:cubicBezTo>
                    <a:pt x="118" y="29"/>
                    <a:pt x="118" y="29"/>
                    <a:pt x="118" y="29"/>
                  </a:cubicBezTo>
                  <a:cubicBezTo>
                    <a:pt x="122" y="29"/>
                    <a:pt x="122" y="29"/>
                    <a:pt x="122" y="29"/>
                  </a:cubicBezTo>
                  <a:cubicBezTo>
                    <a:pt x="124" y="29"/>
                    <a:pt x="126" y="27"/>
                    <a:pt x="126" y="24"/>
                  </a:cubicBezTo>
                  <a:cubicBezTo>
                    <a:pt x="126" y="22"/>
                    <a:pt x="124" y="19"/>
                    <a:pt x="122" y="19"/>
                  </a:cubicBezTo>
                  <a:cubicBezTo>
                    <a:pt x="74" y="19"/>
                    <a:pt x="74" y="19"/>
                    <a:pt x="74" y="19"/>
                  </a:cubicBezTo>
                  <a:cubicBezTo>
                    <a:pt x="75" y="17"/>
                    <a:pt x="76" y="15"/>
                    <a:pt x="76" y="13"/>
                  </a:cubicBezTo>
                  <a:cubicBezTo>
                    <a:pt x="76" y="9"/>
                    <a:pt x="75" y="6"/>
                    <a:pt x="72" y="4"/>
                  </a:cubicBezTo>
                  <a:cubicBezTo>
                    <a:pt x="70" y="1"/>
                    <a:pt x="67" y="0"/>
                    <a:pt x="63" y="0"/>
                  </a:cubicBezTo>
                  <a:cubicBezTo>
                    <a:pt x="60" y="0"/>
                    <a:pt x="57" y="1"/>
                    <a:pt x="54" y="4"/>
                  </a:cubicBezTo>
                  <a:cubicBezTo>
                    <a:pt x="52" y="6"/>
                    <a:pt x="51" y="9"/>
                    <a:pt x="51" y="13"/>
                  </a:cubicBezTo>
                  <a:cubicBezTo>
                    <a:pt x="51" y="15"/>
                    <a:pt x="51" y="17"/>
                    <a:pt x="53" y="19"/>
                  </a:cubicBezTo>
                  <a:cubicBezTo>
                    <a:pt x="5" y="19"/>
                    <a:pt x="5" y="19"/>
                    <a:pt x="5" y="19"/>
                  </a:cubicBezTo>
                  <a:cubicBezTo>
                    <a:pt x="2" y="19"/>
                    <a:pt x="0" y="22"/>
                    <a:pt x="0" y="24"/>
                  </a:cubicBezTo>
                  <a:cubicBezTo>
                    <a:pt x="0" y="27"/>
                    <a:pt x="2" y="29"/>
                    <a:pt x="5" y="29"/>
                  </a:cubicBezTo>
                  <a:cubicBezTo>
                    <a:pt x="9" y="29"/>
                    <a:pt x="9" y="29"/>
                    <a:pt x="9" y="29"/>
                  </a:cubicBezTo>
                  <a:cubicBezTo>
                    <a:pt x="9" y="105"/>
                    <a:pt x="9" y="105"/>
                    <a:pt x="9" y="105"/>
                  </a:cubicBezTo>
                  <a:cubicBezTo>
                    <a:pt x="5" y="105"/>
                    <a:pt x="5" y="105"/>
                    <a:pt x="5" y="105"/>
                  </a:cubicBezTo>
                  <a:cubicBezTo>
                    <a:pt x="2" y="105"/>
                    <a:pt x="0" y="107"/>
                    <a:pt x="0" y="110"/>
                  </a:cubicBezTo>
                  <a:cubicBezTo>
                    <a:pt x="0" y="113"/>
                    <a:pt x="2" y="115"/>
                    <a:pt x="5" y="115"/>
                  </a:cubicBezTo>
                  <a:cubicBezTo>
                    <a:pt x="122" y="115"/>
                    <a:pt x="122" y="115"/>
                    <a:pt x="122" y="115"/>
                  </a:cubicBezTo>
                  <a:cubicBezTo>
                    <a:pt x="124" y="115"/>
                    <a:pt x="126" y="113"/>
                    <a:pt x="126" y="110"/>
                  </a:cubicBezTo>
                  <a:cubicBezTo>
                    <a:pt x="126" y="107"/>
                    <a:pt x="124" y="105"/>
                    <a:pt x="122" y="105"/>
                  </a:cubicBezTo>
                  <a:close/>
                  <a:moveTo>
                    <a:pt x="58" y="8"/>
                  </a:moveTo>
                  <a:cubicBezTo>
                    <a:pt x="58" y="8"/>
                    <a:pt x="58" y="8"/>
                    <a:pt x="58" y="8"/>
                  </a:cubicBezTo>
                  <a:cubicBezTo>
                    <a:pt x="60" y="6"/>
                    <a:pt x="61" y="6"/>
                    <a:pt x="63" y="6"/>
                  </a:cubicBezTo>
                  <a:cubicBezTo>
                    <a:pt x="65" y="6"/>
                    <a:pt x="67" y="6"/>
                    <a:pt x="68" y="8"/>
                  </a:cubicBezTo>
                  <a:cubicBezTo>
                    <a:pt x="69" y="9"/>
                    <a:pt x="70" y="11"/>
                    <a:pt x="70" y="13"/>
                  </a:cubicBezTo>
                  <a:cubicBezTo>
                    <a:pt x="70" y="14"/>
                    <a:pt x="69" y="16"/>
                    <a:pt x="68" y="17"/>
                  </a:cubicBezTo>
                  <a:cubicBezTo>
                    <a:pt x="67" y="19"/>
                    <a:pt x="65" y="19"/>
                    <a:pt x="63" y="19"/>
                  </a:cubicBezTo>
                  <a:cubicBezTo>
                    <a:pt x="63" y="19"/>
                    <a:pt x="63" y="19"/>
                    <a:pt x="63" y="19"/>
                  </a:cubicBezTo>
                  <a:cubicBezTo>
                    <a:pt x="61" y="19"/>
                    <a:pt x="60" y="19"/>
                    <a:pt x="58" y="17"/>
                  </a:cubicBezTo>
                  <a:cubicBezTo>
                    <a:pt x="57" y="16"/>
                    <a:pt x="56" y="14"/>
                    <a:pt x="56" y="13"/>
                  </a:cubicBezTo>
                  <a:cubicBezTo>
                    <a:pt x="56" y="11"/>
                    <a:pt x="57" y="9"/>
                    <a:pt x="58" y="8"/>
                  </a:cubicBezTo>
                  <a:close/>
                  <a:moveTo>
                    <a:pt x="112" y="105"/>
                  </a:moveTo>
                  <a:cubicBezTo>
                    <a:pt x="112" y="105"/>
                    <a:pt x="112" y="105"/>
                    <a:pt x="112" y="105"/>
                  </a:cubicBezTo>
                  <a:cubicBezTo>
                    <a:pt x="14" y="105"/>
                    <a:pt x="14" y="105"/>
                    <a:pt x="14" y="105"/>
                  </a:cubicBezTo>
                  <a:cubicBezTo>
                    <a:pt x="14" y="29"/>
                    <a:pt x="14" y="29"/>
                    <a:pt x="14" y="29"/>
                  </a:cubicBezTo>
                  <a:cubicBezTo>
                    <a:pt x="112" y="29"/>
                    <a:pt x="112" y="29"/>
                    <a:pt x="112" y="29"/>
                  </a:cubicBezTo>
                  <a:cubicBezTo>
                    <a:pt x="112" y="105"/>
                    <a:pt x="112" y="105"/>
                    <a:pt x="112" y="105"/>
                  </a:cubicBezTo>
                  <a:close/>
                  <a:moveTo>
                    <a:pt x="59" y="91"/>
                  </a:moveTo>
                  <a:cubicBezTo>
                    <a:pt x="59" y="91"/>
                    <a:pt x="59" y="91"/>
                    <a:pt x="59" y="91"/>
                  </a:cubicBezTo>
                  <a:cubicBezTo>
                    <a:pt x="63" y="91"/>
                    <a:pt x="67" y="90"/>
                    <a:pt x="71" y="89"/>
                  </a:cubicBezTo>
                  <a:cubicBezTo>
                    <a:pt x="71" y="88"/>
                    <a:pt x="71" y="88"/>
                    <a:pt x="71" y="88"/>
                  </a:cubicBezTo>
                  <a:cubicBezTo>
                    <a:pt x="74" y="87"/>
                    <a:pt x="77" y="84"/>
                    <a:pt x="79" y="80"/>
                  </a:cubicBezTo>
                  <a:cubicBezTo>
                    <a:pt x="79" y="80"/>
                    <a:pt x="79" y="80"/>
                    <a:pt x="79" y="80"/>
                  </a:cubicBezTo>
                  <a:cubicBezTo>
                    <a:pt x="80" y="79"/>
                    <a:pt x="79" y="77"/>
                    <a:pt x="78" y="76"/>
                  </a:cubicBezTo>
                  <a:cubicBezTo>
                    <a:pt x="62" y="67"/>
                    <a:pt x="62" y="67"/>
                    <a:pt x="62" y="67"/>
                  </a:cubicBezTo>
                  <a:cubicBezTo>
                    <a:pt x="62" y="50"/>
                    <a:pt x="62" y="50"/>
                    <a:pt x="62" y="50"/>
                  </a:cubicBezTo>
                  <a:cubicBezTo>
                    <a:pt x="62" y="48"/>
                    <a:pt x="61" y="47"/>
                    <a:pt x="59" y="47"/>
                  </a:cubicBezTo>
                  <a:cubicBezTo>
                    <a:pt x="53" y="47"/>
                    <a:pt x="48" y="49"/>
                    <a:pt x="44" y="53"/>
                  </a:cubicBezTo>
                  <a:cubicBezTo>
                    <a:pt x="40" y="57"/>
                    <a:pt x="37" y="63"/>
                    <a:pt x="37" y="69"/>
                  </a:cubicBezTo>
                  <a:cubicBezTo>
                    <a:pt x="37" y="75"/>
                    <a:pt x="40" y="81"/>
                    <a:pt x="44" y="85"/>
                  </a:cubicBezTo>
                  <a:cubicBezTo>
                    <a:pt x="48" y="89"/>
                    <a:pt x="53" y="91"/>
                    <a:pt x="59" y="91"/>
                  </a:cubicBezTo>
                  <a:close/>
                  <a:moveTo>
                    <a:pt x="48" y="57"/>
                  </a:moveTo>
                  <a:cubicBezTo>
                    <a:pt x="48" y="57"/>
                    <a:pt x="48" y="57"/>
                    <a:pt x="48" y="57"/>
                  </a:cubicBezTo>
                  <a:cubicBezTo>
                    <a:pt x="50" y="55"/>
                    <a:pt x="53" y="53"/>
                    <a:pt x="57" y="53"/>
                  </a:cubicBezTo>
                  <a:cubicBezTo>
                    <a:pt x="57" y="69"/>
                    <a:pt x="57" y="69"/>
                    <a:pt x="57" y="69"/>
                  </a:cubicBezTo>
                  <a:cubicBezTo>
                    <a:pt x="57" y="70"/>
                    <a:pt x="57" y="71"/>
                    <a:pt x="58" y="72"/>
                  </a:cubicBezTo>
                  <a:cubicBezTo>
                    <a:pt x="72" y="80"/>
                    <a:pt x="72" y="80"/>
                    <a:pt x="72" y="80"/>
                  </a:cubicBezTo>
                  <a:cubicBezTo>
                    <a:pt x="71" y="81"/>
                    <a:pt x="69" y="82"/>
                    <a:pt x="68" y="83"/>
                  </a:cubicBezTo>
                  <a:cubicBezTo>
                    <a:pt x="68" y="84"/>
                    <a:pt x="68" y="84"/>
                    <a:pt x="68" y="84"/>
                  </a:cubicBezTo>
                  <a:cubicBezTo>
                    <a:pt x="65" y="85"/>
                    <a:pt x="62" y="86"/>
                    <a:pt x="59" y="86"/>
                  </a:cubicBezTo>
                  <a:cubicBezTo>
                    <a:pt x="55" y="86"/>
                    <a:pt x="51" y="84"/>
                    <a:pt x="48" y="81"/>
                  </a:cubicBezTo>
                  <a:cubicBezTo>
                    <a:pt x="45" y="78"/>
                    <a:pt x="43" y="74"/>
                    <a:pt x="43" y="69"/>
                  </a:cubicBezTo>
                  <a:cubicBezTo>
                    <a:pt x="43" y="64"/>
                    <a:pt x="45" y="60"/>
                    <a:pt x="48" y="57"/>
                  </a:cubicBezTo>
                  <a:close/>
                </a:path>
              </a:pathLst>
            </a:custGeom>
            <a:solidFill>
              <a:schemeClr val="accent1"/>
            </a:solidFill>
            <a:ln>
              <a:noFill/>
            </a:ln>
          </p:spPr>
          <p:txBody>
            <a:bodyPr vert="horz" wrap="square" lIns="91440" tIns="45720" rIns="91440" bIns="45720" numCol="1" anchor="t" anchorCtr="0" compatLnSpc="1"/>
            <a:lstStyle/>
            <a:p>
              <a:endParaRPr lang="zh-CN" altLang="en-US" sz="2400">
                <a:solidFill>
                  <a:prstClr val="black"/>
                </a:solidFill>
                <a:cs typeface="+mn-ea"/>
                <a:sym typeface="+mn-lt"/>
              </a:endParaRPr>
            </a:p>
          </p:txBody>
        </p:sp>
        <p:sp>
          <p:nvSpPr>
            <p:cNvPr id="16" name="原创设计师QQ598969553          _6"/>
            <p:cNvSpPr>
              <a:spLocks noChangeArrowheads="1"/>
            </p:cNvSpPr>
            <p:nvPr/>
          </p:nvSpPr>
          <p:spPr bwMode="auto">
            <a:xfrm>
              <a:off x="4867934" y="3663852"/>
              <a:ext cx="1834826" cy="185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100" b="1">
                  <a:solidFill>
                    <a:prstClr val="black">
                      <a:lumMod val="75000"/>
                      <a:lumOff val="25000"/>
                    </a:prstClr>
                  </a:solidFill>
                  <a:cs typeface="+mn-ea"/>
                  <a:sym typeface="+mn-lt"/>
                </a:rPr>
                <a:t>城市绿化</a:t>
              </a:r>
            </a:p>
          </p:txBody>
        </p:sp>
      </p:grpSp>
      <p:grpSp>
        <p:nvGrpSpPr>
          <p:cNvPr id="30" name="组合 29"/>
          <p:cNvGrpSpPr/>
          <p:nvPr/>
        </p:nvGrpSpPr>
        <p:grpSpPr>
          <a:xfrm>
            <a:off x="827644" y="2085320"/>
            <a:ext cx="3505277" cy="1792798"/>
            <a:chOff x="827644" y="2085320"/>
            <a:chExt cx="3505277" cy="1792798"/>
          </a:xfrm>
        </p:grpSpPr>
        <p:sp>
          <p:nvSpPr>
            <p:cNvPr id="18" name="原创设计师QQ598969553          _8"/>
            <p:cNvSpPr>
              <a:spLocks noChangeArrowheads="1"/>
            </p:cNvSpPr>
            <p:nvPr/>
          </p:nvSpPr>
          <p:spPr bwMode="auto">
            <a:xfrm>
              <a:off x="3341048" y="2149590"/>
              <a:ext cx="991873" cy="536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3200" b="1" dirty="0">
                  <a:solidFill>
                    <a:srgbClr val="404040"/>
                  </a:solidFill>
                  <a:cs typeface="+mn-ea"/>
                  <a:sym typeface="+mn-lt"/>
                </a:rPr>
                <a:t>15%</a:t>
              </a:r>
              <a:endParaRPr lang="en-US" altLang="zh-CN" sz="2400" dirty="0">
                <a:solidFill>
                  <a:srgbClr val="404040"/>
                </a:solidFill>
                <a:cs typeface="+mn-ea"/>
                <a:sym typeface="+mn-lt"/>
              </a:endParaRPr>
            </a:p>
          </p:txBody>
        </p:sp>
        <p:sp>
          <p:nvSpPr>
            <p:cNvPr id="25" name="原创设计师QQ598969553          _9"/>
            <p:cNvSpPr>
              <a:spLocks noChangeArrowheads="1"/>
            </p:cNvSpPr>
            <p:nvPr/>
          </p:nvSpPr>
          <p:spPr bwMode="auto">
            <a:xfrm>
              <a:off x="827644" y="2085320"/>
              <a:ext cx="2329953" cy="1792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50000"/>
                </a:lnSpc>
                <a:spcBef>
                  <a:spcPts val="300"/>
                </a:spcBef>
              </a:pPr>
              <a:r>
                <a:rPr lang="en-US" altLang="zh-CN" sz="1600" b="1">
                  <a:solidFill>
                    <a:prstClr val="black">
                      <a:lumMod val="75000"/>
                      <a:lumOff val="25000"/>
                    </a:prstClr>
                  </a:solidFill>
                  <a:cs typeface="+mn-ea"/>
                  <a:sym typeface="+mn-lt"/>
                </a:rPr>
                <a:t>COMMUNICATION</a:t>
              </a:r>
            </a:p>
            <a:p>
              <a:pPr algn="r">
                <a:lnSpc>
                  <a:spcPct val="150000"/>
                </a:lnSpc>
                <a:spcBef>
                  <a:spcPts val="300"/>
                </a:spcBef>
              </a:pPr>
              <a:r>
                <a:rPr lang="en-US" altLang="zh-CN" sz="1200">
                  <a:solidFill>
                    <a:srgbClr val="FFFFFF">
                      <a:lumMod val="50000"/>
                    </a:srgbClr>
                  </a:solidFill>
                  <a:cs typeface="+mn-ea"/>
                  <a:sym typeface="+mn-lt"/>
                </a:rPr>
                <a:t>The so-called communication skills, ability to collect and transmit information with people, through writing, verbal and body language of the media</a:t>
              </a:r>
              <a:endParaRPr lang="zh-CN" altLang="en-US" sz="1200">
                <a:solidFill>
                  <a:srgbClr val="FFFFFF">
                    <a:lumMod val="50000"/>
                  </a:srgbClr>
                </a:solidFill>
                <a:cs typeface="+mn-ea"/>
                <a:sym typeface="+mn-lt"/>
              </a:endParaRPr>
            </a:p>
          </p:txBody>
        </p:sp>
      </p:grpSp>
      <p:grpSp>
        <p:nvGrpSpPr>
          <p:cNvPr id="32" name="组合 31"/>
          <p:cNvGrpSpPr/>
          <p:nvPr/>
        </p:nvGrpSpPr>
        <p:grpSpPr>
          <a:xfrm>
            <a:off x="7518335" y="3152978"/>
            <a:ext cx="3363037" cy="1898930"/>
            <a:chOff x="7518335" y="3152978"/>
            <a:chExt cx="3363037" cy="1898930"/>
          </a:xfrm>
        </p:grpSpPr>
        <p:sp>
          <p:nvSpPr>
            <p:cNvPr id="24" name="原创设计师QQ598969553          _14"/>
            <p:cNvSpPr>
              <a:spLocks noChangeArrowheads="1"/>
            </p:cNvSpPr>
            <p:nvPr/>
          </p:nvSpPr>
          <p:spPr bwMode="auto">
            <a:xfrm>
              <a:off x="7518335" y="3152978"/>
              <a:ext cx="905837" cy="536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3200" b="1" dirty="0">
                  <a:solidFill>
                    <a:srgbClr val="404040"/>
                  </a:solidFill>
                  <a:cs typeface="+mn-ea"/>
                  <a:sym typeface="+mn-lt"/>
                </a:rPr>
                <a:t>25%</a:t>
              </a:r>
              <a:endParaRPr lang="en-US" altLang="zh-CN" sz="2400" dirty="0">
                <a:solidFill>
                  <a:srgbClr val="404040"/>
                </a:solidFill>
                <a:cs typeface="+mn-ea"/>
                <a:sym typeface="+mn-lt"/>
              </a:endParaRPr>
            </a:p>
          </p:txBody>
        </p:sp>
        <p:sp>
          <p:nvSpPr>
            <p:cNvPr id="26" name="原创设计师QQ598969553          _9"/>
            <p:cNvSpPr>
              <a:spLocks noChangeArrowheads="1"/>
            </p:cNvSpPr>
            <p:nvPr/>
          </p:nvSpPr>
          <p:spPr bwMode="auto">
            <a:xfrm>
              <a:off x="8551419" y="3259110"/>
              <a:ext cx="2329953" cy="1792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50000"/>
                </a:lnSpc>
                <a:spcBef>
                  <a:spcPts val="300"/>
                </a:spcBef>
              </a:pPr>
              <a:r>
                <a:rPr lang="en-US" altLang="zh-CN" sz="1600" b="1">
                  <a:solidFill>
                    <a:prstClr val="black">
                      <a:lumMod val="75000"/>
                      <a:lumOff val="25000"/>
                    </a:prstClr>
                  </a:solidFill>
                  <a:cs typeface="+mn-ea"/>
                  <a:sym typeface="+mn-lt"/>
                </a:rPr>
                <a:t>COMMUNICATION</a:t>
              </a:r>
            </a:p>
            <a:p>
              <a:pPr>
                <a:lnSpc>
                  <a:spcPct val="150000"/>
                </a:lnSpc>
                <a:spcBef>
                  <a:spcPts val="300"/>
                </a:spcBef>
              </a:pPr>
              <a:r>
                <a:rPr lang="en-US" altLang="zh-CN" sz="1200">
                  <a:solidFill>
                    <a:srgbClr val="FFFFFF">
                      <a:lumMod val="50000"/>
                    </a:srgbClr>
                  </a:solidFill>
                  <a:cs typeface="+mn-ea"/>
                  <a:sym typeface="+mn-lt"/>
                </a:rPr>
                <a:t>The so-called communication skills, ability to collect and transmit information with people, through writing, verbal and body language of the media</a:t>
              </a:r>
              <a:endParaRPr lang="zh-CN" altLang="en-US" sz="1200">
                <a:solidFill>
                  <a:srgbClr val="FFFFFF">
                    <a:lumMod val="50000"/>
                  </a:srgbClr>
                </a:solidFill>
                <a:cs typeface="+mn-ea"/>
                <a:sym typeface="+mn-lt"/>
              </a:endParaRPr>
            </a:p>
          </p:txBody>
        </p:sp>
      </p:grpSp>
      <p:grpSp>
        <p:nvGrpSpPr>
          <p:cNvPr id="33" name="组合 32"/>
          <p:cNvGrpSpPr/>
          <p:nvPr/>
        </p:nvGrpSpPr>
        <p:grpSpPr>
          <a:xfrm>
            <a:off x="6529486" y="1412659"/>
            <a:ext cx="3383833" cy="1700466"/>
            <a:chOff x="6529486" y="1412659"/>
            <a:chExt cx="3383833" cy="1700466"/>
          </a:xfrm>
        </p:grpSpPr>
        <p:sp>
          <p:nvSpPr>
            <p:cNvPr id="22" name="原创设计师QQ598969553          _12"/>
            <p:cNvSpPr>
              <a:spLocks noChangeArrowheads="1"/>
            </p:cNvSpPr>
            <p:nvPr/>
          </p:nvSpPr>
          <p:spPr bwMode="auto">
            <a:xfrm>
              <a:off x="6529486" y="1435550"/>
              <a:ext cx="1083257" cy="536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3200" b="1" dirty="0">
                  <a:solidFill>
                    <a:srgbClr val="0070C0"/>
                  </a:solidFill>
                  <a:cs typeface="+mn-ea"/>
                  <a:sym typeface="+mn-lt"/>
                </a:rPr>
                <a:t>20%</a:t>
              </a:r>
              <a:endParaRPr lang="en-US" altLang="zh-CN" sz="2400" dirty="0">
                <a:solidFill>
                  <a:srgbClr val="0070C0"/>
                </a:solidFill>
                <a:cs typeface="+mn-ea"/>
                <a:sym typeface="+mn-lt"/>
              </a:endParaRPr>
            </a:p>
          </p:txBody>
        </p:sp>
        <p:sp>
          <p:nvSpPr>
            <p:cNvPr id="27" name="原创设计师QQ598969553          _9"/>
            <p:cNvSpPr>
              <a:spLocks noChangeArrowheads="1"/>
            </p:cNvSpPr>
            <p:nvPr/>
          </p:nvSpPr>
          <p:spPr bwMode="auto">
            <a:xfrm>
              <a:off x="7583366" y="1412659"/>
              <a:ext cx="2329953" cy="1700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50000"/>
                </a:lnSpc>
                <a:spcBef>
                  <a:spcPts val="300"/>
                </a:spcBef>
              </a:pPr>
              <a:r>
                <a:rPr lang="en-US" altLang="zh-CN" sz="1200" b="1">
                  <a:solidFill>
                    <a:prstClr val="black">
                      <a:lumMod val="75000"/>
                      <a:lumOff val="25000"/>
                    </a:prstClr>
                  </a:solidFill>
                  <a:cs typeface="+mn-ea"/>
                  <a:sym typeface="+mn-lt"/>
                </a:rPr>
                <a:t>COMMUNICATION</a:t>
              </a:r>
            </a:p>
            <a:p>
              <a:pPr>
                <a:lnSpc>
                  <a:spcPct val="150000"/>
                </a:lnSpc>
                <a:spcBef>
                  <a:spcPts val="300"/>
                </a:spcBef>
              </a:pPr>
              <a:r>
                <a:rPr lang="en-US" altLang="zh-CN" sz="1200">
                  <a:solidFill>
                    <a:srgbClr val="FFFFFF">
                      <a:lumMod val="50000"/>
                    </a:srgbClr>
                  </a:solidFill>
                  <a:cs typeface="+mn-ea"/>
                  <a:sym typeface="+mn-lt"/>
                </a:rPr>
                <a:t>The so-called communication skills, ability to collect and transmit information with people, through writing, verbal and body language of the media</a:t>
              </a:r>
              <a:endParaRPr lang="zh-CN" altLang="en-US" sz="1200">
                <a:solidFill>
                  <a:srgbClr val="FFFFFF">
                    <a:lumMod val="50000"/>
                  </a:srgbClr>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750" fill="hold"/>
                                        <p:tgtEl>
                                          <p:spTgt spid="29"/>
                                        </p:tgtEl>
                                        <p:attrNameLst>
                                          <p:attrName>ppt_x</p:attrName>
                                        </p:attrNameLst>
                                      </p:cBhvr>
                                      <p:tavLst>
                                        <p:tav tm="0">
                                          <p:val>
                                            <p:strVal val="1+#ppt_w/2"/>
                                          </p:val>
                                        </p:tav>
                                        <p:tav tm="100000">
                                          <p:val>
                                            <p:strVal val="#ppt_x"/>
                                          </p:val>
                                        </p:tav>
                                      </p:tavLst>
                                    </p:anim>
                                    <p:anim calcmode="lin" valueType="num">
                                      <p:cBhvr additive="base">
                                        <p:cTn id="8" dur="750" fill="hold"/>
                                        <p:tgtEl>
                                          <p:spTgt spid="29"/>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3" fill="hold" nodeType="after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additive="base">
                                        <p:cTn id="12" dur="500" fill="hold"/>
                                        <p:tgtEl>
                                          <p:spTgt spid="33"/>
                                        </p:tgtEl>
                                        <p:attrNameLst>
                                          <p:attrName>ppt_x</p:attrName>
                                        </p:attrNameLst>
                                      </p:cBhvr>
                                      <p:tavLst>
                                        <p:tav tm="0">
                                          <p:val>
                                            <p:strVal val="1+#ppt_w/2"/>
                                          </p:val>
                                        </p:tav>
                                        <p:tav tm="100000">
                                          <p:val>
                                            <p:strVal val="#ppt_x"/>
                                          </p:val>
                                        </p:tav>
                                      </p:tavLst>
                                    </p:anim>
                                    <p:anim calcmode="lin" valueType="num">
                                      <p:cBhvr additive="base">
                                        <p:cTn id="13" dur="500" fill="hold"/>
                                        <p:tgtEl>
                                          <p:spTgt spid="33"/>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2" presetClass="entr" presetSubtype="12" fill="hold" nodeType="after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0-#ppt_w/2"/>
                                          </p:val>
                                        </p:tav>
                                        <p:tav tm="100000">
                                          <p:val>
                                            <p:strVal val="#ppt_x"/>
                                          </p:val>
                                        </p:tav>
                                      </p:tavLst>
                                    </p:anim>
                                    <p:anim calcmode="lin" valueType="num">
                                      <p:cBhvr additive="base">
                                        <p:cTn id="18" dur="500" fill="hold"/>
                                        <p:tgtEl>
                                          <p:spTgt spid="31"/>
                                        </p:tgtEl>
                                        <p:attrNameLst>
                                          <p:attrName>ppt_y</p:attrName>
                                        </p:attrNameLst>
                                      </p:cBhvr>
                                      <p:tavLst>
                                        <p:tav tm="0">
                                          <p:val>
                                            <p:strVal val="1+#ppt_h/2"/>
                                          </p:val>
                                        </p:tav>
                                        <p:tav tm="100000">
                                          <p:val>
                                            <p:strVal val="#ppt_y"/>
                                          </p:val>
                                        </p:tav>
                                      </p:tavLst>
                                    </p:anim>
                                  </p:childTnLst>
                                </p:cTn>
                              </p:par>
                            </p:childTnLst>
                          </p:cTn>
                        </p:par>
                        <p:par>
                          <p:cTn id="19" fill="hold">
                            <p:stCondLst>
                              <p:cond delay="2000"/>
                            </p:stCondLst>
                            <p:childTnLst>
                              <p:par>
                                <p:cTn id="20" presetID="2" presetClass="entr" presetSubtype="6" fill="hold" nodeType="after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additive="base">
                                        <p:cTn id="22" dur="500" fill="hold"/>
                                        <p:tgtEl>
                                          <p:spTgt spid="32"/>
                                        </p:tgtEl>
                                        <p:attrNameLst>
                                          <p:attrName>ppt_x</p:attrName>
                                        </p:attrNameLst>
                                      </p:cBhvr>
                                      <p:tavLst>
                                        <p:tav tm="0">
                                          <p:val>
                                            <p:strVal val="1+#ppt_w/2"/>
                                          </p:val>
                                        </p:tav>
                                        <p:tav tm="100000">
                                          <p:val>
                                            <p:strVal val="#ppt_x"/>
                                          </p:val>
                                        </p:tav>
                                      </p:tavLst>
                                    </p:anim>
                                    <p:anim calcmode="lin" valueType="num">
                                      <p:cBhvr additive="base">
                                        <p:cTn id="23" dur="500" fill="hold"/>
                                        <p:tgtEl>
                                          <p:spTgt spid="32"/>
                                        </p:tgtEl>
                                        <p:attrNameLst>
                                          <p:attrName>ppt_y</p:attrName>
                                        </p:attrNameLst>
                                      </p:cBhvr>
                                      <p:tavLst>
                                        <p:tav tm="0">
                                          <p:val>
                                            <p:strVal val="1+#ppt_h/2"/>
                                          </p:val>
                                        </p:tav>
                                        <p:tav tm="100000">
                                          <p:val>
                                            <p:strVal val="#ppt_y"/>
                                          </p:val>
                                        </p:tav>
                                      </p:tavLst>
                                    </p:anim>
                                  </p:childTnLst>
                                </p:cTn>
                              </p:par>
                            </p:childTnLst>
                          </p:cTn>
                        </p:par>
                        <p:par>
                          <p:cTn id="24" fill="hold">
                            <p:stCondLst>
                              <p:cond delay="2500"/>
                            </p:stCondLst>
                            <p:childTnLst>
                              <p:par>
                                <p:cTn id="25" presetID="2" presetClass="entr" presetSubtype="9" fill="hold" nodeType="after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500" fill="hold"/>
                                        <p:tgtEl>
                                          <p:spTgt spid="30"/>
                                        </p:tgtEl>
                                        <p:attrNameLst>
                                          <p:attrName>ppt_x</p:attrName>
                                        </p:attrNameLst>
                                      </p:cBhvr>
                                      <p:tavLst>
                                        <p:tav tm="0">
                                          <p:val>
                                            <p:strVal val="0-#ppt_w/2"/>
                                          </p:val>
                                        </p:tav>
                                        <p:tav tm="100000">
                                          <p:val>
                                            <p:strVal val="#ppt_x"/>
                                          </p:val>
                                        </p:tav>
                                      </p:tavLst>
                                    </p:anim>
                                    <p:anim calcmode="lin" valueType="num">
                                      <p:cBhvr additive="base">
                                        <p:cTn id="28" dur="500" fill="hold"/>
                                        <p:tgtEl>
                                          <p:spTgt spid="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p:cNvGraphicFramePr/>
          <p:nvPr/>
        </p:nvGraphicFramePr>
        <p:xfrm>
          <a:off x="1131183" y="1068355"/>
          <a:ext cx="9889099" cy="37773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reeform 6"/>
          <p:cNvSpPr>
            <a:spLocks noEditPoints="1"/>
          </p:cNvSpPr>
          <p:nvPr/>
        </p:nvSpPr>
        <p:spPr bwMode="auto">
          <a:xfrm>
            <a:off x="1285688" y="2038846"/>
            <a:ext cx="353433" cy="376492"/>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chemeClr val="bg1"/>
          </a:solidFill>
          <a:ln>
            <a:noFill/>
          </a:ln>
        </p:spPr>
        <p:txBody>
          <a:bodyPr vert="horz" wrap="square" lIns="121920" tIns="60960" rIns="121920" bIns="60960" numCol="1" anchor="t" anchorCtr="0" compatLnSpc="1"/>
          <a:lstStyle/>
          <a:p>
            <a:endParaRPr lang="en-US" sz="2400" dirty="0">
              <a:solidFill>
                <a:srgbClr val="5C5C5C"/>
              </a:solidFill>
              <a:cs typeface="+mn-ea"/>
              <a:sym typeface="+mn-lt"/>
            </a:endParaRPr>
          </a:p>
        </p:txBody>
      </p:sp>
      <p:sp>
        <p:nvSpPr>
          <p:cNvPr id="10" name="Freeform 11"/>
          <p:cNvSpPr>
            <a:spLocks noEditPoints="1"/>
          </p:cNvSpPr>
          <p:nvPr/>
        </p:nvSpPr>
        <p:spPr bwMode="auto">
          <a:xfrm>
            <a:off x="3531450" y="2490761"/>
            <a:ext cx="455513" cy="455996"/>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bg1"/>
          </a:solidFill>
          <a:ln>
            <a:noFill/>
          </a:ln>
        </p:spPr>
        <p:txBody>
          <a:bodyPr vert="horz" wrap="square" lIns="121920" tIns="60960" rIns="121920" bIns="60960" numCol="1" anchor="t" anchorCtr="0" compatLnSpc="1"/>
          <a:lstStyle/>
          <a:p>
            <a:endParaRPr lang="en-US" sz="2400" dirty="0">
              <a:solidFill>
                <a:srgbClr val="5C5C5C"/>
              </a:solidFill>
              <a:cs typeface="+mn-ea"/>
              <a:sym typeface="+mn-lt"/>
            </a:endParaRPr>
          </a:p>
        </p:txBody>
      </p:sp>
      <p:sp>
        <p:nvSpPr>
          <p:cNvPr id="18" name="Freeform 21"/>
          <p:cNvSpPr>
            <a:spLocks noEditPoints="1"/>
          </p:cNvSpPr>
          <p:nvPr/>
        </p:nvSpPr>
        <p:spPr bwMode="auto">
          <a:xfrm>
            <a:off x="5879715" y="3013541"/>
            <a:ext cx="388039" cy="389264"/>
          </a:xfrm>
          <a:custGeom>
            <a:avLst/>
            <a:gdLst>
              <a:gd name="T0" fmla="*/ 390 w 403"/>
              <a:gd name="T1" fmla="*/ 150 h 404"/>
              <a:gd name="T2" fmla="*/ 241 w 403"/>
              <a:gd name="T3" fmla="*/ 110 h 404"/>
              <a:gd name="T4" fmla="*/ 215 w 403"/>
              <a:gd name="T5" fmla="*/ 13 h 404"/>
              <a:gd name="T6" fmla="*/ 195 w 403"/>
              <a:gd name="T7" fmla="*/ 2 h 404"/>
              <a:gd name="T8" fmla="*/ 14 w 403"/>
              <a:gd name="T9" fmla="*/ 51 h 404"/>
              <a:gd name="T10" fmla="*/ 2 w 403"/>
              <a:gd name="T11" fmla="*/ 70 h 404"/>
              <a:gd name="T12" fmla="*/ 67 w 403"/>
              <a:gd name="T13" fmla="*/ 311 h 404"/>
              <a:gd name="T14" fmla="*/ 86 w 403"/>
              <a:gd name="T15" fmla="*/ 322 h 404"/>
              <a:gd name="T16" fmla="*/ 159 w 403"/>
              <a:gd name="T17" fmla="*/ 302 h 404"/>
              <a:gd name="T18" fmla="*/ 149 w 403"/>
              <a:gd name="T19" fmla="*/ 339 h 404"/>
              <a:gd name="T20" fmla="*/ 160 w 403"/>
              <a:gd name="T21" fmla="*/ 358 h 404"/>
              <a:gd name="T22" fmla="*/ 322 w 403"/>
              <a:gd name="T23" fmla="*/ 401 h 404"/>
              <a:gd name="T24" fmla="*/ 342 w 403"/>
              <a:gd name="T25" fmla="*/ 391 h 404"/>
              <a:gd name="T26" fmla="*/ 401 w 403"/>
              <a:gd name="T27" fmla="*/ 169 h 404"/>
              <a:gd name="T28" fmla="*/ 390 w 403"/>
              <a:gd name="T29" fmla="*/ 150 h 404"/>
              <a:gd name="T30" fmla="*/ 34 w 403"/>
              <a:gd name="T31" fmla="*/ 75 h 404"/>
              <a:gd name="T32" fmla="*/ 191 w 403"/>
              <a:gd name="T33" fmla="*/ 33 h 404"/>
              <a:gd name="T34" fmla="*/ 249 w 403"/>
              <a:gd name="T35" fmla="*/ 249 h 404"/>
              <a:gd name="T36" fmla="*/ 92 w 403"/>
              <a:gd name="T37" fmla="*/ 291 h 404"/>
              <a:gd name="T38" fmla="*/ 34 w 403"/>
              <a:gd name="T39" fmla="*/ 75 h 404"/>
              <a:gd name="T40" fmla="*/ 315 w 403"/>
              <a:gd name="T41" fmla="*/ 371 h 404"/>
              <a:gd name="T42" fmla="*/ 179 w 403"/>
              <a:gd name="T43" fmla="*/ 334 h 404"/>
              <a:gd name="T44" fmla="*/ 190 w 403"/>
              <a:gd name="T45" fmla="*/ 294 h 404"/>
              <a:gd name="T46" fmla="*/ 268 w 403"/>
              <a:gd name="T47" fmla="*/ 273 h 404"/>
              <a:gd name="T48" fmla="*/ 279 w 403"/>
              <a:gd name="T49" fmla="*/ 254 h 404"/>
              <a:gd name="T50" fmla="*/ 249 w 403"/>
              <a:gd name="T51" fmla="*/ 142 h 404"/>
              <a:gd name="T52" fmla="*/ 368 w 403"/>
              <a:gd name="T53" fmla="*/ 174 h 404"/>
              <a:gd name="T54" fmla="*/ 315 w 403"/>
              <a:gd name="T55" fmla="*/ 37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chemeClr val="bg1"/>
          </a:solidFill>
          <a:ln>
            <a:noFill/>
          </a:ln>
        </p:spPr>
        <p:txBody>
          <a:bodyPr vert="horz" wrap="square" lIns="121920" tIns="60960" rIns="121920" bIns="60960" numCol="1" anchor="t" anchorCtr="0" compatLnSpc="1"/>
          <a:lstStyle/>
          <a:p>
            <a:endParaRPr lang="en-US" sz="2400" dirty="0">
              <a:solidFill>
                <a:srgbClr val="5C5C5C"/>
              </a:solidFill>
              <a:cs typeface="+mn-ea"/>
              <a:sym typeface="+mn-lt"/>
            </a:endParaRPr>
          </a:p>
        </p:txBody>
      </p:sp>
      <p:sp>
        <p:nvSpPr>
          <p:cNvPr id="26" name="Content Placeholder 2"/>
          <p:cNvSpPr txBox="1"/>
          <p:nvPr/>
        </p:nvSpPr>
        <p:spPr>
          <a:xfrm>
            <a:off x="1007435" y="2946743"/>
            <a:ext cx="2235983" cy="3507948"/>
          </a:xfrm>
          <a:prstGeom prst="rect">
            <a:avLst/>
          </a:prstGeom>
        </p:spPr>
        <p:txBody>
          <a:bodyPr vert="horz" lIns="121920" tIns="60960" rIns="121920" bIns="6096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en-US" sz="1335">
                <a:solidFill>
                  <a:prstClr val="white">
                    <a:lumMod val="50000"/>
                  </a:prstClr>
                </a:solidFill>
                <a:cs typeface="+mn-ea"/>
                <a:sym typeface="+mn-lt"/>
              </a:rPr>
              <a:t>The so-called communication skills, ability to collect and transmit information with people, through writing, verbal and body language of the media, effective and clear to others to express their ideas, feelings and attitudes,</a:t>
            </a:r>
            <a:endParaRPr lang="en-US" sz="1335" dirty="0">
              <a:solidFill>
                <a:prstClr val="white">
                  <a:lumMod val="50000"/>
                </a:prstClr>
              </a:solidFill>
              <a:cs typeface="+mn-ea"/>
              <a:sym typeface="+mn-lt"/>
            </a:endParaRPr>
          </a:p>
        </p:txBody>
      </p:sp>
      <p:sp>
        <p:nvSpPr>
          <p:cNvPr id="21" name="Freeform 26"/>
          <p:cNvSpPr/>
          <p:nvPr/>
        </p:nvSpPr>
        <p:spPr bwMode="auto">
          <a:xfrm>
            <a:off x="8169222" y="3499123"/>
            <a:ext cx="319436" cy="331287"/>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lstStyle/>
          <a:p>
            <a:endParaRPr lang="en-US" sz="2400" dirty="0">
              <a:solidFill>
                <a:srgbClr val="5C5C5C"/>
              </a:solidFill>
              <a:cs typeface="+mn-ea"/>
              <a:sym typeface="+mn-lt"/>
            </a:endParaRPr>
          </a:p>
        </p:txBody>
      </p:sp>
      <p:sp>
        <p:nvSpPr>
          <p:cNvPr id="11" name="Content Placeholder 2"/>
          <p:cNvSpPr txBox="1"/>
          <p:nvPr/>
        </p:nvSpPr>
        <p:spPr>
          <a:xfrm>
            <a:off x="3301938" y="3330786"/>
            <a:ext cx="2235983" cy="3507948"/>
          </a:xfrm>
          <a:prstGeom prst="rect">
            <a:avLst/>
          </a:prstGeom>
        </p:spPr>
        <p:txBody>
          <a:bodyPr vert="horz" lIns="121920" tIns="60960" rIns="121920" bIns="6096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en-US" altLang="zh-CN" sz="1335">
                <a:solidFill>
                  <a:prstClr val="white">
                    <a:lumMod val="50000"/>
                  </a:prstClr>
                </a:solidFill>
                <a:cs typeface="+mn-ea"/>
                <a:sym typeface="+mn-lt"/>
              </a:rPr>
              <a:t>The so-called communication skills, ability to collect and transmit information with people, through writing, verbal and body language of the media, effective and clear to others to express their ideas, feelings and attitudes,</a:t>
            </a:r>
            <a:endParaRPr lang="en-US" altLang="zh-CN" sz="1335" dirty="0">
              <a:solidFill>
                <a:prstClr val="white">
                  <a:lumMod val="50000"/>
                </a:prstClr>
              </a:solidFill>
              <a:cs typeface="+mn-ea"/>
              <a:sym typeface="+mn-lt"/>
            </a:endParaRPr>
          </a:p>
        </p:txBody>
      </p:sp>
      <p:sp>
        <p:nvSpPr>
          <p:cNvPr id="12" name="Content Placeholder 2"/>
          <p:cNvSpPr txBox="1"/>
          <p:nvPr/>
        </p:nvSpPr>
        <p:spPr>
          <a:xfrm>
            <a:off x="5557427" y="3816271"/>
            <a:ext cx="2235983" cy="2277098"/>
          </a:xfrm>
          <a:prstGeom prst="rect">
            <a:avLst/>
          </a:prstGeom>
        </p:spPr>
        <p:txBody>
          <a:bodyPr vert="horz" lIns="121920" tIns="60960" rIns="121920" bIns="6096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en-US" altLang="zh-CN" sz="1335">
                <a:solidFill>
                  <a:prstClr val="white">
                    <a:lumMod val="50000"/>
                  </a:prstClr>
                </a:solidFill>
                <a:cs typeface="+mn-ea"/>
                <a:sym typeface="+mn-lt"/>
              </a:rPr>
              <a:t>The so-called communication skills, ability to collect and transmit information with people, through writing, verbal and body </a:t>
            </a:r>
            <a:r>
              <a:rPr lang="en-US" altLang="zh-CN" sz="1335" smtClean="0">
                <a:solidFill>
                  <a:prstClr val="white">
                    <a:lumMod val="50000"/>
                  </a:prstClr>
                </a:solidFill>
                <a:cs typeface="+mn-ea"/>
                <a:sym typeface="+mn-lt"/>
              </a:rPr>
              <a:t>language</a:t>
            </a:r>
            <a:endParaRPr lang="en-US" altLang="zh-CN" sz="1335" dirty="0">
              <a:solidFill>
                <a:prstClr val="white">
                  <a:lumMod val="50000"/>
                </a:prstClr>
              </a:solidFill>
              <a:cs typeface="+mn-ea"/>
              <a:sym typeface="+mn-lt"/>
            </a:endParaRPr>
          </a:p>
        </p:txBody>
      </p:sp>
      <p:sp>
        <p:nvSpPr>
          <p:cNvPr id="15" name="Content Placeholder 2"/>
          <p:cNvSpPr txBox="1"/>
          <p:nvPr/>
        </p:nvSpPr>
        <p:spPr>
          <a:xfrm>
            <a:off x="7829378" y="4226639"/>
            <a:ext cx="2235983" cy="2277098"/>
          </a:xfrm>
          <a:prstGeom prst="rect">
            <a:avLst/>
          </a:prstGeom>
        </p:spPr>
        <p:txBody>
          <a:bodyPr vert="horz" lIns="121920" tIns="60960" rIns="121920" bIns="6096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en-US" altLang="zh-CN" sz="1335">
                <a:solidFill>
                  <a:prstClr val="white">
                    <a:lumMod val="50000"/>
                  </a:prstClr>
                </a:solidFill>
                <a:cs typeface="+mn-ea"/>
                <a:sym typeface="+mn-lt"/>
              </a:rPr>
              <a:t>The so-called communication skills, ability to collect and transmit information with people, through writing, verbal and body language</a:t>
            </a:r>
            <a:endParaRPr lang="en-US" altLang="zh-CN" sz="1335" dirty="0">
              <a:solidFill>
                <a:prstClr val="white">
                  <a:lumMod val="50000"/>
                </a:prst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graphicEl>
                                              <a:dgm id="{31D1016D-E845-420A-9D96-2392CF9C71AC}"/>
                                            </p:graphicEl>
                                          </p:spTgt>
                                        </p:tgtEl>
                                        <p:attrNameLst>
                                          <p:attrName>style.visibility</p:attrName>
                                        </p:attrNameLst>
                                      </p:cBhvr>
                                      <p:to>
                                        <p:strVal val="visible"/>
                                      </p:to>
                                    </p:set>
                                    <p:animEffect transition="in" filter="wipe(left)">
                                      <p:cBhvr>
                                        <p:cTn id="7" dur="500"/>
                                        <p:tgtEl>
                                          <p:spTgt spid="9">
                                            <p:graphicEl>
                                              <a:dgm id="{31D1016D-E845-420A-9D96-2392CF9C71AC}"/>
                                            </p:graphicEl>
                                          </p:spTgt>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9">
                                            <p:graphicEl>
                                              <a:dgm id="{E704CB68-EE45-47EA-8D6C-9876FC1F6117}"/>
                                            </p:graphicEl>
                                          </p:spTgt>
                                        </p:tgtEl>
                                        <p:attrNameLst>
                                          <p:attrName>style.visibility</p:attrName>
                                        </p:attrNameLst>
                                      </p:cBhvr>
                                      <p:to>
                                        <p:strVal val="visible"/>
                                      </p:to>
                                    </p:set>
                                    <p:animEffect transition="in" filter="wipe(left)">
                                      <p:cBhvr>
                                        <p:cTn id="21" dur="500"/>
                                        <p:tgtEl>
                                          <p:spTgt spid="9">
                                            <p:graphicEl>
                                              <a:dgm id="{E704CB68-EE45-47EA-8D6C-9876FC1F6117}"/>
                                            </p:graphicEl>
                                          </p:spTgt>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9">
                                            <p:graphicEl>
                                              <a:dgm id="{DD6C64AB-DCB9-40B4-9670-E7BC915EEA3A}"/>
                                            </p:graphicEl>
                                          </p:spTgt>
                                        </p:tgtEl>
                                        <p:attrNameLst>
                                          <p:attrName>style.visibility</p:attrName>
                                        </p:attrNameLst>
                                      </p:cBhvr>
                                      <p:to>
                                        <p:strVal val="visible"/>
                                      </p:to>
                                    </p:set>
                                    <p:animEffect transition="in" filter="wipe(left)">
                                      <p:cBhvr>
                                        <p:cTn id="35" dur="500"/>
                                        <p:tgtEl>
                                          <p:spTgt spid="9">
                                            <p:graphicEl>
                                              <a:dgm id="{DD6C64AB-DCB9-40B4-9670-E7BC915EEA3A}"/>
                                            </p:graphicEl>
                                          </p:spTgt>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p:cTn id="39" dur="500" fill="hold"/>
                                        <p:tgtEl>
                                          <p:spTgt spid="18"/>
                                        </p:tgtEl>
                                        <p:attrNameLst>
                                          <p:attrName>ppt_w</p:attrName>
                                        </p:attrNameLst>
                                      </p:cBhvr>
                                      <p:tavLst>
                                        <p:tav tm="0">
                                          <p:val>
                                            <p:fltVal val="0"/>
                                          </p:val>
                                        </p:tav>
                                        <p:tav tm="100000">
                                          <p:val>
                                            <p:strVal val="#ppt_w"/>
                                          </p:val>
                                        </p:tav>
                                      </p:tavLst>
                                    </p:anim>
                                    <p:anim calcmode="lin" valueType="num">
                                      <p:cBhvr>
                                        <p:cTn id="40" dur="500" fill="hold"/>
                                        <p:tgtEl>
                                          <p:spTgt spid="18"/>
                                        </p:tgtEl>
                                        <p:attrNameLst>
                                          <p:attrName>ppt_h</p:attrName>
                                        </p:attrNameLst>
                                      </p:cBhvr>
                                      <p:tavLst>
                                        <p:tav tm="0">
                                          <p:val>
                                            <p:fltVal val="0"/>
                                          </p:val>
                                        </p:tav>
                                        <p:tav tm="100000">
                                          <p:val>
                                            <p:strVal val="#ppt_h"/>
                                          </p:val>
                                        </p:tav>
                                      </p:tavLst>
                                    </p:anim>
                                    <p:animEffect transition="in" filter="fade">
                                      <p:cBhvr>
                                        <p:cTn id="41" dur="500"/>
                                        <p:tgtEl>
                                          <p:spTgt spid="18"/>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childTnLst>
                          </p:cTn>
                        </p:par>
                        <p:par>
                          <p:cTn id="46" fill="hold">
                            <p:stCondLst>
                              <p:cond delay="4500"/>
                            </p:stCondLst>
                            <p:childTnLst>
                              <p:par>
                                <p:cTn id="47" presetID="22" presetClass="entr" presetSubtype="8" fill="hold" grpId="0" nodeType="afterEffect">
                                  <p:stCondLst>
                                    <p:cond delay="0"/>
                                  </p:stCondLst>
                                  <p:childTnLst>
                                    <p:set>
                                      <p:cBhvr>
                                        <p:cTn id="48" dur="1" fill="hold">
                                          <p:stCondLst>
                                            <p:cond delay="0"/>
                                          </p:stCondLst>
                                        </p:cTn>
                                        <p:tgtEl>
                                          <p:spTgt spid="9">
                                            <p:graphicEl>
                                              <a:dgm id="{E125A24A-CC28-4566-AAD9-038B7717D433}"/>
                                            </p:graphicEl>
                                          </p:spTgt>
                                        </p:tgtEl>
                                        <p:attrNameLst>
                                          <p:attrName>style.visibility</p:attrName>
                                        </p:attrNameLst>
                                      </p:cBhvr>
                                      <p:to>
                                        <p:strVal val="visible"/>
                                      </p:to>
                                    </p:set>
                                    <p:animEffect transition="in" filter="wipe(left)">
                                      <p:cBhvr>
                                        <p:cTn id="49" dur="500"/>
                                        <p:tgtEl>
                                          <p:spTgt spid="9">
                                            <p:graphicEl>
                                              <a:dgm id="{E125A24A-CC28-4566-AAD9-038B7717D433}"/>
                                            </p:graphicEl>
                                          </p:spTgt>
                                        </p:tgtEl>
                                      </p:cBhvr>
                                    </p:animEffect>
                                  </p:childTnLst>
                                </p:cTn>
                              </p:par>
                            </p:childTnLst>
                          </p:cTn>
                        </p:par>
                        <p:par>
                          <p:cTn id="50" fill="hold">
                            <p:stCondLst>
                              <p:cond delay="5000"/>
                            </p:stCondLst>
                            <p:childTnLst>
                              <p:par>
                                <p:cTn id="51" presetID="53" presetClass="entr" presetSubtype="16"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p:cTn id="53" dur="500" fill="hold"/>
                                        <p:tgtEl>
                                          <p:spTgt spid="21"/>
                                        </p:tgtEl>
                                        <p:attrNameLst>
                                          <p:attrName>ppt_w</p:attrName>
                                        </p:attrNameLst>
                                      </p:cBhvr>
                                      <p:tavLst>
                                        <p:tav tm="0">
                                          <p:val>
                                            <p:fltVal val="0"/>
                                          </p:val>
                                        </p:tav>
                                        <p:tav tm="100000">
                                          <p:val>
                                            <p:strVal val="#ppt_w"/>
                                          </p:val>
                                        </p:tav>
                                      </p:tavLst>
                                    </p:anim>
                                    <p:anim calcmode="lin" valueType="num">
                                      <p:cBhvr>
                                        <p:cTn id="54" dur="500" fill="hold"/>
                                        <p:tgtEl>
                                          <p:spTgt spid="21"/>
                                        </p:tgtEl>
                                        <p:attrNameLst>
                                          <p:attrName>ppt_h</p:attrName>
                                        </p:attrNameLst>
                                      </p:cBhvr>
                                      <p:tavLst>
                                        <p:tav tm="0">
                                          <p:val>
                                            <p:fltVal val="0"/>
                                          </p:val>
                                        </p:tav>
                                        <p:tav tm="100000">
                                          <p:val>
                                            <p:strVal val="#ppt_h"/>
                                          </p:val>
                                        </p:tav>
                                      </p:tavLst>
                                    </p:anim>
                                    <p:animEffect transition="in" filter="fade">
                                      <p:cBhvr>
                                        <p:cTn id="55" dur="500"/>
                                        <p:tgtEl>
                                          <p:spTgt spid="21"/>
                                        </p:tgtEl>
                                      </p:cBhvr>
                                    </p:animEffect>
                                  </p:childTnLst>
                                </p:cTn>
                              </p:par>
                            </p:childTnLst>
                          </p:cTn>
                        </p:par>
                        <p:par>
                          <p:cTn id="56" fill="hold">
                            <p:stCondLst>
                              <p:cond delay="5500"/>
                            </p:stCondLst>
                            <p:childTnLst>
                              <p:par>
                                <p:cTn id="57" presetID="10" presetClass="entr" presetSubtype="0"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bld="one"/>
        </p:bldSub>
      </p:bldGraphic>
      <p:bldP spid="5" grpId="0" animBg="1"/>
      <p:bldP spid="10" grpId="0" animBg="1"/>
      <p:bldP spid="18" grpId="0" animBg="1"/>
      <p:bldP spid="26" grpId="0"/>
      <p:bldP spid="21" grpId="0" animBg="1"/>
      <p:bldP spid="11" grpId="0"/>
      <p:bldP spid="12"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p:cNvGraphicFramePr/>
          <p:nvPr/>
        </p:nvGraphicFramePr>
        <p:xfrm>
          <a:off x="1007435" y="1412776"/>
          <a:ext cx="9889099" cy="37773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reeform 6"/>
          <p:cNvSpPr>
            <a:spLocks noEditPoints="1"/>
          </p:cNvSpPr>
          <p:nvPr/>
        </p:nvSpPr>
        <p:spPr bwMode="auto">
          <a:xfrm>
            <a:off x="1583500" y="2778059"/>
            <a:ext cx="757617" cy="807045"/>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chemeClr val="accent2"/>
          </a:solidFill>
          <a:ln>
            <a:noFill/>
          </a:ln>
        </p:spPr>
        <p:txBody>
          <a:bodyPr vert="horz" wrap="square" lIns="121920" tIns="60960" rIns="121920" bIns="60960" numCol="1" anchor="t" anchorCtr="0" compatLnSpc="1"/>
          <a:lstStyle/>
          <a:p>
            <a:endParaRPr lang="en-US" sz="2400" dirty="0">
              <a:solidFill>
                <a:prstClr val="white">
                  <a:lumMod val="50000"/>
                </a:prstClr>
              </a:solidFill>
              <a:cs typeface="+mn-ea"/>
              <a:sym typeface="+mn-lt"/>
            </a:endParaRPr>
          </a:p>
        </p:txBody>
      </p:sp>
      <p:sp>
        <p:nvSpPr>
          <p:cNvPr id="10" name="Freeform 11"/>
          <p:cNvSpPr>
            <a:spLocks noEditPoints="1"/>
          </p:cNvSpPr>
          <p:nvPr/>
        </p:nvSpPr>
        <p:spPr bwMode="auto">
          <a:xfrm>
            <a:off x="4079777" y="2933154"/>
            <a:ext cx="976436" cy="977471"/>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accent3"/>
          </a:solidFill>
          <a:ln>
            <a:noFill/>
          </a:ln>
        </p:spPr>
        <p:txBody>
          <a:bodyPr vert="horz" wrap="square" lIns="121920" tIns="60960" rIns="121920" bIns="60960" numCol="1" anchor="t" anchorCtr="0" compatLnSpc="1"/>
          <a:lstStyle/>
          <a:p>
            <a:endParaRPr lang="en-US" sz="2400" dirty="0">
              <a:solidFill>
                <a:prstClr val="white">
                  <a:lumMod val="50000"/>
                </a:prstClr>
              </a:solidFill>
              <a:cs typeface="+mn-ea"/>
              <a:sym typeface="+mn-lt"/>
            </a:endParaRPr>
          </a:p>
        </p:txBody>
      </p:sp>
      <p:sp>
        <p:nvSpPr>
          <p:cNvPr id="18" name="Freeform 21"/>
          <p:cNvSpPr>
            <a:spLocks noEditPoints="1"/>
          </p:cNvSpPr>
          <p:nvPr/>
        </p:nvSpPr>
        <p:spPr bwMode="auto">
          <a:xfrm>
            <a:off x="6673146" y="2764371"/>
            <a:ext cx="831799" cy="834421"/>
          </a:xfrm>
          <a:custGeom>
            <a:avLst/>
            <a:gdLst>
              <a:gd name="T0" fmla="*/ 390 w 403"/>
              <a:gd name="T1" fmla="*/ 150 h 404"/>
              <a:gd name="T2" fmla="*/ 241 w 403"/>
              <a:gd name="T3" fmla="*/ 110 h 404"/>
              <a:gd name="T4" fmla="*/ 215 w 403"/>
              <a:gd name="T5" fmla="*/ 13 h 404"/>
              <a:gd name="T6" fmla="*/ 195 w 403"/>
              <a:gd name="T7" fmla="*/ 2 h 404"/>
              <a:gd name="T8" fmla="*/ 14 w 403"/>
              <a:gd name="T9" fmla="*/ 51 h 404"/>
              <a:gd name="T10" fmla="*/ 2 w 403"/>
              <a:gd name="T11" fmla="*/ 70 h 404"/>
              <a:gd name="T12" fmla="*/ 67 w 403"/>
              <a:gd name="T13" fmla="*/ 311 h 404"/>
              <a:gd name="T14" fmla="*/ 86 w 403"/>
              <a:gd name="T15" fmla="*/ 322 h 404"/>
              <a:gd name="T16" fmla="*/ 159 w 403"/>
              <a:gd name="T17" fmla="*/ 302 h 404"/>
              <a:gd name="T18" fmla="*/ 149 w 403"/>
              <a:gd name="T19" fmla="*/ 339 h 404"/>
              <a:gd name="T20" fmla="*/ 160 w 403"/>
              <a:gd name="T21" fmla="*/ 358 h 404"/>
              <a:gd name="T22" fmla="*/ 322 w 403"/>
              <a:gd name="T23" fmla="*/ 401 h 404"/>
              <a:gd name="T24" fmla="*/ 342 w 403"/>
              <a:gd name="T25" fmla="*/ 391 h 404"/>
              <a:gd name="T26" fmla="*/ 401 w 403"/>
              <a:gd name="T27" fmla="*/ 169 h 404"/>
              <a:gd name="T28" fmla="*/ 390 w 403"/>
              <a:gd name="T29" fmla="*/ 150 h 404"/>
              <a:gd name="T30" fmla="*/ 34 w 403"/>
              <a:gd name="T31" fmla="*/ 75 h 404"/>
              <a:gd name="T32" fmla="*/ 191 w 403"/>
              <a:gd name="T33" fmla="*/ 33 h 404"/>
              <a:gd name="T34" fmla="*/ 249 w 403"/>
              <a:gd name="T35" fmla="*/ 249 h 404"/>
              <a:gd name="T36" fmla="*/ 92 w 403"/>
              <a:gd name="T37" fmla="*/ 291 h 404"/>
              <a:gd name="T38" fmla="*/ 34 w 403"/>
              <a:gd name="T39" fmla="*/ 75 h 404"/>
              <a:gd name="T40" fmla="*/ 315 w 403"/>
              <a:gd name="T41" fmla="*/ 371 h 404"/>
              <a:gd name="T42" fmla="*/ 179 w 403"/>
              <a:gd name="T43" fmla="*/ 334 h 404"/>
              <a:gd name="T44" fmla="*/ 190 w 403"/>
              <a:gd name="T45" fmla="*/ 294 h 404"/>
              <a:gd name="T46" fmla="*/ 268 w 403"/>
              <a:gd name="T47" fmla="*/ 273 h 404"/>
              <a:gd name="T48" fmla="*/ 279 w 403"/>
              <a:gd name="T49" fmla="*/ 254 h 404"/>
              <a:gd name="T50" fmla="*/ 249 w 403"/>
              <a:gd name="T51" fmla="*/ 142 h 404"/>
              <a:gd name="T52" fmla="*/ 368 w 403"/>
              <a:gd name="T53" fmla="*/ 174 h 404"/>
              <a:gd name="T54" fmla="*/ 315 w 403"/>
              <a:gd name="T55" fmla="*/ 37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chemeClr val="accent4"/>
          </a:solidFill>
          <a:ln>
            <a:noFill/>
          </a:ln>
        </p:spPr>
        <p:txBody>
          <a:bodyPr vert="horz" wrap="square" lIns="121920" tIns="60960" rIns="121920" bIns="60960" numCol="1" anchor="t" anchorCtr="0" compatLnSpc="1"/>
          <a:lstStyle/>
          <a:p>
            <a:endParaRPr lang="en-US" sz="2400" dirty="0">
              <a:solidFill>
                <a:prstClr val="white">
                  <a:lumMod val="50000"/>
                </a:prstClr>
              </a:solidFill>
              <a:cs typeface="+mn-ea"/>
              <a:sym typeface="+mn-lt"/>
            </a:endParaRPr>
          </a:p>
        </p:txBody>
      </p:sp>
      <p:sp>
        <p:nvSpPr>
          <p:cNvPr id="26" name="Content Placeholder 2"/>
          <p:cNvSpPr txBox="1"/>
          <p:nvPr/>
        </p:nvSpPr>
        <p:spPr>
          <a:xfrm>
            <a:off x="815413" y="5303266"/>
            <a:ext cx="10657184" cy="814033"/>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en-US" sz="1600" dirty="0">
                <a:solidFill>
                  <a:prstClr val="white">
                    <a:lumMod val="50000"/>
                  </a:prstClr>
                </a:solidFill>
                <a:cs typeface="+mn-ea"/>
                <a:sym typeface="+mn-lt"/>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p>
        </p:txBody>
      </p:sp>
      <p:sp>
        <p:nvSpPr>
          <p:cNvPr id="21" name="Freeform 26"/>
          <p:cNvSpPr/>
          <p:nvPr/>
        </p:nvSpPr>
        <p:spPr bwMode="auto">
          <a:xfrm>
            <a:off x="9456374" y="2983696"/>
            <a:ext cx="684741" cy="710141"/>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accent5"/>
          </a:solidFill>
          <a:ln>
            <a:noFill/>
          </a:ln>
        </p:spPr>
        <p:txBody>
          <a:bodyPr vert="horz" wrap="square" lIns="121920" tIns="60960" rIns="121920" bIns="60960" numCol="1" anchor="t" anchorCtr="0" compatLnSpc="1"/>
          <a:lstStyle/>
          <a:p>
            <a:endParaRPr lang="en-US" sz="2400" dirty="0">
              <a:solidFill>
                <a:prstClr val="white">
                  <a:lumMod val="50000"/>
                </a:prst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graphicEl>
                                              <a:dgm id="{3B837679-D346-4EBB-AB0C-EE653ACF3C6C}"/>
                                            </p:graphicEl>
                                          </p:spTgt>
                                        </p:tgtEl>
                                        <p:attrNameLst>
                                          <p:attrName>style.visibility</p:attrName>
                                        </p:attrNameLst>
                                      </p:cBhvr>
                                      <p:to>
                                        <p:strVal val="visible"/>
                                      </p:to>
                                    </p:set>
                                    <p:animEffect transition="in" filter="wipe(left)">
                                      <p:cBhvr>
                                        <p:cTn id="7" dur="500"/>
                                        <p:tgtEl>
                                          <p:spTgt spid="9">
                                            <p:graphicEl>
                                              <a:dgm id="{3B837679-D346-4EBB-AB0C-EE653ACF3C6C}"/>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graphicEl>
                                              <a:dgm id="{5CD9D2C4-CA47-4E2F-9386-15BF2C5BFCE9}"/>
                                            </p:graphicEl>
                                          </p:spTgt>
                                        </p:tgtEl>
                                        <p:attrNameLst>
                                          <p:attrName>style.visibility</p:attrName>
                                        </p:attrNameLst>
                                      </p:cBhvr>
                                      <p:to>
                                        <p:strVal val="visible"/>
                                      </p:to>
                                    </p:set>
                                    <p:animEffect transition="in" filter="wipe(left)">
                                      <p:cBhvr>
                                        <p:cTn id="11" dur="500"/>
                                        <p:tgtEl>
                                          <p:spTgt spid="9">
                                            <p:graphicEl>
                                              <a:dgm id="{5CD9D2C4-CA47-4E2F-9386-15BF2C5BFCE9}"/>
                                            </p:graphic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9">
                                            <p:graphicEl>
                                              <a:dgm id="{1FE64DFD-23AF-4F50-BCBC-C27132FB3B0D}"/>
                                            </p:graphicEl>
                                          </p:spTgt>
                                        </p:tgtEl>
                                        <p:attrNameLst>
                                          <p:attrName>style.visibility</p:attrName>
                                        </p:attrNameLst>
                                      </p:cBhvr>
                                      <p:to>
                                        <p:strVal val="visible"/>
                                      </p:to>
                                    </p:set>
                                    <p:animEffect transition="in" filter="wipe(left)">
                                      <p:cBhvr>
                                        <p:cTn id="19" dur="500"/>
                                        <p:tgtEl>
                                          <p:spTgt spid="9">
                                            <p:graphicEl>
                                              <a:dgm id="{1FE64DFD-23AF-4F50-BCBC-C27132FB3B0D}"/>
                                            </p:graphic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9">
                                            <p:graphicEl>
                                              <a:dgm id="{D1957E8D-52E6-47CA-9E1F-B3BE7EB3E09B}"/>
                                            </p:graphicEl>
                                          </p:spTgt>
                                        </p:tgtEl>
                                        <p:attrNameLst>
                                          <p:attrName>style.visibility</p:attrName>
                                        </p:attrNameLst>
                                      </p:cBhvr>
                                      <p:to>
                                        <p:strVal val="visible"/>
                                      </p:to>
                                    </p:set>
                                    <p:animEffect transition="in" filter="wipe(left)">
                                      <p:cBhvr>
                                        <p:cTn id="23" dur="500"/>
                                        <p:tgtEl>
                                          <p:spTgt spid="9">
                                            <p:graphicEl>
                                              <a:dgm id="{D1957E8D-52E6-47CA-9E1F-B3BE7EB3E09B}"/>
                                            </p:graphic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9">
                                            <p:graphicEl>
                                              <a:dgm id="{B651F1CF-D429-4713-ABB8-9F7461E4F7F5}"/>
                                            </p:graphicEl>
                                          </p:spTgt>
                                        </p:tgtEl>
                                        <p:attrNameLst>
                                          <p:attrName>style.visibility</p:attrName>
                                        </p:attrNameLst>
                                      </p:cBhvr>
                                      <p:to>
                                        <p:strVal val="visible"/>
                                      </p:to>
                                    </p:set>
                                    <p:animEffect transition="in" filter="wipe(left)">
                                      <p:cBhvr>
                                        <p:cTn id="27" dur="500"/>
                                        <p:tgtEl>
                                          <p:spTgt spid="9">
                                            <p:graphicEl>
                                              <a:dgm id="{B651F1CF-D429-4713-ABB8-9F7461E4F7F5}"/>
                                            </p:graphic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9">
                                            <p:graphicEl>
                                              <a:dgm id="{BF198A36-C0C4-4E90-AC13-6C982ACE8400}"/>
                                            </p:graphicEl>
                                          </p:spTgt>
                                        </p:tgtEl>
                                        <p:attrNameLst>
                                          <p:attrName>style.visibility</p:attrName>
                                        </p:attrNameLst>
                                      </p:cBhvr>
                                      <p:to>
                                        <p:strVal val="visible"/>
                                      </p:to>
                                    </p:set>
                                    <p:animEffect transition="in" filter="wipe(left)">
                                      <p:cBhvr>
                                        <p:cTn id="35" dur="500"/>
                                        <p:tgtEl>
                                          <p:spTgt spid="9">
                                            <p:graphicEl>
                                              <a:dgm id="{BF198A36-C0C4-4E90-AC13-6C982ACE8400}"/>
                                            </p:graphicEl>
                                          </p:spTgt>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9">
                                            <p:graphicEl>
                                              <a:dgm id="{47A26F57-A010-4072-9EBD-86BD6484D91B}"/>
                                            </p:graphicEl>
                                          </p:spTgt>
                                        </p:tgtEl>
                                        <p:attrNameLst>
                                          <p:attrName>style.visibility</p:attrName>
                                        </p:attrNameLst>
                                      </p:cBhvr>
                                      <p:to>
                                        <p:strVal val="visible"/>
                                      </p:to>
                                    </p:set>
                                    <p:animEffect transition="in" filter="wipe(left)">
                                      <p:cBhvr>
                                        <p:cTn id="39" dur="500"/>
                                        <p:tgtEl>
                                          <p:spTgt spid="9">
                                            <p:graphicEl>
                                              <a:dgm id="{47A26F57-A010-4072-9EBD-86BD6484D91B}"/>
                                            </p:graphicEl>
                                          </p:spTgt>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9">
                                            <p:graphicEl>
                                              <a:dgm id="{C26DB7B9-FAD6-48DB-954D-A5E46F77BD6D}"/>
                                            </p:graphicEl>
                                          </p:spTgt>
                                        </p:tgtEl>
                                        <p:attrNameLst>
                                          <p:attrName>style.visibility</p:attrName>
                                        </p:attrNameLst>
                                      </p:cBhvr>
                                      <p:to>
                                        <p:strVal val="visible"/>
                                      </p:to>
                                    </p:set>
                                    <p:animEffect transition="in" filter="wipe(left)">
                                      <p:cBhvr>
                                        <p:cTn id="43" dur="500"/>
                                        <p:tgtEl>
                                          <p:spTgt spid="9">
                                            <p:graphicEl>
                                              <a:dgm id="{C26DB7B9-FAD6-48DB-954D-A5E46F77BD6D}"/>
                                            </p:graphicEl>
                                          </p:spTgt>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9">
                                            <p:graphicEl>
                                              <a:dgm id="{2467359E-7225-4CFB-BBD2-900CCD5D7BDE}"/>
                                            </p:graphicEl>
                                          </p:spTgt>
                                        </p:tgtEl>
                                        <p:attrNameLst>
                                          <p:attrName>style.visibility</p:attrName>
                                        </p:attrNameLst>
                                      </p:cBhvr>
                                      <p:to>
                                        <p:strVal val="visible"/>
                                      </p:to>
                                    </p:set>
                                    <p:animEffect transition="in" filter="wipe(left)">
                                      <p:cBhvr>
                                        <p:cTn id="51" dur="500"/>
                                        <p:tgtEl>
                                          <p:spTgt spid="9">
                                            <p:graphicEl>
                                              <a:dgm id="{2467359E-7225-4CFB-BBD2-900CCD5D7BDE}"/>
                                            </p:graphicEl>
                                          </p:spTgt>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9">
                                            <p:graphicEl>
                                              <a:dgm id="{A9F63716-280D-4A8A-8AF8-9D84FEF36D8F}"/>
                                            </p:graphicEl>
                                          </p:spTgt>
                                        </p:tgtEl>
                                        <p:attrNameLst>
                                          <p:attrName>style.visibility</p:attrName>
                                        </p:attrNameLst>
                                      </p:cBhvr>
                                      <p:to>
                                        <p:strVal val="visible"/>
                                      </p:to>
                                    </p:set>
                                    <p:animEffect transition="in" filter="wipe(left)">
                                      <p:cBhvr>
                                        <p:cTn id="55" dur="500"/>
                                        <p:tgtEl>
                                          <p:spTgt spid="9">
                                            <p:graphicEl>
                                              <a:dgm id="{A9F63716-280D-4A8A-8AF8-9D84FEF36D8F}"/>
                                            </p:graphicEl>
                                          </p:spTgt>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9">
                                            <p:graphicEl>
                                              <a:dgm id="{939DFC11-B217-40F1-B0EE-ADA1D5FE8FDC}"/>
                                            </p:graphicEl>
                                          </p:spTgt>
                                        </p:tgtEl>
                                        <p:attrNameLst>
                                          <p:attrName>style.visibility</p:attrName>
                                        </p:attrNameLst>
                                      </p:cBhvr>
                                      <p:to>
                                        <p:strVal val="visible"/>
                                      </p:to>
                                    </p:set>
                                    <p:animEffect transition="in" filter="wipe(left)">
                                      <p:cBhvr>
                                        <p:cTn id="59" dur="500"/>
                                        <p:tgtEl>
                                          <p:spTgt spid="9">
                                            <p:graphicEl>
                                              <a:dgm id="{939DFC11-B217-40F1-B0EE-ADA1D5FE8FDC}"/>
                                            </p:graphicEl>
                                          </p:spTgt>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500"/>
                                        <p:tgtEl>
                                          <p:spTgt spid="21"/>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fade">
                                      <p:cBhvr>
                                        <p:cTn id="6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bld="one"/>
        </p:bldSub>
      </p:bldGraphic>
      <p:bldP spid="5" grpId="0" animBg="1"/>
      <p:bldP spid="10" grpId="0" animBg="1"/>
      <p:bldP spid="18" grpId="0" animBg="1"/>
      <p:bldP spid="26" grpId="0"/>
      <p:bldP spid="2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Content Placeholder 2"/>
          <p:cNvSpPr txBox="1"/>
          <p:nvPr/>
        </p:nvSpPr>
        <p:spPr>
          <a:xfrm>
            <a:off x="815413" y="5303266"/>
            <a:ext cx="10657184" cy="814033"/>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en-US" sz="1600">
                <a:solidFill>
                  <a:prstClr val="white">
                    <a:lumMod val="50000"/>
                  </a:prstClr>
                </a:solidFill>
                <a:cs typeface="+mn-ea"/>
                <a:sym typeface="+mn-lt"/>
              </a:rPr>
              <a:t>The so-called communication skills, ability to collect and transmit information with people, through writing, verbal and body language of the media, effective and clear to others to express their ideas, feelings and attitudes, but also can quickly and correctly interpret the information of others, to understand other people's thoughts, feelings and attitudes</a:t>
            </a:r>
            <a:endParaRPr lang="en-US" sz="1600" dirty="0">
              <a:solidFill>
                <a:prstClr val="white">
                  <a:lumMod val="50000"/>
                </a:prstClr>
              </a:solidFill>
              <a:cs typeface="+mn-ea"/>
              <a:sym typeface="+mn-lt"/>
            </a:endParaRPr>
          </a:p>
        </p:txBody>
      </p:sp>
      <p:grpSp>
        <p:nvGrpSpPr>
          <p:cNvPr id="20" name="Group 19"/>
          <p:cNvGrpSpPr/>
          <p:nvPr/>
        </p:nvGrpSpPr>
        <p:grpSpPr>
          <a:xfrm>
            <a:off x="1189311" y="1670314"/>
            <a:ext cx="9525344" cy="3774911"/>
            <a:chOff x="891983" y="1060511"/>
            <a:chExt cx="7144008" cy="2831183"/>
          </a:xfrm>
        </p:grpSpPr>
        <p:grpSp>
          <p:nvGrpSpPr>
            <p:cNvPr id="2" name="Group 1"/>
            <p:cNvGrpSpPr/>
            <p:nvPr/>
          </p:nvGrpSpPr>
          <p:grpSpPr>
            <a:xfrm>
              <a:off x="891983" y="1060511"/>
              <a:ext cx="7144008" cy="2831183"/>
              <a:chOff x="891983" y="1060511"/>
              <a:chExt cx="7144008" cy="2831183"/>
            </a:xfrm>
          </p:grpSpPr>
          <p:sp>
            <p:nvSpPr>
              <p:cNvPr id="3" name="L-Shape 2"/>
              <p:cNvSpPr/>
              <p:nvPr/>
            </p:nvSpPr>
            <p:spPr>
              <a:xfrm rot="5400000">
                <a:off x="1222103" y="2087926"/>
                <a:ext cx="994371" cy="1654611"/>
              </a:xfrm>
              <a:prstGeom prst="corner">
                <a:avLst>
                  <a:gd name="adj1" fmla="val 16120"/>
                  <a:gd name="adj2" fmla="val 16110"/>
                </a:avLst>
              </a:pr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zh-CN" altLang="en-US">
                  <a:solidFill>
                    <a:prstClr val="white"/>
                  </a:solidFill>
                  <a:cs typeface="+mn-ea"/>
                  <a:sym typeface="+mn-lt"/>
                </a:endParaRPr>
              </a:p>
            </p:txBody>
          </p:sp>
          <p:sp>
            <p:nvSpPr>
              <p:cNvPr id="4" name="Freeform 3"/>
              <p:cNvSpPr/>
              <p:nvPr/>
            </p:nvSpPr>
            <p:spPr>
              <a:xfrm>
                <a:off x="1056118" y="2582298"/>
                <a:ext cx="1493792" cy="1309396"/>
              </a:xfrm>
              <a:custGeom>
                <a:avLst/>
                <a:gdLst>
                  <a:gd name="connsiteX0" fmla="*/ 0 w 1493792"/>
                  <a:gd name="connsiteY0" fmla="*/ 0 h 1309396"/>
                  <a:gd name="connsiteX1" fmla="*/ 1493792 w 1493792"/>
                  <a:gd name="connsiteY1" fmla="*/ 0 h 1309396"/>
                  <a:gd name="connsiteX2" fmla="*/ 1493792 w 1493792"/>
                  <a:gd name="connsiteY2" fmla="*/ 1309396 h 1309396"/>
                  <a:gd name="connsiteX3" fmla="*/ 0 w 1493792"/>
                  <a:gd name="connsiteY3" fmla="*/ 1309396 h 1309396"/>
                  <a:gd name="connsiteX4" fmla="*/ 0 w 1493792"/>
                  <a:gd name="connsiteY4" fmla="*/ 0 h 13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3792" h="1309396">
                    <a:moveTo>
                      <a:pt x="0" y="0"/>
                    </a:moveTo>
                    <a:lnTo>
                      <a:pt x="1493792" y="0"/>
                    </a:lnTo>
                    <a:lnTo>
                      <a:pt x="1493792" y="1309396"/>
                    </a:lnTo>
                    <a:lnTo>
                      <a:pt x="0" y="1309396"/>
                    </a:lnTo>
                    <a:lnTo>
                      <a:pt x="0" y="0"/>
                    </a:lnTo>
                    <a:close/>
                  </a:path>
                </a:pathLst>
              </a:custGeom>
              <a:ln>
                <a:noFill/>
              </a:ln>
            </p:spPr>
            <p:style>
              <a:lnRef idx="0">
                <a:scrgbClr r="0" g="0" b="0"/>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algn="ctr" defTabSz="710565">
                  <a:lnSpc>
                    <a:spcPct val="90000"/>
                  </a:lnSpc>
                  <a:spcBef>
                    <a:spcPct val="0"/>
                  </a:spcBef>
                  <a:spcAft>
                    <a:spcPct val="35000"/>
                  </a:spcAft>
                </a:pPr>
                <a:endParaRPr lang="en-US" sz="1600" b="1" dirty="0">
                  <a:solidFill>
                    <a:prstClr val="white">
                      <a:lumMod val="65000"/>
                    </a:prstClr>
                  </a:solidFill>
                  <a:cs typeface="+mn-ea"/>
                  <a:sym typeface="+mn-lt"/>
                </a:endParaRPr>
              </a:p>
              <a:p>
                <a:pPr algn="ctr" defTabSz="710565">
                  <a:lnSpc>
                    <a:spcPct val="90000"/>
                  </a:lnSpc>
                  <a:spcBef>
                    <a:spcPct val="0"/>
                  </a:spcBef>
                  <a:spcAft>
                    <a:spcPct val="35000"/>
                  </a:spcAft>
                </a:pPr>
                <a:endParaRPr lang="en-US" sz="1600" b="1" dirty="0">
                  <a:solidFill>
                    <a:prstClr val="white">
                      <a:lumMod val="65000"/>
                    </a:prstClr>
                  </a:solidFill>
                  <a:cs typeface="+mn-ea"/>
                  <a:sym typeface="+mn-lt"/>
                </a:endParaRPr>
              </a:p>
              <a:p>
                <a:pPr algn="ctr" defTabSz="710565">
                  <a:lnSpc>
                    <a:spcPct val="90000"/>
                  </a:lnSpc>
                  <a:spcBef>
                    <a:spcPct val="0"/>
                  </a:spcBef>
                  <a:spcAft>
                    <a:spcPct val="35000"/>
                  </a:spcAft>
                </a:pPr>
                <a:r>
                  <a:rPr lang="en-US" sz="1600" b="1" dirty="0">
                    <a:solidFill>
                      <a:prstClr val="white">
                        <a:lumMod val="65000"/>
                      </a:prstClr>
                    </a:solidFill>
                    <a:cs typeface="+mn-ea"/>
                    <a:sym typeface="+mn-lt"/>
                  </a:rPr>
                  <a:t>Brainstorm</a:t>
                </a:r>
              </a:p>
            </p:txBody>
          </p:sp>
          <p:sp>
            <p:nvSpPr>
              <p:cNvPr id="6" name="Isosceles Triangle 5"/>
              <p:cNvSpPr/>
              <p:nvPr/>
            </p:nvSpPr>
            <p:spPr>
              <a:xfrm>
                <a:off x="2268063" y="1966112"/>
                <a:ext cx="281847" cy="281847"/>
              </a:xfrm>
              <a:prstGeom prst="triangle">
                <a:avLst>
                  <a:gd name="adj" fmla="val 100000"/>
                </a:avLst>
              </a:prstGeom>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zh-CN" altLang="en-US">
                  <a:solidFill>
                    <a:prstClr val="white"/>
                  </a:solidFill>
                  <a:cs typeface="+mn-ea"/>
                  <a:sym typeface="+mn-lt"/>
                </a:endParaRPr>
              </a:p>
            </p:txBody>
          </p:sp>
          <p:sp>
            <p:nvSpPr>
              <p:cNvPr id="7" name="L-Shape 6"/>
              <p:cNvSpPr/>
              <p:nvPr/>
            </p:nvSpPr>
            <p:spPr>
              <a:xfrm rot="5400000">
                <a:off x="3050797" y="1635414"/>
                <a:ext cx="994371" cy="1654611"/>
              </a:xfrm>
              <a:prstGeom prst="corner">
                <a:avLst>
                  <a:gd name="adj1" fmla="val 16120"/>
                  <a:gd name="adj2" fmla="val 16110"/>
                </a:avLst>
              </a:prstGeom>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zh-CN" altLang="en-US">
                  <a:solidFill>
                    <a:prstClr val="white"/>
                  </a:solidFill>
                  <a:cs typeface="+mn-ea"/>
                  <a:sym typeface="+mn-lt"/>
                </a:endParaRPr>
              </a:p>
            </p:txBody>
          </p:sp>
          <p:sp>
            <p:nvSpPr>
              <p:cNvPr id="8" name="Freeform 7"/>
              <p:cNvSpPr/>
              <p:nvPr/>
            </p:nvSpPr>
            <p:spPr>
              <a:xfrm>
                <a:off x="2884812" y="2129786"/>
                <a:ext cx="1493792" cy="1309396"/>
              </a:xfrm>
              <a:custGeom>
                <a:avLst/>
                <a:gdLst>
                  <a:gd name="connsiteX0" fmla="*/ 0 w 1493792"/>
                  <a:gd name="connsiteY0" fmla="*/ 0 h 1309396"/>
                  <a:gd name="connsiteX1" fmla="*/ 1493792 w 1493792"/>
                  <a:gd name="connsiteY1" fmla="*/ 0 h 1309396"/>
                  <a:gd name="connsiteX2" fmla="*/ 1493792 w 1493792"/>
                  <a:gd name="connsiteY2" fmla="*/ 1309396 h 1309396"/>
                  <a:gd name="connsiteX3" fmla="*/ 0 w 1493792"/>
                  <a:gd name="connsiteY3" fmla="*/ 1309396 h 1309396"/>
                  <a:gd name="connsiteX4" fmla="*/ 0 w 1493792"/>
                  <a:gd name="connsiteY4" fmla="*/ 0 h 13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3792" h="1309396">
                    <a:moveTo>
                      <a:pt x="0" y="0"/>
                    </a:moveTo>
                    <a:lnTo>
                      <a:pt x="1493792" y="0"/>
                    </a:lnTo>
                    <a:lnTo>
                      <a:pt x="1493792" y="1309396"/>
                    </a:lnTo>
                    <a:lnTo>
                      <a:pt x="0" y="1309396"/>
                    </a:lnTo>
                    <a:lnTo>
                      <a:pt x="0" y="0"/>
                    </a:lnTo>
                    <a:close/>
                  </a:path>
                </a:pathLst>
              </a:custGeom>
              <a:ln>
                <a:noFill/>
              </a:ln>
            </p:spPr>
            <p:style>
              <a:lnRef idx="0">
                <a:scrgbClr r="0" g="0" b="0"/>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algn="ctr" defTabSz="710565">
                  <a:lnSpc>
                    <a:spcPct val="90000"/>
                  </a:lnSpc>
                  <a:spcBef>
                    <a:spcPct val="0"/>
                  </a:spcBef>
                  <a:spcAft>
                    <a:spcPct val="35000"/>
                  </a:spcAft>
                </a:pPr>
                <a:endParaRPr lang="en-US" sz="1600" b="1" dirty="0">
                  <a:solidFill>
                    <a:prstClr val="white">
                      <a:lumMod val="65000"/>
                    </a:prstClr>
                  </a:solidFill>
                  <a:cs typeface="+mn-ea"/>
                  <a:sym typeface="+mn-lt"/>
                </a:endParaRPr>
              </a:p>
              <a:p>
                <a:pPr algn="ctr" defTabSz="710565">
                  <a:lnSpc>
                    <a:spcPct val="90000"/>
                  </a:lnSpc>
                  <a:spcBef>
                    <a:spcPct val="0"/>
                  </a:spcBef>
                  <a:spcAft>
                    <a:spcPct val="35000"/>
                  </a:spcAft>
                </a:pPr>
                <a:endParaRPr lang="en-US" sz="1600" b="1" dirty="0">
                  <a:solidFill>
                    <a:prstClr val="white">
                      <a:lumMod val="65000"/>
                    </a:prstClr>
                  </a:solidFill>
                  <a:cs typeface="+mn-ea"/>
                  <a:sym typeface="+mn-lt"/>
                </a:endParaRPr>
              </a:p>
              <a:p>
                <a:pPr algn="ctr" defTabSz="710565">
                  <a:lnSpc>
                    <a:spcPct val="90000"/>
                  </a:lnSpc>
                  <a:spcBef>
                    <a:spcPct val="0"/>
                  </a:spcBef>
                  <a:spcAft>
                    <a:spcPct val="35000"/>
                  </a:spcAft>
                </a:pPr>
                <a:r>
                  <a:rPr lang="en-US" sz="1600" b="1" dirty="0">
                    <a:solidFill>
                      <a:prstClr val="white">
                        <a:lumMod val="65000"/>
                      </a:prstClr>
                    </a:solidFill>
                    <a:cs typeface="+mn-ea"/>
                    <a:sym typeface="+mn-lt"/>
                  </a:rPr>
                  <a:t>Conceptualization</a:t>
                </a:r>
              </a:p>
            </p:txBody>
          </p:sp>
          <p:sp>
            <p:nvSpPr>
              <p:cNvPr id="11" name="Isosceles Triangle 10"/>
              <p:cNvSpPr/>
              <p:nvPr/>
            </p:nvSpPr>
            <p:spPr>
              <a:xfrm>
                <a:off x="4096757" y="1513600"/>
                <a:ext cx="281847" cy="281847"/>
              </a:xfrm>
              <a:prstGeom prst="triangle">
                <a:avLst>
                  <a:gd name="adj" fmla="val 100000"/>
                </a:avLst>
              </a:prstGeom>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endParaRPr lang="zh-CN" altLang="en-US">
                  <a:solidFill>
                    <a:prstClr val="white"/>
                  </a:solidFill>
                  <a:cs typeface="+mn-ea"/>
                  <a:sym typeface="+mn-lt"/>
                </a:endParaRPr>
              </a:p>
            </p:txBody>
          </p:sp>
          <p:sp>
            <p:nvSpPr>
              <p:cNvPr id="12" name="L-Shape 11"/>
              <p:cNvSpPr/>
              <p:nvPr/>
            </p:nvSpPr>
            <p:spPr>
              <a:xfrm rot="5400000">
                <a:off x="4879491" y="1182902"/>
                <a:ext cx="994371" cy="1654611"/>
              </a:xfrm>
              <a:prstGeom prst="corner">
                <a:avLst>
                  <a:gd name="adj1" fmla="val 16120"/>
                  <a:gd name="adj2" fmla="val 16110"/>
                </a:avLst>
              </a:prstGeom>
            </p:spPr>
            <p:style>
              <a:lnRef idx="2">
                <a:schemeClr val="accent6">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a:lstStyle/>
              <a:p>
                <a:endParaRPr lang="zh-CN" altLang="en-US">
                  <a:solidFill>
                    <a:prstClr val="white"/>
                  </a:solidFill>
                  <a:cs typeface="+mn-ea"/>
                  <a:sym typeface="+mn-lt"/>
                </a:endParaRPr>
              </a:p>
            </p:txBody>
          </p:sp>
          <p:sp>
            <p:nvSpPr>
              <p:cNvPr id="15" name="Freeform 14"/>
              <p:cNvSpPr/>
              <p:nvPr/>
            </p:nvSpPr>
            <p:spPr>
              <a:xfrm>
                <a:off x="4713506" y="1677274"/>
                <a:ext cx="1493792" cy="1309396"/>
              </a:xfrm>
              <a:custGeom>
                <a:avLst/>
                <a:gdLst>
                  <a:gd name="connsiteX0" fmla="*/ 0 w 1493792"/>
                  <a:gd name="connsiteY0" fmla="*/ 0 h 1309396"/>
                  <a:gd name="connsiteX1" fmla="*/ 1493792 w 1493792"/>
                  <a:gd name="connsiteY1" fmla="*/ 0 h 1309396"/>
                  <a:gd name="connsiteX2" fmla="*/ 1493792 w 1493792"/>
                  <a:gd name="connsiteY2" fmla="*/ 1309396 h 1309396"/>
                  <a:gd name="connsiteX3" fmla="*/ 0 w 1493792"/>
                  <a:gd name="connsiteY3" fmla="*/ 1309396 h 1309396"/>
                  <a:gd name="connsiteX4" fmla="*/ 0 w 1493792"/>
                  <a:gd name="connsiteY4" fmla="*/ 0 h 13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3792" h="1309396">
                    <a:moveTo>
                      <a:pt x="0" y="0"/>
                    </a:moveTo>
                    <a:lnTo>
                      <a:pt x="1493792" y="0"/>
                    </a:lnTo>
                    <a:lnTo>
                      <a:pt x="1493792" y="1309396"/>
                    </a:lnTo>
                    <a:lnTo>
                      <a:pt x="0" y="1309396"/>
                    </a:lnTo>
                    <a:lnTo>
                      <a:pt x="0" y="0"/>
                    </a:lnTo>
                    <a:close/>
                  </a:path>
                </a:pathLst>
              </a:custGeom>
              <a:ln>
                <a:noFill/>
              </a:ln>
            </p:spPr>
            <p:style>
              <a:lnRef idx="0">
                <a:scrgbClr r="0" g="0" b="0"/>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algn="ctr" defTabSz="710565">
                  <a:lnSpc>
                    <a:spcPct val="90000"/>
                  </a:lnSpc>
                  <a:spcBef>
                    <a:spcPct val="0"/>
                  </a:spcBef>
                  <a:spcAft>
                    <a:spcPct val="35000"/>
                  </a:spcAft>
                </a:pPr>
                <a:endParaRPr lang="en-US" sz="1600" b="1" dirty="0">
                  <a:solidFill>
                    <a:prstClr val="white">
                      <a:lumMod val="65000"/>
                    </a:prstClr>
                  </a:solidFill>
                  <a:cs typeface="+mn-ea"/>
                  <a:sym typeface="+mn-lt"/>
                </a:endParaRPr>
              </a:p>
              <a:p>
                <a:pPr algn="ctr" defTabSz="710565">
                  <a:lnSpc>
                    <a:spcPct val="90000"/>
                  </a:lnSpc>
                  <a:spcBef>
                    <a:spcPct val="0"/>
                  </a:spcBef>
                  <a:spcAft>
                    <a:spcPct val="35000"/>
                  </a:spcAft>
                </a:pPr>
                <a:endParaRPr lang="en-US" sz="1600" b="1" dirty="0">
                  <a:solidFill>
                    <a:prstClr val="white">
                      <a:lumMod val="65000"/>
                    </a:prstClr>
                  </a:solidFill>
                  <a:cs typeface="+mn-ea"/>
                  <a:sym typeface="+mn-lt"/>
                </a:endParaRPr>
              </a:p>
              <a:p>
                <a:pPr algn="ctr" defTabSz="710565">
                  <a:lnSpc>
                    <a:spcPct val="90000"/>
                  </a:lnSpc>
                  <a:spcBef>
                    <a:spcPct val="0"/>
                  </a:spcBef>
                  <a:spcAft>
                    <a:spcPct val="35000"/>
                  </a:spcAft>
                </a:pPr>
                <a:r>
                  <a:rPr lang="en-US" sz="1600" b="1" dirty="0">
                    <a:solidFill>
                      <a:prstClr val="white">
                        <a:lumMod val="65000"/>
                      </a:prstClr>
                    </a:solidFill>
                    <a:cs typeface="+mn-ea"/>
                    <a:sym typeface="+mn-lt"/>
                  </a:rPr>
                  <a:t>Proposal</a:t>
                </a:r>
              </a:p>
            </p:txBody>
          </p:sp>
          <p:sp>
            <p:nvSpPr>
              <p:cNvPr id="16" name="Isosceles Triangle 15"/>
              <p:cNvSpPr/>
              <p:nvPr/>
            </p:nvSpPr>
            <p:spPr>
              <a:xfrm>
                <a:off x="5925450" y="1061088"/>
                <a:ext cx="281847" cy="281847"/>
              </a:xfrm>
              <a:prstGeom prst="triangle">
                <a:avLst>
                  <a:gd name="adj" fmla="val 100000"/>
                </a:avLst>
              </a:pr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zh-CN" altLang="en-US">
                  <a:solidFill>
                    <a:prstClr val="white"/>
                  </a:solidFill>
                  <a:cs typeface="+mn-ea"/>
                  <a:sym typeface="+mn-lt"/>
                </a:endParaRPr>
              </a:p>
            </p:txBody>
          </p:sp>
          <p:sp>
            <p:nvSpPr>
              <p:cNvPr id="17" name="L-Shape 16"/>
              <p:cNvSpPr/>
              <p:nvPr/>
            </p:nvSpPr>
            <p:spPr>
              <a:xfrm rot="5400000">
                <a:off x="6708184" y="730391"/>
                <a:ext cx="994371" cy="1654611"/>
              </a:xfrm>
              <a:prstGeom prst="corner">
                <a:avLst>
                  <a:gd name="adj1" fmla="val 16120"/>
                  <a:gd name="adj2" fmla="val 16110"/>
                </a:avLst>
              </a:prstGeom>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zh-CN" altLang="en-US">
                  <a:solidFill>
                    <a:prstClr val="white"/>
                  </a:solidFill>
                  <a:cs typeface="+mn-ea"/>
                  <a:sym typeface="+mn-lt"/>
                </a:endParaRPr>
              </a:p>
            </p:txBody>
          </p:sp>
          <p:sp>
            <p:nvSpPr>
              <p:cNvPr id="19" name="Freeform 18"/>
              <p:cNvSpPr/>
              <p:nvPr/>
            </p:nvSpPr>
            <p:spPr>
              <a:xfrm>
                <a:off x="6542199" y="1224762"/>
                <a:ext cx="1493792" cy="1309396"/>
              </a:xfrm>
              <a:custGeom>
                <a:avLst/>
                <a:gdLst>
                  <a:gd name="connsiteX0" fmla="*/ 0 w 1493792"/>
                  <a:gd name="connsiteY0" fmla="*/ 0 h 1309396"/>
                  <a:gd name="connsiteX1" fmla="*/ 1493792 w 1493792"/>
                  <a:gd name="connsiteY1" fmla="*/ 0 h 1309396"/>
                  <a:gd name="connsiteX2" fmla="*/ 1493792 w 1493792"/>
                  <a:gd name="connsiteY2" fmla="*/ 1309396 h 1309396"/>
                  <a:gd name="connsiteX3" fmla="*/ 0 w 1493792"/>
                  <a:gd name="connsiteY3" fmla="*/ 1309396 h 1309396"/>
                  <a:gd name="connsiteX4" fmla="*/ 0 w 1493792"/>
                  <a:gd name="connsiteY4" fmla="*/ 0 h 13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3792" h="1309396">
                    <a:moveTo>
                      <a:pt x="0" y="0"/>
                    </a:moveTo>
                    <a:lnTo>
                      <a:pt x="1493792" y="0"/>
                    </a:lnTo>
                    <a:lnTo>
                      <a:pt x="1493792" y="1309396"/>
                    </a:lnTo>
                    <a:lnTo>
                      <a:pt x="0" y="1309396"/>
                    </a:lnTo>
                    <a:lnTo>
                      <a:pt x="0" y="0"/>
                    </a:lnTo>
                    <a:close/>
                  </a:path>
                </a:pathLst>
              </a:custGeom>
              <a:ln>
                <a:noFill/>
              </a:ln>
            </p:spPr>
            <p:style>
              <a:lnRef idx="0">
                <a:scrgbClr r="0" g="0" b="0"/>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algn="ctr" defTabSz="710565">
                  <a:lnSpc>
                    <a:spcPct val="90000"/>
                  </a:lnSpc>
                  <a:spcBef>
                    <a:spcPct val="0"/>
                  </a:spcBef>
                  <a:spcAft>
                    <a:spcPct val="35000"/>
                  </a:spcAft>
                </a:pPr>
                <a:endParaRPr lang="en-US" sz="1600" b="1" dirty="0">
                  <a:solidFill>
                    <a:prstClr val="white">
                      <a:lumMod val="65000"/>
                    </a:prstClr>
                  </a:solidFill>
                  <a:cs typeface="+mn-ea"/>
                  <a:sym typeface="+mn-lt"/>
                </a:endParaRPr>
              </a:p>
              <a:p>
                <a:pPr algn="ctr" defTabSz="710565">
                  <a:lnSpc>
                    <a:spcPct val="90000"/>
                  </a:lnSpc>
                  <a:spcBef>
                    <a:spcPct val="0"/>
                  </a:spcBef>
                  <a:spcAft>
                    <a:spcPct val="35000"/>
                  </a:spcAft>
                </a:pPr>
                <a:endParaRPr lang="en-US" sz="1600" b="1" dirty="0">
                  <a:solidFill>
                    <a:prstClr val="white">
                      <a:lumMod val="65000"/>
                    </a:prstClr>
                  </a:solidFill>
                  <a:cs typeface="+mn-ea"/>
                  <a:sym typeface="+mn-lt"/>
                </a:endParaRPr>
              </a:p>
              <a:p>
                <a:pPr algn="ctr" defTabSz="710565">
                  <a:lnSpc>
                    <a:spcPct val="90000"/>
                  </a:lnSpc>
                  <a:spcBef>
                    <a:spcPct val="0"/>
                  </a:spcBef>
                  <a:spcAft>
                    <a:spcPct val="35000"/>
                  </a:spcAft>
                </a:pPr>
                <a:r>
                  <a:rPr lang="en-US" sz="1600" b="1" dirty="0">
                    <a:solidFill>
                      <a:prstClr val="white">
                        <a:lumMod val="65000"/>
                      </a:prstClr>
                    </a:solidFill>
                    <a:cs typeface="+mn-ea"/>
                    <a:sym typeface="+mn-lt"/>
                  </a:rPr>
                  <a:t>Revisions</a:t>
                </a:r>
              </a:p>
            </p:txBody>
          </p:sp>
        </p:grpSp>
        <p:sp>
          <p:nvSpPr>
            <p:cNvPr id="5" name="Freeform 6"/>
            <p:cNvSpPr>
              <a:spLocks noEditPoints="1"/>
            </p:cNvSpPr>
            <p:nvPr/>
          </p:nvSpPr>
          <p:spPr bwMode="auto">
            <a:xfrm>
              <a:off x="1670476" y="2742036"/>
              <a:ext cx="265075" cy="282369"/>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chemeClr val="accent2"/>
            </a:solidFill>
            <a:ln>
              <a:noFill/>
            </a:ln>
          </p:spPr>
          <p:txBody>
            <a:bodyPr vert="horz" wrap="square" lIns="121920" tIns="60960" rIns="121920" bIns="60960" numCol="1" anchor="t" anchorCtr="0" compatLnSpc="1"/>
            <a:lstStyle/>
            <a:p>
              <a:endParaRPr lang="en-US" sz="2400" dirty="0">
                <a:solidFill>
                  <a:srgbClr val="5C5C5C"/>
                </a:solidFill>
                <a:cs typeface="+mn-ea"/>
                <a:sym typeface="+mn-lt"/>
              </a:endParaRPr>
            </a:p>
          </p:txBody>
        </p:sp>
        <p:sp>
          <p:nvSpPr>
            <p:cNvPr id="10" name="Freeform 11"/>
            <p:cNvSpPr>
              <a:spLocks noEditPoints="1"/>
            </p:cNvSpPr>
            <p:nvPr/>
          </p:nvSpPr>
          <p:spPr bwMode="auto">
            <a:xfrm>
              <a:off x="3421054" y="2262460"/>
              <a:ext cx="341635" cy="341997"/>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accent4"/>
            </a:solidFill>
            <a:ln>
              <a:noFill/>
            </a:ln>
          </p:spPr>
          <p:txBody>
            <a:bodyPr vert="horz" wrap="square" lIns="121920" tIns="60960" rIns="121920" bIns="60960" numCol="1" anchor="t" anchorCtr="0" compatLnSpc="1"/>
            <a:lstStyle/>
            <a:p>
              <a:endParaRPr lang="en-US" sz="2400" dirty="0">
                <a:solidFill>
                  <a:srgbClr val="5C5C5C"/>
                </a:solidFill>
                <a:cs typeface="+mn-ea"/>
                <a:sym typeface="+mn-lt"/>
              </a:endParaRPr>
            </a:p>
          </p:txBody>
        </p:sp>
        <p:sp>
          <p:nvSpPr>
            <p:cNvPr id="18" name="Freeform 21"/>
            <p:cNvSpPr>
              <a:spLocks noEditPoints="1"/>
            </p:cNvSpPr>
            <p:nvPr/>
          </p:nvSpPr>
          <p:spPr bwMode="auto">
            <a:xfrm>
              <a:off x="5260421" y="1815087"/>
              <a:ext cx="291029" cy="291948"/>
            </a:xfrm>
            <a:custGeom>
              <a:avLst/>
              <a:gdLst>
                <a:gd name="T0" fmla="*/ 390 w 403"/>
                <a:gd name="T1" fmla="*/ 150 h 404"/>
                <a:gd name="T2" fmla="*/ 241 w 403"/>
                <a:gd name="T3" fmla="*/ 110 h 404"/>
                <a:gd name="T4" fmla="*/ 215 w 403"/>
                <a:gd name="T5" fmla="*/ 13 h 404"/>
                <a:gd name="T6" fmla="*/ 195 w 403"/>
                <a:gd name="T7" fmla="*/ 2 h 404"/>
                <a:gd name="T8" fmla="*/ 14 w 403"/>
                <a:gd name="T9" fmla="*/ 51 h 404"/>
                <a:gd name="T10" fmla="*/ 2 w 403"/>
                <a:gd name="T11" fmla="*/ 70 h 404"/>
                <a:gd name="T12" fmla="*/ 67 w 403"/>
                <a:gd name="T13" fmla="*/ 311 h 404"/>
                <a:gd name="T14" fmla="*/ 86 w 403"/>
                <a:gd name="T15" fmla="*/ 322 h 404"/>
                <a:gd name="T16" fmla="*/ 159 w 403"/>
                <a:gd name="T17" fmla="*/ 302 h 404"/>
                <a:gd name="T18" fmla="*/ 149 w 403"/>
                <a:gd name="T19" fmla="*/ 339 h 404"/>
                <a:gd name="T20" fmla="*/ 160 w 403"/>
                <a:gd name="T21" fmla="*/ 358 h 404"/>
                <a:gd name="T22" fmla="*/ 322 w 403"/>
                <a:gd name="T23" fmla="*/ 401 h 404"/>
                <a:gd name="T24" fmla="*/ 342 w 403"/>
                <a:gd name="T25" fmla="*/ 391 h 404"/>
                <a:gd name="T26" fmla="*/ 401 w 403"/>
                <a:gd name="T27" fmla="*/ 169 h 404"/>
                <a:gd name="T28" fmla="*/ 390 w 403"/>
                <a:gd name="T29" fmla="*/ 150 h 404"/>
                <a:gd name="T30" fmla="*/ 34 w 403"/>
                <a:gd name="T31" fmla="*/ 75 h 404"/>
                <a:gd name="T32" fmla="*/ 191 w 403"/>
                <a:gd name="T33" fmla="*/ 33 h 404"/>
                <a:gd name="T34" fmla="*/ 249 w 403"/>
                <a:gd name="T35" fmla="*/ 249 h 404"/>
                <a:gd name="T36" fmla="*/ 92 w 403"/>
                <a:gd name="T37" fmla="*/ 291 h 404"/>
                <a:gd name="T38" fmla="*/ 34 w 403"/>
                <a:gd name="T39" fmla="*/ 75 h 404"/>
                <a:gd name="T40" fmla="*/ 315 w 403"/>
                <a:gd name="T41" fmla="*/ 371 h 404"/>
                <a:gd name="T42" fmla="*/ 179 w 403"/>
                <a:gd name="T43" fmla="*/ 334 h 404"/>
                <a:gd name="T44" fmla="*/ 190 w 403"/>
                <a:gd name="T45" fmla="*/ 294 h 404"/>
                <a:gd name="T46" fmla="*/ 268 w 403"/>
                <a:gd name="T47" fmla="*/ 273 h 404"/>
                <a:gd name="T48" fmla="*/ 279 w 403"/>
                <a:gd name="T49" fmla="*/ 254 h 404"/>
                <a:gd name="T50" fmla="*/ 249 w 403"/>
                <a:gd name="T51" fmla="*/ 142 h 404"/>
                <a:gd name="T52" fmla="*/ 368 w 403"/>
                <a:gd name="T53" fmla="*/ 174 h 404"/>
                <a:gd name="T54" fmla="*/ 315 w 403"/>
                <a:gd name="T55" fmla="*/ 37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chemeClr val="accent6"/>
            </a:solidFill>
            <a:ln>
              <a:noFill/>
            </a:ln>
          </p:spPr>
          <p:txBody>
            <a:bodyPr vert="horz" wrap="square" lIns="121920" tIns="60960" rIns="121920" bIns="60960" numCol="1" anchor="t" anchorCtr="0" compatLnSpc="1"/>
            <a:lstStyle/>
            <a:p>
              <a:endParaRPr lang="en-US" sz="2400" dirty="0">
                <a:solidFill>
                  <a:srgbClr val="5C5C5C"/>
                </a:solidFill>
                <a:cs typeface="+mn-ea"/>
                <a:sym typeface="+mn-lt"/>
              </a:endParaRPr>
            </a:p>
          </p:txBody>
        </p:sp>
        <p:sp>
          <p:nvSpPr>
            <p:cNvPr id="21" name="Freeform 26"/>
            <p:cNvSpPr/>
            <p:nvPr/>
          </p:nvSpPr>
          <p:spPr bwMode="auto">
            <a:xfrm>
              <a:off x="7144101" y="1406058"/>
              <a:ext cx="239577" cy="24846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accent3"/>
            </a:solidFill>
            <a:ln>
              <a:noFill/>
            </a:ln>
          </p:spPr>
          <p:txBody>
            <a:bodyPr vert="horz" wrap="square" lIns="121920" tIns="60960" rIns="121920" bIns="60960" numCol="1" anchor="t" anchorCtr="0" compatLnSpc="1"/>
            <a:lstStyle/>
            <a:p>
              <a:endParaRPr lang="en-US" sz="2400" dirty="0">
                <a:solidFill>
                  <a:srgbClr val="5C5C5C"/>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2000"/>
                                        <p:tgtEl>
                                          <p:spTgt spid="20"/>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Content Placeholder 2"/>
          <p:cNvSpPr>
            <a:spLocks noGrp="1"/>
          </p:cNvSpPr>
          <p:nvPr>
            <p:ph idx="4294967295"/>
          </p:nvPr>
        </p:nvSpPr>
        <p:spPr>
          <a:xfrm>
            <a:off x="0" y="4948238"/>
            <a:ext cx="3667125" cy="688975"/>
          </a:xfrm>
        </p:spPr>
        <p:txBody>
          <a:bodyPr>
            <a:noAutofit/>
          </a:bodyPr>
          <a:lstStyle/>
          <a:p>
            <a:pPr marL="0" indent="0">
              <a:buNone/>
            </a:pPr>
            <a:r>
              <a:rPr lang="en-US" sz="1200" dirty="0">
                <a:cs typeface="+mn-ea"/>
                <a:sym typeface="+mn-lt"/>
              </a:rPr>
              <a:t>Lorem Ipsum has been the industry's standard dummy text ever since the 1500s, when an unknown printer took a galley of type and scrambled it to make a type specimen book.</a:t>
            </a:r>
          </a:p>
        </p:txBody>
      </p:sp>
      <p:graphicFrame>
        <p:nvGraphicFramePr>
          <p:cNvPr id="2" name="Chart 1"/>
          <p:cNvGraphicFramePr/>
          <p:nvPr/>
        </p:nvGraphicFramePr>
        <p:xfrm>
          <a:off x="719403" y="1988840"/>
          <a:ext cx="5242188" cy="2613323"/>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Group 5"/>
          <p:cNvGrpSpPr/>
          <p:nvPr/>
        </p:nvGrpSpPr>
        <p:grpSpPr>
          <a:xfrm>
            <a:off x="7134927" y="1849559"/>
            <a:ext cx="4049639" cy="1344149"/>
            <a:chOff x="5351195" y="1387169"/>
            <a:chExt cx="3037229" cy="1008112"/>
          </a:xfrm>
        </p:grpSpPr>
        <p:sp>
          <p:nvSpPr>
            <p:cNvPr id="10" name="Content Placeholder 2"/>
            <p:cNvSpPr txBox="1"/>
            <p:nvPr/>
          </p:nvSpPr>
          <p:spPr>
            <a:xfrm>
              <a:off x="5364088" y="1802052"/>
              <a:ext cx="3024336" cy="593229"/>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200" dirty="0">
                  <a:solidFill>
                    <a:prstClr val="white">
                      <a:lumMod val="65000"/>
                    </a:prstClr>
                  </a:solidFill>
                  <a:cs typeface="+mn-ea"/>
                  <a:sym typeface="+mn-lt"/>
                </a:rPr>
                <a:t>Lorem ipsum dolor sit amet, </a:t>
              </a:r>
              <a:r>
                <a:rPr lang="en-US" sz="1200" b="1" dirty="0">
                  <a:solidFill>
                    <a:prstClr val="white">
                      <a:lumMod val="50000"/>
                    </a:prstClr>
                  </a:solidFill>
                  <a:cs typeface="+mn-ea"/>
                  <a:sym typeface="+mn-lt"/>
                </a:rPr>
                <a:t>consectetur adipiscing elit. </a:t>
              </a:r>
            </a:p>
            <a:p>
              <a:pPr marL="0" indent="0">
                <a:buFont typeface="Arial" panose="020B0604020202020204" pitchFamily="34" charset="0"/>
                <a:buNone/>
              </a:pPr>
              <a:r>
                <a:rPr lang="en-US" sz="1200" dirty="0">
                  <a:solidFill>
                    <a:prstClr val="white">
                      <a:lumMod val="65000"/>
                    </a:prstClr>
                  </a:solidFill>
                  <a:cs typeface="+mn-ea"/>
                  <a:sym typeface="+mn-lt"/>
                </a:rPr>
                <a:t>Curabitur elementum posuere pretium. Quisque nibh dolor, dignissim ac dignissim ut, luctus ac urna. </a:t>
              </a:r>
            </a:p>
          </p:txBody>
        </p:sp>
        <p:sp>
          <p:nvSpPr>
            <p:cNvPr id="11" name="Title 13"/>
            <p:cNvSpPr txBox="1"/>
            <p:nvPr/>
          </p:nvSpPr>
          <p:spPr>
            <a:xfrm>
              <a:off x="5351195" y="1387169"/>
              <a:ext cx="2884425" cy="532285"/>
            </a:xfrm>
            <a:prstGeom prst="rect">
              <a:avLst/>
            </a:prstGeom>
          </p:spPr>
          <p:txBody>
            <a:bodyPr vert="horz" lIns="121920" tIns="60960" rIns="121920" bIns="6096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dirty="0">
                  <a:solidFill>
                    <a:srgbClr val="5C5C5C">
                      <a:lumMod val="65000"/>
                      <a:lumOff val="35000"/>
                    </a:srgbClr>
                  </a:solidFill>
                  <a:latin typeface="微軟正黑體 Light" panose="020B0304030504040204"/>
                  <a:cs typeface="+mn-ea"/>
                  <a:sym typeface="+mn-lt"/>
                </a:rPr>
                <a:t>Series 1</a:t>
              </a:r>
            </a:p>
          </p:txBody>
        </p:sp>
      </p:grpSp>
      <p:grpSp>
        <p:nvGrpSpPr>
          <p:cNvPr id="7" name="Group 6"/>
          <p:cNvGrpSpPr/>
          <p:nvPr/>
        </p:nvGrpSpPr>
        <p:grpSpPr>
          <a:xfrm>
            <a:off x="7134927" y="3202246"/>
            <a:ext cx="4049639" cy="1344149"/>
            <a:chOff x="5351195" y="2401684"/>
            <a:chExt cx="3037229" cy="1008112"/>
          </a:xfrm>
        </p:grpSpPr>
        <p:sp>
          <p:nvSpPr>
            <p:cNvPr id="20" name="Content Placeholder 2"/>
            <p:cNvSpPr txBox="1"/>
            <p:nvPr/>
          </p:nvSpPr>
          <p:spPr>
            <a:xfrm>
              <a:off x="5364088" y="2816567"/>
              <a:ext cx="3024336" cy="593229"/>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200" dirty="0">
                  <a:solidFill>
                    <a:prstClr val="white">
                      <a:lumMod val="65000"/>
                    </a:prstClr>
                  </a:solidFill>
                  <a:cs typeface="+mn-ea"/>
                  <a:sym typeface="+mn-lt"/>
                </a:rPr>
                <a:t>Lorem ipsum dolor sit amet, </a:t>
              </a:r>
              <a:r>
                <a:rPr lang="en-US" sz="1200" b="1" dirty="0">
                  <a:solidFill>
                    <a:prstClr val="white">
                      <a:lumMod val="50000"/>
                    </a:prstClr>
                  </a:solidFill>
                  <a:cs typeface="+mn-ea"/>
                  <a:sym typeface="+mn-lt"/>
                </a:rPr>
                <a:t>consectetur adipiscing elit. </a:t>
              </a:r>
            </a:p>
            <a:p>
              <a:pPr marL="0" indent="0">
                <a:buFont typeface="Arial" panose="020B0604020202020204" pitchFamily="34" charset="0"/>
                <a:buNone/>
              </a:pPr>
              <a:r>
                <a:rPr lang="en-US" sz="1200" dirty="0">
                  <a:solidFill>
                    <a:prstClr val="white">
                      <a:lumMod val="65000"/>
                    </a:prstClr>
                  </a:solidFill>
                  <a:cs typeface="+mn-ea"/>
                  <a:sym typeface="+mn-lt"/>
                </a:rPr>
                <a:t>Curabitur elementum posuere pretium. Quisque nibh dolor, dignissim ac dignissim ut, luctus ac urna. </a:t>
              </a:r>
            </a:p>
          </p:txBody>
        </p:sp>
        <p:sp>
          <p:nvSpPr>
            <p:cNvPr id="21" name="Title 13"/>
            <p:cNvSpPr txBox="1"/>
            <p:nvPr/>
          </p:nvSpPr>
          <p:spPr>
            <a:xfrm>
              <a:off x="5351195" y="2401684"/>
              <a:ext cx="2884425" cy="532285"/>
            </a:xfrm>
            <a:prstGeom prst="rect">
              <a:avLst/>
            </a:prstGeom>
          </p:spPr>
          <p:txBody>
            <a:bodyPr vert="horz" lIns="121920" tIns="60960" rIns="121920" bIns="6096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dirty="0">
                  <a:solidFill>
                    <a:srgbClr val="5C5C5C">
                      <a:lumMod val="65000"/>
                      <a:lumOff val="35000"/>
                    </a:srgbClr>
                  </a:solidFill>
                  <a:latin typeface="微軟正黑體 Light" panose="020B0304030504040204"/>
                  <a:cs typeface="+mn-ea"/>
                  <a:sym typeface="+mn-lt"/>
                </a:rPr>
                <a:t>Series 2</a:t>
              </a:r>
            </a:p>
          </p:txBody>
        </p:sp>
      </p:grpSp>
      <p:grpSp>
        <p:nvGrpSpPr>
          <p:cNvPr id="9" name="Group 8"/>
          <p:cNvGrpSpPr/>
          <p:nvPr/>
        </p:nvGrpSpPr>
        <p:grpSpPr>
          <a:xfrm>
            <a:off x="7134927" y="4571375"/>
            <a:ext cx="4049639" cy="1344149"/>
            <a:chOff x="5351195" y="3428531"/>
            <a:chExt cx="3037229" cy="1008112"/>
          </a:xfrm>
        </p:grpSpPr>
        <p:sp>
          <p:nvSpPr>
            <p:cNvPr id="26" name="Content Placeholder 2"/>
            <p:cNvSpPr txBox="1"/>
            <p:nvPr/>
          </p:nvSpPr>
          <p:spPr>
            <a:xfrm>
              <a:off x="5364088" y="3843414"/>
              <a:ext cx="3024336" cy="593229"/>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200" dirty="0">
                  <a:solidFill>
                    <a:prstClr val="white">
                      <a:lumMod val="65000"/>
                    </a:prstClr>
                  </a:solidFill>
                  <a:cs typeface="+mn-ea"/>
                  <a:sym typeface="+mn-lt"/>
                </a:rPr>
                <a:t>Lorem ipsum dolor sit amet, </a:t>
              </a:r>
              <a:r>
                <a:rPr lang="en-US" sz="1200" b="1" dirty="0">
                  <a:solidFill>
                    <a:prstClr val="white">
                      <a:lumMod val="50000"/>
                    </a:prstClr>
                  </a:solidFill>
                  <a:cs typeface="+mn-ea"/>
                  <a:sym typeface="+mn-lt"/>
                </a:rPr>
                <a:t>consectetur adipiscing elit. </a:t>
              </a:r>
            </a:p>
            <a:p>
              <a:pPr marL="0" indent="0">
                <a:buFont typeface="Arial" panose="020B0604020202020204" pitchFamily="34" charset="0"/>
                <a:buNone/>
              </a:pPr>
              <a:r>
                <a:rPr lang="en-US" sz="1200" dirty="0">
                  <a:solidFill>
                    <a:prstClr val="white">
                      <a:lumMod val="65000"/>
                    </a:prstClr>
                  </a:solidFill>
                  <a:cs typeface="+mn-ea"/>
                  <a:sym typeface="+mn-lt"/>
                </a:rPr>
                <a:t>Curabitur elementum posuere pretium. Quisque nibh dolor, dignissim ac dignissim ut, luctus ac urna. </a:t>
              </a:r>
            </a:p>
          </p:txBody>
        </p:sp>
        <p:sp>
          <p:nvSpPr>
            <p:cNvPr id="27" name="Title 13"/>
            <p:cNvSpPr txBox="1"/>
            <p:nvPr/>
          </p:nvSpPr>
          <p:spPr>
            <a:xfrm>
              <a:off x="5351195" y="3428531"/>
              <a:ext cx="2884425" cy="532285"/>
            </a:xfrm>
            <a:prstGeom prst="rect">
              <a:avLst/>
            </a:prstGeom>
          </p:spPr>
          <p:txBody>
            <a:bodyPr vert="horz" lIns="121920" tIns="60960" rIns="121920" bIns="6096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dirty="0">
                  <a:solidFill>
                    <a:srgbClr val="5C5C5C">
                      <a:lumMod val="65000"/>
                      <a:lumOff val="35000"/>
                    </a:srgbClr>
                  </a:solidFill>
                  <a:latin typeface="微軟正黑體 Light" panose="020B0304030504040204"/>
                  <a:cs typeface="+mn-ea"/>
                  <a:sym typeface="+mn-lt"/>
                </a:rPr>
                <a:t>Series 3</a:t>
              </a:r>
            </a:p>
          </p:txBody>
        </p:sp>
      </p:grpSp>
      <p:grpSp>
        <p:nvGrpSpPr>
          <p:cNvPr id="3" name="Group 2"/>
          <p:cNvGrpSpPr/>
          <p:nvPr/>
        </p:nvGrpSpPr>
        <p:grpSpPr>
          <a:xfrm>
            <a:off x="6500801" y="2028905"/>
            <a:ext cx="633671" cy="633671"/>
            <a:chOff x="4875600" y="1521678"/>
            <a:chExt cx="475253" cy="475253"/>
          </a:xfrm>
        </p:grpSpPr>
        <p:sp>
          <p:nvSpPr>
            <p:cNvPr id="12" name="Oval 11"/>
            <p:cNvSpPr/>
            <p:nvPr/>
          </p:nvSpPr>
          <p:spPr>
            <a:xfrm>
              <a:off x="4875600" y="1521678"/>
              <a:ext cx="475253" cy="47525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cs typeface="+mn-ea"/>
                <a:sym typeface="+mn-lt"/>
              </a:endParaRPr>
            </a:p>
          </p:txBody>
        </p:sp>
        <p:sp>
          <p:nvSpPr>
            <p:cNvPr id="8" name="Freeform 6"/>
            <p:cNvSpPr>
              <a:spLocks noEditPoints="1"/>
            </p:cNvSpPr>
            <p:nvPr/>
          </p:nvSpPr>
          <p:spPr bwMode="auto">
            <a:xfrm>
              <a:off x="5049721" y="1651994"/>
              <a:ext cx="127010" cy="214619"/>
            </a:xfrm>
            <a:custGeom>
              <a:avLst/>
              <a:gdLst>
                <a:gd name="T0" fmla="*/ 192 w 232"/>
                <a:gd name="T1" fmla="*/ 0 h 392"/>
                <a:gd name="T2" fmla="*/ 40 w 232"/>
                <a:gd name="T3" fmla="*/ 0 h 392"/>
                <a:gd name="T4" fmla="*/ 0 w 232"/>
                <a:gd name="T5" fmla="*/ 40 h 392"/>
                <a:gd name="T6" fmla="*/ 0 w 232"/>
                <a:gd name="T7" fmla="*/ 352 h 392"/>
                <a:gd name="T8" fmla="*/ 40 w 232"/>
                <a:gd name="T9" fmla="*/ 392 h 392"/>
                <a:gd name="T10" fmla="*/ 192 w 232"/>
                <a:gd name="T11" fmla="*/ 392 h 392"/>
                <a:gd name="T12" fmla="*/ 232 w 232"/>
                <a:gd name="T13" fmla="*/ 352 h 392"/>
                <a:gd name="T14" fmla="*/ 232 w 232"/>
                <a:gd name="T15" fmla="*/ 40 h 392"/>
                <a:gd name="T16" fmla="*/ 192 w 232"/>
                <a:gd name="T17" fmla="*/ 0 h 392"/>
                <a:gd name="T18" fmla="*/ 116 w 232"/>
                <a:gd name="T19" fmla="*/ 376 h 392"/>
                <a:gd name="T20" fmla="*/ 88 w 232"/>
                <a:gd name="T21" fmla="*/ 356 h 392"/>
                <a:gd name="T22" fmla="*/ 116 w 232"/>
                <a:gd name="T23" fmla="*/ 336 h 392"/>
                <a:gd name="T24" fmla="*/ 144 w 232"/>
                <a:gd name="T25" fmla="*/ 356 h 392"/>
                <a:gd name="T26" fmla="*/ 116 w 232"/>
                <a:gd name="T27" fmla="*/ 376 h 392"/>
                <a:gd name="T28" fmla="*/ 200 w 232"/>
                <a:gd name="T29" fmla="*/ 316 h 392"/>
                <a:gd name="T30" fmla="*/ 32 w 232"/>
                <a:gd name="T31" fmla="*/ 316 h 392"/>
                <a:gd name="T32" fmla="*/ 32 w 232"/>
                <a:gd name="T33" fmla="*/ 52 h 392"/>
                <a:gd name="T34" fmla="*/ 200 w 232"/>
                <a:gd name="T35" fmla="*/ 52 h 392"/>
                <a:gd name="T36" fmla="*/ 200 w 232"/>
                <a:gd name="T37" fmla="*/ 31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2" h="392">
                  <a:moveTo>
                    <a:pt x="192" y="0"/>
                  </a:moveTo>
                  <a:cubicBezTo>
                    <a:pt x="40" y="0"/>
                    <a:pt x="40" y="0"/>
                    <a:pt x="40" y="0"/>
                  </a:cubicBezTo>
                  <a:cubicBezTo>
                    <a:pt x="18" y="0"/>
                    <a:pt x="0" y="18"/>
                    <a:pt x="0" y="40"/>
                  </a:cubicBezTo>
                  <a:cubicBezTo>
                    <a:pt x="0" y="352"/>
                    <a:pt x="0" y="352"/>
                    <a:pt x="0" y="352"/>
                  </a:cubicBezTo>
                  <a:cubicBezTo>
                    <a:pt x="0" y="374"/>
                    <a:pt x="18" y="392"/>
                    <a:pt x="40" y="392"/>
                  </a:cubicBezTo>
                  <a:cubicBezTo>
                    <a:pt x="192" y="392"/>
                    <a:pt x="192" y="392"/>
                    <a:pt x="192" y="392"/>
                  </a:cubicBezTo>
                  <a:cubicBezTo>
                    <a:pt x="214" y="392"/>
                    <a:pt x="232" y="374"/>
                    <a:pt x="232" y="352"/>
                  </a:cubicBezTo>
                  <a:cubicBezTo>
                    <a:pt x="232" y="40"/>
                    <a:pt x="232" y="40"/>
                    <a:pt x="232" y="40"/>
                  </a:cubicBezTo>
                  <a:cubicBezTo>
                    <a:pt x="232" y="18"/>
                    <a:pt x="214" y="0"/>
                    <a:pt x="192" y="0"/>
                  </a:cubicBezTo>
                  <a:close/>
                  <a:moveTo>
                    <a:pt x="116" y="376"/>
                  </a:moveTo>
                  <a:cubicBezTo>
                    <a:pt x="101" y="376"/>
                    <a:pt x="88" y="367"/>
                    <a:pt x="88" y="356"/>
                  </a:cubicBezTo>
                  <a:cubicBezTo>
                    <a:pt x="88" y="345"/>
                    <a:pt x="101" y="336"/>
                    <a:pt x="116" y="336"/>
                  </a:cubicBezTo>
                  <a:cubicBezTo>
                    <a:pt x="131" y="336"/>
                    <a:pt x="144" y="345"/>
                    <a:pt x="144" y="356"/>
                  </a:cubicBezTo>
                  <a:cubicBezTo>
                    <a:pt x="144" y="367"/>
                    <a:pt x="131" y="376"/>
                    <a:pt x="116" y="376"/>
                  </a:cubicBezTo>
                  <a:close/>
                  <a:moveTo>
                    <a:pt x="200" y="316"/>
                  </a:moveTo>
                  <a:cubicBezTo>
                    <a:pt x="32" y="316"/>
                    <a:pt x="32" y="316"/>
                    <a:pt x="32" y="316"/>
                  </a:cubicBezTo>
                  <a:cubicBezTo>
                    <a:pt x="32" y="52"/>
                    <a:pt x="32" y="52"/>
                    <a:pt x="32" y="52"/>
                  </a:cubicBezTo>
                  <a:cubicBezTo>
                    <a:pt x="200" y="52"/>
                    <a:pt x="200" y="52"/>
                    <a:pt x="200" y="52"/>
                  </a:cubicBezTo>
                  <a:lnTo>
                    <a:pt x="200" y="316"/>
                  </a:lnTo>
                  <a:close/>
                </a:path>
              </a:pathLst>
            </a:custGeom>
            <a:solidFill>
              <a:schemeClr val="bg1"/>
            </a:solidFill>
            <a:ln>
              <a:noFill/>
            </a:ln>
          </p:spPr>
          <p:txBody>
            <a:bodyPr vert="horz" wrap="square" lIns="121920" tIns="60960" rIns="121920" bIns="60960" numCol="1" anchor="t" anchorCtr="0" compatLnSpc="1"/>
            <a:lstStyle/>
            <a:p>
              <a:endParaRPr lang="en-US" sz="2400" dirty="0">
                <a:solidFill>
                  <a:srgbClr val="5C5C5C"/>
                </a:solidFill>
                <a:cs typeface="+mn-ea"/>
                <a:sym typeface="+mn-lt"/>
              </a:endParaRPr>
            </a:p>
          </p:txBody>
        </p:sp>
      </p:grpSp>
      <p:grpSp>
        <p:nvGrpSpPr>
          <p:cNvPr id="4" name="Group 3"/>
          <p:cNvGrpSpPr/>
          <p:nvPr/>
        </p:nvGrpSpPr>
        <p:grpSpPr>
          <a:xfrm>
            <a:off x="6500801" y="3381591"/>
            <a:ext cx="633671" cy="633671"/>
            <a:chOff x="4875600" y="2536193"/>
            <a:chExt cx="475253" cy="475253"/>
          </a:xfrm>
        </p:grpSpPr>
        <p:sp>
          <p:nvSpPr>
            <p:cNvPr id="23" name="Oval 22"/>
            <p:cNvSpPr/>
            <p:nvPr/>
          </p:nvSpPr>
          <p:spPr>
            <a:xfrm>
              <a:off x="4875600" y="2536193"/>
              <a:ext cx="475253" cy="47525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cs typeface="+mn-ea"/>
                <a:sym typeface="+mn-lt"/>
              </a:endParaRPr>
            </a:p>
          </p:txBody>
        </p:sp>
        <p:sp>
          <p:nvSpPr>
            <p:cNvPr id="31" name="Freeform 11"/>
            <p:cNvSpPr/>
            <p:nvPr/>
          </p:nvSpPr>
          <p:spPr bwMode="auto">
            <a:xfrm>
              <a:off x="5015568" y="2676392"/>
              <a:ext cx="195315" cy="194853"/>
            </a:xfrm>
            <a:custGeom>
              <a:avLst/>
              <a:gdLst>
                <a:gd name="T0" fmla="*/ 208 w 358"/>
                <a:gd name="T1" fmla="*/ 207 h 357"/>
                <a:gd name="T2" fmla="*/ 126 w 358"/>
                <a:gd name="T3" fmla="*/ 255 h 357"/>
                <a:gd name="T4" fmla="*/ 46 w 358"/>
                <a:gd name="T5" fmla="*/ 253 h 357"/>
                <a:gd name="T6" fmla="*/ 56 w 358"/>
                <a:gd name="T7" fmla="*/ 334 h 357"/>
                <a:gd name="T8" fmla="*/ 251 w 358"/>
                <a:gd name="T9" fmla="*/ 250 h 357"/>
                <a:gd name="T10" fmla="*/ 335 w 358"/>
                <a:gd name="T11" fmla="*/ 55 h 357"/>
                <a:gd name="T12" fmla="*/ 254 w 358"/>
                <a:gd name="T13" fmla="*/ 45 h 357"/>
                <a:gd name="T14" fmla="*/ 256 w 358"/>
                <a:gd name="T15" fmla="*/ 125 h 357"/>
                <a:gd name="T16" fmla="*/ 208 w 358"/>
                <a:gd name="T17" fmla="*/ 207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8" h="357">
                  <a:moveTo>
                    <a:pt x="208" y="207"/>
                  </a:moveTo>
                  <a:cubicBezTo>
                    <a:pt x="177" y="239"/>
                    <a:pt x="140" y="269"/>
                    <a:pt x="126" y="255"/>
                  </a:cubicBezTo>
                  <a:cubicBezTo>
                    <a:pt x="105" y="234"/>
                    <a:pt x="92" y="216"/>
                    <a:pt x="46" y="253"/>
                  </a:cubicBezTo>
                  <a:cubicBezTo>
                    <a:pt x="0" y="290"/>
                    <a:pt x="36" y="314"/>
                    <a:pt x="56" y="334"/>
                  </a:cubicBezTo>
                  <a:cubicBezTo>
                    <a:pt x="79" y="357"/>
                    <a:pt x="165" y="335"/>
                    <a:pt x="251" y="250"/>
                  </a:cubicBezTo>
                  <a:cubicBezTo>
                    <a:pt x="336" y="165"/>
                    <a:pt x="358" y="78"/>
                    <a:pt x="335" y="55"/>
                  </a:cubicBezTo>
                  <a:cubicBezTo>
                    <a:pt x="315" y="35"/>
                    <a:pt x="290" y="0"/>
                    <a:pt x="254" y="45"/>
                  </a:cubicBezTo>
                  <a:cubicBezTo>
                    <a:pt x="217" y="91"/>
                    <a:pt x="235" y="104"/>
                    <a:pt x="256" y="125"/>
                  </a:cubicBezTo>
                  <a:cubicBezTo>
                    <a:pt x="270" y="139"/>
                    <a:pt x="240" y="176"/>
                    <a:pt x="208" y="207"/>
                  </a:cubicBezTo>
                  <a:close/>
                </a:path>
              </a:pathLst>
            </a:custGeom>
            <a:solidFill>
              <a:schemeClr val="bg1"/>
            </a:solidFill>
            <a:ln>
              <a:noFill/>
            </a:ln>
          </p:spPr>
          <p:txBody>
            <a:bodyPr vert="horz" wrap="square" lIns="121920" tIns="60960" rIns="121920" bIns="60960" numCol="1" anchor="t" anchorCtr="0" compatLnSpc="1"/>
            <a:lstStyle/>
            <a:p>
              <a:endParaRPr lang="en-US" sz="2400" dirty="0">
                <a:solidFill>
                  <a:srgbClr val="5C5C5C"/>
                </a:solidFill>
                <a:cs typeface="+mn-ea"/>
                <a:sym typeface="+mn-lt"/>
              </a:endParaRPr>
            </a:p>
          </p:txBody>
        </p:sp>
      </p:grpSp>
      <p:grpSp>
        <p:nvGrpSpPr>
          <p:cNvPr id="5" name="Group 4"/>
          <p:cNvGrpSpPr/>
          <p:nvPr/>
        </p:nvGrpSpPr>
        <p:grpSpPr>
          <a:xfrm>
            <a:off x="6500801" y="4750721"/>
            <a:ext cx="633671" cy="633671"/>
            <a:chOff x="4875600" y="3563040"/>
            <a:chExt cx="475253" cy="475253"/>
          </a:xfrm>
        </p:grpSpPr>
        <p:sp>
          <p:nvSpPr>
            <p:cNvPr id="28" name="Oval 27"/>
            <p:cNvSpPr/>
            <p:nvPr/>
          </p:nvSpPr>
          <p:spPr>
            <a:xfrm>
              <a:off x="4875600" y="3563040"/>
              <a:ext cx="475253" cy="47525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cs typeface="+mn-ea"/>
                <a:sym typeface="+mn-lt"/>
              </a:endParaRPr>
            </a:p>
          </p:txBody>
        </p:sp>
        <p:sp>
          <p:nvSpPr>
            <p:cNvPr id="4099" name="Freeform 16"/>
            <p:cNvSpPr>
              <a:spLocks noEditPoints="1"/>
            </p:cNvSpPr>
            <p:nvPr/>
          </p:nvSpPr>
          <p:spPr bwMode="auto">
            <a:xfrm>
              <a:off x="5015781" y="3725730"/>
              <a:ext cx="191131" cy="168251"/>
            </a:xfrm>
            <a:custGeom>
              <a:avLst/>
              <a:gdLst>
                <a:gd name="T0" fmla="*/ 360 w 400"/>
                <a:gd name="T1" fmla="*/ 0 h 352"/>
                <a:gd name="T2" fmla="*/ 40 w 400"/>
                <a:gd name="T3" fmla="*/ 0 h 352"/>
                <a:gd name="T4" fmla="*/ 0 w 400"/>
                <a:gd name="T5" fmla="*/ 40 h 352"/>
                <a:gd name="T6" fmla="*/ 0 w 400"/>
                <a:gd name="T7" fmla="*/ 260 h 352"/>
                <a:gd name="T8" fmla="*/ 39 w 400"/>
                <a:gd name="T9" fmla="*/ 308 h 352"/>
                <a:gd name="T10" fmla="*/ 126 w 400"/>
                <a:gd name="T11" fmla="*/ 325 h 352"/>
                <a:gd name="T12" fmla="*/ 100 w 400"/>
                <a:gd name="T13" fmla="*/ 352 h 352"/>
                <a:gd name="T14" fmla="*/ 300 w 400"/>
                <a:gd name="T15" fmla="*/ 352 h 352"/>
                <a:gd name="T16" fmla="*/ 273 w 400"/>
                <a:gd name="T17" fmla="*/ 325 h 352"/>
                <a:gd name="T18" fmla="*/ 361 w 400"/>
                <a:gd name="T19" fmla="*/ 308 h 352"/>
                <a:gd name="T20" fmla="*/ 400 w 400"/>
                <a:gd name="T21" fmla="*/ 260 h 352"/>
                <a:gd name="T22" fmla="*/ 400 w 400"/>
                <a:gd name="T23" fmla="*/ 40 h 352"/>
                <a:gd name="T24" fmla="*/ 360 w 400"/>
                <a:gd name="T25" fmla="*/ 0 h 352"/>
                <a:gd name="T26" fmla="*/ 360 w 400"/>
                <a:gd name="T27" fmla="*/ 258 h 352"/>
                <a:gd name="T28" fmla="*/ 40 w 400"/>
                <a:gd name="T29" fmla="*/ 258 h 352"/>
                <a:gd name="T30" fmla="*/ 40 w 400"/>
                <a:gd name="T31" fmla="*/ 36 h 352"/>
                <a:gd name="T32" fmla="*/ 360 w 400"/>
                <a:gd name="T33" fmla="*/ 36 h 352"/>
                <a:gd name="T34" fmla="*/ 360 w 400"/>
                <a:gd name="T35" fmla="*/ 258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352">
                  <a:moveTo>
                    <a:pt x="360" y="0"/>
                  </a:moveTo>
                  <a:cubicBezTo>
                    <a:pt x="40" y="0"/>
                    <a:pt x="40" y="0"/>
                    <a:pt x="40" y="0"/>
                  </a:cubicBezTo>
                  <a:cubicBezTo>
                    <a:pt x="18" y="0"/>
                    <a:pt x="0" y="18"/>
                    <a:pt x="0" y="40"/>
                  </a:cubicBezTo>
                  <a:cubicBezTo>
                    <a:pt x="0" y="260"/>
                    <a:pt x="0" y="260"/>
                    <a:pt x="0" y="260"/>
                  </a:cubicBezTo>
                  <a:cubicBezTo>
                    <a:pt x="0" y="282"/>
                    <a:pt x="17" y="303"/>
                    <a:pt x="39" y="308"/>
                  </a:cubicBezTo>
                  <a:cubicBezTo>
                    <a:pt x="126" y="325"/>
                    <a:pt x="126" y="325"/>
                    <a:pt x="126" y="325"/>
                  </a:cubicBezTo>
                  <a:cubicBezTo>
                    <a:pt x="126" y="325"/>
                    <a:pt x="51" y="352"/>
                    <a:pt x="100" y="352"/>
                  </a:cubicBezTo>
                  <a:cubicBezTo>
                    <a:pt x="300" y="352"/>
                    <a:pt x="300" y="352"/>
                    <a:pt x="300" y="352"/>
                  </a:cubicBezTo>
                  <a:cubicBezTo>
                    <a:pt x="348" y="352"/>
                    <a:pt x="273" y="325"/>
                    <a:pt x="273" y="325"/>
                  </a:cubicBezTo>
                  <a:cubicBezTo>
                    <a:pt x="361" y="308"/>
                    <a:pt x="361" y="308"/>
                    <a:pt x="361" y="308"/>
                  </a:cubicBezTo>
                  <a:cubicBezTo>
                    <a:pt x="382" y="303"/>
                    <a:pt x="400" y="282"/>
                    <a:pt x="400" y="260"/>
                  </a:cubicBezTo>
                  <a:cubicBezTo>
                    <a:pt x="400" y="40"/>
                    <a:pt x="400" y="40"/>
                    <a:pt x="400" y="40"/>
                  </a:cubicBezTo>
                  <a:cubicBezTo>
                    <a:pt x="400" y="18"/>
                    <a:pt x="382" y="0"/>
                    <a:pt x="360" y="0"/>
                  </a:cubicBezTo>
                  <a:close/>
                  <a:moveTo>
                    <a:pt x="360" y="258"/>
                  </a:moveTo>
                  <a:cubicBezTo>
                    <a:pt x="40" y="258"/>
                    <a:pt x="40" y="258"/>
                    <a:pt x="40" y="258"/>
                  </a:cubicBezTo>
                  <a:cubicBezTo>
                    <a:pt x="40" y="36"/>
                    <a:pt x="40" y="36"/>
                    <a:pt x="40" y="36"/>
                  </a:cubicBezTo>
                  <a:cubicBezTo>
                    <a:pt x="360" y="36"/>
                    <a:pt x="360" y="36"/>
                    <a:pt x="360" y="36"/>
                  </a:cubicBezTo>
                  <a:lnTo>
                    <a:pt x="360" y="258"/>
                  </a:lnTo>
                  <a:close/>
                </a:path>
              </a:pathLst>
            </a:custGeom>
            <a:solidFill>
              <a:schemeClr val="bg1"/>
            </a:solidFill>
            <a:ln>
              <a:noFill/>
            </a:ln>
          </p:spPr>
          <p:txBody>
            <a:bodyPr vert="horz" wrap="square" lIns="121920" tIns="60960" rIns="121920" bIns="60960" numCol="1" anchor="t" anchorCtr="0" compatLnSpc="1"/>
            <a:lstStyle/>
            <a:p>
              <a:endParaRPr lang="en-US" sz="2400" dirty="0">
                <a:solidFill>
                  <a:srgbClr val="5C5C5C"/>
                </a:solidFill>
                <a:cs typeface="+mn-ea"/>
                <a:sym typeface="+mn-lt"/>
              </a:endParaRPr>
            </a:p>
          </p:txBody>
        </p:sp>
      </p:grpSp>
      <p:sp>
        <p:nvSpPr>
          <p:cNvPr id="39" name="Freeform 38"/>
          <p:cNvSpPr>
            <a:spLocks noEditPoints="1"/>
          </p:cNvSpPr>
          <p:nvPr/>
        </p:nvSpPr>
        <p:spPr bwMode="auto">
          <a:xfrm>
            <a:off x="1207621" y="5055458"/>
            <a:ext cx="645152" cy="659572"/>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4"/>
          </a:solidFill>
          <a:ln>
            <a:noFill/>
          </a:ln>
        </p:spPr>
        <p:txBody>
          <a:bodyPr vert="horz" wrap="square" lIns="121920" tIns="60960" rIns="121920" bIns="60960" numCol="1" anchor="t" anchorCtr="0" compatLnSpc="1"/>
          <a:lstStyle/>
          <a:p>
            <a:endParaRPr lang="en-US" sz="2400" dirty="0">
              <a:solidFill>
                <a:srgbClr val="5C5C5C"/>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graphicEl>
                                              <a:chart seriesIdx="-3" categoryIdx="-3" bldStep="gridLegend"/>
                                            </p:graphicEl>
                                          </p:spTgt>
                                        </p:tgtEl>
                                        <p:attrNameLst>
                                          <p:attrName>style.visibility</p:attrName>
                                        </p:attrNameLst>
                                      </p:cBhvr>
                                      <p:to>
                                        <p:strVal val="visible"/>
                                      </p:to>
                                    </p:set>
                                    <p:animEffect transition="in" filter="wipe(left)">
                                      <p:cBhvr>
                                        <p:cTn id="7" dur="500"/>
                                        <p:tgtEl>
                                          <p:spTgt spid="2">
                                            <p:graphicEl>
                                              <a:chart seriesIdx="-3" categoryIdx="-3" bldStep="gridLegend"/>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graphicEl>
                                              <a:chart seriesIdx="0" categoryIdx="-4" bldStep="series"/>
                                            </p:graphicEl>
                                          </p:spTgt>
                                        </p:tgtEl>
                                        <p:attrNameLst>
                                          <p:attrName>style.visibility</p:attrName>
                                        </p:attrNameLst>
                                      </p:cBhvr>
                                      <p:to>
                                        <p:strVal val="visible"/>
                                      </p:to>
                                    </p:set>
                                    <p:animEffect transition="in" filter="wipe(left)">
                                      <p:cBhvr>
                                        <p:cTn id="11" dur="500"/>
                                        <p:tgtEl>
                                          <p:spTgt spid="2">
                                            <p:graphicEl>
                                              <a:chart seriesIdx="0" categoryIdx="-4" bldStep="series"/>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
                                            <p:graphicEl>
                                              <a:chart seriesIdx="1" categoryIdx="-4" bldStep="series"/>
                                            </p:graphicEl>
                                          </p:spTgt>
                                        </p:tgtEl>
                                        <p:attrNameLst>
                                          <p:attrName>style.visibility</p:attrName>
                                        </p:attrNameLst>
                                      </p:cBhvr>
                                      <p:to>
                                        <p:strVal val="visible"/>
                                      </p:to>
                                    </p:set>
                                    <p:animEffect transition="in" filter="wipe(left)">
                                      <p:cBhvr>
                                        <p:cTn id="15" dur="500"/>
                                        <p:tgtEl>
                                          <p:spTgt spid="2">
                                            <p:graphicEl>
                                              <a:chart seriesIdx="1" categoryIdx="-4" bldStep="series"/>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
                                            <p:graphicEl>
                                              <a:chart seriesIdx="2" categoryIdx="-4" bldStep="series"/>
                                            </p:graphicEl>
                                          </p:spTgt>
                                        </p:tgtEl>
                                        <p:attrNameLst>
                                          <p:attrName>style.visibility</p:attrName>
                                        </p:attrNameLst>
                                      </p:cBhvr>
                                      <p:to>
                                        <p:strVal val="visible"/>
                                      </p:to>
                                    </p:set>
                                    <p:animEffect transition="in" filter="wipe(left)">
                                      <p:cBhvr>
                                        <p:cTn id="19" dur="500"/>
                                        <p:tgtEl>
                                          <p:spTgt spid="2">
                                            <p:graphicEl>
                                              <a:chart seriesIdx="2" categoryIdx="-4" bldStep="series"/>
                                            </p:graphic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8">
                                            <p:txEl>
                                              <p:pRg st="0" end="0"/>
                                            </p:txEl>
                                          </p:spTgt>
                                        </p:tgtEl>
                                        <p:attrNameLst>
                                          <p:attrName>style.visibility</p:attrName>
                                        </p:attrNameLst>
                                      </p:cBhvr>
                                      <p:to>
                                        <p:strVal val="visible"/>
                                      </p:to>
                                    </p:set>
                                    <p:animEffect transition="in" filter="fade">
                                      <p:cBhvr>
                                        <p:cTn id="23" dur="500"/>
                                        <p:tgtEl>
                                          <p:spTgt spid="38">
                                            <p:txEl>
                                              <p:pRg st="0" end="0"/>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500"/>
                                        <p:tgtEl>
                                          <p:spTgt spid="39"/>
                                        </p:tgtEl>
                                      </p:cBhvr>
                                    </p:animEffect>
                                  </p:childTnLst>
                                </p:cTn>
                              </p:par>
                            </p:childTnLst>
                          </p:cTn>
                        </p:par>
                        <p:par>
                          <p:cTn id="27" fill="hold">
                            <p:stCondLst>
                              <p:cond delay="2500"/>
                            </p:stCondLst>
                            <p:childTnLst>
                              <p:par>
                                <p:cTn id="28" presetID="53" presetClass="entr" presetSubtype="16"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p:cTn id="30" dur="500" fill="hold"/>
                                        <p:tgtEl>
                                          <p:spTgt spid="3"/>
                                        </p:tgtEl>
                                        <p:attrNameLst>
                                          <p:attrName>ppt_w</p:attrName>
                                        </p:attrNameLst>
                                      </p:cBhvr>
                                      <p:tavLst>
                                        <p:tav tm="0">
                                          <p:val>
                                            <p:fltVal val="0"/>
                                          </p:val>
                                        </p:tav>
                                        <p:tav tm="100000">
                                          <p:val>
                                            <p:strVal val="#ppt_w"/>
                                          </p:val>
                                        </p:tav>
                                      </p:tavLst>
                                    </p:anim>
                                    <p:anim calcmode="lin" valueType="num">
                                      <p:cBhvr>
                                        <p:cTn id="31" dur="500" fill="hold"/>
                                        <p:tgtEl>
                                          <p:spTgt spid="3"/>
                                        </p:tgtEl>
                                        <p:attrNameLst>
                                          <p:attrName>ppt_h</p:attrName>
                                        </p:attrNameLst>
                                      </p:cBhvr>
                                      <p:tavLst>
                                        <p:tav tm="0">
                                          <p:val>
                                            <p:fltVal val="0"/>
                                          </p:val>
                                        </p:tav>
                                        <p:tav tm="100000">
                                          <p:val>
                                            <p:strVal val="#ppt_h"/>
                                          </p:val>
                                        </p:tav>
                                      </p:tavLst>
                                    </p:anim>
                                    <p:animEffect transition="in" filter="fade">
                                      <p:cBhvr>
                                        <p:cTn id="32" dur="500"/>
                                        <p:tgtEl>
                                          <p:spTgt spid="3"/>
                                        </p:tgtEl>
                                      </p:cBhvr>
                                    </p:animEffect>
                                  </p:childTnLst>
                                </p:cTn>
                              </p:par>
                            </p:childTnLst>
                          </p:cTn>
                        </p:par>
                        <p:par>
                          <p:cTn id="33" fill="hold">
                            <p:stCondLst>
                              <p:cond delay="3000"/>
                            </p:stCondLst>
                            <p:childTnLst>
                              <p:par>
                                <p:cTn id="34" presetID="10" presetClass="entr" presetSubtype="0" fill="hold"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childTnLst>
                          </p:cTn>
                        </p:par>
                        <p:par>
                          <p:cTn id="37" fill="hold">
                            <p:stCondLst>
                              <p:cond delay="3500"/>
                            </p:stCondLst>
                            <p:childTnLst>
                              <p:par>
                                <p:cTn id="38" presetID="53" presetClass="entr" presetSubtype="16" fill="hold" nodeType="after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500" fill="hold"/>
                                        <p:tgtEl>
                                          <p:spTgt spid="4"/>
                                        </p:tgtEl>
                                        <p:attrNameLst>
                                          <p:attrName>ppt_w</p:attrName>
                                        </p:attrNameLst>
                                      </p:cBhvr>
                                      <p:tavLst>
                                        <p:tav tm="0">
                                          <p:val>
                                            <p:fltVal val="0"/>
                                          </p:val>
                                        </p:tav>
                                        <p:tav tm="100000">
                                          <p:val>
                                            <p:strVal val="#ppt_w"/>
                                          </p:val>
                                        </p:tav>
                                      </p:tavLst>
                                    </p:anim>
                                    <p:anim calcmode="lin" valueType="num">
                                      <p:cBhvr>
                                        <p:cTn id="41" dur="500" fill="hold"/>
                                        <p:tgtEl>
                                          <p:spTgt spid="4"/>
                                        </p:tgtEl>
                                        <p:attrNameLst>
                                          <p:attrName>ppt_h</p:attrName>
                                        </p:attrNameLst>
                                      </p:cBhvr>
                                      <p:tavLst>
                                        <p:tav tm="0">
                                          <p:val>
                                            <p:fltVal val="0"/>
                                          </p:val>
                                        </p:tav>
                                        <p:tav tm="100000">
                                          <p:val>
                                            <p:strVal val="#ppt_h"/>
                                          </p:val>
                                        </p:tav>
                                      </p:tavLst>
                                    </p:anim>
                                    <p:animEffect transition="in" filter="fade">
                                      <p:cBhvr>
                                        <p:cTn id="42" dur="500"/>
                                        <p:tgtEl>
                                          <p:spTgt spid="4"/>
                                        </p:tgtEl>
                                      </p:cBhvr>
                                    </p:animEffect>
                                  </p:childTnLst>
                                </p:cTn>
                              </p:par>
                            </p:childTnLst>
                          </p:cTn>
                        </p:par>
                        <p:par>
                          <p:cTn id="43" fill="hold">
                            <p:stCondLst>
                              <p:cond delay="4000"/>
                            </p:stCondLst>
                            <p:childTnLst>
                              <p:par>
                                <p:cTn id="44" presetID="10" presetClass="entr" presetSubtype="0" fill="hold" nodeType="after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500"/>
                                        <p:tgtEl>
                                          <p:spTgt spid="7"/>
                                        </p:tgtEl>
                                      </p:cBhvr>
                                    </p:animEffect>
                                  </p:childTnLst>
                                </p:cTn>
                              </p:par>
                            </p:childTnLst>
                          </p:cTn>
                        </p:par>
                        <p:par>
                          <p:cTn id="47" fill="hold">
                            <p:stCondLst>
                              <p:cond delay="4500"/>
                            </p:stCondLst>
                            <p:childTnLst>
                              <p:par>
                                <p:cTn id="48" presetID="53" presetClass="entr" presetSubtype="16" fill="hold" nodeType="afterEffect">
                                  <p:stCondLst>
                                    <p:cond delay="0"/>
                                  </p:stCondLst>
                                  <p:childTnLst>
                                    <p:set>
                                      <p:cBhvr>
                                        <p:cTn id="49" dur="1" fill="hold">
                                          <p:stCondLst>
                                            <p:cond delay="0"/>
                                          </p:stCondLst>
                                        </p:cTn>
                                        <p:tgtEl>
                                          <p:spTgt spid="5"/>
                                        </p:tgtEl>
                                        <p:attrNameLst>
                                          <p:attrName>style.visibility</p:attrName>
                                        </p:attrNameLst>
                                      </p:cBhvr>
                                      <p:to>
                                        <p:strVal val="visible"/>
                                      </p:to>
                                    </p:set>
                                    <p:anim calcmode="lin" valueType="num">
                                      <p:cBhvr>
                                        <p:cTn id="50" dur="500" fill="hold"/>
                                        <p:tgtEl>
                                          <p:spTgt spid="5"/>
                                        </p:tgtEl>
                                        <p:attrNameLst>
                                          <p:attrName>ppt_w</p:attrName>
                                        </p:attrNameLst>
                                      </p:cBhvr>
                                      <p:tavLst>
                                        <p:tav tm="0">
                                          <p:val>
                                            <p:fltVal val="0"/>
                                          </p:val>
                                        </p:tav>
                                        <p:tav tm="100000">
                                          <p:val>
                                            <p:strVal val="#ppt_w"/>
                                          </p:val>
                                        </p:tav>
                                      </p:tavLst>
                                    </p:anim>
                                    <p:anim calcmode="lin" valueType="num">
                                      <p:cBhvr>
                                        <p:cTn id="51" dur="500" fill="hold"/>
                                        <p:tgtEl>
                                          <p:spTgt spid="5"/>
                                        </p:tgtEl>
                                        <p:attrNameLst>
                                          <p:attrName>ppt_h</p:attrName>
                                        </p:attrNameLst>
                                      </p:cBhvr>
                                      <p:tavLst>
                                        <p:tav tm="0">
                                          <p:val>
                                            <p:fltVal val="0"/>
                                          </p:val>
                                        </p:tav>
                                        <p:tav tm="100000">
                                          <p:val>
                                            <p:strVal val="#ppt_h"/>
                                          </p:val>
                                        </p:tav>
                                      </p:tavLst>
                                    </p:anim>
                                    <p:animEffect transition="in" filter="fade">
                                      <p:cBhvr>
                                        <p:cTn id="52" dur="500"/>
                                        <p:tgtEl>
                                          <p:spTgt spid="5"/>
                                        </p:tgtEl>
                                      </p:cBhvr>
                                    </p:animEffect>
                                  </p:childTnLst>
                                </p:cTn>
                              </p:par>
                            </p:childTnLst>
                          </p:cTn>
                        </p:par>
                        <p:par>
                          <p:cTn id="53" fill="hold">
                            <p:stCondLst>
                              <p:cond delay="5000"/>
                            </p:stCondLst>
                            <p:childTnLst>
                              <p:par>
                                <p:cTn id="54" presetID="10" presetClass="entr" presetSubtype="0" fill="hold" nodeType="after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build="p"/>
      <p:bldGraphic spid="2" grpId="0">
        <p:bldSub>
          <a:bldChart bld="series"/>
        </p:bldSub>
      </p:bldGraphic>
      <p:bldP spid="3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ontent Placeholder 2"/>
          <p:cNvSpPr>
            <a:spLocks noGrp="1"/>
          </p:cNvSpPr>
          <p:nvPr>
            <p:ph idx="4294967295"/>
          </p:nvPr>
        </p:nvSpPr>
        <p:spPr>
          <a:xfrm>
            <a:off x="0" y="5349875"/>
            <a:ext cx="3168650" cy="971550"/>
          </a:xfrm>
        </p:spPr>
        <p:txBody>
          <a:bodyPr>
            <a:noAutofit/>
          </a:bodyPr>
          <a:lstStyle/>
          <a:p>
            <a:pPr marL="0" indent="0">
              <a:buNone/>
            </a:pPr>
            <a:r>
              <a:rPr lang="en-US" sz="1200" dirty="0">
                <a:cs typeface="+mn-ea"/>
                <a:sym typeface="+mn-lt"/>
              </a:rPr>
              <a:t>Lorem ipsum dolor sit amet, </a:t>
            </a:r>
            <a:r>
              <a:rPr lang="en-US" sz="1200" b="1" dirty="0">
                <a:cs typeface="+mn-ea"/>
                <a:sym typeface="+mn-lt"/>
              </a:rPr>
              <a:t>consectetur adipiscing elit. </a:t>
            </a:r>
            <a:r>
              <a:rPr lang="en-US" sz="1200" dirty="0">
                <a:cs typeface="+mn-ea"/>
                <a:sym typeface="+mn-lt"/>
              </a:rPr>
              <a:t>Lorem Ipsum has been the industry's standard dummy text ever since the 1500s.</a:t>
            </a:r>
          </a:p>
        </p:txBody>
      </p:sp>
      <p:sp>
        <p:nvSpPr>
          <p:cNvPr id="17" name="Content Placeholder 2"/>
          <p:cNvSpPr txBox="1"/>
          <p:nvPr/>
        </p:nvSpPr>
        <p:spPr>
          <a:xfrm>
            <a:off x="641405" y="1169086"/>
            <a:ext cx="10831193" cy="814033"/>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en-US" sz="1600" dirty="0">
                <a:solidFill>
                  <a:prstClr val="white">
                    <a:lumMod val="65000"/>
                  </a:prstClr>
                </a:solidFill>
                <a:cs typeface="+mn-ea"/>
                <a:sym typeface="+mn-lt"/>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p>
        </p:txBody>
      </p:sp>
      <p:sp>
        <p:nvSpPr>
          <p:cNvPr id="19" name="Title 13"/>
          <p:cNvSpPr txBox="1"/>
          <p:nvPr/>
        </p:nvSpPr>
        <p:spPr>
          <a:xfrm>
            <a:off x="719403" y="4677140"/>
            <a:ext cx="3072341" cy="709713"/>
          </a:xfrm>
          <a:prstGeom prst="rect">
            <a:avLst/>
          </a:prstGeom>
        </p:spPr>
        <p:txBody>
          <a:bodyPr vert="horz" lIns="121920" tIns="60960" rIns="121920" bIns="6096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2665" dirty="0">
                <a:solidFill>
                  <a:srgbClr val="5C5C5C">
                    <a:lumMod val="65000"/>
                    <a:lumOff val="35000"/>
                  </a:srgbClr>
                </a:solidFill>
                <a:latin typeface="微軟正黑體 Light" panose="020B0304030504040204"/>
                <a:cs typeface="+mn-ea"/>
                <a:sym typeface="+mn-lt"/>
              </a:rPr>
              <a:t>Design</a:t>
            </a:r>
          </a:p>
        </p:txBody>
      </p:sp>
      <p:sp>
        <p:nvSpPr>
          <p:cNvPr id="20" name="Content Placeholder 2"/>
          <p:cNvSpPr txBox="1"/>
          <p:nvPr/>
        </p:nvSpPr>
        <p:spPr>
          <a:xfrm>
            <a:off x="4509552" y="5349214"/>
            <a:ext cx="3168352" cy="972905"/>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200" dirty="0">
                <a:solidFill>
                  <a:prstClr val="white">
                    <a:lumMod val="65000"/>
                  </a:prstClr>
                </a:solidFill>
                <a:cs typeface="+mn-ea"/>
                <a:sym typeface="+mn-lt"/>
              </a:rPr>
              <a:t>Lorem ipsum dolor sit amet, </a:t>
            </a:r>
            <a:r>
              <a:rPr lang="en-US" sz="1200" b="1" dirty="0">
                <a:solidFill>
                  <a:prstClr val="white">
                    <a:lumMod val="65000"/>
                  </a:prstClr>
                </a:solidFill>
                <a:cs typeface="+mn-ea"/>
                <a:sym typeface="+mn-lt"/>
              </a:rPr>
              <a:t>consectetur adipiscing elit. </a:t>
            </a:r>
            <a:r>
              <a:rPr lang="en-US" sz="1200" dirty="0">
                <a:solidFill>
                  <a:prstClr val="white">
                    <a:lumMod val="65000"/>
                  </a:prstClr>
                </a:solidFill>
                <a:cs typeface="+mn-ea"/>
                <a:sym typeface="+mn-lt"/>
              </a:rPr>
              <a:t>Lorem Ipsum has been the industry's standard dummy text ever since the 1500s.</a:t>
            </a:r>
          </a:p>
        </p:txBody>
      </p:sp>
      <p:sp>
        <p:nvSpPr>
          <p:cNvPr id="21" name="Title 13"/>
          <p:cNvSpPr txBox="1"/>
          <p:nvPr/>
        </p:nvSpPr>
        <p:spPr>
          <a:xfrm>
            <a:off x="4520830" y="4677140"/>
            <a:ext cx="3072341" cy="709713"/>
          </a:xfrm>
          <a:prstGeom prst="rect">
            <a:avLst/>
          </a:prstGeom>
        </p:spPr>
        <p:txBody>
          <a:bodyPr vert="horz" lIns="121920" tIns="60960" rIns="121920" bIns="6096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2665" dirty="0">
                <a:solidFill>
                  <a:srgbClr val="5C5C5C">
                    <a:lumMod val="65000"/>
                    <a:lumOff val="35000"/>
                  </a:srgbClr>
                </a:solidFill>
                <a:latin typeface="微軟正黑體 Light" panose="020B0304030504040204"/>
                <a:cs typeface="+mn-ea"/>
                <a:sym typeface="+mn-lt"/>
              </a:rPr>
              <a:t>Web</a:t>
            </a:r>
          </a:p>
        </p:txBody>
      </p:sp>
      <p:sp>
        <p:nvSpPr>
          <p:cNvPr id="22" name="Content Placeholder 2"/>
          <p:cNvSpPr txBox="1"/>
          <p:nvPr/>
        </p:nvSpPr>
        <p:spPr>
          <a:xfrm>
            <a:off x="8196957" y="5349214"/>
            <a:ext cx="3168352" cy="972905"/>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200" dirty="0">
                <a:solidFill>
                  <a:prstClr val="white">
                    <a:lumMod val="65000"/>
                  </a:prstClr>
                </a:solidFill>
                <a:cs typeface="+mn-ea"/>
                <a:sym typeface="+mn-lt"/>
              </a:rPr>
              <a:t>Lorem ipsum dolor sit amet, </a:t>
            </a:r>
            <a:r>
              <a:rPr lang="en-US" sz="1200" b="1" dirty="0">
                <a:solidFill>
                  <a:prstClr val="white">
                    <a:lumMod val="65000"/>
                  </a:prstClr>
                </a:solidFill>
                <a:cs typeface="+mn-ea"/>
                <a:sym typeface="+mn-lt"/>
              </a:rPr>
              <a:t>consectetur adipiscing elit. </a:t>
            </a:r>
            <a:r>
              <a:rPr lang="en-US" sz="1200" dirty="0">
                <a:solidFill>
                  <a:prstClr val="white">
                    <a:lumMod val="65000"/>
                  </a:prstClr>
                </a:solidFill>
                <a:cs typeface="+mn-ea"/>
                <a:sym typeface="+mn-lt"/>
              </a:rPr>
              <a:t>Lorem Ipsum has been the industry's standard dummy text ever since the 1500s.</a:t>
            </a:r>
          </a:p>
        </p:txBody>
      </p:sp>
      <p:sp>
        <p:nvSpPr>
          <p:cNvPr id="23" name="Title 13"/>
          <p:cNvSpPr txBox="1"/>
          <p:nvPr/>
        </p:nvSpPr>
        <p:spPr>
          <a:xfrm>
            <a:off x="8208235" y="4677140"/>
            <a:ext cx="3072341" cy="709713"/>
          </a:xfrm>
          <a:prstGeom prst="rect">
            <a:avLst/>
          </a:prstGeom>
        </p:spPr>
        <p:txBody>
          <a:bodyPr vert="horz" lIns="121920" tIns="60960" rIns="121920" bIns="6096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2665" dirty="0">
                <a:solidFill>
                  <a:srgbClr val="5C5C5C">
                    <a:lumMod val="65000"/>
                    <a:lumOff val="35000"/>
                  </a:srgbClr>
                </a:solidFill>
                <a:latin typeface="微軟正黑體 Light" panose="020B0304030504040204"/>
                <a:cs typeface="+mn-ea"/>
                <a:sym typeface="+mn-lt"/>
              </a:rPr>
              <a:t>Video</a:t>
            </a:r>
          </a:p>
        </p:txBody>
      </p:sp>
      <p:cxnSp>
        <p:nvCxnSpPr>
          <p:cNvPr id="24" name="Straight Connector 23"/>
          <p:cNvCxnSpPr/>
          <p:nvPr/>
        </p:nvCxnSpPr>
        <p:spPr>
          <a:xfrm>
            <a:off x="4079776" y="4965172"/>
            <a:ext cx="0" cy="1221953"/>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7899000" y="4965172"/>
            <a:ext cx="0" cy="1221953"/>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4" name="Chart 3"/>
          <p:cNvGraphicFramePr/>
          <p:nvPr/>
        </p:nvGraphicFramePr>
        <p:xfrm>
          <a:off x="741795" y="2508907"/>
          <a:ext cx="10538780" cy="2133269"/>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ipe(down)">
                                      <p:cBhvr>
                                        <p:cTn id="11" dur="500"/>
                                        <p:tgtEl>
                                          <p:spTgt spid="4">
                                            <p:graphicEl>
                                              <a:chart seriesIdx="-3" categoryIdx="-3" bldStep="gridLegend"/>
                                            </p:graphic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4">
                                            <p:graphicEl>
                                              <a:chart seriesIdx="0" categoryIdx="-4" bldStep="series"/>
                                            </p:graphicEl>
                                          </p:spTgt>
                                        </p:tgtEl>
                                        <p:attrNameLst>
                                          <p:attrName>style.visibility</p:attrName>
                                        </p:attrNameLst>
                                      </p:cBhvr>
                                      <p:to>
                                        <p:strVal val="visible"/>
                                      </p:to>
                                    </p:set>
                                    <p:animEffect transition="in" filter="wipe(down)">
                                      <p:cBhvr>
                                        <p:cTn id="15" dur="500"/>
                                        <p:tgtEl>
                                          <p:spTgt spid="4">
                                            <p:graphicEl>
                                              <a:chart seriesIdx="0" categoryIdx="-4" bldStep="series"/>
                                            </p:graphicEl>
                                          </p:spTgt>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4">
                                            <p:graphicEl>
                                              <a:chart seriesIdx="1" categoryIdx="-4" bldStep="series"/>
                                            </p:graphicEl>
                                          </p:spTgt>
                                        </p:tgtEl>
                                        <p:attrNameLst>
                                          <p:attrName>style.visibility</p:attrName>
                                        </p:attrNameLst>
                                      </p:cBhvr>
                                      <p:to>
                                        <p:strVal val="visible"/>
                                      </p:to>
                                    </p:set>
                                    <p:animEffect transition="in" filter="wipe(down)">
                                      <p:cBhvr>
                                        <p:cTn id="19" dur="500"/>
                                        <p:tgtEl>
                                          <p:spTgt spid="4">
                                            <p:graphicEl>
                                              <a:chart seriesIdx="1" categoryIdx="-4" bldStep="series"/>
                                            </p:graphicEl>
                                          </p:spTgt>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4">
                                            <p:graphicEl>
                                              <a:chart seriesIdx="2" categoryIdx="-4" bldStep="series"/>
                                            </p:graphicEl>
                                          </p:spTgt>
                                        </p:tgtEl>
                                        <p:attrNameLst>
                                          <p:attrName>style.visibility</p:attrName>
                                        </p:attrNameLst>
                                      </p:cBhvr>
                                      <p:to>
                                        <p:strVal val="visible"/>
                                      </p:to>
                                    </p:set>
                                    <p:animEffect transition="in" filter="wipe(down)">
                                      <p:cBhvr>
                                        <p:cTn id="23" dur="500"/>
                                        <p:tgtEl>
                                          <p:spTgt spid="4">
                                            <p:graphicEl>
                                              <a:chart seriesIdx="2" categoryIdx="-4" bldStep="series"/>
                                            </p:graphic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8">
                                            <p:txEl>
                                              <p:pRg st="0" end="0"/>
                                            </p:txEl>
                                          </p:spTgt>
                                        </p:tgtEl>
                                        <p:attrNameLst>
                                          <p:attrName>style.visibility</p:attrName>
                                        </p:attrNameLst>
                                      </p:cBhvr>
                                      <p:to>
                                        <p:strVal val="visible"/>
                                      </p:to>
                                    </p:set>
                                    <p:animEffect transition="in" filter="fade">
                                      <p:cBhvr>
                                        <p:cTn id="30" dur="500"/>
                                        <p:tgtEl>
                                          <p:spTgt spid="18">
                                            <p:txEl>
                                              <p:pRg st="0" end="0"/>
                                            </p:txEl>
                                          </p:spTgt>
                                        </p:tgtEl>
                                      </p:cBhvr>
                                    </p:animEffect>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down)">
                                      <p:cBhvr>
                                        <p:cTn id="34" dur="500"/>
                                        <p:tgtEl>
                                          <p:spTgt spid="24"/>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500"/>
                                        <p:tgtEl>
                                          <p:spTgt spid="2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childTnLst>
                          </p:cTn>
                        </p:par>
                        <p:par>
                          <p:cTn id="42" fill="hold">
                            <p:stCondLst>
                              <p:cond delay="4000"/>
                            </p:stCondLst>
                            <p:childTnLst>
                              <p:par>
                                <p:cTn id="43" presetID="22" presetClass="entr" presetSubtype="4" fill="hold"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ipe(down)">
                                      <p:cBhvr>
                                        <p:cTn id="45" dur="500"/>
                                        <p:tgtEl>
                                          <p:spTgt spid="25"/>
                                        </p:tgtEl>
                                      </p:cBhvr>
                                    </p:animEffect>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500"/>
                                        <p:tgtEl>
                                          <p:spTgt spid="2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P spid="17" grpId="0"/>
      <p:bldP spid="19" grpId="0"/>
      <p:bldP spid="20" grpId="0"/>
      <p:bldP spid="21" grpId="0"/>
      <p:bldP spid="22" grpId="0"/>
      <p:bldP spid="23" grpId="0"/>
      <p:bldGraphic spid="4" grpId="0">
        <p:bldSub>
          <a:bldChart bld="series"/>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5000" b="-5000"/>
          </a:stretch>
        </a:blipFill>
        <a:effectLst/>
      </p:bgPr>
    </p:bg>
    <p:spTree>
      <p:nvGrpSpPr>
        <p:cNvPr id="1" name=""/>
        <p:cNvGrpSpPr/>
        <p:nvPr/>
      </p:nvGrpSpPr>
      <p:grpSpPr>
        <a:xfrm>
          <a:off x="0" y="0"/>
          <a:ext cx="0" cy="0"/>
          <a:chOff x="0" y="0"/>
          <a:chExt cx="0" cy="0"/>
        </a:xfrm>
      </p:grpSpPr>
      <p:sp>
        <p:nvSpPr>
          <p:cNvPr id="11" name="矩形 10"/>
          <p:cNvSpPr/>
          <p:nvPr/>
        </p:nvSpPr>
        <p:spPr>
          <a:xfrm>
            <a:off x="1" y="-5817"/>
            <a:ext cx="12191999" cy="6869635"/>
          </a:xfrm>
          <a:prstGeom prst="rect">
            <a:avLst/>
          </a:prstGeom>
          <a:solidFill>
            <a:srgbClr val="0070C0">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70C0"/>
              </a:solidFill>
              <a:cs typeface="+mn-ea"/>
              <a:sym typeface="+mn-lt"/>
            </a:endParaRPr>
          </a:p>
        </p:txBody>
      </p:sp>
      <p:sp>
        <p:nvSpPr>
          <p:cNvPr id="17" name="椭圆 16"/>
          <p:cNvSpPr/>
          <p:nvPr/>
        </p:nvSpPr>
        <p:spPr>
          <a:xfrm>
            <a:off x="3879850" y="1067435"/>
            <a:ext cx="4432300" cy="4432300"/>
          </a:xfrm>
          <a:prstGeom prst="ellipse">
            <a:avLst/>
          </a:prstGeom>
          <a:solidFill>
            <a:srgbClr val="0070C0">
              <a:alpha val="49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sz="3200" dirty="0">
              <a:solidFill>
                <a:srgbClr val="103154"/>
              </a:solidFill>
              <a:cs typeface="+mn-ea"/>
              <a:sym typeface="+mn-lt"/>
            </a:endParaRPr>
          </a:p>
        </p:txBody>
      </p:sp>
      <p:sp>
        <p:nvSpPr>
          <p:cNvPr id="16" name="椭圆 15"/>
          <p:cNvSpPr/>
          <p:nvPr/>
        </p:nvSpPr>
        <p:spPr>
          <a:xfrm>
            <a:off x="3613785" y="802005"/>
            <a:ext cx="4964430" cy="4964430"/>
          </a:xfrm>
          <a:prstGeom prst="ellipse">
            <a:avLst/>
          </a:prstGeom>
          <a:noFill/>
          <a:ln>
            <a:solidFill>
              <a:srgbClr val="0070C0"/>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sz="3200" dirty="0">
              <a:solidFill>
                <a:srgbClr val="103154"/>
              </a:solidFill>
              <a:cs typeface="+mn-ea"/>
              <a:sym typeface="+mn-lt"/>
            </a:endParaRPr>
          </a:p>
        </p:txBody>
      </p:sp>
      <p:sp>
        <p:nvSpPr>
          <p:cNvPr id="20" name="椭圆 19"/>
          <p:cNvSpPr/>
          <p:nvPr/>
        </p:nvSpPr>
        <p:spPr>
          <a:xfrm>
            <a:off x="3822065" y="1788795"/>
            <a:ext cx="358775" cy="358775"/>
          </a:xfrm>
          <a:prstGeom prst="ellipse">
            <a:avLst/>
          </a:prstGeom>
          <a:solidFill>
            <a:srgbClr val="0070C0">
              <a:alpha val="6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sz="3200" dirty="0">
              <a:solidFill>
                <a:srgbClr val="103154"/>
              </a:solidFill>
              <a:cs typeface="+mn-ea"/>
              <a:sym typeface="+mn-lt"/>
            </a:endParaRPr>
          </a:p>
        </p:txBody>
      </p:sp>
      <p:sp>
        <p:nvSpPr>
          <p:cNvPr id="21" name="椭圆 20"/>
          <p:cNvSpPr/>
          <p:nvPr/>
        </p:nvSpPr>
        <p:spPr>
          <a:xfrm>
            <a:off x="8131940" y="4295140"/>
            <a:ext cx="358775" cy="358775"/>
          </a:xfrm>
          <a:prstGeom prst="ellipse">
            <a:avLst/>
          </a:prstGeom>
          <a:solidFill>
            <a:srgbClr val="0070C0">
              <a:alpha val="8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CN" altLang="en-US" sz="3200" dirty="0">
              <a:solidFill>
                <a:srgbClr val="103154"/>
              </a:solidFill>
              <a:cs typeface="+mn-ea"/>
              <a:sym typeface="+mn-lt"/>
            </a:endParaRPr>
          </a:p>
        </p:txBody>
      </p:sp>
      <p:sp>
        <p:nvSpPr>
          <p:cNvPr id="25" name="矩形 24"/>
          <p:cNvSpPr/>
          <p:nvPr/>
        </p:nvSpPr>
        <p:spPr>
          <a:xfrm>
            <a:off x="4541729" y="3062659"/>
            <a:ext cx="3108544" cy="923330"/>
          </a:xfrm>
          <a:prstGeom prst="rect">
            <a:avLst/>
          </a:prstGeom>
        </p:spPr>
        <p:txBody>
          <a:bodyPr wrap="none">
            <a:spAutoFit/>
          </a:bodyPr>
          <a:lstStyle/>
          <a:p>
            <a:pPr algn="ctr" eaLnBrk="0" hangingPunct="0"/>
            <a:r>
              <a:rPr lang="zh-CN" altLang="en-US" sz="5400" b="1" spc="300">
                <a:solidFill>
                  <a:prstClr val="white"/>
                </a:solidFill>
                <a:cs typeface="+mn-ea"/>
                <a:sym typeface="+mn-lt"/>
              </a:rPr>
              <a:t>管理沟通</a:t>
            </a:r>
          </a:p>
        </p:txBody>
      </p:sp>
      <p:sp>
        <p:nvSpPr>
          <p:cNvPr id="27" name="矩形 26"/>
          <p:cNvSpPr/>
          <p:nvPr/>
        </p:nvSpPr>
        <p:spPr>
          <a:xfrm>
            <a:off x="4287891" y="4005039"/>
            <a:ext cx="3616219" cy="353943"/>
          </a:xfrm>
          <a:prstGeom prst="rect">
            <a:avLst/>
          </a:prstGeom>
        </p:spPr>
        <p:txBody>
          <a:bodyPr wrap="square">
            <a:spAutoFit/>
          </a:bodyPr>
          <a:lstStyle/>
          <a:p>
            <a:pPr algn="ctr" eaLnBrk="0" hangingPunct="0"/>
            <a:r>
              <a:rPr lang="en-US" altLang="zh-CN" sz="1700" b="1">
                <a:solidFill>
                  <a:prstClr val="white"/>
                </a:solidFill>
                <a:cs typeface="+mn-ea"/>
                <a:sym typeface="+mn-lt"/>
              </a:rPr>
              <a:t>COMMUNICATION</a:t>
            </a:r>
          </a:p>
        </p:txBody>
      </p:sp>
      <p:pic>
        <p:nvPicPr>
          <p:cNvPr id="29" name="图片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76171" y="1371600"/>
            <a:ext cx="1839659" cy="1839659"/>
          </a:xfrm>
          <a:prstGeom prst="rect">
            <a:avLst/>
          </a:prstGeom>
        </p:spPr>
      </p:pic>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75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100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par>
                                <p:cTn id="20" presetID="53" presetClass="entr" presetSubtype="16" fill="hold" grpId="0" nodeType="withEffect">
                                  <p:stCondLst>
                                    <p:cond delay="50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fltVal val="0"/>
                                          </p:val>
                                        </p:tav>
                                        <p:tav tm="100000">
                                          <p:val>
                                            <p:strVal val="#ppt_w"/>
                                          </p:val>
                                        </p:tav>
                                      </p:tavLst>
                                    </p:anim>
                                    <p:anim calcmode="lin" valueType="num">
                                      <p:cBhvr>
                                        <p:cTn id="23" dur="500" fill="hold"/>
                                        <p:tgtEl>
                                          <p:spTgt spid="21"/>
                                        </p:tgtEl>
                                        <p:attrNameLst>
                                          <p:attrName>ppt_h</p:attrName>
                                        </p:attrNameLst>
                                      </p:cBhvr>
                                      <p:tavLst>
                                        <p:tav tm="0">
                                          <p:val>
                                            <p:fltVal val="0"/>
                                          </p:val>
                                        </p:tav>
                                        <p:tav tm="100000">
                                          <p:val>
                                            <p:strVal val="#ppt_h"/>
                                          </p:val>
                                        </p:tav>
                                      </p:tavLst>
                                    </p:anim>
                                    <p:animEffect transition="in" filter="fade">
                                      <p:cBhvr>
                                        <p:cTn id="24" dur="500"/>
                                        <p:tgtEl>
                                          <p:spTgt spid="21"/>
                                        </p:tgtEl>
                                      </p:cBhvr>
                                    </p:animEffect>
                                  </p:childTnLst>
                                </p:cTn>
                              </p:par>
                              <p:par>
                                <p:cTn id="25" presetID="53" presetClass="entr" presetSubtype="16" fill="hold" grpId="0" nodeType="withEffect">
                                  <p:stCondLst>
                                    <p:cond delay="1500"/>
                                  </p:stCondLst>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ppt_w</p:attrName>
                                        </p:attrNameLst>
                                      </p:cBhvr>
                                      <p:tavLst>
                                        <p:tav tm="0">
                                          <p:val>
                                            <p:fltVal val="0"/>
                                          </p:val>
                                        </p:tav>
                                        <p:tav tm="100000">
                                          <p:val>
                                            <p:strVal val="#ppt_w"/>
                                          </p:val>
                                        </p:tav>
                                      </p:tavLst>
                                    </p:anim>
                                    <p:anim calcmode="lin" valueType="num">
                                      <p:cBhvr>
                                        <p:cTn id="28" dur="500" fill="hold"/>
                                        <p:tgtEl>
                                          <p:spTgt spid="25"/>
                                        </p:tgtEl>
                                        <p:attrNameLst>
                                          <p:attrName>ppt_h</p:attrName>
                                        </p:attrNameLst>
                                      </p:cBhvr>
                                      <p:tavLst>
                                        <p:tav tm="0">
                                          <p:val>
                                            <p:fltVal val="0"/>
                                          </p:val>
                                        </p:tav>
                                        <p:tav tm="100000">
                                          <p:val>
                                            <p:strVal val="#ppt_h"/>
                                          </p:val>
                                        </p:tav>
                                      </p:tavLst>
                                    </p:anim>
                                    <p:animEffect transition="in" filter="fade">
                                      <p:cBhvr>
                                        <p:cTn id="29" dur="500"/>
                                        <p:tgtEl>
                                          <p:spTgt spid="25"/>
                                        </p:tgtEl>
                                      </p:cBhvr>
                                    </p:animEffect>
                                  </p:childTnLst>
                                </p:cTn>
                              </p:par>
                              <p:par>
                                <p:cTn id="30" presetID="53" presetClass="entr" presetSubtype="16" fill="hold" grpId="0" nodeType="withEffect">
                                  <p:stCondLst>
                                    <p:cond delay="1750"/>
                                  </p:stCondLst>
                                  <p:childTnLst>
                                    <p:set>
                                      <p:cBhvr>
                                        <p:cTn id="31" dur="1" fill="hold">
                                          <p:stCondLst>
                                            <p:cond delay="0"/>
                                          </p:stCondLst>
                                        </p:cTn>
                                        <p:tgtEl>
                                          <p:spTgt spid="27"/>
                                        </p:tgtEl>
                                        <p:attrNameLst>
                                          <p:attrName>style.visibility</p:attrName>
                                        </p:attrNameLst>
                                      </p:cBhvr>
                                      <p:to>
                                        <p:strVal val="visible"/>
                                      </p:to>
                                    </p:set>
                                    <p:anim calcmode="lin" valueType="num">
                                      <p:cBhvr>
                                        <p:cTn id="32" dur="500" fill="hold"/>
                                        <p:tgtEl>
                                          <p:spTgt spid="27"/>
                                        </p:tgtEl>
                                        <p:attrNameLst>
                                          <p:attrName>ppt_w</p:attrName>
                                        </p:attrNameLst>
                                      </p:cBhvr>
                                      <p:tavLst>
                                        <p:tav tm="0">
                                          <p:val>
                                            <p:fltVal val="0"/>
                                          </p:val>
                                        </p:tav>
                                        <p:tav tm="100000">
                                          <p:val>
                                            <p:strVal val="#ppt_w"/>
                                          </p:val>
                                        </p:tav>
                                      </p:tavLst>
                                    </p:anim>
                                    <p:anim calcmode="lin" valueType="num">
                                      <p:cBhvr>
                                        <p:cTn id="33" dur="500" fill="hold"/>
                                        <p:tgtEl>
                                          <p:spTgt spid="27"/>
                                        </p:tgtEl>
                                        <p:attrNameLst>
                                          <p:attrName>ppt_h</p:attrName>
                                        </p:attrNameLst>
                                      </p:cBhvr>
                                      <p:tavLst>
                                        <p:tav tm="0">
                                          <p:val>
                                            <p:fltVal val="0"/>
                                          </p:val>
                                        </p:tav>
                                        <p:tav tm="100000">
                                          <p:val>
                                            <p:strVal val="#ppt_h"/>
                                          </p:val>
                                        </p:tav>
                                      </p:tavLst>
                                    </p:anim>
                                    <p:animEffect transition="in" filter="fade">
                                      <p:cBhvr>
                                        <p:cTn id="34" dur="500"/>
                                        <p:tgtEl>
                                          <p:spTgt spid="27"/>
                                        </p:tgtEl>
                                      </p:cBhvr>
                                    </p:animEffect>
                                  </p:childTnLst>
                                </p:cTn>
                              </p:par>
                              <p:par>
                                <p:cTn id="35" presetID="53" presetClass="entr" presetSubtype="16" fill="hold" nodeType="withEffect">
                                  <p:stCondLst>
                                    <p:cond delay="125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6" grpId="0" animBg="1"/>
      <p:bldP spid="20" grpId="0" animBg="1"/>
      <p:bldP spid="21" grpId="0" animBg="1"/>
      <p:bldP spid="25" grpId="0"/>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Content Placeholder 2"/>
          <p:cNvSpPr>
            <a:spLocks noGrp="1"/>
          </p:cNvSpPr>
          <p:nvPr>
            <p:ph idx="4294967295"/>
          </p:nvPr>
        </p:nvSpPr>
        <p:spPr>
          <a:xfrm>
            <a:off x="1714764" y="4742147"/>
            <a:ext cx="2617788" cy="973138"/>
          </a:xfrm>
        </p:spPr>
        <p:txBody>
          <a:bodyPr>
            <a:noAutofit/>
          </a:bodyPr>
          <a:lstStyle/>
          <a:p>
            <a:pPr marL="0" indent="0" algn="ctr">
              <a:lnSpc>
                <a:spcPct val="150000"/>
              </a:lnSpc>
              <a:buNone/>
            </a:pPr>
            <a:r>
              <a:rPr lang="en-US" sz="1400" dirty="0">
                <a:solidFill>
                  <a:schemeClr val="bg1">
                    <a:lumMod val="50000"/>
                  </a:schemeClr>
                </a:solidFill>
                <a:cs typeface="+mn-ea"/>
                <a:sym typeface="+mn-lt"/>
              </a:rPr>
              <a:t>Lorem ipsum dolor sit amet, </a:t>
            </a:r>
            <a:r>
              <a:rPr lang="en-US" sz="1400" b="1" dirty="0">
                <a:solidFill>
                  <a:schemeClr val="bg1">
                    <a:lumMod val="50000"/>
                  </a:schemeClr>
                </a:solidFill>
                <a:cs typeface="+mn-ea"/>
                <a:sym typeface="+mn-lt"/>
              </a:rPr>
              <a:t>consectetur adipiscing elit. </a:t>
            </a:r>
            <a:r>
              <a:rPr lang="en-US" sz="1400" dirty="0">
                <a:solidFill>
                  <a:schemeClr val="bg1">
                    <a:lumMod val="50000"/>
                  </a:schemeClr>
                </a:solidFill>
                <a:cs typeface="+mn-ea"/>
                <a:sym typeface="+mn-lt"/>
              </a:rPr>
              <a:t>Lorem Ipsum has been the industry's standard dummy text ever since the 1500s.</a:t>
            </a:r>
          </a:p>
        </p:txBody>
      </p:sp>
      <p:cxnSp>
        <p:nvCxnSpPr>
          <p:cNvPr id="32" name="Straight Connector 31"/>
          <p:cNvCxnSpPr/>
          <p:nvPr/>
        </p:nvCxnSpPr>
        <p:spPr>
          <a:xfrm>
            <a:off x="1337724" y="2698207"/>
            <a:ext cx="9516552" cy="0"/>
          </a:xfrm>
          <a:prstGeom prst="line">
            <a:avLst/>
          </a:prstGeom>
          <a:ln>
            <a:solidFill>
              <a:schemeClr val="bg1">
                <a:lumMod val="85000"/>
              </a:schemeClr>
            </a:solidFill>
            <a:prstDash val="sysDot"/>
            <a:headEnd type="diamond" w="med" len="med"/>
            <a:tailEnd type="diamond" w="med" len="med"/>
          </a:ln>
        </p:spPr>
        <p:style>
          <a:lnRef idx="1">
            <a:schemeClr val="accent1"/>
          </a:lnRef>
          <a:fillRef idx="0">
            <a:schemeClr val="accent1"/>
          </a:fillRef>
          <a:effectRef idx="0">
            <a:schemeClr val="accent1"/>
          </a:effectRef>
          <a:fontRef idx="minor">
            <a:schemeClr val="tx1"/>
          </a:fontRef>
        </p:style>
      </p:cxnSp>
      <p:grpSp>
        <p:nvGrpSpPr>
          <p:cNvPr id="27" name="Group 26"/>
          <p:cNvGrpSpPr/>
          <p:nvPr/>
        </p:nvGrpSpPr>
        <p:grpSpPr>
          <a:xfrm>
            <a:off x="4911819" y="1595287"/>
            <a:ext cx="2304256" cy="2304256"/>
            <a:chOff x="3431835" y="1635646"/>
            <a:chExt cx="1728192" cy="1728192"/>
          </a:xfrm>
        </p:grpSpPr>
        <p:sp>
          <p:nvSpPr>
            <p:cNvPr id="17" name="Oval 16"/>
            <p:cNvSpPr/>
            <p:nvPr/>
          </p:nvSpPr>
          <p:spPr>
            <a:xfrm>
              <a:off x="3431835" y="1635646"/>
              <a:ext cx="1728192" cy="1728192"/>
            </a:xfrm>
            <a:prstGeom prst="ellipse">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465" b="1" dirty="0">
                <a:solidFill>
                  <a:prstClr val="white"/>
                </a:solidFill>
                <a:cs typeface="+mn-ea"/>
                <a:sym typeface="+mn-lt"/>
              </a:endParaRPr>
            </a:p>
            <a:p>
              <a:pPr algn="ctr"/>
              <a:endParaRPr lang="en-US" sz="1465" b="1" dirty="0">
                <a:solidFill>
                  <a:prstClr val="white"/>
                </a:solidFill>
                <a:cs typeface="+mn-ea"/>
                <a:sym typeface="+mn-lt"/>
              </a:endParaRPr>
            </a:p>
            <a:p>
              <a:pPr algn="ctr"/>
              <a:endParaRPr lang="en-US" sz="1465" b="1" dirty="0">
                <a:solidFill>
                  <a:prstClr val="white"/>
                </a:solidFill>
                <a:cs typeface="+mn-ea"/>
                <a:sym typeface="+mn-lt"/>
              </a:endParaRPr>
            </a:p>
            <a:p>
              <a:pPr algn="ctr"/>
              <a:r>
                <a:rPr lang="en-US" sz="1465" b="1" dirty="0">
                  <a:solidFill>
                    <a:prstClr val="white"/>
                  </a:solidFill>
                  <a:cs typeface="+mn-ea"/>
                  <a:sym typeface="+mn-lt"/>
                </a:rPr>
                <a:t/>
              </a:r>
              <a:br>
                <a:rPr lang="en-US" sz="1465" b="1" dirty="0">
                  <a:solidFill>
                    <a:prstClr val="white"/>
                  </a:solidFill>
                  <a:cs typeface="+mn-ea"/>
                  <a:sym typeface="+mn-lt"/>
                </a:rPr>
              </a:br>
              <a:r>
                <a:rPr lang="en-US" sz="1465" b="1" dirty="0">
                  <a:solidFill>
                    <a:prstClr val="white"/>
                  </a:solidFill>
                  <a:cs typeface="+mn-ea"/>
                  <a:sym typeface="+mn-lt"/>
                </a:rPr>
                <a:t>Determine your Real Reward</a:t>
              </a:r>
            </a:p>
          </p:txBody>
        </p:sp>
        <p:sp>
          <p:nvSpPr>
            <p:cNvPr id="8" name="Freeform 6"/>
            <p:cNvSpPr>
              <a:spLocks noEditPoints="1"/>
            </p:cNvSpPr>
            <p:nvPr/>
          </p:nvSpPr>
          <p:spPr bwMode="auto">
            <a:xfrm>
              <a:off x="3993004" y="1995686"/>
              <a:ext cx="605854" cy="619396"/>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bg1"/>
            </a:solidFill>
            <a:ln>
              <a:noFill/>
            </a:ln>
          </p:spPr>
          <p:txBody>
            <a:bodyPr vert="horz" wrap="square" lIns="121920" tIns="60960" rIns="121920" bIns="60960" numCol="1" anchor="t" anchorCtr="0" compatLnSpc="1"/>
            <a:lstStyle/>
            <a:p>
              <a:endParaRPr lang="en-US" sz="2400" dirty="0">
                <a:solidFill>
                  <a:srgbClr val="5C5C5C"/>
                </a:solidFill>
                <a:cs typeface="+mn-ea"/>
                <a:sym typeface="+mn-lt"/>
              </a:endParaRPr>
            </a:p>
          </p:txBody>
        </p:sp>
      </p:grpSp>
      <p:grpSp>
        <p:nvGrpSpPr>
          <p:cNvPr id="26" name="Group 25"/>
          <p:cNvGrpSpPr/>
          <p:nvPr/>
        </p:nvGrpSpPr>
        <p:grpSpPr>
          <a:xfrm>
            <a:off x="2143458" y="1846924"/>
            <a:ext cx="1792303" cy="1792303"/>
            <a:chOff x="1355564" y="1824373"/>
            <a:chExt cx="1344227" cy="1344227"/>
          </a:xfrm>
        </p:grpSpPr>
        <p:sp>
          <p:nvSpPr>
            <p:cNvPr id="15" name="Oval 14"/>
            <p:cNvSpPr/>
            <p:nvPr/>
          </p:nvSpPr>
          <p:spPr>
            <a:xfrm>
              <a:off x="1355564" y="1824373"/>
              <a:ext cx="1344227" cy="134422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5" b="1" dirty="0">
                <a:solidFill>
                  <a:prstClr val="white"/>
                </a:solidFill>
                <a:cs typeface="+mn-ea"/>
                <a:sym typeface="+mn-lt"/>
              </a:endParaRPr>
            </a:p>
            <a:p>
              <a:pPr algn="ctr"/>
              <a:endParaRPr lang="en-US" sz="1465" b="1" dirty="0">
                <a:solidFill>
                  <a:prstClr val="white"/>
                </a:solidFill>
                <a:cs typeface="+mn-ea"/>
                <a:sym typeface="+mn-lt"/>
              </a:endParaRPr>
            </a:p>
            <a:p>
              <a:pPr algn="ctr"/>
              <a:r>
                <a:rPr lang="en-US" sz="1465" b="1" dirty="0">
                  <a:solidFill>
                    <a:prstClr val="white"/>
                  </a:solidFill>
                  <a:cs typeface="+mn-ea"/>
                  <a:sym typeface="+mn-lt"/>
                </a:rPr>
                <a:t>Identify your Trigger</a:t>
              </a:r>
            </a:p>
          </p:txBody>
        </p:sp>
        <p:sp>
          <p:nvSpPr>
            <p:cNvPr id="11" name="Freeform 11"/>
            <p:cNvSpPr>
              <a:spLocks noEditPoints="1"/>
            </p:cNvSpPr>
            <p:nvPr/>
          </p:nvSpPr>
          <p:spPr bwMode="auto">
            <a:xfrm>
              <a:off x="1867010" y="2142357"/>
              <a:ext cx="321333" cy="320479"/>
            </a:xfrm>
            <a:custGeom>
              <a:avLst/>
              <a:gdLst>
                <a:gd name="T0" fmla="*/ 7 w 319"/>
                <a:gd name="T1" fmla="*/ 291 h 318"/>
                <a:gd name="T2" fmla="*/ 26 w 319"/>
                <a:gd name="T3" fmla="*/ 310 h 318"/>
                <a:gd name="T4" fmla="*/ 53 w 319"/>
                <a:gd name="T5" fmla="*/ 310 h 318"/>
                <a:gd name="T6" fmla="*/ 129 w 319"/>
                <a:gd name="T7" fmla="*/ 234 h 318"/>
                <a:gd name="T8" fmla="*/ 191 w 319"/>
                <a:gd name="T9" fmla="*/ 251 h 318"/>
                <a:gd name="T10" fmla="*/ 319 w 319"/>
                <a:gd name="T11" fmla="*/ 124 h 318"/>
                <a:gd name="T12" fmla="*/ 195 w 319"/>
                <a:gd name="T13" fmla="*/ 0 h 318"/>
                <a:gd name="T14" fmla="*/ 67 w 319"/>
                <a:gd name="T15" fmla="*/ 127 h 318"/>
                <a:gd name="T16" fmla="*/ 85 w 319"/>
                <a:gd name="T17" fmla="*/ 192 h 318"/>
                <a:gd name="T18" fmla="*/ 10 w 319"/>
                <a:gd name="T19" fmla="*/ 267 h 318"/>
                <a:gd name="T20" fmla="*/ 7 w 319"/>
                <a:gd name="T21" fmla="*/ 291 h 318"/>
                <a:gd name="T22" fmla="*/ 191 w 319"/>
                <a:gd name="T23" fmla="*/ 213 h 318"/>
                <a:gd name="T24" fmla="*/ 106 w 319"/>
                <a:gd name="T25" fmla="*/ 127 h 318"/>
                <a:gd name="T26" fmla="*/ 195 w 319"/>
                <a:gd name="T27" fmla="*/ 38 h 318"/>
                <a:gd name="T28" fmla="*/ 281 w 319"/>
                <a:gd name="T29" fmla="*/ 124 h 318"/>
                <a:gd name="T30" fmla="*/ 191 w 319"/>
                <a:gd name="T31" fmla="*/ 213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318">
                  <a:moveTo>
                    <a:pt x="7" y="291"/>
                  </a:moveTo>
                  <a:cubicBezTo>
                    <a:pt x="26" y="310"/>
                    <a:pt x="26" y="310"/>
                    <a:pt x="26" y="310"/>
                  </a:cubicBezTo>
                  <a:cubicBezTo>
                    <a:pt x="33" y="318"/>
                    <a:pt x="46" y="318"/>
                    <a:pt x="53" y="310"/>
                  </a:cubicBezTo>
                  <a:cubicBezTo>
                    <a:pt x="129" y="234"/>
                    <a:pt x="129" y="234"/>
                    <a:pt x="129" y="234"/>
                  </a:cubicBezTo>
                  <a:cubicBezTo>
                    <a:pt x="147" y="245"/>
                    <a:pt x="169" y="251"/>
                    <a:pt x="191" y="251"/>
                  </a:cubicBezTo>
                  <a:cubicBezTo>
                    <a:pt x="260" y="251"/>
                    <a:pt x="319" y="192"/>
                    <a:pt x="319" y="124"/>
                  </a:cubicBezTo>
                  <a:cubicBezTo>
                    <a:pt x="319" y="55"/>
                    <a:pt x="263" y="0"/>
                    <a:pt x="195" y="0"/>
                  </a:cubicBezTo>
                  <a:cubicBezTo>
                    <a:pt x="127" y="0"/>
                    <a:pt x="67" y="59"/>
                    <a:pt x="67" y="127"/>
                  </a:cubicBezTo>
                  <a:cubicBezTo>
                    <a:pt x="67" y="151"/>
                    <a:pt x="74" y="173"/>
                    <a:pt x="85" y="192"/>
                  </a:cubicBezTo>
                  <a:cubicBezTo>
                    <a:pt x="10" y="267"/>
                    <a:pt x="10" y="267"/>
                    <a:pt x="10" y="267"/>
                  </a:cubicBezTo>
                  <a:cubicBezTo>
                    <a:pt x="2" y="275"/>
                    <a:pt x="0" y="284"/>
                    <a:pt x="7" y="291"/>
                  </a:cubicBezTo>
                  <a:close/>
                  <a:moveTo>
                    <a:pt x="191" y="213"/>
                  </a:moveTo>
                  <a:cubicBezTo>
                    <a:pt x="144" y="213"/>
                    <a:pt x="106" y="175"/>
                    <a:pt x="106" y="127"/>
                  </a:cubicBezTo>
                  <a:cubicBezTo>
                    <a:pt x="106" y="80"/>
                    <a:pt x="148" y="38"/>
                    <a:pt x="195" y="38"/>
                  </a:cubicBezTo>
                  <a:cubicBezTo>
                    <a:pt x="242" y="38"/>
                    <a:pt x="281" y="76"/>
                    <a:pt x="281" y="124"/>
                  </a:cubicBezTo>
                  <a:cubicBezTo>
                    <a:pt x="281" y="171"/>
                    <a:pt x="239" y="213"/>
                    <a:pt x="191" y="213"/>
                  </a:cubicBezTo>
                  <a:close/>
                </a:path>
              </a:pathLst>
            </a:custGeom>
            <a:solidFill>
              <a:schemeClr val="bg1"/>
            </a:solidFill>
            <a:ln>
              <a:noFill/>
            </a:ln>
          </p:spPr>
          <p:txBody>
            <a:bodyPr vert="horz" wrap="square" lIns="121920" tIns="60960" rIns="121920" bIns="60960" numCol="1" anchor="t" anchorCtr="0" compatLnSpc="1"/>
            <a:lstStyle/>
            <a:p>
              <a:endParaRPr lang="en-US" sz="2400" dirty="0">
                <a:solidFill>
                  <a:srgbClr val="5C5C5C"/>
                </a:solidFill>
                <a:cs typeface="+mn-ea"/>
                <a:sym typeface="+mn-lt"/>
              </a:endParaRPr>
            </a:p>
          </p:txBody>
        </p:sp>
      </p:grpSp>
      <p:grpSp>
        <p:nvGrpSpPr>
          <p:cNvPr id="28" name="Group 27"/>
          <p:cNvGrpSpPr/>
          <p:nvPr/>
        </p:nvGrpSpPr>
        <p:grpSpPr>
          <a:xfrm>
            <a:off x="8256241" y="1846924"/>
            <a:ext cx="1792303" cy="1792303"/>
            <a:chOff x="5940151" y="1824373"/>
            <a:chExt cx="1344227" cy="1344227"/>
          </a:xfrm>
        </p:grpSpPr>
        <p:sp>
          <p:nvSpPr>
            <p:cNvPr id="20" name="Oval 19"/>
            <p:cNvSpPr/>
            <p:nvPr/>
          </p:nvSpPr>
          <p:spPr>
            <a:xfrm>
              <a:off x="5940151" y="1824373"/>
              <a:ext cx="1344227" cy="1344227"/>
            </a:xfrm>
            <a:prstGeom prst="ellipse">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465" b="1" dirty="0">
                <a:solidFill>
                  <a:prstClr val="white"/>
                </a:solidFill>
                <a:cs typeface="+mn-ea"/>
                <a:sym typeface="+mn-lt"/>
              </a:endParaRPr>
            </a:p>
            <a:p>
              <a:pPr algn="ctr"/>
              <a:endParaRPr lang="en-US" sz="1465" b="1" dirty="0">
                <a:solidFill>
                  <a:prstClr val="white"/>
                </a:solidFill>
                <a:cs typeface="+mn-ea"/>
                <a:sym typeface="+mn-lt"/>
              </a:endParaRPr>
            </a:p>
            <a:p>
              <a:pPr algn="ctr"/>
              <a:r>
                <a:rPr lang="en-US" sz="1465" b="1" dirty="0">
                  <a:solidFill>
                    <a:prstClr val="white"/>
                  </a:solidFill>
                  <a:cs typeface="+mn-ea"/>
                  <a:sym typeface="+mn-lt"/>
                </a:rPr>
                <a:t>Create a New Routine</a:t>
              </a:r>
            </a:p>
          </p:txBody>
        </p:sp>
        <p:sp>
          <p:nvSpPr>
            <p:cNvPr id="22" name="Freeform 16"/>
            <p:cNvSpPr>
              <a:spLocks noEditPoints="1"/>
            </p:cNvSpPr>
            <p:nvPr/>
          </p:nvSpPr>
          <p:spPr bwMode="auto">
            <a:xfrm>
              <a:off x="6456527" y="2146859"/>
              <a:ext cx="311472" cy="311472"/>
            </a:xfrm>
            <a:custGeom>
              <a:avLst/>
              <a:gdLst>
                <a:gd name="T0" fmla="*/ 320 w 360"/>
                <a:gd name="T1" fmla="*/ 40 h 360"/>
                <a:gd name="T2" fmla="*/ 302 w 360"/>
                <a:gd name="T3" fmla="*/ 40 h 360"/>
                <a:gd name="T4" fmla="*/ 302 w 360"/>
                <a:gd name="T5" fmla="*/ 80 h 360"/>
                <a:gd name="T6" fmla="*/ 238 w 360"/>
                <a:gd name="T7" fmla="*/ 80 h 360"/>
                <a:gd name="T8" fmla="*/ 238 w 360"/>
                <a:gd name="T9" fmla="*/ 40 h 360"/>
                <a:gd name="T10" fmla="*/ 122 w 360"/>
                <a:gd name="T11" fmla="*/ 40 h 360"/>
                <a:gd name="T12" fmla="*/ 122 w 360"/>
                <a:gd name="T13" fmla="*/ 80 h 360"/>
                <a:gd name="T14" fmla="*/ 58 w 360"/>
                <a:gd name="T15" fmla="*/ 80 h 360"/>
                <a:gd name="T16" fmla="*/ 58 w 360"/>
                <a:gd name="T17" fmla="*/ 40 h 360"/>
                <a:gd name="T18" fmla="*/ 40 w 360"/>
                <a:gd name="T19" fmla="*/ 40 h 360"/>
                <a:gd name="T20" fmla="*/ 0 w 360"/>
                <a:gd name="T21" fmla="*/ 80 h 360"/>
                <a:gd name="T22" fmla="*/ 0 w 360"/>
                <a:gd name="T23" fmla="*/ 320 h 360"/>
                <a:gd name="T24" fmla="*/ 40 w 360"/>
                <a:gd name="T25" fmla="*/ 360 h 360"/>
                <a:gd name="T26" fmla="*/ 320 w 360"/>
                <a:gd name="T27" fmla="*/ 360 h 360"/>
                <a:gd name="T28" fmla="*/ 360 w 360"/>
                <a:gd name="T29" fmla="*/ 320 h 360"/>
                <a:gd name="T30" fmla="*/ 360 w 360"/>
                <a:gd name="T31" fmla="*/ 80 h 360"/>
                <a:gd name="T32" fmla="*/ 320 w 360"/>
                <a:gd name="T33" fmla="*/ 40 h 360"/>
                <a:gd name="T34" fmla="*/ 320 w 360"/>
                <a:gd name="T35" fmla="*/ 320 h 360"/>
                <a:gd name="T36" fmla="*/ 40 w 360"/>
                <a:gd name="T37" fmla="*/ 320 h 360"/>
                <a:gd name="T38" fmla="*/ 40 w 360"/>
                <a:gd name="T39" fmla="*/ 160 h 360"/>
                <a:gd name="T40" fmla="*/ 320 w 360"/>
                <a:gd name="T41" fmla="*/ 160 h 360"/>
                <a:gd name="T42" fmla="*/ 320 w 360"/>
                <a:gd name="T43" fmla="*/ 320 h 360"/>
                <a:gd name="T44" fmla="*/ 104 w 360"/>
                <a:gd name="T45" fmla="*/ 0 h 360"/>
                <a:gd name="T46" fmla="*/ 76 w 360"/>
                <a:gd name="T47" fmla="*/ 0 h 360"/>
                <a:gd name="T48" fmla="*/ 76 w 360"/>
                <a:gd name="T49" fmla="*/ 68 h 360"/>
                <a:gd name="T50" fmla="*/ 104 w 360"/>
                <a:gd name="T51" fmla="*/ 68 h 360"/>
                <a:gd name="T52" fmla="*/ 104 w 360"/>
                <a:gd name="T53" fmla="*/ 0 h 360"/>
                <a:gd name="T54" fmla="*/ 284 w 360"/>
                <a:gd name="T55" fmla="*/ 0 h 360"/>
                <a:gd name="T56" fmla="*/ 256 w 360"/>
                <a:gd name="T57" fmla="*/ 0 h 360"/>
                <a:gd name="T58" fmla="*/ 256 w 360"/>
                <a:gd name="T59" fmla="*/ 68 h 360"/>
                <a:gd name="T60" fmla="*/ 284 w 360"/>
                <a:gd name="T61" fmla="*/ 68 h 360"/>
                <a:gd name="T62" fmla="*/ 284 w 360"/>
                <a:gd name="T63"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60">
                  <a:moveTo>
                    <a:pt x="320" y="40"/>
                  </a:moveTo>
                  <a:cubicBezTo>
                    <a:pt x="302" y="40"/>
                    <a:pt x="302" y="40"/>
                    <a:pt x="302" y="40"/>
                  </a:cubicBezTo>
                  <a:cubicBezTo>
                    <a:pt x="302" y="80"/>
                    <a:pt x="302" y="80"/>
                    <a:pt x="302" y="80"/>
                  </a:cubicBezTo>
                  <a:cubicBezTo>
                    <a:pt x="238" y="80"/>
                    <a:pt x="238" y="80"/>
                    <a:pt x="238" y="80"/>
                  </a:cubicBezTo>
                  <a:cubicBezTo>
                    <a:pt x="238" y="40"/>
                    <a:pt x="238" y="40"/>
                    <a:pt x="238" y="40"/>
                  </a:cubicBezTo>
                  <a:cubicBezTo>
                    <a:pt x="122" y="40"/>
                    <a:pt x="122" y="40"/>
                    <a:pt x="122" y="40"/>
                  </a:cubicBezTo>
                  <a:cubicBezTo>
                    <a:pt x="122" y="80"/>
                    <a:pt x="122" y="80"/>
                    <a:pt x="122" y="80"/>
                  </a:cubicBezTo>
                  <a:cubicBezTo>
                    <a:pt x="58" y="80"/>
                    <a:pt x="58" y="80"/>
                    <a:pt x="58" y="80"/>
                  </a:cubicBezTo>
                  <a:cubicBezTo>
                    <a:pt x="58" y="40"/>
                    <a:pt x="58" y="40"/>
                    <a:pt x="58" y="40"/>
                  </a:cubicBezTo>
                  <a:cubicBezTo>
                    <a:pt x="40" y="40"/>
                    <a:pt x="40" y="40"/>
                    <a:pt x="40" y="40"/>
                  </a:cubicBezTo>
                  <a:cubicBezTo>
                    <a:pt x="18" y="40"/>
                    <a:pt x="0" y="58"/>
                    <a:pt x="0" y="80"/>
                  </a:cubicBezTo>
                  <a:cubicBezTo>
                    <a:pt x="0" y="320"/>
                    <a:pt x="0" y="320"/>
                    <a:pt x="0" y="320"/>
                  </a:cubicBezTo>
                  <a:cubicBezTo>
                    <a:pt x="0" y="342"/>
                    <a:pt x="18" y="360"/>
                    <a:pt x="40" y="360"/>
                  </a:cubicBezTo>
                  <a:cubicBezTo>
                    <a:pt x="320" y="360"/>
                    <a:pt x="320" y="360"/>
                    <a:pt x="320" y="360"/>
                  </a:cubicBezTo>
                  <a:cubicBezTo>
                    <a:pt x="342" y="360"/>
                    <a:pt x="360" y="342"/>
                    <a:pt x="360" y="320"/>
                  </a:cubicBezTo>
                  <a:cubicBezTo>
                    <a:pt x="360" y="80"/>
                    <a:pt x="360" y="80"/>
                    <a:pt x="360" y="80"/>
                  </a:cubicBezTo>
                  <a:cubicBezTo>
                    <a:pt x="360" y="58"/>
                    <a:pt x="342" y="40"/>
                    <a:pt x="320" y="40"/>
                  </a:cubicBezTo>
                  <a:close/>
                  <a:moveTo>
                    <a:pt x="320" y="320"/>
                  </a:moveTo>
                  <a:cubicBezTo>
                    <a:pt x="40" y="320"/>
                    <a:pt x="40" y="320"/>
                    <a:pt x="40" y="320"/>
                  </a:cubicBezTo>
                  <a:cubicBezTo>
                    <a:pt x="40" y="160"/>
                    <a:pt x="40" y="160"/>
                    <a:pt x="40" y="160"/>
                  </a:cubicBezTo>
                  <a:cubicBezTo>
                    <a:pt x="320" y="160"/>
                    <a:pt x="320" y="160"/>
                    <a:pt x="320" y="160"/>
                  </a:cubicBezTo>
                  <a:lnTo>
                    <a:pt x="320" y="320"/>
                  </a:lnTo>
                  <a:close/>
                  <a:moveTo>
                    <a:pt x="104" y="0"/>
                  </a:moveTo>
                  <a:cubicBezTo>
                    <a:pt x="76" y="0"/>
                    <a:pt x="76" y="0"/>
                    <a:pt x="76" y="0"/>
                  </a:cubicBezTo>
                  <a:cubicBezTo>
                    <a:pt x="76" y="68"/>
                    <a:pt x="76" y="68"/>
                    <a:pt x="76" y="68"/>
                  </a:cubicBezTo>
                  <a:cubicBezTo>
                    <a:pt x="104" y="68"/>
                    <a:pt x="104" y="68"/>
                    <a:pt x="104" y="68"/>
                  </a:cubicBezTo>
                  <a:lnTo>
                    <a:pt x="104" y="0"/>
                  </a:lnTo>
                  <a:close/>
                  <a:moveTo>
                    <a:pt x="284" y="0"/>
                  </a:moveTo>
                  <a:cubicBezTo>
                    <a:pt x="256" y="0"/>
                    <a:pt x="256" y="0"/>
                    <a:pt x="256" y="0"/>
                  </a:cubicBezTo>
                  <a:cubicBezTo>
                    <a:pt x="256" y="68"/>
                    <a:pt x="256" y="68"/>
                    <a:pt x="256" y="68"/>
                  </a:cubicBezTo>
                  <a:cubicBezTo>
                    <a:pt x="284" y="68"/>
                    <a:pt x="284" y="68"/>
                    <a:pt x="284" y="68"/>
                  </a:cubicBezTo>
                  <a:lnTo>
                    <a:pt x="284" y="0"/>
                  </a:lnTo>
                  <a:close/>
                </a:path>
              </a:pathLst>
            </a:custGeom>
            <a:solidFill>
              <a:schemeClr val="bg1"/>
            </a:solidFill>
            <a:ln>
              <a:noFill/>
            </a:ln>
          </p:spPr>
          <p:txBody>
            <a:bodyPr vert="horz" wrap="square" lIns="121920" tIns="60960" rIns="121920" bIns="60960" numCol="1" anchor="t" anchorCtr="0" compatLnSpc="1"/>
            <a:lstStyle/>
            <a:p>
              <a:endParaRPr lang="en-US" sz="2400" dirty="0">
                <a:solidFill>
                  <a:srgbClr val="5C5C5C"/>
                </a:solidFill>
                <a:cs typeface="+mn-ea"/>
                <a:sym typeface="+mn-lt"/>
              </a:endParaRPr>
            </a:p>
          </p:txBody>
        </p:sp>
      </p:grpSp>
      <p:sp>
        <p:nvSpPr>
          <p:cNvPr id="38" name="Title 13"/>
          <p:cNvSpPr txBox="1"/>
          <p:nvPr/>
        </p:nvSpPr>
        <p:spPr>
          <a:xfrm>
            <a:off x="1627140" y="4079938"/>
            <a:ext cx="2793037" cy="533544"/>
          </a:xfrm>
          <a:prstGeom prst="rect">
            <a:avLst/>
          </a:prstGeom>
        </p:spPr>
        <p:txBody>
          <a:bodyPr vert="horz" lIns="121920" tIns="60960" rIns="121920" bIns="6096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2665" dirty="0">
                <a:solidFill>
                  <a:prstClr val="white">
                    <a:lumMod val="50000"/>
                  </a:prstClr>
                </a:solidFill>
                <a:latin typeface="微軟正黑體 Light" panose="020B0304030504040204"/>
                <a:cs typeface="+mn-ea"/>
                <a:sym typeface="+mn-lt"/>
              </a:rPr>
              <a:t>Step 1</a:t>
            </a:r>
          </a:p>
        </p:txBody>
      </p:sp>
      <p:sp>
        <p:nvSpPr>
          <p:cNvPr id="39" name="Content Placeholder 2"/>
          <p:cNvSpPr txBox="1"/>
          <p:nvPr/>
        </p:nvSpPr>
        <p:spPr>
          <a:xfrm>
            <a:off x="4775154" y="4663930"/>
            <a:ext cx="2618473" cy="972905"/>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en-US" dirty="0">
                <a:solidFill>
                  <a:prstClr val="white">
                    <a:lumMod val="50000"/>
                  </a:prstClr>
                </a:solidFill>
                <a:cs typeface="+mn-ea"/>
                <a:sym typeface="+mn-lt"/>
              </a:rPr>
              <a:t>Lorem ipsum dolor sit amet, </a:t>
            </a:r>
            <a:r>
              <a:rPr lang="en-US" b="1" dirty="0">
                <a:solidFill>
                  <a:prstClr val="white">
                    <a:lumMod val="50000"/>
                  </a:prstClr>
                </a:solidFill>
                <a:cs typeface="+mn-ea"/>
                <a:sym typeface="+mn-lt"/>
              </a:rPr>
              <a:t>consectetur adipiscing elit. </a:t>
            </a:r>
            <a:r>
              <a:rPr lang="en-US" dirty="0">
                <a:solidFill>
                  <a:prstClr val="white">
                    <a:lumMod val="50000"/>
                  </a:prstClr>
                </a:solidFill>
                <a:cs typeface="+mn-ea"/>
                <a:sym typeface="+mn-lt"/>
              </a:rPr>
              <a:t>Lorem Ipsum has been the industry's standard dummy text ever since the 1500s.</a:t>
            </a:r>
          </a:p>
        </p:txBody>
      </p:sp>
      <p:sp>
        <p:nvSpPr>
          <p:cNvPr id="40" name="Title 13"/>
          <p:cNvSpPr txBox="1"/>
          <p:nvPr/>
        </p:nvSpPr>
        <p:spPr>
          <a:xfrm>
            <a:off x="4687871" y="4079938"/>
            <a:ext cx="2793037" cy="533544"/>
          </a:xfrm>
          <a:prstGeom prst="rect">
            <a:avLst/>
          </a:prstGeom>
        </p:spPr>
        <p:txBody>
          <a:bodyPr vert="horz" lIns="121920" tIns="60960" rIns="121920" bIns="6096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2665" dirty="0">
                <a:solidFill>
                  <a:prstClr val="white">
                    <a:lumMod val="50000"/>
                  </a:prstClr>
                </a:solidFill>
                <a:latin typeface="微軟正黑體 Light" panose="020B0304030504040204"/>
                <a:cs typeface="+mn-ea"/>
                <a:sym typeface="+mn-lt"/>
              </a:rPr>
              <a:t>Step 2</a:t>
            </a:r>
          </a:p>
        </p:txBody>
      </p:sp>
      <p:sp>
        <p:nvSpPr>
          <p:cNvPr id="41" name="Content Placeholder 2"/>
          <p:cNvSpPr txBox="1"/>
          <p:nvPr/>
        </p:nvSpPr>
        <p:spPr>
          <a:xfrm>
            <a:off x="7831545" y="4663930"/>
            <a:ext cx="2618473" cy="972905"/>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en-US" dirty="0">
                <a:solidFill>
                  <a:prstClr val="white">
                    <a:lumMod val="50000"/>
                  </a:prstClr>
                </a:solidFill>
                <a:cs typeface="+mn-ea"/>
                <a:sym typeface="+mn-lt"/>
              </a:rPr>
              <a:t>Lorem ipsum dolor sit amet, </a:t>
            </a:r>
            <a:r>
              <a:rPr lang="en-US" b="1" dirty="0">
                <a:solidFill>
                  <a:prstClr val="white">
                    <a:lumMod val="50000"/>
                  </a:prstClr>
                </a:solidFill>
                <a:cs typeface="+mn-ea"/>
                <a:sym typeface="+mn-lt"/>
              </a:rPr>
              <a:t>consectetur adipiscing elit. </a:t>
            </a:r>
            <a:r>
              <a:rPr lang="en-US" dirty="0">
                <a:solidFill>
                  <a:prstClr val="white">
                    <a:lumMod val="50000"/>
                  </a:prstClr>
                </a:solidFill>
                <a:cs typeface="+mn-ea"/>
                <a:sym typeface="+mn-lt"/>
              </a:rPr>
              <a:t>Lorem Ipsum has been the industry's standard dummy text ever since the 1500s.</a:t>
            </a:r>
          </a:p>
        </p:txBody>
      </p:sp>
      <p:sp>
        <p:nvSpPr>
          <p:cNvPr id="42" name="Title 13"/>
          <p:cNvSpPr txBox="1"/>
          <p:nvPr/>
        </p:nvSpPr>
        <p:spPr>
          <a:xfrm>
            <a:off x="7744262" y="4079938"/>
            <a:ext cx="2793037" cy="533544"/>
          </a:xfrm>
          <a:prstGeom prst="rect">
            <a:avLst/>
          </a:prstGeom>
        </p:spPr>
        <p:txBody>
          <a:bodyPr vert="horz" lIns="121920" tIns="60960" rIns="121920" bIns="6096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2665" dirty="0">
                <a:solidFill>
                  <a:prstClr val="white">
                    <a:lumMod val="50000"/>
                  </a:prstClr>
                </a:solidFill>
                <a:latin typeface="微軟正黑體 Light" panose="020B0304030504040204"/>
                <a:cs typeface="+mn-ea"/>
                <a:sym typeface="+mn-lt"/>
              </a:rPr>
              <a:t>Step 3</a:t>
            </a: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outVertical)">
                                      <p:cBhvr>
                                        <p:cTn id="7" dur="500"/>
                                        <p:tgtEl>
                                          <p:spTgt spid="3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p:cTn id="11" dur="500" fill="hold"/>
                                        <p:tgtEl>
                                          <p:spTgt spid="26"/>
                                        </p:tgtEl>
                                        <p:attrNameLst>
                                          <p:attrName>ppt_w</p:attrName>
                                        </p:attrNameLst>
                                      </p:cBhvr>
                                      <p:tavLst>
                                        <p:tav tm="0">
                                          <p:val>
                                            <p:fltVal val="0"/>
                                          </p:val>
                                        </p:tav>
                                        <p:tav tm="100000">
                                          <p:val>
                                            <p:strVal val="#ppt_w"/>
                                          </p:val>
                                        </p:tav>
                                      </p:tavLst>
                                    </p:anim>
                                    <p:anim calcmode="lin" valueType="num">
                                      <p:cBhvr>
                                        <p:cTn id="12" dur="500" fill="hold"/>
                                        <p:tgtEl>
                                          <p:spTgt spid="26"/>
                                        </p:tgtEl>
                                        <p:attrNameLst>
                                          <p:attrName>ppt_h</p:attrName>
                                        </p:attrNameLst>
                                      </p:cBhvr>
                                      <p:tavLst>
                                        <p:tav tm="0">
                                          <p:val>
                                            <p:fltVal val="0"/>
                                          </p:val>
                                        </p:tav>
                                        <p:tav tm="100000">
                                          <p:val>
                                            <p:strVal val="#ppt_h"/>
                                          </p:val>
                                        </p:tav>
                                      </p:tavLst>
                                    </p:anim>
                                    <p:animEffect transition="in" filter="fade">
                                      <p:cBhvr>
                                        <p:cTn id="13" dur="500"/>
                                        <p:tgtEl>
                                          <p:spTgt spid="26"/>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500"/>
                                        <p:tgtEl>
                                          <p:spTgt spid="38"/>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37">
                                            <p:txEl>
                                              <p:pRg st="0" end="0"/>
                                            </p:txEl>
                                          </p:spTgt>
                                        </p:tgtEl>
                                        <p:attrNameLst>
                                          <p:attrName>style.visibility</p:attrName>
                                        </p:attrNameLst>
                                      </p:cBhvr>
                                      <p:to>
                                        <p:strVal val="visible"/>
                                      </p:to>
                                    </p:set>
                                    <p:animEffect transition="in" filter="fade">
                                      <p:cBhvr>
                                        <p:cTn id="21" dur="500"/>
                                        <p:tgtEl>
                                          <p:spTgt spid="37">
                                            <p:txEl>
                                              <p:pRg st="0" end="0"/>
                                            </p:txEl>
                                          </p:spTgt>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p:cTn id="25" dur="500" fill="hold"/>
                                        <p:tgtEl>
                                          <p:spTgt spid="27"/>
                                        </p:tgtEl>
                                        <p:attrNameLst>
                                          <p:attrName>ppt_w</p:attrName>
                                        </p:attrNameLst>
                                      </p:cBhvr>
                                      <p:tavLst>
                                        <p:tav tm="0">
                                          <p:val>
                                            <p:fltVal val="0"/>
                                          </p:val>
                                        </p:tav>
                                        <p:tav tm="100000">
                                          <p:val>
                                            <p:strVal val="#ppt_w"/>
                                          </p:val>
                                        </p:tav>
                                      </p:tavLst>
                                    </p:anim>
                                    <p:anim calcmode="lin" valueType="num">
                                      <p:cBhvr>
                                        <p:cTn id="26" dur="500" fill="hold"/>
                                        <p:tgtEl>
                                          <p:spTgt spid="27"/>
                                        </p:tgtEl>
                                        <p:attrNameLst>
                                          <p:attrName>ppt_h</p:attrName>
                                        </p:attrNameLst>
                                      </p:cBhvr>
                                      <p:tavLst>
                                        <p:tav tm="0">
                                          <p:val>
                                            <p:fltVal val="0"/>
                                          </p:val>
                                        </p:tav>
                                        <p:tav tm="100000">
                                          <p:val>
                                            <p:strVal val="#ppt_h"/>
                                          </p:val>
                                        </p:tav>
                                      </p:tavLst>
                                    </p:anim>
                                    <p:animEffect transition="in" filter="fade">
                                      <p:cBhvr>
                                        <p:cTn id="27" dur="500"/>
                                        <p:tgtEl>
                                          <p:spTgt spid="27"/>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500"/>
                                        <p:tgtEl>
                                          <p:spTgt spid="39"/>
                                        </p:tgtEl>
                                      </p:cBhvr>
                                    </p:animEffect>
                                  </p:childTnLst>
                                </p:cTn>
                              </p:par>
                            </p:childTnLst>
                          </p:cTn>
                        </p:par>
                        <p:par>
                          <p:cTn id="36" fill="hold">
                            <p:stCondLst>
                              <p:cond delay="3500"/>
                            </p:stCondLst>
                            <p:childTnLst>
                              <p:par>
                                <p:cTn id="37" presetID="53" presetClass="entr" presetSubtype="16" fill="hold"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500" fill="hold"/>
                                        <p:tgtEl>
                                          <p:spTgt spid="28"/>
                                        </p:tgtEl>
                                        <p:attrNameLst>
                                          <p:attrName>ppt_w</p:attrName>
                                        </p:attrNameLst>
                                      </p:cBhvr>
                                      <p:tavLst>
                                        <p:tav tm="0">
                                          <p:val>
                                            <p:fltVal val="0"/>
                                          </p:val>
                                        </p:tav>
                                        <p:tav tm="100000">
                                          <p:val>
                                            <p:strVal val="#ppt_w"/>
                                          </p:val>
                                        </p:tav>
                                      </p:tavLst>
                                    </p:anim>
                                    <p:anim calcmode="lin" valueType="num">
                                      <p:cBhvr>
                                        <p:cTn id="40" dur="500" fill="hold"/>
                                        <p:tgtEl>
                                          <p:spTgt spid="28"/>
                                        </p:tgtEl>
                                        <p:attrNameLst>
                                          <p:attrName>ppt_h</p:attrName>
                                        </p:attrNameLst>
                                      </p:cBhvr>
                                      <p:tavLst>
                                        <p:tav tm="0">
                                          <p:val>
                                            <p:fltVal val="0"/>
                                          </p:val>
                                        </p:tav>
                                        <p:tav tm="100000">
                                          <p:val>
                                            <p:strVal val="#ppt_h"/>
                                          </p:val>
                                        </p:tav>
                                      </p:tavLst>
                                    </p:anim>
                                    <p:animEffect transition="in" filter="fade">
                                      <p:cBhvr>
                                        <p:cTn id="41" dur="500"/>
                                        <p:tgtEl>
                                          <p:spTgt spid="28"/>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fade">
                                      <p:cBhvr>
                                        <p:cTn id="45" dur="500"/>
                                        <p:tgtEl>
                                          <p:spTgt spid="42"/>
                                        </p:tgtEl>
                                      </p:cBhvr>
                                    </p:animEffect>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fade">
                                      <p:cBhvr>
                                        <p:cTn id="49"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build="p"/>
      <p:bldP spid="38" grpId="0"/>
      <p:bldP spid="39" grpId="0"/>
      <p:bldP spid="40" grpId="0"/>
      <p:bldP spid="41" grpId="0"/>
      <p:bldP spid="4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Straight Connector 21"/>
          <p:cNvCxnSpPr/>
          <p:nvPr/>
        </p:nvCxnSpPr>
        <p:spPr>
          <a:xfrm rot="5400000">
            <a:off x="9783405" y="1272540"/>
            <a:ext cx="0" cy="2180861"/>
          </a:xfrm>
          <a:prstGeom prst="line">
            <a:avLst/>
          </a:prstGeom>
          <a:ln>
            <a:solidFill>
              <a:schemeClr val="bg1">
                <a:lumMod val="85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16200000" flipH="1">
            <a:off x="2115877" y="1272540"/>
            <a:ext cx="0" cy="2180861"/>
          </a:xfrm>
          <a:prstGeom prst="line">
            <a:avLst/>
          </a:prstGeom>
          <a:ln>
            <a:solidFill>
              <a:schemeClr val="bg1">
                <a:lumMod val="85000"/>
              </a:schemeClr>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4" name="Group 3"/>
          <p:cNvGrpSpPr/>
          <p:nvPr/>
        </p:nvGrpSpPr>
        <p:grpSpPr>
          <a:xfrm>
            <a:off x="4325775" y="1760381"/>
            <a:ext cx="1248139" cy="1248139"/>
            <a:chOff x="3244331" y="1592428"/>
            <a:chExt cx="936104" cy="936104"/>
          </a:xfrm>
        </p:grpSpPr>
        <p:sp>
          <p:nvSpPr>
            <p:cNvPr id="15" name="Oval 14"/>
            <p:cNvSpPr/>
            <p:nvPr/>
          </p:nvSpPr>
          <p:spPr>
            <a:xfrm>
              <a:off x="3244331" y="1592428"/>
              <a:ext cx="936104" cy="936104"/>
            </a:xfrm>
            <a:prstGeom prst="ellipse">
              <a:avLst/>
            </a:prstGeom>
            <a:solidFill>
              <a:schemeClr val="accent2">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cs typeface="+mn-ea"/>
                <a:sym typeface="+mn-lt"/>
              </a:endParaRPr>
            </a:p>
          </p:txBody>
        </p:sp>
        <p:sp>
          <p:nvSpPr>
            <p:cNvPr id="7" name="Freeform 6"/>
            <p:cNvSpPr/>
            <p:nvPr/>
          </p:nvSpPr>
          <p:spPr bwMode="auto">
            <a:xfrm>
              <a:off x="3573669" y="1931156"/>
              <a:ext cx="318608" cy="260038"/>
            </a:xfrm>
            <a:custGeom>
              <a:avLst/>
              <a:gdLst>
                <a:gd name="T0" fmla="*/ 307 w 382"/>
                <a:gd name="T1" fmla="*/ 135 h 312"/>
                <a:gd name="T2" fmla="*/ 362 w 382"/>
                <a:gd name="T3" fmla="*/ 71 h 312"/>
                <a:gd name="T4" fmla="*/ 238 w 382"/>
                <a:gd name="T5" fmla="*/ 25 h 312"/>
                <a:gd name="T6" fmla="*/ 229 w 382"/>
                <a:gd name="T7" fmla="*/ 19 h 312"/>
                <a:gd name="T8" fmla="*/ 229 w 382"/>
                <a:gd name="T9" fmla="*/ 134 h 312"/>
                <a:gd name="T10" fmla="*/ 180 w 382"/>
                <a:gd name="T11" fmla="*/ 214 h 312"/>
                <a:gd name="T12" fmla="*/ 86 w 382"/>
                <a:gd name="T13" fmla="*/ 189 h 312"/>
                <a:gd name="T14" fmla="*/ 129 w 382"/>
                <a:gd name="T15" fmla="*/ 97 h 312"/>
                <a:gd name="T16" fmla="*/ 190 w 382"/>
                <a:gd name="T17" fmla="*/ 93 h 312"/>
                <a:gd name="T18" fmla="*/ 190 w 382"/>
                <a:gd name="T19" fmla="*/ 4 h 312"/>
                <a:gd name="T20" fmla="*/ 154 w 382"/>
                <a:gd name="T21" fmla="*/ 0 h 312"/>
                <a:gd name="T22" fmla="*/ 0 w 382"/>
                <a:gd name="T23" fmla="*/ 156 h 312"/>
                <a:gd name="T24" fmla="*/ 154 w 382"/>
                <a:gd name="T25" fmla="*/ 312 h 312"/>
                <a:gd name="T26" fmla="*/ 308 w 382"/>
                <a:gd name="T27" fmla="*/ 156 h 312"/>
                <a:gd name="T28" fmla="*/ 307 w 382"/>
                <a:gd name="T29" fmla="*/ 135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2" h="312">
                  <a:moveTo>
                    <a:pt x="307" y="135"/>
                  </a:moveTo>
                  <a:cubicBezTo>
                    <a:pt x="354" y="122"/>
                    <a:pt x="382" y="72"/>
                    <a:pt x="362" y="71"/>
                  </a:cubicBezTo>
                  <a:cubicBezTo>
                    <a:pt x="311" y="68"/>
                    <a:pt x="267" y="43"/>
                    <a:pt x="238" y="25"/>
                  </a:cubicBezTo>
                  <a:cubicBezTo>
                    <a:pt x="235" y="23"/>
                    <a:pt x="232" y="21"/>
                    <a:pt x="229" y="19"/>
                  </a:cubicBezTo>
                  <a:cubicBezTo>
                    <a:pt x="229" y="134"/>
                    <a:pt x="229" y="134"/>
                    <a:pt x="229" y="134"/>
                  </a:cubicBezTo>
                  <a:cubicBezTo>
                    <a:pt x="229" y="172"/>
                    <a:pt x="206" y="202"/>
                    <a:pt x="180" y="214"/>
                  </a:cubicBezTo>
                  <a:cubicBezTo>
                    <a:pt x="142" y="233"/>
                    <a:pt x="100" y="221"/>
                    <a:pt x="86" y="189"/>
                  </a:cubicBezTo>
                  <a:cubicBezTo>
                    <a:pt x="72" y="157"/>
                    <a:pt x="91" y="116"/>
                    <a:pt x="129" y="97"/>
                  </a:cubicBezTo>
                  <a:cubicBezTo>
                    <a:pt x="150" y="87"/>
                    <a:pt x="172" y="86"/>
                    <a:pt x="190" y="93"/>
                  </a:cubicBezTo>
                  <a:cubicBezTo>
                    <a:pt x="190" y="4"/>
                    <a:pt x="190" y="4"/>
                    <a:pt x="190" y="4"/>
                  </a:cubicBezTo>
                  <a:cubicBezTo>
                    <a:pt x="178" y="1"/>
                    <a:pt x="166" y="0"/>
                    <a:pt x="154" y="0"/>
                  </a:cubicBezTo>
                  <a:cubicBezTo>
                    <a:pt x="69" y="0"/>
                    <a:pt x="0" y="70"/>
                    <a:pt x="0" y="156"/>
                  </a:cubicBezTo>
                  <a:cubicBezTo>
                    <a:pt x="0" y="242"/>
                    <a:pt x="69" y="312"/>
                    <a:pt x="154" y="312"/>
                  </a:cubicBezTo>
                  <a:cubicBezTo>
                    <a:pt x="239" y="312"/>
                    <a:pt x="308" y="242"/>
                    <a:pt x="308" y="156"/>
                  </a:cubicBezTo>
                  <a:cubicBezTo>
                    <a:pt x="308" y="149"/>
                    <a:pt x="308" y="142"/>
                    <a:pt x="307" y="135"/>
                  </a:cubicBezTo>
                  <a:close/>
                </a:path>
              </a:pathLst>
            </a:custGeom>
            <a:solidFill>
              <a:schemeClr val="bg1"/>
            </a:solidFill>
            <a:ln>
              <a:noFill/>
            </a:ln>
          </p:spPr>
          <p:txBody>
            <a:bodyPr vert="horz" wrap="square" lIns="121920" tIns="60960" rIns="121920" bIns="60960" numCol="1" anchor="t" anchorCtr="0" compatLnSpc="1"/>
            <a:lstStyle/>
            <a:p>
              <a:endParaRPr lang="en-US" sz="2400" dirty="0">
                <a:solidFill>
                  <a:srgbClr val="5C5C5C"/>
                </a:solidFill>
                <a:cs typeface="+mn-ea"/>
                <a:sym typeface="+mn-lt"/>
              </a:endParaRPr>
            </a:p>
          </p:txBody>
        </p:sp>
      </p:grpSp>
      <p:grpSp>
        <p:nvGrpSpPr>
          <p:cNvPr id="2" name="Group 1"/>
          <p:cNvGrpSpPr/>
          <p:nvPr/>
        </p:nvGrpSpPr>
        <p:grpSpPr>
          <a:xfrm>
            <a:off x="3311691" y="1760381"/>
            <a:ext cx="1248139" cy="1248139"/>
            <a:chOff x="2483768" y="1592428"/>
            <a:chExt cx="936104" cy="936104"/>
          </a:xfrm>
        </p:grpSpPr>
        <p:sp>
          <p:nvSpPr>
            <p:cNvPr id="3" name="Oval 2"/>
            <p:cNvSpPr/>
            <p:nvPr/>
          </p:nvSpPr>
          <p:spPr>
            <a:xfrm>
              <a:off x="2483768" y="1592428"/>
              <a:ext cx="936104" cy="936104"/>
            </a:xfrm>
            <a:prstGeom prst="ellipse">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cs typeface="+mn-ea"/>
                <a:sym typeface="+mn-lt"/>
              </a:endParaRPr>
            </a:p>
          </p:txBody>
        </p:sp>
        <p:sp>
          <p:nvSpPr>
            <p:cNvPr id="10" name="Freeform 11"/>
            <p:cNvSpPr/>
            <p:nvPr/>
          </p:nvSpPr>
          <p:spPr bwMode="auto">
            <a:xfrm>
              <a:off x="2871713" y="1916525"/>
              <a:ext cx="160213" cy="287909"/>
            </a:xfrm>
            <a:custGeom>
              <a:avLst/>
              <a:gdLst>
                <a:gd name="T0" fmla="*/ 200 w 200"/>
                <a:gd name="T1" fmla="*/ 62 h 360"/>
                <a:gd name="T2" fmla="*/ 143 w 200"/>
                <a:gd name="T3" fmla="*/ 62 h 360"/>
                <a:gd name="T4" fmla="*/ 128 w 200"/>
                <a:gd name="T5" fmla="*/ 83 h 360"/>
                <a:gd name="T6" fmla="*/ 128 w 200"/>
                <a:gd name="T7" fmla="*/ 125 h 360"/>
                <a:gd name="T8" fmla="*/ 200 w 200"/>
                <a:gd name="T9" fmla="*/ 125 h 360"/>
                <a:gd name="T10" fmla="*/ 200 w 200"/>
                <a:gd name="T11" fmla="*/ 183 h 360"/>
                <a:gd name="T12" fmla="*/ 128 w 200"/>
                <a:gd name="T13" fmla="*/ 183 h 360"/>
                <a:gd name="T14" fmla="*/ 128 w 200"/>
                <a:gd name="T15" fmla="*/ 360 h 360"/>
                <a:gd name="T16" fmla="*/ 61 w 200"/>
                <a:gd name="T17" fmla="*/ 360 h 360"/>
                <a:gd name="T18" fmla="*/ 61 w 200"/>
                <a:gd name="T19" fmla="*/ 183 h 360"/>
                <a:gd name="T20" fmla="*/ 0 w 200"/>
                <a:gd name="T21" fmla="*/ 183 h 360"/>
                <a:gd name="T22" fmla="*/ 0 w 200"/>
                <a:gd name="T23" fmla="*/ 125 h 360"/>
                <a:gd name="T24" fmla="*/ 61 w 200"/>
                <a:gd name="T25" fmla="*/ 125 h 360"/>
                <a:gd name="T26" fmla="*/ 61 w 200"/>
                <a:gd name="T27" fmla="*/ 90 h 360"/>
                <a:gd name="T28" fmla="*/ 143 w 200"/>
                <a:gd name="T29" fmla="*/ 0 h 360"/>
                <a:gd name="T30" fmla="*/ 200 w 200"/>
                <a:gd name="T31" fmla="*/ 0 h 360"/>
                <a:gd name="T32" fmla="*/ 200 w 200"/>
                <a:gd name="T33" fmla="*/ 6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360">
                  <a:moveTo>
                    <a:pt x="200" y="62"/>
                  </a:moveTo>
                  <a:cubicBezTo>
                    <a:pt x="143" y="62"/>
                    <a:pt x="143" y="62"/>
                    <a:pt x="143" y="62"/>
                  </a:cubicBezTo>
                  <a:cubicBezTo>
                    <a:pt x="136" y="62"/>
                    <a:pt x="128" y="71"/>
                    <a:pt x="128" y="83"/>
                  </a:cubicBezTo>
                  <a:cubicBezTo>
                    <a:pt x="128" y="125"/>
                    <a:pt x="128" y="125"/>
                    <a:pt x="128" y="125"/>
                  </a:cubicBezTo>
                  <a:cubicBezTo>
                    <a:pt x="200" y="125"/>
                    <a:pt x="200" y="125"/>
                    <a:pt x="200" y="125"/>
                  </a:cubicBezTo>
                  <a:cubicBezTo>
                    <a:pt x="200" y="183"/>
                    <a:pt x="200" y="183"/>
                    <a:pt x="200" y="183"/>
                  </a:cubicBezTo>
                  <a:cubicBezTo>
                    <a:pt x="128" y="183"/>
                    <a:pt x="128" y="183"/>
                    <a:pt x="128" y="183"/>
                  </a:cubicBezTo>
                  <a:cubicBezTo>
                    <a:pt x="128" y="360"/>
                    <a:pt x="128" y="360"/>
                    <a:pt x="128" y="360"/>
                  </a:cubicBezTo>
                  <a:cubicBezTo>
                    <a:pt x="61" y="360"/>
                    <a:pt x="61" y="360"/>
                    <a:pt x="61" y="360"/>
                  </a:cubicBezTo>
                  <a:cubicBezTo>
                    <a:pt x="61" y="183"/>
                    <a:pt x="61" y="183"/>
                    <a:pt x="61" y="183"/>
                  </a:cubicBezTo>
                  <a:cubicBezTo>
                    <a:pt x="0" y="183"/>
                    <a:pt x="0" y="183"/>
                    <a:pt x="0" y="183"/>
                  </a:cubicBezTo>
                  <a:cubicBezTo>
                    <a:pt x="0" y="125"/>
                    <a:pt x="0" y="125"/>
                    <a:pt x="0" y="125"/>
                  </a:cubicBezTo>
                  <a:cubicBezTo>
                    <a:pt x="61" y="125"/>
                    <a:pt x="61" y="125"/>
                    <a:pt x="61" y="125"/>
                  </a:cubicBezTo>
                  <a:cubicBezTo>
                    <a:pt x="61" y="90"/>
                    <a:pt x="61" y="90"/>
                    <a:pt x="61" y="90"/>
                  </a:cubicBezTo>
                  <a:cubicBezTo>
                    <a:pt x="61" y="40"/>
                    <a:pt x="95" y="0"/>
                    <a:pt x="143" y="0"/>
                  </a:cubicBezTo>
                  <a:cubicBezTo>
                    <a:pt x="200" y="0"/>
                    <a:pt x="200" y="0"/>
                    <a:pt x="200" y="0"/>
                  </a:cubicBezTo>
                  <a:lnTo>
                    <a:pt x="200" y="62"/>
                  </a:lnTo>
                  <a:close/>
                </a:path>
              </a:pathLst>
            </a:custGeom>
            <a:solidFill>
              <a:schemeClr val="bg1"/>
            </a:solidFill>
            <a:ln>
              <a:noFill/>
            </a:ln>
          </p:spPr>
          <p:txBody>
            <a:bodyPr vert="horz" wrap="square" lIns="121920" tIns="60960" rIns="121920" bIns="60960" numCol="1" anchor="t" anchorCtr="0" compatLnSpc="1"/>
            <a:lstStyle/>
            <a:p>
              <a:endParaRPr lang="en-US" sz="2400" dirty="0">
                <a:solidFill>
                  <a:srgbClr val="5C5C5C"/>
                </a:solidFill>
                <a:cs typeface="+mn-ea"/>
                <a:sym typeface="+mn-lt"/>
              </a:endParaRPr>
            </a:p>
          </p:txBody>
        </p:sp>
      </p:grpSp>
      <p:grpSp>
        <p:nvGrpSpPr>
          <p:cNvPr id="8" name="Group 7"/>
          <p:cNvGrpSpPr/>
          <p:nvPr/>
        </p:nvGrpSpPr>
        <p:grpSpPr>
          <a:xfrm>
            <a:off x="7368025" y="1760381"/>
            <a:ext cx="1248139" cy="1248139"/>
            <a:chOff x="5526019" y="1592428"/>
            <a:chExt cx="936104" cy="936104"/>
          </a:xfrm>
        </p:grpSpPr>
        <p:sp>
          <p:nvSpPr>
            <p:cNvPr id="19" name="Oval 18"/>
            <p:cNvSpPr/>
            <p:nvPr/>
          </p:nvSpPr>
          <p:spPr>
            <a:xfrm>
              <a:off x="5526019" y="1592428"/>
              <a:ext cx="936104" cy="936104"/>
            </a:xfrm>
            <a:prstGeom prst="ellipse">
              <a:avLst/>
            </a:prstGeom>
            <a:solidFill>
              <a:schemeClr val="accent5">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cs typeface="+mn-ea"/>
                <a:sym typeface="+mn-lt"/>
              </a:endParaRPr>
            </a:p>
          </p:txBody>
        </p:sp>
        <p:sp>
          <p:nvSpPr>
            <p:cNvPr id="26" name="Freeform 16"/>
            <p:cNvSpPr/>
            <p:nvPr/>
          </p:nvSpPr>
          <p:spPr bwMode="auto">
            <a:xfrm>
              <a:off x="5847809" y="1953476"/>
              <a:ext cx="292524" cy="237718"/>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bg1"/>
            </a:solidFill>
            <a:ln>
              <a:noFill/>
            </a:ln>
          </p:spPr>
          <p:txBody>
            <a:bodyPr vert="horz" wrap="square" lIns="121920" tIns="60960" rIns="121920" bIns="60960" numCol="1" anchor="t" anchorCtr="0" compatLnSpc="1"/>
            <a:lstStyle/>
            <a:p>
              <a:endParaRPr lang="en-US" sz="2400" dirty="0">
                <a:solidFill>
                  <a:srgbClr val="5C5C5C"/>
                </a:solidFill>
                <a:cs typeface="+mn-ea"/>
                <a:sym typeface="+mn-lt"/>
              </a:endParaRPr>
            </a:p>
          </p:txBody>
        </p:sp>
      </p:grpSp>
      <p:grpSp>
        <p:nvGrpSpPr>
          <p:cNvPr id="6" name="Group 5"/>
          <p:cNvGrpSpPr/>
          <p:nvPr/>
        </p:nvGrpSpPr>
        <p:grpSpPr>
          <a:xfrm>
            <a:off x="6353943" y="1760381"/>
            <a:ext cx="1248139" cy="1248139"/>
            <a:chOff x="4765457" y="1592428"/>
            <a:chExt cx="936104" cy="936104"/>
          </a:xfrm>
        </p:grpSpPr>
        <p:sp>
          <p:nvSpPr>
            <p:cNvPr id="18" name="Oval 17"/>
            <p:cNvSpPr/>
            <p:nvPr/>
          </p:nvSpPr>
          <p:spPr>
            <a:xfrm>
              <a:off x="4765457" y="1592428"/>
              <a:ext cx="936104" cy="936104"/>
            </a:xfrm>
            <a:prstGeom prst="ellipse">
              <a:avLst/>
            </a:prstGeom>
            <a:solidFill>
              <a:schemeClr val="accent4">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cs typeface="+mn-ea"/>
                <a:sym typeface="+mn-lt"/>
              </a:endParaRPr>
            </a:p>
          </p:txBody>
        </p:sp>
        <p:sp>
          <p:nvSpPr>
            <p:cNvPr id="29" name="Freeform 21"/>
            <p:cNvSpPr/>
            <p:nvPr/>
          </p:nvSpPr>
          <p:spPr bwMode="auto">
            <a:xfrm>
              <a:off x="5107615" y="1913277"/>
              <a:ext cx="251787" cy="318116"/>
            </a:xfrm>
            <a:custGeom>
              <a:avLst/>
              <a:gdLst>
                <a:gd name="T0" fmla="*/ 129 w 323"/>
                <a:gd name="T1" fmla="*/ 272 h 408"/>
                <a:gd name="T2" fmla="*/ 68 w 323"/>
                <a:gd name="T3" fmla="*/ 408 h 408"/>
                <a:gd name="T4" fmla="*/ 98 w 323"/>
                <a:gd name="T5" fmla="*/ 196 h 408"/>
                <a:gd name="T6" fmla="*/ 149 w 323"/>
                <a:gd name="T7" fmla="*/ 99 h 408"/>
                <a:gd name="T8" fmla="*/ 172 w 323"/>
                <a:gd name="T9" fmla="*/ 257 h 408"/>
                <a:gd name="T10" fmla="*/ 234 w 323"/>
                <a:gd name="T11" fmla="*/ 73 h 408"/>
                <a:gd name="T12" fmla="*/ 47 w 323"/>
                <a:gd name="T13" fmla="*/ 173 h 408"/>
                <a:gd name="T14" fmla="*/ 57 w 323"/>
                <a:gd name="T15" fmla="*/ 239 h 408"/>
                <a:gd name="T16" fmla="*/ 1 w 323"/>
                <a:gd name="T17" fmla="*/ 147 h 408"/>
                <a:gd name="T18" fmla="*/ 137 w 323"/>
                <a:gd name="T19" fmla="*/ 9 h 408"/>
                <a:gd name="T20" fmla="*/ 310 w 323"/>
                <a:gd name="T21" fmla="*/ 119 h 408"/>
                <a:gd name="T22" fmla="*/ 183 w 323"/>
                <a:gd name="T23" fmla="*/ 298 h 408"/>
                <a:gd name="T24" fmla="*/ 129 w 323"/>
                <a:gd name="T25" fmla="*/ 272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408">
                  <a:moveTo>
                    <a:pt x="129" y="272"/>
                  </a:moveTo>
                  <a:cubicBezTo>
                    <a:pt x="118" y="328"/>
                    <a:pt x="106" y="380"/>
                    <a:pt x="68" y="408"/>
                  </a:cubicBezTo>
                  <a:cubicBezTo>
                    <a:pt x="56" y="325"/>
                    <a:pt x="85" y="262"/>
                    <a:pt x="98" y="196"/>
                  </a:cubicBezTo>
                  <a:cubicBezTo>
                    <a:pt x="75" y="157"/>
                    <a:pt x="101" y="80"/>
                    <a:pt x="149" y="99"/>
                  </a:cubicBezTo>
                  <a:cubicBezTo>
                    <a:pt x="209" y="122"/>
                    <a:pt x="98" y="242"/>
                    <a:pt x="172" y="257"/>
                  </a:cubicBezTo>
                  <a:cubicBezTo>
                    <a:pt x="250" y="273"/>
                    <a:pt x="282" y="122"/>
                    <a:pt x="234" y="73"/>
                  </a:cubicBezTo>
                  <a:cubicBezTo>
                    <a:pt x="164" y="2"/>
                    <a:pt x="31" y="72"/>
                    <a:pt x="47" y="173"/>
                  </a:cubicBezTo>
                  <a:cubicBezTo>
                    <a:pt x="51" y="198"/>
                    <a:pt x="77" y="205"/>
                    <a:pt x="57" y="239"/>
                  </a:cubicBezTo>
                  <a:cubicBezTo>
                    <a:pt x="13" y="229"/>
                    <a:pt x="0" y="194"/>
                    <a:pt x="1" y="147"/>
                  </a:cubicBezTo>
                  <a:cubicBezTo>
                    <a:pt x="4" y="70"/>
                    <a:pt x="70" y="17"/>
                    <a:pt x="137" y="9"/>
                  </a:cubicBezTo>
                  <a:cubicBezTo>
                    <a:pt x="221" y="0"/>
                    <a:pt x="300" y="40"/>
                    <a:pt x="310" y="119"/>
                  </a:cubicBezTo>
                  <a:cubicBezTo>
                    <a:pt x="323" y="208"/>
                    <a:pt x="273" y="305"/>
                    <a:pt x="183" y="298"/>
                  </a:cubicBezTo>
                  <a:cubicBezTo>
                    <a:pt x="158" y="296"/>
                    <a:pt x="148" y="284"/>
                    <a:pt x="129" y="272"/>
                  </a:cubicBezTo>
                  <a:close/>
                </a:path>
              </a:pathLst>
            </a:custGeom>
            <a:solidFill>
              <a:schemeClr val="bg1"/>
            </a:solidFill>
            <a:ln>
              <a:noFill/>
            </a:ln>
          </p:spPr>
          <p:txBody>
            <a:bodyPr vert="horz" wrap="square" lIns="121920" tIns="60960" rIns="121920" bIns="60960" numCol="1" anchor="t" anchorCtr="0" compatLnSpc="1"/>
            <a:lstStyle/>
            <a:p>
              <a:endParaRPr lang="en-US" sz="2400" dirty="0">
                <a:solidFill>
                  <a:srgbClr val="5C5C5C"/>
                </a:solidFill>
                <a:cs typeface="+mn-ea"/>
                <a:sym typeface="+mn-lt"/>
              </a:endParaRPr>
            </a:p>
          </p:txBody>
        </p:sp>
      </p:grpSp>
      <p:grpSp>
        <p:nvGrpSpPr>
          <p:cNvPr id="5" name="Group 4"/>
          <p:cNvGrpSpPr/>
          <p:nvPr/>
        </p:nvGrpSpPr>
        <p:grpSpPr>
          <a:xfrm>
            <a:off x="5339859" y="1760381"/>
            <a:ext cx="1248139" cy="1248139"/>
            <a:chOff x="4004894" y="1592428"/>
            <a:chExt cx="936104" cy="936104"/>
          </a:xfrm>
        </p:grpSpPr>
        <p:sp>
          <p:nvSpPr>
            <p:cNvPr id="16" name="Oval 15"/>
            <p:cNvSpPr/>
            <p:nvPr/>
          </p:nvSpPr>
          <p:spPr>
            <a:xfrm>
              <a:off x="4004894" y="1592428"/>
              <a:ext cx="936104" cy="936104"/>
            </a:xfrm>
            <a:prstGeom prst="ellipse">
              <a:avLst/>
            </a:prstGeom>
            <a:solidFill>
              <a:schemeClr val="accent3">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cs typeface="+mn-ea"/>
                <a:sym typeface="+mn-lt"/>
              </a:endParaRPr>
            </a:p>
          </p:txBody>
        </p:sp>
        <p:sp>
          <p:nvSpPr>
            <p:cNvPr id="32" name="Freeform 26"/>
            <p:cNvSpPr>
              <a:spLocks noEditPoints="1"/>
            </p:cNvSpPr>
            <p:nvPr/>
          </p:nvSpPr>
          <p:spPr bwMode="auto">
            <a:xfrm>
              <a:off x="4331497" y="1931156"/>
              <a:ext cx="282898" cy="282898"/>
            </a:xfrm>
            <a:custGeom>
              <a:avLst/>
              <a:gdLst>
                <a:gd name="T0" fmla="*/ 276 w 344"/>
                <a:gd name="T1" fmla="*/ 172 h 344"/>
                <a:gd name="T2" fmla="*/ 172 w 344"/>
                <a:gd name="T3" fmla="*/ 276 h 344"/>
                <a:gd name="T4" fmla="*/ 68 w 344"/>
                <a:gd name="T5" fmla="*/ 172 h 344"/>
                <a:gd name="T6" fmla="*/ 70 w 344"/>
                <a:gd name="T7" fmla="*/ 152 h 344"/>
                <a:gd name="T8" fmla="*/ 0 w 344"/>
                <a:gd name="T9" fmla="*/ 152 h 344"/>
                <a:gd name="T10" fmla="*/ 0 w 344"/>
                <a:gd name="T11" fmla="*/ 290 h 344"/>
                <a:gd name="T12" fmla="*/ 54 w 344"/>
                <a:gd name="T13" fmla="*/ 344 h 344"/>
                <a:gd name="T14" fmla="*/ 290 w 344"/>
                <a:gd name="T15" fmla="*/ 344 h 344"/>
                <a:gd name="T16" fmla="*/ 344 w 344"/>
                <a:gd name="T17" fmla="*/ 290 h 344"/>
                <a:gd name="T18" fmla="*/ 344 w 344"/>
                <a:gd name="T19" fmla="*/ 152 h 344"/>
                <a:gd name="T20" fmla="*/ 274 w 344"/>
                <a:gd name="T21" fmla="*/ 152 h 344"/>
                <a:gd name="T22" fmla="*/ 276 w 344"/>
                <a:gd name="T23" fmla="*/ 172 h 344"/>
                <a:gd name="T24" fmla="*/ 290 w 344"/>
                <a:gd name="T25" fmla="*/ 0 h 344"/>
                <a:gd name="T26" fmla="*/ 54 w 344"/>
                <a:gd name="T27" fmla="*/ 0 h 344"/>
                <a:gd name="T28" fmla="*/ 0 w 344"/>
                <a:gd name="T29" fmla="*/ 54 h 344"/>
                <a:gd name="T30" fmla="*/ 0 w 344"/>
                <a:gd name="T31" fmla="*/ 112 h 344"/>
                <a:gd name="T32" fmla="*/ 87 w 344"/>
                <a:gd name="T33" fmla="*/ 112 h 344"/>
                <a:gd name="T34" fmla="*/ 172 w 344"/>
                <a:gd name="T35" fmla="*/ 68 h 344"/>
                <a:gd name="T36" fmla="*/ 257 w 344"/>
                <a:gd name="T37" fmla="*/ 112 h 344"/>
                <a:gd name="T38" fmla="*/ 344 w 344"/>
                <a:gd name="T39" fmla="*/ 112 h 344"/>
                <a:gd name="T40" fmla="*/ 344 w 344"/>
                <a:gd name="T41" fmla="*/ 54 h 344"/>
                <a:gd name="T42" fmla="*/ 290 w 344"/>
                <a:gd name="T43" fmla="*/ 0 h 344"/>
                <a:gd name="T44" fmla="*/ 317 w 344"/>
                <a:gd name="T45" fmla="*/ 66 h 344"/>
                <a:gd name="T46" fmla="*/ 307 w 344"/>
                <a:gd name="T47" fmla="*/ 76 h 344"/>
                <a:gd name="T48" fmla="*/ 278 w 344"/>
                <a:gd name="T49" fmla="*/ 76 h 344"/>
                <a:gd name="T50" fmla="*/ 269 w 344"/>
                <a:gd name="T51" fmla="*/ 66 h 344"/>
                <a:gd name="T52" fmla="*/ 269 w 344"/>
                <a:gd name="T53" fmla="*/ 37 h 344"/>
                <a:gd name="T54" fmla="*/ 278 w 344"/>
                <a:gd name="T55" fmla="*/ 28 h 344"/>
                <a:gd name="T56" fmla="*/ 307 w 344"/>
                <a:gd name="T57" fmla="*/ 28 h 344"/>
                <a:gd name="T58" fmla="*/ 317 w 344"/>
                <a:gd name="T59" fmla="*/ 37 h 344"/>
                <a:gd name="T60" fmla="*/ 317 w 344"/>
                <a:gd name="T61" fmla="*/ 66 h 344"/>
                <a:gd name="T62" fmla="*/ 236 w 344"/>
                <a:gd name="T63" fmla="*/ 172 h 344"/>
                <a:gd name="T64" fmla="*/ 172 w 344"/>
                <a:gd name="T65" fmla="*/ 108 h 344"/>
                <a:gd name="T66" fmla="*/ 108 w 344"/>
                <a:gd name="T67" fmla="*/ 172 h 344"/>
                <a:gd name="T68" fmla="*/ 172 w 344"/>
                <a:gd name="T69" fmla="*/ 236 h 344"/>
                <a:gd name="T70" fmla="*/ 236 w 344"/>
                <a:gd name="T71"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4" h="344">
                  <a:moveTo>
                    <a:pt x="276" y="172"/>
                  </a:moveTo>
                  <a:cubicBezTo>
                    <a:pt x="276" y="229"/>
                    <a:pt x="230" y="276"/>
                    <a:pt x="172" y="276"/>
                  </a:cubicBezTo>
                  <a:cubicBezTo>
                    <a:pt x="115" y="276"/>
                    <a:pt x="68" y="229"/>
                    <a:pt x="68" y="172"/>
                  </a:cubicBezTo>
                  <a:cubicBezTo>
                    <a:pt x="68" y="165"/>
                    <a:pt x="69" y="158"/>
                    <a:pt x="70" y="152"/>
                  </a:cubicBezTo>
                  <a:cubicBezTo>
                    <a:pt x="0" y="152"/>
                    <a:pt x="0" y="152"/>
                    <a:pt x="0" y="152"/>
                  </a:cubicBezTo>
                  <a:cubicBezTo>
                    <a:pt x="0" y="290"/>
                    <a:pt x="0" y="290"/>
                    <a:pt x="0" y="290"/>
                  </a:cubicBezTo>
                  <a:cubicBezTo>
                    <a:pt x="0" y="320"/>
                    <a:pt x="24" y="344"/>
                    <a:pt x="54" y="344"/>
                  </a:cubicBezTo>
                  <a:cubicBezTo>
                    <a:pt x="290" y="344"/>
                    <a:pt x="290" y="344"/>
                    <a:pt x="290" y="344"/>
                  </a:cubicBezTo>
                  <a:cubicBezTo>
                    <a:pt x="320" y="344"/>
                    <a:pt x="344" y="320"/>
                    <a:pt x="344" y="290"/>
                  </a:cubicBezTo>
                  <a:cubicBezTo>
                    <a:pt x="344" y="152"/>
                    <a:pt x="344" y="152"/>
                    <a:pt x="344" y="152"/>
                  </a:cubicBezTo>
                  <a:cubicBezTo>
                    <a:pt x="274" y="152"/>
                    <a:pt x="274" y="152"/>
                    <a:pt x="274" y="152"/>
                  </a:cubicBezTo>
                  <a:cubicBezTo>
                    <a:pt x="276" y="158"/>
                    <a:pt x="276" y="165"/>
                    <a:pt x="276" y="172"/>
                  </a:cubicBezTo>
                  <a:close/>
                  <a:moveTo>
                    <a:pt x="290" y="0"/>
                  </a:moveTo>
                  <a:cubicBezTo>
                    <a:pt x="54" y="0"/>
                    <a:pt x="54" y="0"/>
                    <a:pt x="54" y="0"/>
                  </a:cubicBezTo>
                  <a:cubicBezTo>
                    <a:pt x="24" y="0"/>
                    <a:pt x="0" y="24"/>
                    <a:pt x="0" y="54"/>
                  </a:cubicBezTo>
                  <a:cubicBezTo>
                    <a:pt x="0" y="112"/>
                    <a:pt x="0" y="112"/>
                    <a:pt x="0" y="112"/>
                  </a:cubicBezTo>
                  <a:cubicBezTo>
                    <a:pt x="87" y="112"/>
                    <a:pt x="87" y="112"/>
                    <a:pt x="87" y="112"/>
                  </a:cubicBezTo>
                  <a:cubicBezTo>
                    <a:pt x="106" y="85"/>
                    <a:pt x="137" y="68"/>
                    <a:pt x="172" y="68"/>
                  </a:cubicBezTo>
                  <a:cubicBezTo>
                    <a:pt x="207" y="68"/>
                    <a:pt x="238" y="85"/>
                    <a:pt x="257" y="112"/>
                  </a:cubicBezTo>
                  <a:cubicBezTo>
                    <a:pt x="344" y="112"/>
                    <a:pt x="344" y="112"/>
                    <a:pt x="344" y="112"/>
                  </a:cubicBezTo>
                  <a:cubicBezTo>
                    <a:pt x="344" y="54"/>
                    <a:pt x="344" y="54"/>
                    <a:pt x="344" y="54"/>
                  </a:cubicBezTo>
                  <a:cubicBezTo>
                    <a:pt x="344" y="24"/>
                    <a:pt x="320" y="0"/>
                    <a:pt x="290" y="0"/>
                  </a:cubicBezTo>
                  <a:close/>
                  <a:moveTo>
                    <a:pt x="317" y="66"/>
                  </a:moveTo>
                  <a:cubicBezTo>
                    <a:pt x="317" y="72"/>
                    <a:pt x="312" y="76"/>
                    <a:pt x="307" y="76"/>
                  </a:cubicBezTo>
                  <a:cubicBezTo>
                    <a:pt x="278" y="76"/>
                    <a:pt x="278" y="76"/>
                    <a:pt x="278" y="76"/>
                  </a:cubicBezTo>
                  <a:cubicBezTo>
                    <a:pt x="273" y="76"/>
                    <a:pt x="269" y="72"/>
                    <a:pt x="269" y="66"/>
                  </a:cubicBezTo>
                  <a:cubicBezTo>
                    <a:pt x="269" y="37"/>
                    <a:pt x="269" y="37"/>
                    <a:pt x="269" y="37"/>
                  </a:cubicBezTo>
                  <a:cubicBezTo>
                    <a:pt x="269" y="32"/>
                    <a:pt x="273" y="28"/>
                    <a:pt x="278" y="28"/>
                  </a:cubicBezTo>
                  <a:cubicBezTo>
                    <a:pt x="307" y="28"/>
                    <a:pt x="307" y="28"/>
                    <a:pt x="307" y="28"/>
                  </a:cubicBezTo>
                  <a:cubicBezTo>
                    <a:pt x="312" y="28"/>
                    <a:pt x="317" y="32"/>
                    <a:pt x="317" y="37"/>
                  </a:cubicBezTo>
                  <a:lnTo>
                    <a:pt x="317" y="66"/>
                  </a:lnTo>
                  <a:close/>
                  <a:moveTo>
                    <a:pt x="236" y="172"/>
                  </a:moveTo>
                  <a:cubicBezTo>
                    <a:pt x="236" y="137"/>
                    <a:pt x="208" y="108"/>
                    <a:pt x="172" y="108"/>
                  </a:cubicBezTo>
                  <a:cubicBezTo>
                    <a:pt x="137" y="108"/>
                    <a:pt x="108" y="137"/>
                    <a:pt x="108" y="172"/>
                  </a:cubicBezTo>
                  <a:cubicBezTo>
                    <a:pt x="108" y="207"/>
                    <a:pt x="137" y="236"/>
                    <a:pt x="172" y="236"/>
                  </a:cubicBezTo>
                  <a:cubicBezTo>
                    <a:pt x="208" y="236"/>
                    <a:pt x="236" y="207"/>
                    <a:pt x="236" y="172"/>
                  </a:cubicBezTo>
                  <a:close/>
                </a:path>
              </a:pathLst>
            </a:custGeom>
            <a:solidFill>
              <a:schemeClr val="bg1"/>
            </a:solidFill>
            <a:ln>
              <a:noFill/>
            </a:ln>
          </p:spPr>
          <p:txBody>
            <a:bodyPr vert="horz" wrap="square" lIns="121920" tIns="60960" rIns="121920" bIns="60960" numCol="1" anchor="t" anchorCtr="0" compatLnSpc="1"/>
            <a:lstStyle/>
            <a:p>
              <a:endParaRPr lang="en-US" sz="2400" dirty="0">
                <a:solidFill>
                  <a:srgbClr val="5C5C5C"/>
                </a:solidFill>
                <a:cs typeface="+mn-ea"/>
                <a:sym typeface="+mn-lt"/>
              </a:endParaRPr>
            </a:p>
          </p:txBody>
        </p:sp>
      </p:grpSp>
      <p:grpSp>
        <p:nvGrpSpPr>
          <p:cNvPr id="9" name="Group 8"/>
          <p:cNvGrpSpPr/>
          <p:nvPr/>
        </p:nvGrpSpPr>
        <p:grpSpPr>
          <a:xfrm>
            <a:off x="861627" y="3319985"/>
            <a:ext cx="1979544" cy="1282323"/>
            <a:chOff x="646220" y="2762134"/>
            <a:chExt cx="1484658" cy="961744"/>
          </a:xfrm>
        </p:grpSpPr>
        <p:grpSp>
          <p:nvGrpSpPr>
            <p:cNvPr id="41" name="Group 40"/>
            <p:cNvGrpSpPr/>
            <p:nvPr/>
          </p:nvGrpSpPr>
          <p:grpSpPr>
            <a:xfrm>
              <a:off x="646220" y="3172851"/>
              <a:ext cx="1484658" cy="551027"/>
              <a:chOff x="5107315" y="1368086"/>
              <a:chExt cx="1484658" cy="551027"/>
            </a:xfrm>
          </p:grpSpPr>
          <p:sp>
            <p:nvSpPr>
              <p:cNvPr id="42" name="Oval 41"/>
              <p:cNvSpPr/>
              <p:nvPr/>
            </p:nvSpPr>
            <p:spPr>
              <a:xfrm>
                <a:off x="5107315" y="1457705"/>
                <a:ext cx="102729" cy="102729"/>
              </a:xfrm>
              <a:prstGeom prst="ellipse">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dirty="0">
                  <a:solidFill>
                    <a:prstClr val="white"/>
                  </a:solidFill>
                  <a:cs typeface="+mn-ea"/>
                  <a:sym typeface="+mn-lt"/>
                </a:endParaRPr>
              </a:p>
            </p:txBody>
          </p:sp>
          <p:sp>
            <p:nvSpPr>
              <p:cNvPr id="43" name="Content Placeholder 2"/>
              <p:cNvSpPr txBox="1"/>
              <p:nvPr/>
            </p:nvSpPr>
            <p:spPr>
              <a:xfrm>
                <a:off x="5220073" y="1368086"/>
                <a:ext cx="1371900" cy="551027"/>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600" b="1" dirty="0">
                    <a:solidFill>
                      <a:prstClr val="white">
                        <a:lumMod val="65000"/>
                      </a:prstClr>
                    </a:solidFill>
                    <a:cs typeface="+mn-ea"/>
                    <a:sym typeface="+mn-lt"/>
                  </a:rPr>
                  <a:t>Network Name</a:t>
                </a:r>
              </a:p>
              <a:p>
                <a:pPr marL="0" indent="0">
                  <a:buFont typeface="Arial" panose="020B0604020202020204" pitchFamily="34" charset="0"/>
                  <a:buNone/>
                </a:pPr>
                <a:r>
                  <a:rPr lang="en-US" sz="1065" dirty="0">
                    <a:solidFill>
                      <a:prstClr val="white">
                        <a:lumMod val="65000"/>
                      </a:prstClr>
                    </a:solidFill>
                    <a:cs typeface="+mn-ea"/>
                    <a:sym typeface="+mn-lt"/>
                  </a:rPr>
                  <a:t>Lorem ipsum dolor sit amet, consectetur adipiscing.</a:t>
                </a:r>
              </a:p>
            </p:txBody>
          </p:sp>
        </p:grpSp>
        <p:sp>
          <p:nvSpPr>
            <p:cNvPr id="57" name="Content Placeholder 2"/>
            <p:cNvSpPr txBox="1"/>
            <p:nvPr/>
          </p:nvSpPr>
          <p:spPr>
            <a:xfrm>
              <a:off x="740946" y="2762134"/>
              <a:ext cx="924736" cy="458697"/>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3735" dirty="0">
                  <a:solidFill>
                    <a:prstClr val="white">
                      <a:lumMod val="50000"/>
                    </a:prstClr>
                  </a:solidFill>
                  <a:cs typeface="+mn-ea"/>
                  <a:sym typeface="+mn-lt"/>
                </a:rPr>
                <a:t>16M</a:t>
              </a:r>
            </a:p>
          </p:txBody>
        </p:sp>
      </p:grpSp>
      <p:grpSp>
        <p:nvGrpSpPr>
          <p:cNvPr id="11" name="Group 10"/>
          <p:cNvGrpSpPr/>
          <p:nvPr/>
        </p:nvGrpSpPr>
        <p:grpSpPr>
          <a:xfrm>
            <a:off x="2962309" y="3327243"/>
            <a:ext cx="1967375" cy="1275066"/>
            <a:chOff x="2221731" y="2767577"/>
            <a:chExt cx="1475531" cy="956301"/>
          </a:xfrm>
        </p:grpSpPr>
        <p:grpSp>
          <p:nvGrpSpPr>
            <p:cNvPr id="44" name="Group 43"/>
            <p:cNvGrpSpPr/>
            <p:nvPr/>
          </p:nvGrpSpPr>
          <p:grpSpPr>
            <a:xfrm>
              <a:off x="2221731" y="3172851"/>
              <a:ext cx="1475531" cy="551027"/>
              <a:chOff x="5107315" y="1368086"/>
              <a:chExt cx="1475531" cy="551027"/>
            </a:xfrm>
          </p:grpSpPr>
          <p:sp>
            <p:nvSpPr>
              <p:cNvPr id="45" name="Oval 44"/>
              <p:cNvSpPr/>
              <p:nvPr/>
            </p:nvSpPr>
            <p:spPr>
              <a:xfrm>
                <a:off x="5107315" y="1457705"/>
                <a:ext cx="102729" cy="102729"/>
              </a:xfrm>
              <a:prstGeom prst="ellipse">
                <a:avLst/>
              </a:prstGeom>
              <a:solidFill>
                <a:schemeClr val="accent5"/>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dirty="0">
                  <a:solidFill>
                    <a:prstClr val="white"/>
                  </a:solidFill>
                  <a:cs typeface="+mn-ea"/>
                  <a:sym typeface="+mn-lt"/>
                </a:endParaRPr>
              </a:p>
            </p:txBody>
          </p:sp>
          <p:sp>
            <p:nvSpPr>
              <p:cNvPr id="46" name="Content Placeholder 2"/>
              <p:cNvSpPr txBox="1"/>
              <p:nvPr/>
            </p:nvSpPr>
            <p:spPr>
              <a:xfrm>
                <a:off x="5220072" y="1368086"/>
                <a:ext cx="1362774" cy="551027"/>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600" b="1" dirty="0">
                    <a:solidFill>
                      <a:prstClr val="white">
                        <a:lumMod val="65000"/>
                      </a:prstClr>
                    </a:solidFill>
                    <a:cs typeface="+mn-ea"/>
                    <a:sym typeface="+mn-lt"/>
                  </a:rPr>
                  <a:t>Network Name</a:t>
                </a:r>
              </a:p>
              <a:p>
                <a:pPr marL="0" indent="0">
                  <a:buFont typeface="Arial" panose="020B0604020202020204" pitchFamily="34" charset="0"/>
                  <a:buNone/>
                </a:pPr>
                <a:r>
                  <a:rPr lang="en-US" sz="1065" dirty="0">
                    <a:solidFill>
                      <a:prstClr val="white">
                        <a:lumMod val="65000"/>
                      </a:prstClr>
                    </a:solidFill>
                    <a:cs typeface="+mn-ea"/>
                    <a:sym typeface="+mn-lt"/>
                  </a:rPr>
                  <a:t>Lorem ipsum dolor sit amet, consectetur adipiscing.</a:t>
                </a:r>
              </a:p>
            </p:txBody>
          </p:sp>
        </p:grpSp>
        <p:sp>
          <p:nvSpPr>
            <p:cNvPr id="59" name="Content Placeholder 2"/>
            <p:cNvSpPr txBox="1"/>
            <p:nvPr/>
          </p:nvSpPr>
          <p:spPr>
            <a:xfrm>
              <a:off x="2319858" y="2767577"/>
              <a:ext cx="924736" cy="458697"/>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3735" dirty="0">
                  <a:solidFill>
                    <a:prstClr val="white">
                      <a:lumMod val="50000"/>
                    </a:prstClr>
                  </a:solidFill>
                  <a:cs typeface="+mn-ea"/>
                  <a:sym typeface="+mn-lt"/>
                </a:rPr>
                <a:t>50M</a:t>
              </a:r>
            </a:p>
          </p:txBody>
        </p:sp>
      </p:grpSp>
      <p:grpSp>
        <p:nvGrpSpPr>
          <p:cNvPr id="12" name="Group 11"/>
          <p:cNvGrpSpPr/>
          <p:nvPr/>
        </p:nvGrpSpPr>
        <p:grpSpPr>
          <a:xfrm>
            <a:off x="5062990" y="3341757"/>
            <a:ext cx="1993117" cy="1260551"/>
            <a:chOff x="3797242" y="2778463"/>
            <a:chExt cx="1494838" cy="945415"/>
          </a:xfrm>
        </p:grpSpPr>
        <p:grpSp>
          <p:nvGrpSpPr>
            <p:cNvPr id="47" name="Group 46"/>
            <p:cNvGrpSpPr/>
            <p:nvPr/>
          </p:nvGrpSpPr>
          <p:grpSpPr>
            <a:xfrm>
              <a:off x="3797242" y="3172851"/>
              <a:ext cx="1494838" cy="551027"/>
              <a:chOff x="5107315" y="1368086"/>
              <a:chExt cx="1494838" cy="551027"/>
            </a:xfrm>
          </p:grpSpPr>
          <p:sp>
            <p:nvSpPr>
              <p:cNvPr id="48" name="Oval 47"/>
              <p:cNvSpPr/>
              <p:nvPr/>
            </p:nvSpPr>
            <p:spPr>
              <a:xfrm>
                <a:off x="5107315" y="1457705"/>
                <a:ext cx="102729" cy="102729"/>
              </a:xfrm>
              <a:prstGeom prst="ellipse">
                <a:avLst/>
              </a:prstGeom>
              <a:solidFill>
                <a:schemeClr val="accent4"/>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dirty="0">
                  <a:solidFill>
                    <a:prstClr val="white"/>
                  </a:solidFill>
                  <a:cs typeface="+mn-ea"/>
                  <a:sym typeface="+mn-lt"/>
                </a:endParaRPr>
              </a:p>
            </p:txBody>
          </p:sp>
          <p:sp>
            <p:nvSpPr>
              <p:cNvPr id="49" name="Content Placeholder 2"/>
              <p:cNvSpPr txBox="1"/>
              <p:nvPr/>
            </p:nvSpPr>
            <p:spPr>
              <a:xfrm>
                <a:off x="5220072" y="1368086"/>
                <a:ext cx="1382081" cy="551027"/>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600" b="1" dirty="0">
                    <a:solidFill>
                      <a:prstClr val="white">
                        <a:lumMod val="65000"/>
                      </a:prstClr>
                    </a:solidFill>
                    <a:cs typeface="+mn-ea"/>
                    <a:sym typeface="+mn-lt"/>
                  </a:rPr>
                  <a:t>Network Name</a:t>
                </a:r>
              </a:p>
              <a:p>
                <a:pPr marL="0" indent="0">
                  <a:buFont typeface="Arial" panose="020B0604020202020204" pitchFamily="34" charset="0"/>
                  <a:buNone/>
                </a:pPr>
                <a:r>
                  <a:rPr lang="en-US" sz="1065" dirty="0">
                    <a:solidFill>
                      <a:prstClr val="white">
                        <a:lumMod val="65000"/>
                      </a:prstClr>
                    </a:solidFill>
                    <a:cs typeface="+mn-ea"/>
                    <a:sym typeface="+mn-lt"/>
                  </a:rPr>
                  <a:t>Lorem ipsum dolor sit amet, consectetur adipiscing.</a:t>
                </a:r>
              </a:p>
            </p:txBody>
          </p:sp>
        </p:grpSp>
        <p:sp>
          <p:nvSpPr>
            <p:cNvPr id="61" name="Content Placeholder 2"/>
            <p:cNvSpPr txBox="1"/>
            <p:nvPr/>
          </p:nvSpPr>
          <p:spPr>
            <a:xfrm>
              <a:off x="3899163" y="2778463"/>
              <a:ext cx="924736" cy="458697"/>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3735" dirty="0">
                  <a:solidFill>
                    <a:prstClr val="white">
                      <a:lumMod val="50000"/>
                    </a:prstClr>
                  </a:solidFill>
                  <a:cs typeface="+mn-ea"/>
                  <a:sym typeface="+mn-lt"/>
                </a:rPr>
                <a:t>8M</a:t>
              </a:r>
            </a:p>
          </p:txBody>
        </p:sp>
      </p:grpSp>
      <p:grpSp>
        <p:nvGrpSpPr>
          <p:cNvPr id="17" name="Group 16"/>
          <p:cNvGrpSpPr/>
          <p:nvPr/>
        </p:nvGrpSpPr>
        <p:grpSpPr>
          <a:xfrm>
            <a:off x="7163671" y="3319987"/>
            <a:ext cx="2004669" cy="1282324"/>
            <a:chOff x="5372753" y="2762134"/>
            <a:chExt cx="1503502" cy="961744"/>
          </a:xfrm>
        </p:grpSpPr>
        <p:grpSp>
          <p:nvGrpSpPr>
            <p:cNvPr id="50" name="Group 49"/>
            <p:cNvGrpSpPr/>
            <p:nvPr/>
          </p:nvGrpSpPr>
          <p:grpSpPr>
            <a:xfrm>
              <a:off x="5372753" y="3172851"/>
              <a:ext cx="1503502" cy="551027"/>
              <a:chOff x="5107315" y="1368086"/>
              <a:chExt cx="1503502" cy="551027"/>
            </a:xfrm>
          </p:grpSpPr>
          <p:sp>
            <p:nvSpPr>
              <p:cNvPr id="51" name="Oval 50"/>
              <p:cNvSpPr/>
              <p:nvPr/>
            </p:nvSpPr>
            <p:spPr>
              <a:xfrm>
                <a:off x="5107315" y="1457705"/>
                <a:ext cx="102729" cy="102729"/>
              </a:xfrm>
              <a:prstGeom prst="ellipse">
                <a:avLst/>
              </a:prstGeom>
              <a:solidFill>
                <a:schemeClr val="accent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dirty="0">
                  <a:solidFill>
                    <a:prstClr val="white"/>
                  </a:solidFill>
                  <a:cs typeface="+mn-ea"/>
                  <a:sym typeface="+mn-lt"/>
                </a:endParaRPr>
              </a:p>
            </p:txBody>
          </p:sp>
          <p:sp>
            <p:nvSpPr>
              <p:cNvPr id="52" name="Content Placeholder 2"/>
              <p:cNvSpPr txBox="1"/>
              <p:nvPr/>
            </p:nvSpPr>
            <p:spPr>
              <a:xfrm>
                <a:off x="5220072" y="1368086"/>
                <a:ext cx="1390745" cy="551027"/>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600" b="1" dirty="0">
                    <a:solidFill>
                      <a:prstClr val="white">
                        <a:lumMod val="65000"/>
                      </a:prstClr>
                    </a:solidFill>
                    <a:cs typeface="+mn-ea"/>
                    <a:sym typeface="+mn-lt"/>
                  </a:rPr>
                  <a:t>Network Name</a:t>
                </a:r>
              </a:p>
              <a:p>
                <a:pPr marL="0" indent="0">
                  <a:buFont typeface="Arial" panose="020B0604020202020204" pitchFamily="34" charset="0"/>
                  <a:buNone/>
                </a:pPr>
                <a:r>
                  <a:rPr lang="en-US" sz="1065" dirty="0">
                    <a:solidFill>
                      <a:prstClr val="white">
                        <a:lumMod val="65000"/>
                      </a:prstClr>
                    </a:solidFill>
                    <a:cs typeface="+mn-ea"/>
                    <a:sym typeface="+mn-lt"/>
                  </a:rPr>
                  <a:t>Lorem ipsum dolor sit amet, consectetur adipiscing.</a:t>
                </a:r>
              </a:p>
            </p:txBody>
          </p:sp>
        </p:grpSp>
        <p:sp>
          <p:nvSpPr>
            <p:cNvPr id="62" name="Content Placeholder 2"/>
            <p:cNvSpPr txBox="1"/>
            <p:nvPr/>
          </p:nvSpPr>
          <p:spPr>
            <a:xfrm>
              <a:off x="5482637" y="2762134"/>
              <a:ext cx="924736" cy="458697"/>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3735" dirty="0">
                  <a:solidFill>
                    <a:prstClr val="white">
                      <a:lumMod val="50000"/>
                    </a:prstClr>
                  </a:solidFill>
                  <a:cs typeface="+mn-ea"/>
                  <a:sym typeface="+mn-lt"/>
                </a:rPr>
                <a:t>85M</a:t>
              </a:r>
            </a:p>
          </p:txBody>
        </p:sp>
      </p:grpSp>
      <p:grpSp>
        <p:nvGrpSpPr>
          <p:cNvPr id="20" name="Group 19"/>
          <p:cNvGrpSpPr/>
          <p:nvPr/>
        </p:nvGrpSpPr>
        <p:grpSpPr>
          <a:xfrm>
            <a:off x="9264352" y="3319989"/>
            <a:ext cx="2016224" cy="1282325"/>
            <a:chOff x="6948264" y="2762134"/>
            <a:chExt cx="1512168" cy="961744"/>
          </a:xfrm>
        </p:grpSpPr>
        <p:grpSp>
          <p:nvGrpSpPr>
            <p:cNvPr id="53" name="Group 52"/>
            <p:cNvGrpSpPr/>
            <p:nvPr/>
          </p:nvGrpSpPr>
          <p:grpSpPr>
            <a:xfrm>
              <a:off x="6948264" y="3172851"/>
              <a:ext cx="1512168" cy="551027"/>
              <a:chOff x="5107315" y="1368086"/>
              <a:chExt cx="1512168" cy="551027"/>
            </a:xfrm>
          </p:grpSpPr>
          <p:sp>
            <p:nvSpPr>
              <p:cNvPr id="55" name="Oval 54"/>
              <p:cNvSpPr/>
              <p:nvPr/>
            </p:nvSpPr>
            <p:spPr>
              <a:xfrm>
                <a:off x="5107315" y="1457705"/>
                <a:ext cx="102729" cy="102729"/>
              </a:xfrm>
              <a:prstGeom prst="ellipse">
                <a:avLst/>
              </a:prstGeom>
              <a:solidFill>
                <a:schemeClr val="accent3"/>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dirty="0">
                  <a:solidFill>
                    <a:prstClr val="white"/>
                  </a:solidFill>
                  <a:cs typeface="+mn-ea"/>
                  <a:sym typeface="+mn-lt"/>
                </a:endParaRPr>
              </a:p>
            </p:txBody>
          </p:sp>
          <p:sp>
            <p:nvSpPr>
              <p:cNvPr id="56" name="Content Placeholder 2"/>
              <p:cNvSpPr txBox="1"/>
              <p:nvPr/>
            </p:nvSpPr>
            <p:spPr>
              <a:xfrm>
                <a:off x="5220072" y="1368086"/>
                <a:ext cx="1399411" cy="551027"/>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600" b="1" dirty="0">
                    <a:solidFill>
                      <a:prstClr val="white">
                        <a:lumMod val="65000"/>
                      </a:prstClr>
                    </a:solidFill>
                    <a:cs typeface="+mn-ea"/>
                    <a:sym typeface="+mn-lt"/>
                  </a:rPr>
                  <a:t>Network Name</a:t>
                </a:r>
              </a:p>
              <a:p>
                <a:pPr marL="0" indent="0">
                  <a:buFont typeface="Arial" panose="020B0604020202020204" pitchFamily="34" charset="0"/>
                  <a:buNone/>
                </a:pPr>
                <a:r>
                  <a:rPr lang="en-US" sz="1065" dirty="0">
                    <a:solidFill>
                      <a:prstClr val="white">
                        <a:lumMod val="65000"/>
                      </a:prstClr>
                    </a:solidFill>
                    <a:cs typeface="+mn-ea"/>
                    <a:sym typeface="+mn-lt"/>
                  </a:rPr>
                  <a:t>Lorem ipsum dolor sit amet, consectetur adipiscing.</a:t>
                </a:r>
              </a:p>
            </p:txBody>
          </p:sp>
        </p:grpSp>
        <p:sp>
          <p:nvSpPr>
            <p:cNvPr id="63" name="Content Placeholder 2"/>
            <p:cNvSpPr txBox="1"/>
            <p:nvPr/>
          </p:nvSpPr>
          <p:spPr>
            <a:xfrm>
              <a:off x="7056847" y="2762134"/>
              <a:ext cx="924736" cy="458697"/>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3735" dirty="0">
                  <a:solidFill>
                    <a:prstClr val="white">
                      <a:lumMod val="50000"/>
                    </a:prstClr>
                  </a:solidFill>
                  <a:cs typeface="+mn-ea"/>
                  <a:sym typeface="+mn-lt"/>
                </a:rPr>
                <a:t>25M</a:t>
              </a:r>
            </a:p>
          </p:txBody>
        </p:sp>
      </p:grpSp>
      <p:sp>
        <p:nvSpPr>
          <p:cNvPr id="64" name="Content Placeholder 2"/>
          <p:cNvSpPr txBox="1"/>
          <p:nvPr/>
        </p:nvSpPr>
        <p:spPr>
          <a:xfrm>
            <a:off x="815413" y="4940410"/>
            <a:ext cx="10657184" cy="814033"/>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en-US" sz="1600" dirty="0">
                <a:solidFill>
                  <a:prstClr val="white">
                    <a:lumMod val="50000"/>
                  </a:prstClr>
                </a:solidFill>
                <a:cs typeface="+mn-ea"/>
                <a:sym typeface="+mn-lt"/>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right)">
                                      <p:cBhvr>
                                        <p:cTn id="7" dur="500"/>
                                        <p:tgtEl>
                                          <p:spTgt spid="23"/>
                                        </p:tgtEl>
                                      </p:cBhvr>
                                    </p:animEffect>
                                  </p:childTnLst>
                                </p:cTn>
                              </p:par>
                              <p:par>
                                <p:cTn id="8" presetID="22" presetClass="entr" presetSubtype="8"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ipe(left)">
                                      <p:cBhvr>
                                        <p:cTn id="10" dur="500"/>
                                        <p:tgtEl>
                                          <p:spTgt spid="22"/>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childTnLst>
                          </p:cTn>
                        </p:par>
                        <p:par>
                          <p:cTn id="29" fill="hold">
                            <p:stCondLst>
                              <p:cond delay="2000"/>
                            </p:stCondLst>
                            <p:childTnLst>
                              <p:par>
                                <p:cTn id="30" presetID="53" presetClass="entr" presetSubtype="16"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Effect transition="in" filter="fade">
                                      <p:cBhvr>
                                        <p:cTn id="34" dur="500"/>
                                        <p:tgtEl>
                                          <p:spTgt spid="4"/>
                                        </p:tgtEl>
                                      </p:cBhvr>
                                    </p:animEffect>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500" fill="hold"/>
                                        <p:tgtEl>
                                          <p:spTgt spid="6"/>
                                        </p:tgtEl>
                                        <p:attrNameLst>
                                          <p:attrName>ppt_w</p:attrName>
                                        </p:attrNameLst>
                                      </p:cBhvr>
                                      <p:tavLst>
                                        <p:tav tm="0">
                                          <p:val>
                                            <p:fltVal val="0"/>
                                          </p:val>
                                        </p:tav>
                                        <p:tav tm="100000">
                                          <p:val>
                                            <p:strVal val="#ppt_w"/>
                                          </p:val>
                                        </p:tav>
                                      </p:tavLst>
                                    </p:anim>
                                    <p:anim calcmode="lin" valueType="num">
                                      <p:cBhvr>
                                        <p:cTn id="39" dur="500" fill="hold"/>
                                        <p:tgtEl>
                                          <p:spTgt spid="6"/>
                                        </p:tgtEl>
                                        <p:attrNameLst>
                                          <p:attrName>ppt_h</p:attrName>
                                        </p:attrNameLst>
                                      </p:cBhvr>
                                      <p:tavLst>
                                        <p:tav tm="0">
                                          <p:val>
                                            <p:fltVal val="0"/>
                                          </p:val>
                                        </p:tav>
                                        <p:tav tm="100000">
                                          <p:val>
                                            <p:strVal val="#ppt_h"/>
                                          </p:val>
                                        </p:tav>
                                      </p:tavLst>
                                    </p:anim>
                                    <p:animEffect transition="in" filter="fade">
                                      <p:cBhvr>
                                        <p:cTn id="40" dur="500"/>
                                        <p:tgtEl>
                                          <p:spTgt spid="6"/>
                                        </p:tgtEl>
                                      </p:cBhvr>
                                    </p:animEffect>
                                  </p:childTnLst>
                                </p:cTn>
                              </p:par>
                              <p:par>
                                <p:cTn id="41" presetID="10" presetClass="entr" presetSubtype="0" fill="hold"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childTnLst>
                          </p:cTn>
                        </p:par>
                        <p:par>
                          <p:cTn id="44" fill="hold">
                            <p:stCondLst>
                              <p:cond delay="3000"/>
                            </p:stCondLst>
                            <p:childTnLst>
                              <p:par>
                                <p:cTn id="45" presetID="10" presetClass="entr" presetSubtype="0"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childTnLst>
                          </p:cTn>
                        </p:par>
                        <p:par>
                          <p:cTn id="48" fill="hold">
                            <p:stCondLst>
                              <p:cond delay="3500"/>
                            </p:stCondLst>
                            <p:childTnLst>
                              <p:par>
                                <p:cTn id="49" presetID="10" presetClass="entr" presetSubtype="0" fill="hold"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500"/>
                                        <p:tgtEl>
                                          <p:spTgt spid="12"/>
                                        </p:tgtEl>
                                      </p:cBhvr>
                                    </p:animEffect>
                                  </p:childTnLst>
                                </p:cTn>
                              </p:par>
                            </p:childTnLst>
                          </p:cTn>
                        </p:par>
                        <p:par>
                          <p:cTn id="52" fill="hold">
                            <p:stCondLst>
                              <p:cond delay="4000"/>
                            </p:stCondLst>
                            <p:childTnLst>
                              <p:par>
                                <p:cTn id="53" presetID="10" presetClass="entr" presetSubtype="0" fill="hold"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500"/>
                                        <p:tgtEl>
                                          <p:spTgt spid="17"/>
                                        </p:tgtEl>
                                      </p:cBhvr>
                                    </p:animEffect>
                                  </p:childTnLst>
                                </p:cTn>
                              </p:par>
                            </p:childTnLst>
                          </p:cTn>
                        </p:par>
                        <p:par>
                          <p:cTn id="56" fill="hold">
                            <p:stCondLst>
                              <p:cond delay="4500"/>
                            </p:stCondLst>
                            <p:childTnLst>
                              <p:par>
                                <p:cTn id="57" presetID="10" presetClass="entr" presetSubtype="0" fill="hold"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500"/>
                                        <p:tgtEl>
                                          <p:spTgt spid="20"/>
                                        </p:tgtEl>
                                      </p:cBhvr>
                                    </p:animEffect>
                                  </p:childTnLst>
                                </p:cTn>
                              </p:par>
                            </p:childTnLst>
                          </p:cTn>
                        </p:par>
                        <p:par>
                          <p:cTn id="60" fill="hold">
                            <p:stCondLst>
                              <p:cond delay="5000"/>
                            </p:stCondLst>
                            <p:childTnLst>
                              <p:par>
                                <p:cTn id="61" presetID="10" presetClass="entr" presetSubtype="0" fill="hold" grpId="0" nodeType="afterEffect">
                                  <p:stCondLst>
                                    <p:cond delay="0"/>
                                  </p:stCondLst>
                                  <p:childTnLst>
                                    <p:set>
                                      <p:cBhvr>
                                        <p:cTn id="62" dur="1" fill="hold">
                                          <p:stCondLst>
                                            <p:cond delay="0"/>
                                          </p:stCondLst>
                                        </p:cTn>
                                        <p:tgtEl>
                                          <p:spTgt spid="64"/>
                                        </p:tgtEl>
                                        <p:attrNameLst>
                                          <p:attrName>style.visibility</p:attrName>
                                        </p:attrNameLst>
                                      </p:cBhvr>
                                      <p:to>
                                        <p:strVal val="visible"/>
                                      </p:to>
                                    </p:set>
                                    <p:animEffect transition="in" filter="fade">
                                      <p:cBhvr>
                                        <p:cTn id="63"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72309" y="1796819"/>
            <a:ext cx="2633779" cy="2007532"/>
            <a:chOff x="729232" y="1347614"/>
            <a:chExt cx="1975334" cy="1505649"/>
          </a:xfrm>
        </p:grpSpPr>
        <p:grpSp>
          <p:nvGrpSpPr>
            <p:cNvPr id="2" name="Group 1"/>
            <p:cNvGrpSpPr/>
            <p:nvPr/>
          </p:nvGrpSpPr>
          <p:grpSpPr>
            <a:xfrm>
              <a:off x="729232" y="1347614"/>
              <a:ext cx="1975334" cy="1505649"/>
              <a:chOff x="2813601" y="2061175"/>
              <a:chExt cx="1228120" cy="936104"/>
            </a:xfrm>
          </p:grpSpPr>
          <p:sp>
            <p:nvSpPr>
              <p:cNvPr id="3" name="Oval 2"/>
              <p:cNvSpPr/>
              <p:nvPr/>
            </p:nvSpPr>
            <p:spPr>
              <a:xfrm>
                <a:off x="2813601" y="2330857"/>
                <a:ext cx="396739" cy="396739"/>
              </a:xfrm>
              <a:prstGeom prst="ellipse">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cs typeface="+mn-ea"/>
                  <a:sym typeface="+mn-lt"/>
                </a:endParaRPr>
              </a:p>
            </p:txBody>
          </p:sp>
          <p:sp>
            <p:nvSpPr>
              <p:cNvPr id="15" name="Oval 14"/>
              <p:cNvSpPr/>
              <p:nvPr/>
            </p:nvSpPr>
            <p:spPr>
              <a:xfrm>
                <a:off x="3105617" y="2061175"/>
                <a:ext cx="936104" cy="936104"/>
              </a:xfrm>
              <a:prstGeom prst="ellipse">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cs typeface="+mn-ea"/>
                  <a:sym typeface="+mn-lt"/>
                </a:endParaRPr>
              </a:p>
            </p:txBody>
          </p:sp>
        </p:grpSp>
        <p:sp>
          <p:nvSpPr>
            <p:cNvPr id="10" name="Freeform 11"/>
            <p:cNvSpPr/>
            <p:nvPr/>
          </p:nvSpPr>
          <p:spPr bwMode="auto">
            <a:xfrm>
              <a:off x="1789690" y="1809225"/>
              <a:ext cx="324102" cy="582424"/>
            </a:xfrm>
            <a:custGeom>
              <a:avLst/>
              <a:gdLst>
                <a:gd name="T0" fmla="*/ 200 w 200"/>
                <a:gd name="T1" fmla="*/ 62 h 360"/>
                <a:gd name="T2" fmla="*/ 143 w 200"/>
                <a:gd name="T3" fmla="*/ 62 h 360"/>
                <a:gd name="T4" fmla="*/ 128 w 200"/>
                <a:gd name="T5" fmla="*/ 83 h 360"/>
                <a:gd name="T6" fmla="*/ 128 w 200"/>
                <a:gd name="T7" fmla="*/ 125 h 360"/>
                <a:gd name="T8" fmla="*/ 200 w 200"/>
                <a:gd name="T9" fmla="*/ 125 h 360"/>
                <a:gd name="T10" fmla="*/ 200 w 200"/>
                <a:gd name="T11" fmla="*/ 183 h 360"/>
                <a:gd name="T12" fmla="*/ 128 w 200"/>
                <a:gd name="T13" fmla="*/ 183 h 360"/>
                <a:gd name="T14" fmla="*/ 128 w 200"/>
                <a:gd name="T15" fmla="*/ 360 h 360"/>
                <a:gd name="T16" fmla="*/ 61 w 200"/>
                <a:gd name="T17" fmla="*/ 360 h 360"/>
                <a:gd name="T18" fmla="*/ 61 w 200"/>
                <a:gd name="T19" fmla="*/ 183 h 360"/>
                <a:gd name="T20" fmla="*/ 0 w 200"/>
                <a:gd name="T21" fmla="*/ 183 h 360"/>
                <a:gd name="T22" fmla="*/ 0 w 200"/>
                <a:gd name="T23" fmla="*/ 125 h 360"/>
                <a:gd name="T24" fmla="*/ 61 w 200"/>
                <a:gd name="T25" fmla="*/ 125 h 360"/>
                <a:gd name="T26" fmla="*/ 61 w 200"/>
                <a:gd name="T27" fmla="*/ 90 h 360"/>
                <a:gd name="T28" fmla="*/ 143 w 200"/>
                <a:gd name="T29" fmla="*/ 0 h 360"/>
                <a:gd name="T30" fmla="*/ 200 w 200"/>
                <a:gd name="T31" fmla="*/ 0 h 360"/>
                <a:gd name="T32" fmla="*/ 200 w 200"/>
                <a:gd name="T33" fmla="*/ 6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360">
                  <a:moveTo>
                    <a:pt x="200" y="62"/>
                  </a:moveTo>
                  <a:cubicBezTo>
                    <a:pt x="143" y="62"/>
                    <a:pt x="143" y="62"/>
                    <a:pt x="143" y="62"/>
                  </a:cubicBezTo>
                  <a:cubicBezTo>
                    <a:pt x="136" y="62"/>
                    <a:pt x="128" y="71"/>
                    <a:pt x="128" y="83"/>
                  </a:cubicBezTo>
                  <a:cubicBezTo>
                    <a:pt x="128" y="125"/>
                    <a:pt x="128" y="125"/>
                    <a:pt x="128" y="125"/>
                  </a:cubicBezTo>
                  <a:cubicBezTo>
                    <a:pt x="200" y="125"/>
                    <a:pt x="200" y="125"/>
                    <a:pt x="200" y="125"/>
                  </a:cubicBezTo>
                  <a:cubicBezTo>
                    <a:pt x="200" y="183"/>
                    <a:pt x="200" y="183"/>
                    <a:pt x="200" y="183"/>
                  </a:cubicBezTo>
                  <a:cubicBezTo>
                    <a:pt x="128" y="183"/>
                    <a:pt x="128" y="183"/>
                    <a:pt x="128" y="183"/>
                  </a:cubicBezTo>
                  <a:cubicBezTo>
                    <a:pt x="128" y="360"/>
                    <a:pt x="128" y="360"/>
                    <a:pt x="128" y="360"/>
                  </a:cubicBezTo>
                  <a:cubicBezTo>
                    <a:pt x="61" y="360"/>
                    <a:pt x="61" y="360"/>
                    <a:pt x="61" y="360"/>
                  </a:cubicBezTo>
                  <a:cubicBezTo>
                    <a:pt x="61" y="183"/>
                    <a:pt x="61" y="183"/>
                    <a:pt x="61" y="183"/>
                  </a:cubicBezTo>
                  <a:cubicBezTo>
                    <a:pt x="0" y="183"/>
                    <a:pt x="0" y="183"/>
                    <a:pt x="0" y="183"/>
                  </a:cubicBezTo>
                  <a:cubicBezTo>
                    <a:pt x="0" y="125"/>
                    <a:pt x="0" y="125"/>
                    <a:pt x="0" y="125"/>
                  </a:cubicBezTo>
                  <a:cubicBezTo>
                    <a:pt x="61" y="125"/>
                    <a:pt x="61" y="125"/>
                    <a:pt x="61" y="125"/>
                  </a:cubicBezTo>
                  <a:cubicBezTo>
                    <a:pt x="61" y="90"/>
                    <a:pt x="61" y="90"/>
                    <a:pt x="61" y="90"/>
                  </a:cubicBezTo>
                  <a:cubicBezTo>
                    <a:pt x="61" y="40"/>
                    <a:pt x="95" y="0"/>
                    <a:pt x="143" y="0"/>
                  </a:cubicBezTo>
                  <a:cubicBezTo>
                    <a:pt x="200" y="0"/>
                    <a:pt x="200" y="0"/>
                    <a:pt x="200" y="0"/>
                  </a:cubicBezTo>
                  <a:lnTo>
                    <a:pt x="200" y="62"/>
                  </a:lnTo>
                  <a:close/>
                </a:path>
              </a:pathLst>
            </a:custGeom>
            <a:solidFill>
              <a:schemeClr val="bg1"/>
            </a:solidFill>
            <a:ln>
              <a:noFill/>
            </a:ln>
          </p:spPr>
          <p:txBody>
            <a:bodyPr vert="horz" wrap="square" lIns="121920" tIns="60960" rIns="121920" bIns="60960" numCol="1" anchor="t" anchorCtr="0" compatLnSpc="1"/>
            <a:lstStyle/>
            <a:p>
              <a:endParaRPr lang="en-US" sz="2400" dirty="0">
                <a:solidFill>
                  <a:srgbClr val="5C5C5C"/>
                </a:solidFill>
                <a:cs typeface="+mn-ea"/>
                <a:sym typeface="+mn-lt"/>
              </a:endParaRPr>
            </a:p>
          </p:txBody>
        </p:sp>
      </p:grpSp>
      <p:grpSp>
        <p:nvGrpSpPr>
          <p:cNvPr id="7" name="Group 6"/>
          <p:cNvGrpSpPr/>
          <p:nvPr/>
        </p:nvGrpSpPr>
        <p:grpSpPr>
          <a:xfrm>
            <a:off x="795907" y="3391738"/>
            <a:ext cx="3187859" cy="1669444"/>
            <a:chOff x="596930" y="2543803"/>
            <a:chExt cx="2390894" cy="1252083"/>
          </a:xfrm>
        </p:grpSpPr>
        <p:sp>
          <p:nvSpPr>
            <p:cNvPr id="43" name="Content Placeholder 2"/>
            <p:cNvSpPr txBox="1"/>
            <p:nvPr/>
          </p:nvSpPr>
          <p:spPr>
            <a:xfrm>
              <a:off x="614962" y="2991288"/>
              <a:ext cx="2372862" cy="804598"/>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600" b="1" dirty="0">
                  <a:solidFill>
                    <a:prstClr val="white">
                      <a:lumMod val="65000"/>
                    </a:prstClr>
                  </a:solidFill>
                  <a:cs typeface="+mn-ea"/>
                  <a:sym typeface="+mn-lt"/>
                </a:rPr>
                <a:t>Network Name</a:t>
              </a:r>
            </a:p>
            <a:p>
              <a:pPr marL="0" indent="0">
                <a:buFont typeface="Arial" panose="020B0604020202020204" pitchFamily="34" charset="0"/>
                <a:buNone/>
              </a:pPr>
              <a:r>
                <a:rPr lang="en-US" sz="1065" dirty="0">
                  <a:solidFill>
                    <a:prstClr val="white">
                      <a:lumMod val="65000"/>
                    </a:prstClr>
                  </a:solidFill>
                  <a:cs typeface="+mn-ea"/>
                  <a:sym typeface="+mn-lt"/>
                </a:rPr>
                <a:t>Lorem ipsum dolor sit amet, consectetur adipiscing. Lorem ipsum dolor sit amet. Curabitur elementum posuere pretium. Quisque nibh dolor, dignissim ac dignissim ut, luctus ac urna.</a:t>
              </a:r>
            </a:p>
          </p:txBody>
        </p:sp>
        <p:sp>
          <p:nvSpPr>
            <p:cNvPr id="57" name="Content Placeholder 2"/>
            <p:cNvSpPr txBox="1"/>
            <p:nvPr/>
          </p:nvSpPr>
          <p:spPr>
            <a:xfrm>
              <a:off x="596930" y="2543803"/>
              <a:ext cx="924736" cy="458697"/>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altLang="zh-CN" sz="3735" smtClean="0">
                  <a:solidFill>
                    <a:prstClr val="white">
                      <a:lumMod val="50000"/>
                    </a:prstClr>
                  </a:solidFill>
                  <a:cs typeface="+mn-ea"/>
                  <a:sym typeface="+mn-lt"/>
                </a:rPr>
                <a:t>3</a:t>
              </a:r>
              <a:r>
                <a:rPr lang="en-US" sz="3735" smtClean="0">
                  <a:solidFill>
                    <a:prstClr val="white">
                      <a:lumMod val="50000"/>
                    </a:prstClr>
                  </a:solidFill>
                  <a:cs typeface="+mn-ea"/>
                  <a:sym typeface="+mn-lt"/>
                </a:rPr>
                <a:t>6M</a:t>
              </a:r>
              <a:endParaRPr lang="en-US" sz="3735" dirty="0">
                <a:solidFill>
                  <a:prstClr val="white">
                    <a:lumMod val="50000"/>
                  </a:prstClr>
                </a:solidFill>
                <a:cs typeface="+mn-ea"/>
                <a:sym typeface="+mn-lt"/>
              </a:endParaRPr>
            </a:p>
          </p:txBody>
        </p:sp>
      </p:grpSp>
      <p:sp>
        <p:nvSpPr>
          <p:cNvPr id="64" name="Content Placeholder 2"/>
          <p:cNvSpPr txBox="1"/>
          <p:nvPr/>
        </p:nvSpPr>
        <p:spPr>
          <a:xfrm>
            <a:off x="815413" y="5303266"/>
            <a:ext cx="10657184" cy="814033"/>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en-US" sz="1600" dirty="0">
                <a:solidFill>
                  <a:prstClr val="white">
                    <a:lumMod val="50000"/>
                  </a:prstClr>
                </a:solidFill>
                <a:cs typeface="+mn-ea"/>
                <a:sym typeface="+mn-lt"/>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p>
        </p:txBody>
      </p:sp>
      <p:grpSp>
        <p:nvGrpSpPr>
          <p:cNvPr id="8" name="Group 7"/>
          <p:cNvGrpSpPr/>
          <p:nvPr/>
        </p:nvGrpSpPr>
        <p:grpSpPr>
          <a:xfrm>
            <a:off x="4383427" y="3391738"/>
            <a:ext cx="3187859" cy="1669444"/>
            <a:chOff x="3287570" y="2543803"/>
            <a:chExt cx="2390894" cy="1252083"/>
          </a:xfrm>
        </p:grpSpPr>
        <p:sp>
          <p:nvSpPr>
            <p:cNvPr id="58" name="Content Placeholder 2"/>
            <p:cNvSpPr txBox="1"/>
            <p:nvPr/>
          </p:nvSpPr>
          <p:spPr>
            <a:xfrm>
              <a:off x="3305602" y="2991288"/>
              <a:ext cx="2372862" cy="804598"/>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600" b="1" dirty="0">
                  <a:solidFill>
                    <a:prstClr val="white">
                      <a:lumMod val="65000"/>
                    </a:prstClr>
                  </a:solidFill>
                  <a:cs typeface="+mn-ea"/>
                  <a:sym typeface="+mn-lt"/>
                </a:rPr>
                <a:t>Network Name</a:t>
              </a:r>
            </a:p>
            <a:p>
              <a:pPr marL="0" indent="0">
                <a:buFont typeface="Arial" panose="020B0604020202020204" pitchFamily="34" charset="0"/>
                <a:buNone/>
              </a:pPr>
              <a:r>
                <a:rPr lang="en-US" sz="1065" dirty="0">
                  <a:solidFill>
                    <a:prstClr val="white">
                      <a:lumMod val="65000"/>
                    </a:prstClr>
                  </a:solidFill>
                  <a:cs typeface="+mn-ea"/>
                  <a:sym typeface="+mn-lt"/>
                </a:rPr>
                <a:t>Lorem ipsum dolor sit amet, consectetur adipiscing. Lorem ipsum dolor sit amet. Curabitur elementum posuere pretium. Quisque nibh dolor, dignissim ac dignissim ut, luctus ac urna.</a:t>
              </a:r>
            </a:p>
          </p:txBody>
        </p:sp>
        <p:sp>
          <p:nvSpPr>
            <p:cNvPr id="60" name="Content Placeholder 2"/>
            <p:cNvSpPr txBox="1"/>
            <p:nvPr/>
          </p:nvSpPr>
          <p:spPr>
            <a:xfrm>
              <a:off x="3287570" y="2543803"/>
              <a:ext cx="924736" cy="458697"/>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3735" smtClean="0">
                  <a:solidFill>
                    <a:prstClr val="white">
                      <a:lumMod val="50000"/>
                    </a:prstClr>
                  </a:solidFill>
                  <a:cs typeface="+mn-ea"/>
                  <a:sym typeface="+mn-lt"/>
                </a:rPr>
                <a:t>9</a:t>
              </a:r>
              <a:r>
                <a:rPr lang="en-US" altLang="zh-CN" sz="3735" smtClean="0">
                  <a:solidFill>
                    <a:prstClr val="white">
                      <a:lumMod val="50000"/>
                    </a:prstClr>
                  </a:solidFill>
                  <a:cs typeface="+mn-ea"/>
                  <a:sym typeface="+mn-lt"/>
                </a:rPr>
                <a:t>5</a:t>
              </a:r>
              <a:r>
                <a:rPr lang="en-US" sz="3735" smtClean="0">
                  <a:solidFill>
                    <a:prstClr val="white">
                      <a:lumMod val="50000"/>
                    </a:prstClr>
                  </a:solidFill>
                  <a:cs typeface="+mn-ea"/>
                  <a:sym typeface="+mn-lt"/>
                </a:rPr>
                <a:t>M</a:t>
              </a:r>
              <a:endParaRPr lang="en-US" sz="3735" dirty="0">
                <a:solidFill>
                  <a:prstClr val="white">
                    <a:lumMod val="50000"/>
                  </a:prstClr>
                </a:solidFill>
                <a:cs typeface="+mn-ea"/>
                <a:sym typeface="+mn-lt"/>
              </a:endParaRPr>
            </a:p>
          </p:txBody>
        </p:sp>
      </p:grpSp>
      <p:grpSp>
        <p:nvGrpSpPr>
          <p:cNvPr id="9" name="Group 8"/>
          <p:cNvGrpSpPr/>
          <p:nvPr/>
        </p:nvGrpSpPr>
        <p:grpSpPr>
          <a:xfrm>
            <a:off x="8179927" y="3391738"/>
            <a:ext cx="3187859" cy="1669444"/>
            <a:chOff x="6134945" y="2543803"/>
            <a:chExt cx="2390894" cy="1252083"/>
          </a:xfrm>
        </p:grpSpPr>
        <p:sp>
          <p:nvSpPr>
            <p:cNvPr id="69" name="Content Placeholder 2"/>
            <p:cNvSpPr txBox="1"/>
            <p:nvPr/>
          </p:nvSpPr>
          <p:spPr>
            <a:xfrm>
              <a:off x="6152977" y="2991288"/>
              <a:ext cx="2372862" cy="804598"/>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600" b="1" dirty="0">
                  <a:solidFill>
                    <a:prstClr val="white">
                      <a:lumMod val="65000"/>
                    </a:prstClr>
                  </a:solidFill>
                  <a:cs typeface="+mn-ea"/>
                  <a:sym typeface="+mn-lt"/>
                </a:rPr>
                <a:t>Network Name</a:t>
              </a:r>
            </a:p>
            <a:p>
              <a:pPr marL="0" indent="0">
                <a:buFont typeface="Arial" panose="020B0604020202020204" pitchFamily="34" charset="0"/>
                <a:buNone/>
              </a:pPr>
              <a:r>
                <a:rPr lang="en-US" sz="1065" dirty="0">
                  <a:solidFill>
                    <a:prstClr val="white">
                      <a:lumMod val="65000"/>
                    </a:prstClr>
                  </a:solidFill>
                  <a:cs typeface="+mn-ea"/>
                  <a:sym typeface="+mn-lt"/>
                </a:rPr>
                <a:t>Lorem ipsum dolor sit amet, consectetur adipiscing. Lorem ipsum dolor sit amet. Curabitur elementum posuere pretium. Quisque nibh dolor, dignissim ac dignissim ut, luctus ac urna.</a:t>
              </a:r>
            </a:p>
          </p:txBody>
        </p:sp>
        <p:sp>
          <p:nvSpPr>
            <p:cNvPr id="70" name="Content Placeholder 2"/>
            <p:cNvSpPr txBox="1"/>
            <p:nvPr/>
          </p:nvSpPr>
          <p:spPr>
            <a:xfrm>
              <a:off x="6134945" y="2543803"/>
              <a:ext cx="924736" cy="458697"/>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altLang="zh-CN" sz="3735" smtClean="0">
                  <a:solidFill>
                    <a:prstClr val="white">
                      <a:lumMod val="50000"/>
                    </a:prstClr>
                  </a:solidFill>
                  <a:cs typeface="+mn-ea"/>
                  <a:sym typeface="+mn-lt"/>
                </a:rPr>
                <a:t>87</a:t>
              </a:r>
              <a:r>
                <a:rPr lang="en-US" sz="3735" smtClean="0">
                  <a:solidFill>
                    <a:prstClr val="white">
                      <a:lumMod val="50000"/>
                    </a:prstClr>
                  </a:solidFill>
                  <a:cs typeface="+mn-ea"/>
                  <a:sym typeface="+mn-lt"/>
                </a:rPr>
                <a:t>M</a:t>
              </a:r>
              <a:endParaRPr lang="en-US" sz="3735" dirty="0">
                <a:solidFill>
                  <a:prstClr val="white">
                    <a:lumMod val="50000"/>
                  </a:prstClr>
                </a:solidFill>
                <a:cs typeface="+mn-ea"/>
                <a:sym typeface="+mn-lt"/>
              </a:endParaRPr>
            </a:p>
          </p:txBody>
        </p:sp>
      </p:grpSp>
      <p:grpSp>
        <p:nvGrpSpPr>
          <p:cNvPr id="6" name="Group 5"/>
          <p:cNvGrpSpPr/>
          <p:nvPr/>
        </p:nvGrpSpPr>
        <p:grpSpPr>
          <a:xfrm>
            <a:off x="8356329" y="1796819"/>
            <a:ext cx="2633779" cy="2007532"/>
            <a:chOff x="6267247" y="1347614"/>
            <a:chExt cx="1975334" cy="1505649"/>
          </a:xfrm>
        </p:grpSpPr>
        <p:grpSp>
          <p:nvGrpSpPr>
            <p:cNvPr id="65" name="Group 64"/>
            <p:cNvGrpSpPr/>
            <p:nvPr/>
          </p:nvGrpSpPr>
          <p:grpSpPr>
            <a:xfrm>
              <a:off x="6267247" y="1347614"/>
              <a:ext cx="1975334" cy="1505649"/>
              <a:chOff x="2813601" y="2061175"/>
              <a:chExt cx="1228120" cy="936104"/>
            </a:xfrm>
          </p:grpSpPr>
          <p:sp>
            <p:nvSpPr>
              <p:cNvPr id="66" name="Oval 65"/>
              <p:cNvSpPr/>
              <p:nvPr/>
            </p:nvSpPr>
            <p:spPr>
              <a:xfrm>
                <a:off x="2813601" y="2330857"/>
                <a:ext cx="396739" cy="396739"/>
              </a:xfrm>
              <a:prstGeom prst="ellipse">
                <a:avLst/>
              </a:prstGeom>
              <a:solidFill>
                <a:schemeClr val="accent2">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cs typeface="+mn-ea"/>
                  <a:sym typeface="+mn-lt"/>
                </a:endParaRPr>
              </a:p>
            </p:txBody>
          </p:sp>
          <p:sp>
            <p:nvSpPr>
              <p:cNvPr id="67" name="Oval 66"/>
              <p:cNvSpPr/>
              <p:nvPr/>
            </p:nvSpPr>
            <p:spPr>
              <a:xfrm>
                <a:off x="3105617" y="2061175"/>
                <a:ext cx="936104" cy="936104"/>
              </a:xfrm>
              <a:prstGeom prst="ellipse">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cs typeface="+mn-ea"/>
                  <a:sym typeface="+mn-lt"/>
                </a:endParaRPr>
              </a:p>
            </p:txBody>
          </p:sp>
        </p:grpSp>
        <p:sp>
          <p:nvSpPr>
            <p:cNvPr id="71" name="Freeform 70"/>
            <p:cNvSpPr/>
            <p:nvPr/>
          </p:nvSpPr>
          <p:spPr bwMode="auto">
            <a:xfrm>
              <a:off x="7192891" y="1836953"/>
              <a:ext cx="681509" cy="556227"/>
            </a:xfrm>
            <a:custGeom>
              <a:avLst/>
              <a:gdLst>
                <a:gd name="T0" fmla="*/ 307 w 382"/>
                <a:gd name="T1" fmla="*/ 135 h 312"/>
                <a:gd name="T2" fmla="*/ 362 w 382"/>
                <a:gd name="T3" fmla="*/ 71 h 312"/>
                <a:gd name="T4" fmla="*/ 238 w 382"/>
                <a:gd name="T5" fmla="*/ 25 h 312"/>
                <a:gd name="T6" fmla="*/ 229 w 382"/>
                <a:gd name="T7" fmla="*/ 19 h 312"/>
                <a:gd name="T8" fmla="*/ 229 w 382"/>
                <a:gd name="T9" fmla="*/ 134 h 312"/>
                <a:gd name="T10" fmla="*/ 180 w 382"/>
                <a:gd name="T11" fmla="*/ 214 h 312"/>
                <a:gd name="T12" fmla="*/ 86 w 382"/>
                <a:gd name="T13" fmla="*/ 189 h 312"/>
                <a:gd name="T14" fmla="*/ 129 w 382"/>
                <a:gd name="T15" fmla="*/ 97 h 312"/>
                <a:gd name="T16" fmla="*/ 190 w 382"/>
                <a:gd name="T17" fmla="*/ 93 h 312"/>
                <a:gd name="T18" fmla="*/ 190 w 382"/>
                <a:gd name="T19" fmla="*/ 4 h 312"/>
                <a:gd name="T20" fmla="*/ 154 w 382"/>
                <a:gd name="T21" fmla="*/ 0 h 312"/>
                <a:gd name="T22" fmla="*/ 0 w 382"/>
                <a:gd name="T23" fmla="*/ 156 h 312"/>
                <a:gd name="T24" fmla="*/ 154 w 382"/>
                <a:gd name="T25" fmla="*/ 312 h 312"/>
                <a:gd name="T26" fmla="*/ 308 w 382"/>
                <a:gd name="T27" fmla="*/ 156 h 312"/>
                <a:gd name="T28" fmla="*/ 307 w 382"/>
                <a:gd name="T29" fmla="*/ 135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2" h="312">
                  <a:moveTo>
                    <a:pt x="307" y="135"/>
                  </a:moveTo>
                  <a:cubicBezTo>
                    <a:pt x="354" y="122"/>
                    <a:pt x="382" y="72"/>
                    <a:pt x="362" y="71"/>
                  </a:cubicBezTo>
                  <a:cubicBezTo>
                    <a:pt x="311" y="68"/>
                    <a:pt x="267" y="43"/>
                    <a:pt x="238" y="25"/>
                  </a:cubicBezTo>
                  <a:cubicBezTo>
                    <a:pt x="235" y="23"/>
                    <a:pt x="232" y="21"/>
                    <a:pt x="229" y="19"/>
                  </a:cubicBezTo>
                  <a:cubicBezTo>
                    <a:pt x="229" y="134"/>
                    <a:pt x="229" y="134"/>
                    <a:pt x="229" y="134"/>
                  </a:cubicBezTo>
                  <a:cubicBezTo>
                    <a:pt x="229" y="172"/>
                    <a:pt x="206" y="202"/>
                    <a:pt x="180" y="214"/>
                  </a:cubicBezTo>
                  <a:cubicBezTo>
                    <a:pt x="142" y="233"/>
                    <a:pt x="100" y="221"/>
                    <a:pt x="86" y="189"/>
                  </a:cubicBezTo>
                  <a:cubicBezTo>
                    <a:pt x="72" y="157"/>
                    <a:pt x="91" y="116"/>
                    <a:pt x="129" y="97"/>
                  </a:cubicBezTo>
                  <a:cubicBezTo>
                    <a:pt x="150" y="87"/>
                    <a:pt x="172" y="86"/>
                    <a:pt x="190" y="93"/>
                  </a:cubicBezTo>
                  <a:cubicBezTo>
                    <a:pt x="190" y="4"/>
                    <a:pt x="190" y="4"/>
                    <a:pt x="190" y="4"/>
                  </a:cubicBezTo>
                  <a:cubicBezTo>
                    <a:pt x="178" y="1"/>
                    <a:pt x="166" y="0"/>
                    <a:pt x="154" y="0"/>
                  </a:cubicBezTo>
                  <a:cubicBezTo>
                    <a:pt x="69" y="0"/>
                    <a:pt x="0" y="70"/>
                    <a:pt x="0" y="156"/>
                  </a:cubicBezTo>
                  <a:cubicBezTo>
                    <a:pt x="0" y="242"/>
                    <a:pt x="69" y="312"/>
                    <a:pt x="154" y="312"/>
                  </a:cubicBezTo>
                  <a:cubicBezTo>
                    <a:pt x="239" y="312"/>
                    <a:pt x="308" y="242"/>
                    <a:pt x="308" y="156"/>
                  </a:cubicBezTo>
                  <a:cubicBezTo>
                    <a:pt x="308" y="149"/>
                    <a:pt x="308" y="142"/>
                    <a:pt x="307" y="135"/>
                  </a:cubicBezTo>
                  <a:close/>
                </a:path>
              </a:pathLst>
            </a:custGeom>
            <a:solidFill>
              <a:schemeClr val="bg1"/>
            </a:solidFill>
            <a:ln>
              <a:noFill/>
            </a:ln>
          </p:spPr>
          <p:txBody>
            <a:bodyPr vert="horz" wrap="square" lIns="121920" tIns="60960" rIns="121920" bIns="60960" numCol="1" anchor="t" anchorCtr="0" compatLnSpc="1"/>
            <a:lstStyle/>
            <a:p>
              <a:endParaRPr lang="en-US" sz="2400" dirty="0">
                <a:solidFill>
                  <a:srgbClr val="5C5C5C"/>
                </a:solidFill>
                <a:cs typeface="+mn-ea"/>
                <a:sym typeface="+mn-lt"/>
              </a:endParaRPr>
            </a:p>
          </p:txBody>
        </p:sp>
      </p:grpSp>
      <p:grpSp>
        <p:nvGrpSpPr>
          <p:cNvPr id="5" name="Group 4"/>
          <p:cNvGrpSpPr/>
          <p:nvPr/>
        </p:nvGrpSpPr>
        <p:grpSpPr>
          <a:xfrm>
            <a:off x="4559829" y="1796819"/>
            <a:ext cx="2633779" cy="2007532"/>
            <a:chOff x="3419872" y="1347614"/>
            <a:chExt cx="1975334" cy="1505649"/>
          </a:xfrm>
        </p:grpSpPr>
        <p:grpSp>
          <p:nvGrpSpPr>
            <p:cNvPr id="38" name="Group 37"/>
            <p:cNvGrpSpPr/>
            <p:nvPr/>
          </p:nvGrpSpPr>
          <p:grpSpPr>
            <a:xfrm>
              <a:off x="3419872" y="1347614"/>
              <a:ext cx="1975334" cy="1505649"/>
              <a:chOff x="2813601" y="2061175"/>
              <a:chExt cx="1228120" cy="936104"/>
            </a:xfrm>
          </p:grpSpPr>
          <p:sp>
            <p:nvSpPr>
              <p:cNvPr id="39" name="Oval 38"/>
              <p:cNvSpPr/>
              <p:nvPr/>
            </p:nvSpPr>
            <p:spPr>
              <a:xfrm>
                <a:off x="2813601" y="2330857"/>
                <a:ext cx="396739" cy="396739"/>
              </a:xfrm>
              <a:prstGeom prst="ellipse">
                <a:avLst/>
              </a:prstGeom>
              <a:solidFill>
                <a:schemeClr val="accent5">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cs typeface="+mn-ea"/>
                  <a:sym typeface="+mn-lt"/>
                </a:endParaRPr>
              </a:p>
            </p:txBody>
          </p:sp>
          <p:sp>
            <p:nvSpPr>
              <p:cNvPr id="40" name="Oval 39"/>
              <p:cNvSpPr/>
              <p:nvPr/>
            </p:nvSpPr>
            <p:spPr>
              <a:xfrm>
                <a:off x="3105617" y="2061175"/>
                <a:ext cx="936104" cy="936104"/>
              </a:xfrm>
              <a:prstGeom prst="ellipse">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cs typeface="+mn-ea"/>
                  <a:sym typeface="+mn-lt"/>
                </a:endParaRPr>
              </a:p>
            </p:txBody>
          </p:sp>
        </p:grpSp>
        <p:sp>
          <p:nvSpPr>
            <p:cNvPr id="72" name="Freeform 16"/>
            <p:cNvSpPr/>
            <p:nvPr/>
          </p:nvSpPr>
          <p:spPr bwMode="auto">
            <a:xfrm>
              <a:off x="4330779" y="1861844"/>
              <a:ext cx="623204" cy="506443"/>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bg1"/>
            </a:solidFill>
            <a:ln>
              <a:noFill/>
            </a:ln>
          </p:spPr>
          <p:txBody>
            <a:bodyPr vert="horz" wrap="square" lIns="121920" tIns="60960" rIns="121920" bIns="60960" numCol="1" anchor="t" anchorCtr="0" compatLnSpc="1"/>
            <a:lstStyle/>
            <a:p>
              <a:endParaRPr lang="en-US" sz="2400" dirty="0">
                <a:solidFill>
                  <a:srgbClr val="5C5C5C"/>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childTnLst>
                          </p:cTn>
                        </p:par>
                        <p:par>
                          <p:cTn id="30" fill="hold">
                            <p:stCondLst>
                              <p:cond delay="2500"/>
                            </p:stCondLst>
                            <p:childTnLst>
                              <p:par>
                                <p:cTn id="31" presetID="10" presetClass="entr" presetSubtype="0"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fade">
                                      <p:cBhvr>
                                        <p:cTn id="3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86" name="Group 3285"/>
          <p:cNvGrpSpPr/>
          <p:nvPr/>
        </p:nvGrpSpPr>
        <p:grpSpPr>
          <a:xfrm>
            <a:off x="2917875" y="5074915"/>
            <a:ext cx="2572832" cy="705211"/>
            <a:chOff x="6998670" y="1374725"/>
            <a:chExt cx="1929624" cy="528908"/>
          </a:xfrm>
        </p:grpSpPr>
        <p:sp>
          <p:nvSpPr>
            <p:cNvPr id="696" name="Subtitle 2"/>
            <p:cNvSpPr txBox="1"/>
            <p:nvPr/>
          </p:nvSpPr>
          <p:spPr>
            <a:xfrm>
              <a:off x="7087332" y="1665229"/>
              <a:ext cx="817624" cy="238404"/>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335" b="1" dirty="0">
                  <a:solidFill>
                    <a:srgbClr val="5C5C5C">
                      <a:lumMod val="50000"/>
                      <a:lumOff val="50000"/>
                    </a:srgbClr>
                  </a:solidFill>
                  <a:cs typeface="+mn-ea"/>
                  <a:sym typeface="+mn-lt"/>
                </a:rPr>
                <a:t>Females </a:t>
              </a:r>
            </a:p>
          </p:txBody>
        </p:sp>
        <p:sp>
          <p:nvSpPr>
            <p:cNvPr id="697" name="Content Placeholder 2"/>
            <p:cNvSpPr txBox="1"/>
            <p:nvPr/>
          </p:nvSpPr>
          <p:spPr>
            <a:xfrm>
              <a:off x="7077054" y="1374725"/>
              <a:ext cx="822499" cy="344625"/>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3200" dirty="0">
                  <a:solidFill>
                    <a:srgbClr val="525068"/>
                  </a:solidFill>
                  <a:cs typeface="+mn-ea"/>
                  <a:sym typeface="+mn-lt"/>
                </a:rPr>
                <a:t>64%</a:t>
              </a:r>
            </a:p>
          </p:txBody>
        </p:sp>
        <p:grpSp>
          <p:nvGrpSpPr>
            <p:cNvPr id="698" name="Group 697"/>
            <p:cNvGrpSpPr/>
            <p:nvPr/>
          </p:nvGrpSpPr>
          <p:grpSpPr>
            <a:xfrm>
              <a:off x="6998670" y="1498454"/>
              <a:ext cx="155108" cy="334520"/>
              <a:chOff x="6084168" y="3828473"/>
              <a:chExt cx="172244" cy="371476"/>
            </a:xfrm>
          </p:grpSpPr>
          <p:sp>
            <p:nvSpPr>
              <p:cNvPr id="699" name="Oval 698"/>
              <p:cNvSpPr>
                <a:spLocks noChangeArrowheads="1"/>
              </p:cNvSpPr>
              <p:nvPr/>
            </p:nvSpPr>
            <p:spPr bwMode="auto">
              <a:xfrm>
                <a:off x="6142112" y="3828473"/>
                <a:ext cx="54769" cy="56357"/>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rgbClr val="5C5C5C"/>
                  </a:solidFill>
                  <a:cs typeface="+mn-ea"/>
                  <a:sym typeface="+mn-lt"/>
                </a:endParaRPr>
              </a:p>
            </p:txBody>
          </p:sp>
          <p:sp>
            <p:nvSpPr>
              <p:cNvPr id="700" name="Freeform 7"/>
              <p:cNvSpPr/>
              <p:nvPr/>
            </p:nvSpPr>
            <p:spPr bwMode="auto">
              <a:xfrm>
                <a:off x="6084168" y="3895942"/>
                <a:ext cx="172244" cy="304007"/>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rgbClr val="5C5C5C"/>
                  </a:solidFill>
                  <a:cs typeface="+mn-ea"/>
                  <a:sym typeface="+mn-lt"/>
                </a:endParaRPr>
              </a:p>
            </p:txBody>
          </p:sp>
        </p:grpSp>
        <p:grpSp>
          <p:nvGrpSpPr>
            <p:cNvPr id="701" name="Group 700"/>
            <p:cNvGrpSpPr/>
            <p:nvPr/>
          </p:nvGrpSpPr>
          <p:grpSpPr>
            <a:xfrm>
              <a:off x="8028384" y="1498454"/>
              <a:ext cx="131519" cy="334520"/>
              <a:chOff x="7364799" y="3816899"/>
              <a:chExt cx="150666" cy="383216"/>
            </a:xfrm>
          </p:grpSpPr>
          <p:sp>
            <p:nvSpPr>
              <p:cNvPr id="702" name="Freeform 12"/>
              <p:cNvSpPr/>
              <p:nvPr/>
            </p:nvSpPr>
            <p:spPr bwMode="auto">
              <a:xfrm>
                <a:off x="7364799" y="3882406"/>
                <a:ext cx="150666" cy="317709"/>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rgbClr val="5C5C5C"/>
                  </a:solidFill>
                  <a:cs typeface="+mn-ea"/>
                  <a:sym typeface="+mn-lt"/>
                </a:endParaRPr>
              </a:p>
            </p:txBody>
          </p:sp>
          <p:sp>
            <p:nvSpPr>
              <p:cNvPr id="703" name="Oval 13"/>
              <p:cNvSpPr>
                <a:spLocks noChangeArrowheads="1"/>
              </p:cNvSpPr>
              <p:nvPr/>
            </p:nvSpPr>
            <p:spPr bwMode="auto">
              <a:xfrm>
                <a:off x="7410654" y="3816899"/>
                <a:ext cx="59775" cy="59775"/>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rgbClr val="5C5C5C"/>
                  </a:solidFill>
                  <a:cs typeface="+mn-ea"/>
                  <a:sym typeface="+mn-lt"/>
                </a:endParaRPr>
              </a:p>
            </p:txBody>
          </p:sp>
        </p:grpSp>
        <p:sp>
          <p:nvSpPr>
            <p:cNvPr id="704" name="Subtitle 2"/>
            <p:cNvSpPr txBox="1"/>
            <p:nvPr/>
          </p:nvSpPr>
          <p:spPr>
            <a:xfrm>
              <a:off x="8110670" y="1665229"/>
              <a:ext cx="817624" cy="238404"/>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335" b="1" dirty="0">
                  <a:solidFill>
                    <a:srgbClr val="5C5C5C">
                      <a:lumMod val="50000"/>
                      <a:lumOff val="50000"/>
                    </a:srgbClr>
                  </a:solidFill>
                  <a:cs typeface="+mn-ea"/>
                  <a:sym typeface="+mn-lt"/>
                </a:rPr>
                <a:t>Males </a:t>
              </a:r>
            </a:p>
          </p:txBody>
        </p:sp>
        <p:sp>
          <p:nvSpPr>
            <p:cNvPr id="705" name="Content Placeholder 2"/>
            <p:cNvSpPr txBox="1"/>
            <p:nvPr/>
          </p:nvSpPr>
          <p:spPr>
            <a:xfrm>
              <a:off x="8100392" y="1374725"/>
              <a:ext cx="822499" cy="344625"/>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3200" dirty="0">
                  <a:solidFill>
                    <a:srgbClr val="525068"/>
                  </a:solidFill>
                  <a:cs typeface="+mn-ea"/>
                  <a:sym typeface="+mn-lt"/>
                </a:rPr>
                <a:t>36%</a:t>
              </a:r>
            </a:p>
          </p:txBody>
        </p:sp>
      </p:grpSp>
      <p:sp>
        <p:nvSpPr>
          <p:cNvPr id="693" name="Freeform 114"/>
          <p:cNvSpPr>
            <a:spLocks noChangeAspect="1"/>
          </p:cNvSpPr>
          <p:nvPr/>
        </p:nvSpPr>
        <p:spPr bwMode="gray">
          <a:xfrm>
            <a:off x="1043200" y="4187987"/>
            <a:ext cx="2042949" cy="1559003"/>
          </a:xfrm>
          <a:custGeom>
            <a:avLst/>
            <a:gdLst/>
            <a:ahLst/>
            <a:cxnLst>
              <a:cxn ang="0">
                <a:pos x="2191" y="2191"/>
              </a:cxn>
              <a:cxn ang="0">
                <a:pos x="2134" y="2244"/>
              </a:cxn>
              <a:cxn ang="0">
                <a:pos x="2015" y="2329"/>
              </a:cxn>
              <a:cxn ang="0">
                <a:pos x="1898" y="2261"/>
              </a:cxn>
              <a:cxn ang="0">
                <a:pos x="1746" y="2168"/>
              </a:cxn>
              <a:cxn ang="0">
                <a:pos x="1585" y="2194"/>
              </a:cxn>
              <a:cxn ang="0">
                <a:pos x="1509" y="2247"/>
              </a:cxn>
              <a:cxn ang="0">
                <a:pos x="1333" y="2120"/>
              </a:cxn>
              <a:cxn ang="0">
                <a:pos x="1352" y="1901"/>
              </a:cxn>
              <a:cxn ang="0">
                <a:pos x="1237" y="1793"/>
              </a:cxn>
              <a:cxn ang="0">
                <a:pos x="1036" y="1874"/>
              </a:cxn>
              <a:cxn ang="0">
                <a:pos x="881" y="1862"/>
              </a:cxn>
              <a:cxn ang="0">
                <a:pos x="793" y="1879"/>
              </a:cxn>
              <a:cxn ang="0">
                <a:pos x="691" y="1881"/>
              </a:cxn>
              <a:cxn ang="0">
                <a:pos x="603" y="1834"/>
              </a:cxn>
              <a:cxn ang="0">
                <a:pos x="556" y="1803"/>
              </a:cxn>
              <a:cxn ang="0">
                <a:pos x="423" y="1731"/>
              </a:cxn>
              <a:cxn ang="0">
                <a:pos x="348" y="1701"/>
              </a:cxn>
              <a:cxn ang="0">
                <a:pos x="291" y="1675"/>
              </a:cxn>
              <a:cxn ang="0">
                <a:pos x="278" y="1580"/>
              </a:cxn>
              <a:cxn ang="0">
                <a:pos x="322" y="1567"/>
              </a:cxn>
              <a:cxn ang="0">
                <a:pos x="300" y="1492"/>
              </a:cxn>
              <a:cxn ang="0">
                <a:pos x="360" y="1411"/>
              </a:cxn>
              <a:cxn ang="0">
                <a:pos x="326" y="1368"/>
              </a:cxn>
              <a:cxn ang="0">
                <a:pos x="230" y="1391"/>
              </a:cxn>
              <a:cxn ang="0">
                <a:pos x="126" y="1355"/>
              </a:cxn>
              <a:cxn ang="0">
                <a:pos x="88" y="1295"/>
              </a:cxn>
              <a:cxn ang="0">
                <a:pos x="63" y="1212"/>
              </a:cxn>
              <a:cxn ang="0">
                <a:pos x="105" y="1043"/>
              </a:cxn>
              <a:cxn ang="0">
                <a:pos x="364" y="920"/>
              </a:cxn>
              <a:cxn ang="0">
                <a:pos x="471" y="693"/>
              </a:cxn>
              <a:cxn ang="0">
                <a:pos x="656" y="507"/>
              </a:cxn>
              <a:cxn ang="0">
                <a:pos x="854" y="474"/>
              </a:cxn>
              <a:cxn ang="0">
                <a:pos x="1031" y="711"/>
              </a:cxn>
              <a:cxn ang="0">
                <a:pos x="1283" y="882"/>
              </a:cxn>
              <a:cxn ang="0">
                <a:pos x="1719" y="963"/>
              </a:cxn>
              <a:cxn ang="0">
                <a:pos x="2042" y="854"/>
              </a:cxn>
              <a:cxn ang="0">
                <a:pos x="2284" y="666"/>
              </a:cxn>
              <a:cxn ang="0">
                <a:pos x="2450" y="478"/>
              </a:cxn>
              <a:cxn ang="0">
                <a:pos x="2342" y="311"/>
              </a:cxn>
              <a:cxn ang="0">
                <a:pos x="2557" y="161"/>
              </a:cxn>
              <a:cxn ang="0">
                <a:pos x="2738" y="0"/>
              </a:cxn>
              <a:cxn ang="0">
                <a:pos x="2901" y="155"/>
              </a:cxn>
              <a:cxn ang="0">
                <a:pos x="3109" y="394"/>
              </a:cxn>
              <a:cxn ang="0">
                <a:pos x="3323" y="441"/>
              </a:cxn>
              <a:cxn ang="0">
                <a:pos x="3195" y="693"/>
              </a:cxn>
              <a:cxn ang="0">
                <a:pos x="2994" y="941"/>
              </a:cxn>
              <a:cxn ang="0">
                <a:pos x="2729" y="1097"/>
              </a:cxn>
              <a:cxn ang="0">
                <a:pos x="2616" y="1118"/>
              </a:cxn>
              <a:cxn ang="0">
                <a:pos x="2542" y="1082"/>
              </a:cxn>
              <a:cxn ang="0">
                <a:pos x="2444" y="1221"/>
              </a:cxn>
              <a:cxn ang="0">
                <a:pos x="2611" y="1254"/>
              </a:cxn>
              <a:cxn ang="0">
                <a:pos x="2643" y="1301"/>
              </a:cxn>
              <a:cxn ang="0">
                <a:pos x="2521" y="1404"/>
              </a:cxn>
              <a:cxn ang="0">
                <a:pos x="2646" y="1642"/>
              </a:cxn>
              <a:cxn ang="0">
                <a:pos x="2640" y="1677"/>
              </a:cxn>
              <a:cxn ang="0">
                <a:pos x="2624" y="1743"/>
              </a:cxn>
              <a:cxn ang="0">
                <a:pos x="2628" y="1814"/>
              </a:cxn>
              <a:cxn ang="0">
                <a:pos x="2555" y="1933"/>
              </a:cxn>
              <a:cxn ang="0">
                <a:pos x="2512" y="2028"/>
              </a:cxn>
              <a:cxn ang="0">
                <a:pos x="2435" y="2097"/>
              </a:cxn>
              <a:cxn ang="0">
                <a:pos x="2344" y="2177"/>
              </a:cxn>
              <a:cxn ang="0">
                <a:pos x="2245" y="2202"/>
              </a:cxn>
            </a:cxnLst>
            <a:rect l="0" t="0" r="r" b="b"/>
            <a:pathLst>
              <a:path w="3356" h="2335">
                <a:moveTo>
                  <a:pt x="2243" y="2202"/>
                </a:moveTo>
                <a:lnTo>
                  <a:pt x="2240" y="2209"/>
                </a:lnTo>
                <a:lnTo>
                  <a:pt x="2239" y="2206"/>
                </a:lnTo>
                <a:lnTo>
                  <a:pt x="2239" y="2202"/>
                </a:lnTo>
                <a:lnTo>
                  <a:pt x="2235" y="2199"/>
                </a:lnTo>
                <a:lnTo>
                  <a:pt x="2226" y="2201"/>
                </a:lnTo>
                <a:lnTo>
                  <a:pt x="2225" y="2202"/>
                </a:lnTo>
                <a:lnTo>
                  <a:pt x="2224" y="2202"/>
                </a:lnTo>
                <a:lnTo>
                  <a:pt x="2224" y="2205"/>
                </a:lnTo>
                <a:lnTo>
                  <a:pt x="2229" y="2211"/>
                </a:lnTo>
                <a:lnTo>
                  <a:pt x="2224" y="2212"/>
                </a:lnTo>
                <a:lnTo>
                  <a:pt x="2211" y="2213"/>
                </a:lnTo>
                <a:lnTo>
                  <a:pt x="2210" y="2209"/>
                </a:lnTo>
                <a:lnTo>
                  <a:pt x="2211" y="2206"/>
                </a:lnTo>
                <a:lnTo>
                  <a:pt x="2209" y="2202"/>
                </a:lnTo>
                <a:lnTo>
                  <a:pt x="2199" y="2194"/>
                </a:lnTo>
                <a:lnTo>
                  <a:pt x="2191" y="2191"/>
                </a:lnTo>
                <a:lnTo>
                  <a:pt x="2188" y="2185"/>
                </a:lnTo>
                <a:lnTo>
                  <a:pt x="2186" y="2198"/>
                </a:lnTo>
                <a:lnTo>
                  <a:pt x="2186" y="2209"/>
                </a:lnTo>
                <a:lnTo>
                  <a:pt x="2187" y="2216"/>
                </a:lnTo>
                <a:lnTo>
                  <a:pt x="2187" y="2218"/>
                </a:lnTo>
                <a:lnTo>
                  <a:pt x="2183" y="2220"/>
                </a:lnTo>
                <a:lnTo>
                  <a:pt x="2180" y="2220"/>
                </a:lnTo>
                <a:lnTo>
                  <a:pt x="2171" y="2209"/>
                </a:lnTo>
                <a:lnTo>
                  <a:pt x="2164" y="2204"/>
                </a:lnTo>
                <a:lnTo>
                  <a:pt x="2161" y="2198"/>
                </a:lnTo>
                <a:lnTo>
                  <a:pt x="2155" y="2215"/>
                </a:lnTo>
                <a:lnTo>
                  <a:pt x="2155" y="2222"/>
                </a:lnTo>
                <a:lnTo>
                  <a:pt x="2156" y="2227"/>
                </a:lnTo>
                <a:lnTo>
                  <a:pt x="2156" y="2236"/>
                </a:lnTo>
                <a:lnTo>
                  <a:pt x="2153" y="2239"/>
                </a:lnTo>
                <a:lnTo>
                  <a:pt x="2149" y="2237"/>
                </a:lnTo>
                <a:lnTo>
                  <a:pt x="2134" y="2244"/>
                </a:lnTo>
                <a:lnTo>
                  <a:pt x="2123" y="2245"/>
                </a:lnTo>
                <a:lnTo>
                  <a:pt x="2116" y="2249"/>
                </a:lnTo>
                <a:lnTo>
                  <a:pt x="2107" y="2249"/>
                </a:lnTo>
                <a:lnTo>
                  <a:pt x="2105" y="2247"/>
                </a:lnTo>
                <a:lnTo>
                  <a:pt x="2094" y="2249"/>
                </a:lnTo>
                <a:lnTo>
                  <a:pt x="2084" y="2258"/>
                </a:lnTo>
                <a:lnTo>
                  <a:pt x="2073" y="2261"/>
                </a:lnTo>
                <a:lnTo>
                  <a:pt x="2059" y="2263"/>
                </a:lnTo>
                <a:lnTo>
                  <a:pt x="2051" y="2261"/>
                </a:lnTo>
                <a:lnTo>
                  <a:pt x="2048" y="2265"/>
                </a:lnTo>
                <a:lnTo>
                  <a:pt x="2038" y="2270"/>
                </a:lnTo>
                <a:lnTo>
                  <a:pt x="2024" y="2274"/>
                </a:lnTo>
                <a:lnTo>
                  <a:pt x="2015" y="2271"/>
                </a:lnTo>
                <a:lnTo>
                  <a:pt x="2004" y="2297"/>
                </a:lnTo>
                <a:lnTo>
                  <a:pt x="2011" y="2309"/>
                </a:lnTo>
                <a:lnTo>
                  <a:pt x="2015" y="2317"/>
                </a:lnTo>
                <a:lnTo>
                  <a:pt x="2015" y="2329"/>
                </a:lnTo>
                <a:lnTo>
                  <a:pt x="1999" y="2335"/>
                </a:lnTo>
                <a:lnTo>
                  <a:pt x="1988" y="2329"/>
                </a:lnTo>
                <a:lnTo>
                  <a:pt x="1973" y="2298"/>
                </a:lnTo>
                <a:lnTo>
                  <a:pt x="1971" y="2291"/>
                </a:lnTo>
                <a:lnTo>
                  <a:pt x="1972" y="2288"/>
                </a:lnTo>
                <a:lnTo>
                  <a:pt x="1978" y="2266"/>
                </a:lnTo>
                <a:lnTo>
                  <a:pt x="1974" y="2259"/>
                </a:lnTo>
                <a:lnTo>
                  <a:pt x="1968" y="2261"/>
                </a:lnTo>
                <a:lnTo>
                  <a:pt x="1958" y="2269"/>
                </a:lnTo>
                <a:lnTo>
                  <a:pt x="1947" y="2269"/>
                </a:lnTo>
                <a:lnTo>
                  <a:pt x="1942" y="2264"/>
                </a:lnTo>
                <a:lnTo>
                  <a:pt x="1941" y="2259"/>
                </a:lnTo>
                <a:lnTo>
                  <a:pt x="1923" y="2254"/>
                </a:lnTo>
                <a:lnTo>
                  <a:pt x="1915" y="2252"/>
                </a:lnTo>
                <a:lnTo>
                  <a:pt x="1911" y="2252"/>
                </a:lnTo>
                <a:lnTo>
                  <a:pt x="1907" y="2260"/>
                </a:lnTo>
                <a:lnTo>
                  <a:pt x="1898" y="2261"/>
                </a:lnTo>
                <a:lnTo>
                  <a:pt x="1898" y="2269"/>
                </a:lnTo>
                <a:lnTo>
                  <a:pt x="1895" y="2258"/>
                </a:lnTo>
                <a:lnTo>
                  <a:pt x="1890" y="2261"/>
                </a:lnTo>
                <a:lnTo>
                  <a:pt x="1881" y="2265"/>
                </a:lnTo>
                <a:lnTo>
                  <a:pt x="1874" y="2260"/>
                </a:lnTo>
                <a:lnTo>
                  <a:pt x="1855" y="2261"/>
                </a:lnTo>
                <a:lnTo>
                  <a:pt x="1845" y="2259"/>
                </a:lnTo>
                <a:lnTo>
                  <a:pt x="1840" y="2254"/>
                </a:lnTo>
                <a:lnTo>
                  <a:pt x="1817" y="2240"/>
                </a:lnTo>
                <a:lnTo>
                  <a:pt x="1810" y="2228"/>
                </a:lnTo>
                <a:lnTo>
                  <a:pt x="1805" y="2213"/>
                </a:lnTo>
                <a:lnTo>
                  <a:pt x="1810" y="2198"/>
                </a:lnTo>
                <a:lnTo>
                  <a:pt x="1806" y="2189"/>
                </a:lnTo>
                <a:lnTo>
                  <a:pt x="1786" y="2188"/>
                </a:lnTo>
                <a:lnTo>
                  <a:pt x="1773" y="2184"/>
                </a:lnTo>
                <a:lnTo>
                  <a:pt x="1758" y="2178"/>
                </a:lnTo>
                <a:lnTo>
                  <a:pt x="1746" y="2168"/>
                </a:lnTo>
                <a:lnTo>
                  <a:pt x="1731" y="2163"/>
                </a:lnTo>
                <a:lnTo>
                  <a:pt x="1724" y="2164"/>
                </a:lnTo>
                <a:lnTo>
                  <a:pt x="1714" y="2175"/>
                </a:lnTo>
                <a:lnTo>
                  <a:pt x="1704" y="2182"/>
                </a:lnTo>
                <a:lnTo>
                  <a:pt x="1689" y="2190"/>
                </a:lnTo>
                <a:lnTo>
                  <a:pt x="1683" y="2191"/>
                </a:lnTo>
                <a:lnTo>
                  <a:pt x="1675" y="2189"/>
                </a:lnTo>
                <a:lnTo>
                  <a:pt x="1666" y="2196"/>
                </a:lnTo>
                <a:lnTo>
                  <a:pt x="1656" y="2201"/>
                </a:lnTo>
                <a:lnTo>
                  <a:pt x="1653" y="2195"/>
                </a:lnTo>
                <a:lnTo>
                  <a:pt x="1639" y="2199"/>
                </a:lnTo>
                <a:lnTo>
                  <a:pt x="1633" y="2194"/>
                </a:lnTo>
                <a:lnTo>
                  <a:pt x="1627" y="2195"/>
                </a:lnTo>
                <a:lnTo>
                  <a:pt x="1612" y="2205"/>
                </a:lnTo>
                <a:lnTo>
                  <a:pt x="1606" y="2204"/>
                </a:lnTo>
                <a:lnTo>
                  <a:pt x="1598" y="2196"/>
                </a:lnTo>
                <a:lnTo>
                  <a:pt x="1585" y="2194"/>
                </a:lnTo>
                <a:lnTo>
                  <a:pt x="1583" y="2191"/>
                </a:lnTo>
                <a:lnTo>
                  <a:pt x="1579" y="2194"/>
                </a:lnTo>
                <a:lnTo>
                  <a:pt x="1575" y="2200"/>
                </a:lnTo>
                <a:lnTo>
                  <a:pt x="1569" y="2207"/>
                </a:lnTo>
                <a:lnTo>
                  <a:pt x="1569" y="2211"/>
                </a:lnTo>
                <a:lnTo>
                  <a:pt x="1562" y="2207"/>
                </a:lnTo>
                <a:lnTo>
                  <a:pt x="1562" y="2205"/>
                </a:lnTo>
                <a:lnTo>
                  <a:pt x="1542" y="2204"/>
                </a:lnTo>
                <a:lnTo>
                  <a:pt x="1533" y="2211"/>
                </a:lnTo>
                <a:lnTo>
                  <a:pt x="1532" y="2223"/>
                </a:lnTo>
                <a:lnTo>
                  <a:pt x="1535" y="2240"/>
                </a:lnTo>
                <a:lnTo>
                  <a:pt x="1541" y="2256"/>
                </a:lnTo>
                <a:lnTo>
                  <a:pt x="1540" y="2271"/>
                </a:lnTo>
                <a:lnTo>
                  <a:pt x="1536" y="2275"/>
                </a:lnTo>
                <a:lnTo>
                  <a:pt x="1515" y="2280"/>
                </a:lnTo>
                <a:lnTo>
                  <a:pt x="1510" y="2253"/>
                </a:lnTo>
                <a:lnTo>
                  <a:pt x="1509" y="2247"/>
                </a:lnTo>
                <a:lnTo>
                  <a:pt x="1497" y="2245"/>
                </a:lnTo>
                <a:lnTo>
                  <a:pt x="1482" y="2258"/>
                </a:lnTo>
                <a:lnTo>
                  <a:pt x="1462" y="2260"/>
                </a:lnTo>
                <a:lnTo>
                  <a:pt x="1444" y="2243"/>
                </a:lnTo>
                <a:lnTo>
                  <a:pt x="1441" y="2231"/>
                </a:lnTo>
                <a:lnTo>
                  <a:pt x="1423" y="2225"/>
                </a:lnTo>
                <a:lnTo>
                  <a:pt x="1408" y="2222"/>
                </a:lnTo>
                <a:lnTo>
                  <a:pt x="1412" y="2202"/>
                </a:lnTo>
                <a:lnTo>
                  <a:pt x="1418" y="2175"/>
                </a:lnTo>
                <a:lnTo>
                  <a:pt x="1402" y="2167"/>
                </a:lnTo>
                <a:lnTo>
                  <a:pt x="1388" y="2157"/>
                </a:lnTo>
                <a:lnTo>
                  <a:pt x="1387" y="2137"/>
                </a:lnTo>
                <a:lnTo>
                  <a:pt x="1382" y="2123"/>
                </a:lnTo>
                <a:lnTo>
                  <a:pt x="1382" y="2112"/>
                </a:lnTo>
                <a:lnTo>
                  <a:pt x="1363" y="2113"/>
                </a:lnTo>
                <a:lnTo>
                  <a:pt x="1344" y="2114"/>
                </a:lnTo>
                <a:lnTo>
                  <a:pt x="1333" y="2120"/>
                </a:lnTo>
                <a:lnTo>
                  <a:pt x="1320" y="2134"/>
                </a:lnTo>
                <a:lnTo>
                  <a:pt x="1315" y="2129"/>
                </a:lnTo>
                <a:lnTo>
                  <a:pt x="1325" y="2112"/>
                </a:lnTo>
                <a:lnTo>
                  <a:pt x="1326" y="2103"/>
                </a:lnTo>
                <a:lnTo>
                  <a:pt x="1322" y="2087"/>
                </a:lnTo>
                <a:lnTo>
                  <a:pt x="1328" y="2073"/>
                </a:lnTo>
                <a:lnTo>
                  <a:pt x="1332" y="2054"/>
                </a:lnTo>
                <a:lnTo>
                  <a:pt x="1343" y="2043"/>
                </a:lnTo>
                <a:lnTo>
                  <a:pt x="1347" y="2033"/>
                </a:lnTo>
                <a:lnTo>
                  <a:pt x="1354" y="2030"/>
                </a:lnTo>
                <a:lnTo>
                  <a:pt x="1363" y="2019"/>
                </a:lnTo>
                <a:lnTo>
                  <a:pt x="1372" y="1992"/>
                </a:lnTo>
                <a:lnTo>
                  <a:pt x="1372" y="1984"/>
                </a:lnTo>
                <a:lnTo>
                  <a:pt x="1376" y="1956"/>
                </a:lnTo>
                <a:lnTo>
                  <a:pt x="1375" y="1935"/>
                </a:lnTo>
                <a:lnTo>
                  <a:pt x="1368" y="1903"/>
                </a:lnTo>
                <a:lnTo>
                  <a:pt x="1352" y="1901"/>
                </a:lnTo>
                <a:lnTo>
                  <a:pt x="1347" y="1893"/>
                </a:lnTo>
                <a:lnTo>
                  <a:pt x="1343" y="1876"/>
                </a:lnTo>
                <a:lnTo>
                  <a:pt x="1331" y="1862"/>
                </a:lnTo>
                <a:lnTo>
                  <a:pt x="1318" y="1856"/>
                </a:lnTo>
                <a:lnTo>
                  <a:pt x="1315" y="1856"/>
                </a:lnTo>
                <a:lnTo>
                  <a:pt x="1311" y="1861"/>
                </a:lnTo>
                <a:lnTo>
                  <a:pt x="1302" y="1865"/>
                </a:lnTo>
                <a:lnTo>
                  <a:pt x="1298" y="1852"/>
                </a:lnTo>
                <a:lnTo>
                  <a:pt x="1288" y="1849"/>
                </a:lnTo>
                <a:lnTo>
                  <a:pt x="1274" y="1849"/>
                </a:lnTo>
                <a:lnTo>
                  <a:pt x="1264" y="1845"/>
                </a:lnTo>
                <a:lnTo>
                  <a:pt x="1246" y="1845"/>
                </a:lnTo>
                <a:lnTo>
                  <a:pt x="1248" y="1829"/>
                </a:lnTo>
                <a:lnTo>
                  <a:pt x="1250" y="1814"/>
                </a:lnTo>
                <a:lnTo>
                  <a:pt x="1237" y="1812"/>
                </a:lnTo>
                <a:lnTo>
                  <a:pt x="1235" y="1801"/>
                </a:lnTo>
                <a:lnTo>
                  <a:pt x="1237" y="1793"/>
                </a:lnTo>
                <a:lnTo>
                  <a:pt x="1226" y="1781"/>
                </a:lnTo>
                <a:lnTo>
                  <a:pt x="1214" y="1785"/>
                </a:lnTo>
                <a:lnTo>
                  <a:pt x="1199" y="1795"/>
                </a:lnTo>
                <a:lnTo>
                  <a:pt x="1186" y="1798"/>
                </a:lnTo>
                <a:lnTo>
                  <a:pt x="1166" y="1800"/>
                </a:lnTo>
                <a:lnTo>
                  <a:pt x="1157" y="1798"/>
                </a:lnTo>
                <a:lnTo>
                  <a:pt x="1151" y="1793"/>
                </a:lnTo>
                <a:lnTo>
                  <a:pt x="1146" y="1792"/>
                </a:lnTo>
                <a:lnTo>
                  <a:pt x="1137" y="1797"/>
                </a:lnTo>
                <a:lnTo>
                  <a:pt x="1128" y="1803"/>
                </a:lnTo>
                <a:lnTo>
                  <a:pt x="1122" y="1814"/>
                </a:lnTo>
                <a:lnTo>
                  <a:pt x="1102" y="1831"/>
                </a:lnTo>
                <a:lnTo>
                  <a:pt x="1087" y="1835"/>
                </a:lnTo>
                <a:lnTo>
                  <a:pt x="1073" y="1851"/>
                </a:lnTo>
                <a:lnTo>
                  <a:pt x="1063" y="1858"/>
                </a:lnTo>
                <a:lnTo>
                  <a:pt x="1048" y="1866"/>
                </a:lnTo>
                <a:lnTo>
                  <a:pt x="1036" y="1874"/>
                </a:lnTo>
                <a:lnTo>
                  <a:pt x="1008" y="1881"/>
                </a:lnTo>
                <a:lnTo>
                  <a:pt x="990" y="1886"/>
                </a:lnTo>
                <a:lnTo>
                  <a:pt x="992" y="1888"/>
                </a:lnTo>
                <a:lnTo>
                  <a:pt x="992" y="1886"/>
                </a:lnTo>
                <a:lnTo>
                  <a:pt x="978" y="1878"/>
                </a:lnTo>
                <a:lnTo>
                  <a:pt x="976" y="1874"/>
                </a:lnTo>
                <a:lnTo>
                  <a:pt x="973" y="1873"/>
                </a:lnTo>
                <a:lnTo>
                  <a:pt x="958" y="1877"/>
                </a:lnTo>
                <a:lnTo>
                  <a:pt x="954" y="1877"/>
                </a:lnTo>
                <a:lnTo>
                  <a:pt x="940" y="1872"/>
                </a:lnTo>
                <a:lnTo>
                  <a:pt x="924" y="1871"/>
                </a:lnTo>
                <a:lnTo>
                  <a:pt x="917" y="1866"/>
                </a:lnTo>
                <a:lnTo>
                  <a:pt x="917" y="1863"/>
                </a:lnTo>
                <a:lnTo>
                  <a:pt x="913" y="1857"/>
                </a:lnTo>
                <a:lnTo>
                  <a:pt x="907" y="1856"/>
                </a:lnTo>
                <a:lnTo>
                  <a:pt x="893" y="1857"/>
                </a:lnTo>
                <a:lnTo>
                  <a:pt x="881" y="1862"/>
                </a:lnTo>
                <a:lnTo>
                  <a:pt x="870" y="1873"/>
                </a:lnTo>
                <a:lnTo>
                  <a:pt x="860" y="1889"/>
                </a:lnTo>
                <a:lnTo>
                  <a:pt x="839" y="1909"/>
                </a:lnTo>
                <a:lnTo>
                  <a:pt x="838" y="1915"/>
                </a:lnTo>
                <a:lnTo>
                  <a:pt x="833" y="1915"/>
                </a:lnTo>
                <a:lnTo>
                  <a:pt x="829" y="1913"/>
                </a:lnTo>
                <a:lnTo>
                  <a:pt x="827" y="1910"/>
                </a:lnTo>
                <a:lnTo>
                  <a:pt x="827" y="1903"/>
                </a:lnTo>
                <a:lnTo>
                  <a:pt x="831" y="1890"/>
                </a:lnTo>
                <a:lnTo>
                  <a:pt x="831" y="1884"/>
                </a:lnTo>
                <a:lnTo>
                  <a:pt x="828" y="1874"/>
                </a:lnTo>
                <a:lnTo>
                  <a:pt x="827" y="1871"/>
                </a:lnTo>
                <a:lnTo>
                  <a:pt x="822" y="1868"/>
                </a:lnTo>
                <a:lnTo>
                  <a:pt x="817" y="1870"/>
                </a:lnTo>
                <a:lnTo>
                  <a:pt x="809" y="1876"/>
                </a:lnTo>
                <a:lnTo>
                  <a:pt x="801" y="1876"/>
                </a:lnTo>
                <a:lnTo>
                  <a:pt x="793" y="1879"/>
                </a:lnTo>
                <a:lnTo>
                  <a:pt x="791" y="1881"/>
                </a:lnTo>
                <a:lnTo>
                  <a:pt x="788" y="1879"/>
                </a:lnTo>
                <a:lnTo>
                  <a:pt x="780" y="1881"/>
                </a:lnTo>
                <a:lnTo>
                  <a:pt x="774" y="1889"/>
                </a:lnTo>
                <a:lnTo>
                  <a:pt x="771" y="1889"/>
                </a:lnTo>
                <a:lnTo>
                  <a:pt x="757" y="1886"/>
                </a:lnTo>
                <a:lnTo>
                  <a:pt x="750" y="1888"/>
                </a:lnTo>
                <a:lnTo>
                  <a:pt x="746" y="1887"/>
                </a:lnTo>
                <a:lnTo>
                  <a:pt x="739" y="1883"/>
                </a:lnTo>
                <a:lnTo>
                  <a:pt x="729" y="1881"/>
                </a:lnTo>
                <a:lnTo>
                  <a:pt x="723" y="1873"/>
                </a:lnTo>
                <a:lnTo>
                  <a:pt x="713" y="1873"/>
                </a:lnTo>
                <a:lnTo>
                  <a:pt x="708" y="1874"/>
                </a:lnTo>
                <a:lnTo>
                  <a:pt x="704" y="1881"/>
                </a:lnTo>
                <a:lnTo>
                  <a:pt x="702" y="1882"/>
                </a:lnTo>
                <a:lnTo>
                  <a:pt x="696" y="1879"/>
                </a:lnTo>
                <a:lnTo>
                  <a:pt x="691" y="1881"/>
                </a:lnTo>
                <a:lnTo>
                  <a:pt x="685" y="1877"/>
                </a:lnTo>
                <a:lnTo>
                  <a:pt x="681" y="1879"/>
                </a:lnTo>
                <a:lnTo>
                  <a:pt x="675" y="1881"/>
                </a:lnTo>
                <a:lnTo>
                  <a:pt x="671" y="1878"/>
                </a:lnTo>
                <a:lnTo>
                  <a:pt x="667" y="1872"/>
                </a:lnTo>
                <a:lnTo>
                  <a:pt x="666" y="1868"/>
                </a:lnTo>
                <a:lnTo>
                  <a:pt x="661" y="1862"/>
                </a:lnTo>
                <a:lnTo>
                  <a:pt x="653" y="1861"/>
                </a:lnTo>
                <a:lnTo>
                  <a:pt x="645" y="1863"/>
                </a:lnTo>
                <a:lnTo>
                  <a:pt x="630" y="1854"/>
                </a:lnTo>
                <a:lnTo>
                  <a:pt x="629" y="1847"/>
                </a:lnTo>
                <a:lnTo>
                  <a:pt x="632" y="1834"/>
                </a:lnTo>
                <a:lnTo>
                  <a:pt x="629" y="1833"/>
                </a:lnTo>
                <a:lnTo>
                  <a:pt x="624" y="1836"/>
                </a:lnTo>
                <a:lnTo>
                  <a:pt x="619" y="1838"/>
                </a:lnTo>
                <a:lnTo>
                  <a:pt x="611" y="1836"/>
                </a:lnTo>
                <a:lnTo>
                  <a:pt x="603" y="1834"/>
                </a:lnTo>
                <a:lnTo>
                  <a:pt x="599" y="1835"/>
                </a:lnTo>
                <a:lnTo>
                  <a:pt x="592" y="1831"/>
                </a:lnTo>
                <a:lnTo>
                  <a:pt x="589" y="1831"/>
                </a:lnTo>
                <a:lnTo>
                  <a:pt x="585" y="1828"/>
                </a:lnTo>
                <a:lnTo>
                  <a:pt x="583" y="1823"/>
                </a:lnTo>
                <a:lnTo>
                  <a:pt x="578" y="1825"/>
                </a:lnTo>
                <a:lnTo>
                  <a:pt x="576" y="1822"/>
                </a:lnTo>
                <a:lnTo>
                  <a:pt x="579" y="1809"/>
                </a:lnTo>
                <a:lnTo>
                  <a:pt x="578" y="1803"/>
                </a:lnTo>
                <a:lnTo>
                  <a:pt x="581" y="1797"/>
                </a:lnTo>
                <a:lnTo>
                  <a:pt x="579" y="1795"/>
                </a:lnTo>
                <a:lnTo>
                  <a:pt x="573" y="1793"/>
                </a:lnTo>
                <a:lnTo>
                  <a:pt x="567" y="1795"/>
                </a:lnTo>
                <a:lnTo>
                  <a:pt x="563" y="1793"/>
                </a:lnTo>
                <a:lnTo>
                  <a:pt x="560" y="1797"/>
                </a:lnTo>
                <a:lnTo>
                  <a:pt x="559" y="1800"/>
                </a:lnTo>
                <a:lnTo>
                  <a:pt x="556" y="1803"/>
                </a:lnTo>
                <a:lnTo>
                  <a:pt x="553" y="1804"/>
                </a:lnTo>
                <a:lnTo>
                  <a:pt x="548" y="1809"/>
                </a:lnTo>
                <a:lnTo>
                  <a:pt x="544" y="1808"/>
                </a:lnTo>
                <a:lnTo>
                  <a:pt x="538" y="1807"/>
                </a:lnTo>
                <a:lnTo>
                  <a:pt x="536" y="1802"/>
                </a:lnTo>
                <a:lnTo>
                  <a:pt x="533" y="1785"/>
                </a:lnTo>
                <a:lnTo>
                  <a:pt x="527" y="1776"/>
                </a:lnTo>
                <a:lnTo>
                  <a:pt x="515" y="1766"/>
                </a:lnTo>
                <a:lnTo>
                  <a:pt x="503" y="1763"/>
                </a:lnTo>
                <a:lnTo>
                  <a:pt x="493" y="1754"/>
                </a:lnTo>
                <a:lnTo>
                  <a:pt x="487" y="1745"/>
                </a:lnTo>
                <a:lnTo>
                  <a:pt x="482" y="1743"/>
                </a:lnTo>
                <a:lnTo>
                  <a:pt x="462" y="1737"/>
                </a:lnTo>
                <a:lnTo>
                  <a:pt x="444" y="1733"/>
                </a:lnTo>
                <a:lnTo>
                  <a:pt x="441" y="1732"/>
                </a:lnTo>
                <a:lnTo>
                  <a:pt x="425" y="1730"/>
                </a:lnTo>
                <a:lnTo>
                  <a:pt x="423" y="1731"/>
                </a:lnTo>
                <a:lnTo>
                  <a:pt x="423" y="1732"/>
                </a:lnTo>
                <a:lnTo>
                  <a:pt x="423" y="1737"/>
                </a:lnTo>
                <a:lnTo>
                  <a:pt x="419" y="1742"/>
                </a:lnTo>
                <a:lnTo>
                  <a:pt x="420" y="1744"/>
                </a:lnTo>
                <a:lnTo>
                  <a:pt x="419" y="1748"/>
                </a:lnTo>
                <a:lnTo>
                  <a:pt x="411" y="1741"/>
                </a:lnTo>
                <a:lnTo>
                  <a:pt x="408" y="1736"/>
                </a:lnTo>
                <a:lnTo>
                  <a:pt x="406" y="1734"/>
                </a:lnTo>
                <a:lnTo>
                  <a:pt x="403" y="1733"/>
                </a:lnTo>
                <a:lnTo>
                  <a:pt x="386" y="1728"/>
                </a:lnTo>
                <a:lnTo>
                  <a:pt x="384" y="1726"/>
                </a:lnTo>
                <a:lnTo>
                  <a:pt x="380" y="1720"/>
                </a:lnTo>
                <a:lnTo>
                  <a:pt x="375" y="1718"/>
                </a:lnTo>
                <a:lnTo>
                  <a:pt x="363" y="1709"/>
                </a:lnTo>
                <a:lnTo>
                  <a:pt x="357" y="1709"/>
                </a:lnTo>
                <a:lnTo>
                  <a:pt x="350" y="1705"/>
                </a:lnTo>
                <a:lnTo>
                  <a:pt x="348" y="1701"/>
                </a:lnTo>
                <a:lnTo>
                  <a:pt x="348" y="1698"/>
                </a:lnTo>
                <a:lnTo>
                  <a:pt x="345" y="1694"/>
                </a:lnTo>
                <a:lnTo>
                  <a:pt x="341" y="1694"/>
                </a:lnTo>
                <a:lnTo>
                  <a:pt x="339" y="1691"/>
                </a:lnTo>
                <a:lnTo>
                  <a:pt x="334" y="1689"/>
                </a:lnTo>
                <a:lnTo>
                  <a:pt x="326" y="1693"/>
                </a:lnTo>
                <a:lnTo>
                  <a:pt x="325" y="1691"/>
                </a:lnTo>
                <a:lnTo>
                  <a:pt x="323" y="1685"/>
                </a:lnTo>
                <a:lnTo>
                  <a:pt x="322" y="1684"/>
                </a:lnTo>
                <a:lnTo>
                  <a:pt x="318" y="1683"/>
                </a:lnTo>
                <a:lnTo>
                  <a:pt x="315" y="1684"/>
                </a:lnTo>
                <a:lnTo>
                  <a:pt x="306" y="1683"/>
                </a:lnTo>
                <a:lnTo>
                  <a:pt x="302" y="1684"/>
                </a:lnTo>
                <a:lnTo>
                  <a:pt x="296" y="1688"/>
                </a:lnTo>
                <a:lnTo>
                  <a:pt x="293" y="1688"/>
                </a:lnTo>
                <a:lnTo>
                  <a:pt x="290" y="1685"/>
                </a:lnTo>
                <a:lnTo>
                  <a:pt x="291" y="1675"/>
                </a:lnTo>
                <a:lnTo>
                  <a:pt x="287" y="1672"/>
                </a:lnTo>
                <a:lnTo>
                  <a:pt x="283" y="1666"/>
                </a:lnTo>
                <a:lnTo>
                  <a:pt x="283" y="1663"/>
                </a:lnTo>
                <a:lnTo>
                  <a:pt x="278" y="1658"/>
                </a:lnTo>
                <a:lnTo>
                  <a:pt x="278" y="1653"/>
                </a:lnTo>
                <a:lnTo>
                  <a:pt x="280" y="1646"/>
                </a:lnTo>
                <a:lnTo>
                  <a:pt x="277" y="1640"/>
                </a:lnTo>
                <a:lnTo>
                  <a:pt x="277" y="1636"/>
                </a:lnTo>
                <a:lnTo>
                  <a:pt x="278" y="1629"/>
                </a:lnTo>
                <a:lnTo>
                  <a:pt x="280" y="1623"/>
                </a:lnTo>
                <a:lnTo>
                  <a:pt x="273" y="1613"/>
                </a:lnTo>
                <a:lnTo>
                  <a:pt x="266" y="1605"/>
                </a:lnTo>
                <a:lnTo>
                  <a:pt x="266" y="1596"/>
                </a:lnTo>
                <a:lnTo>
                  <a:pt x="263" y="1588"/>
                </a:lnTo>
                <a:lnTo>
                  <a:pt x="264" y="1585"/>
                </a:lnTo>
                <a:lnTo>
                  <a:pt x="275" y="1583"/>
                </a:lnTo>
                <a:lnTo>
                  <a:pt x="278" y="1580"/>
                </a:lnTo>
                <a:lnTo>
                  <a:pt x="279" y="1581"/>
                </a:lnTo>
                <a:lnTo>
                  <a:pt x="280" y="1588"/>
                </a:lnTo>
                <a:lnTo>
                  <a:pt x="283" y="1593"/>
                </a:lnTo>
                <a:lnTo>
                  <a:pt x="285" y="1596"/>
                </a:lnTo>
                <a:lnTo>
                  <a:pt x="293" y="1598"/>
                </a:lnTo>
                <a:lnTo>
                  <a:pt x="295" y="1597"/>
                </a:lnTo>
                <a:lnTo>
                  <a:pt x="298" y="1596"/>
                </a:lnTo>
                <a:lnTo>
                  <a:pt x="301" y="1597"/>
                </a:lnTo>
                <a:lnTo>
                  <a:pt x="302" y="1591"/>
                </a:lnTo>
                <a:lnTo>
                  <a:pt x="306" y="1588"/>
                </a:lnTo>
                <a:lnTo>
                  <a:pt x="310" y="1582"/>
                </a:lnTo>
                <a:lnTo>
                  <a:pt x="311" y="1582"/>
                </a:lnTo>
                <a:lnTo>
                  <a:pt x="315" y="1587"/>
                </a:lnTo>
                <a:lnTo>
                  <a:pt x="317" y="1587"/>
                </a:lnTo>
                <a:lnTo>
                  <a:pt x="326" y="1576"/>
                </a:lnTo>
                <a:lnTo>
                  <a:pt x="326" y="1574"/>
                </a:lnTo>
                <a:lnTo>
                  <a:pt x="322" y="1567"/>
                </a:lnTo>
                <a:lnTo>
                  <a:pt x="316" y="1559"/>
                </a:lnTo>
                <a:lnTo>
                  <a:pt x="315" y="1554"/>
                </a:lnTo>
                <a:lnTo>
                  <a:pt x="316" y="1551"/>
                </a:lnTo>
                <a:lnTo>
                  <a:pt x="316" y="1548"/>
                </a:lnTo>
                <a:lnTo>
                  <a:pt x="306" y="1543"/>
                </a:lnTo>
                <a:lnTo>
                  <a:pt x="301" y="1544"/>
                </a:lnTo>
                <a:lnTo>
                  <a:pt x="300" y="1540"/>
                </a:lnTo>
                <a:lnTo>
                  <a:pt x="291" y="1533"/>
                </a:lnTo>
                <a:lnTo>
                  <a:pt x="291" y="1518"/>
                </a:lnTo>
                <a:lnTo>
                  <a:pt x="296" y="1517"/>
                </a:lnTo>
                <a:lnTo>
                  <a:pt x="294" y="1511"/>
                </a:lnTo>
                <a:lnTo>
                  <a:pt x="295" y="1508"/>
                </a:lnTo>
                <a:lnTo>
                  <a:pt x="296" y="1507"/>
                </a:lnTo>
                <a:lnTo>
                  <a:pt x="289" y="1500"/>
                </a:lnTo>
                <a:lnTo>
                  <a:pt x="290" y="1494"/>
                </a:lnTo>
                <a:lnTo>
                  <a:pt x="290" y="1492"/>
                </a:lnTo>
                <a:lnTo>
                  <a:pt x="300" y="1492"/>
                </a:lnTo>
                <a:lnTo>
                  <a:pt x="304" y="1489"/>
                </a:lnTo>
                <a:lnTo>
                  <a:pt x="315" y="1492"/>
                </a:lnTo>
                <a:lnTo>
                  <a:pt x="317" y="1490"/>
                </a:lnTo>
                <a:lnTo>
                  <a:pt x="322" y="1485"/>
                </a:lnTo>
                <a:lnTo>
                  <a:pt x="327" y="1475"/>
                </a:lnTo>
                <a:lnTo>
                  <a:pt x="327" y="1464"/>
                </a:lnTo>
                <a:lnTo>
                  <a:pt x="337" y="1463"/>
                </a:lnTo>
                <a:lnTo>
                  <a:pt x="338" y="1462"/>
                </a:lnTo>
                <a:lnTo>
                  <a:pt x="336" y="1459"/>
                </a:lnTo>
                <a:lnTo>
                  <a:pt x="337" y="1456"/>
                </a:lnTo>
                <a:lnTo>
                  <a:pt x="341" y="1453"/>
                </a:lnTo>
                <a:lnTo>
                  <a:pt x="342" y="1451"/>
                </a:lnTo>
                <a:lnTo>
                  <a:pt x="345" y="1447"/>
                </a:lnTo>
                <a:lnTo>
                  <a:pt x="352" y="1442"/>
                </a:lnTo>
                <a:lnTo>
                  <a:pt x="352" y="1436"/>
                </a:lnTo>
                <a:lnTo>
                  <a:pt x="358" y="1430"/>
                </a:lnTo>
                <a:lnTo>
                  <a:pt x="360" y="1411"/>
                </a:lnTo>
                <a:lnTo>
                  <a:pt x="363" y="1409"/>
                </a:lnTo>
                <a:lnTo>
                  <a:pt x="363" y="1402"/>
                </a:lnTo>
                <a:lnTo>
                  <a:pt x="369" y="1394"/>
                </a:lnTo>
                <a:lnTo>
                  <a:pt x="369" y="1391"/>
                </a:lnTo>
                <a:lnTo>
                  <a:pt x="365" y="1388"/>
                </a:lnTo>
                <a:lnTo>
                  <a:pt x="361" y="1388"/>
                </a:lnTo>
                <a:lnTo>
                  <a:pt x="354" y="1397"/>
                </a:lnTo>
                <a:lnTo>
                  <a:pt x="352" y="1397"/>
                </a:lnTo>
                <a:lnTo>
                  <a:pt x="349" y="1393"/>
                </a:lnTo>
                <a:lnTo>
                  <a:pt x="347" y="1382"/>
                </a:lnTo>
                <a:lnTo>
                  <a:pt x="342" y="1386"/>
                </a:lnTo>
                <a:lnTo>
                  <a:pt x="338" y="1386"/>
                </a:lnTo>
                <a:lnTo>
                  <a:pt x="336" y="1381"/>
                </a:lnTo>
                <a:lnTo>
                  <a:pt x="333" y="1381"/>
                </a:lnTo>
                <a:lnTo>
                  <a:pt x="331" y="1379"/>
                </a:lnTo>
                <a:lnTo>
                  <a:pt x="330" y="1370"/>
                </a:lnTo>
                <a:lnTo>
                  <a:pt x="326" y="1368"/>
                </a:lnTo>
                <a:lnTo>
                  <a:pt x="325" y="1366"/>
                </a:lnTo>
                <a:lnTo>
                  <a:pt x="322" y="1365"/>
                </a:lnTo>
                <a:lnTo>
                  <a:pt x="318" y="1365"/>
                </a:lnTo>
                <a:lnTo>
                  <a:pt x="315" y="1360"/>
                </a:lnTo>
                <a:lnTo>
                  <a:pt x="312" y="1359"/>
                </a:lnTo>
                <a:lnTo>
                  <a:pt x="309" y="1359"/>
                </a:lnTo>
                <a:lnTo>
                  <a:pt x="304" y="1361"/>
                </a:lnTo>
                <a:lnTo>
                  <a:pt x="298" y="1361"/>
                </a:lnTo>
                <a:lnTo>
                  <a:pt x="293" y="1365"/>
                </a:lnTo>
                <a:lnTo>
                  <a:pt x="279" y="1365"/>
                </a:lnTo>
                <a:lnTo>
                  <a:pt x="269" y="1372"/>
                </a:lnTo>
                <a:lnTo>
                  <a:pt x="258" y="1378"/>
                </a:lnTo>
                <a:lnTo>
                  <a:pt x="251" y="1383"/>
                </a:lnTo>
                <a:lnTo>
                  <a:pt x="246" y="1388"/>
                </a:lnTo>
                <a:lnTo>
                  <a:pt x="241" y="1389"/>
                </a:lnTo>
                <a:lnTo>
                  <a:pt x="237" y="1394"/>
                </a:lnTo>
                <a:lnTo>
                  <a:pt x="230" y="1391"/>
                </a:lnTo>
                <a:lnTo>
                  <a:pt x="225" y="1394"/>
                </a:lnTo>
                <a:lnTo>
                  <a:pt x="220" y="1394"/>
                </a:lnTo>
                <a:lnTo>
                  <a:pt x="209" y="1393"/>
                </a:lnTo>
                <a:lnTo>
                  <a:pt x="202" y="1388"/>
                </a:lnTo>
                <a:lnTo>
                  <a:pt x="196" y="1389"/>
                </a:lnTo>
                <a:lnTo>
                  <a:pt x="188" y="1384"/>
                </a:lnTo>
                <a:lnTo>
                  <a:pt x="171" y="1378"/>
                </a:lnTo>
                <a:lnTo>
                  <a:pt x="161" y="1372"/>
                </a:lnTo>
                <a:lnTo>
                  <a:pt x="161" y="1366"/>
                </a:lnTo>
                <a:lnTo>
                  <a:pt x="160" y="1362"/>
                </a:lnTo>
                <a:lnTo>
                  <a:pt x="156" y="1363"/>
                </a:lnTo>
                <a:lnTo>
                  <a:pt x="151" y="1367"/>
                </a:lnTo>
                <a:lnTo>
                  <a:pt x="148" y="1367"/>
                </a:lnTo>
                <a:lnTo>
                  <a:pt x="143" y="1368"/>
                </a:lnTo>
                <a:lnTo>
                  <a:pt x="139" y="1367"/>
                </a:lnTo>
                <a:lnTo>
                  <a:pt x="133" y="1356"/>
                </a:lnTo>
                <a:lnTo>
                  <a:pt x="126" y="1355"/>
                </a:lnTo>
                <a:lnTo>
                  <a:pt x="124" y="1351"/>
                </a:lnTo>
                <a:lnTo>
                  <a:pt x="124" y="1349"/>
                </a:lnTo>
                <a:lnTo>
                  <a:pt x="129" y="1348"/>
                </a:lnTo>
                <a:lnTo>
                  <a:pt x="131" y="1344"/>
                </a:lnTo>
                <a:lnTo>
                  <a:pt x="129" y="1339"/>
                </a:lnTo>
                <a:lnTo>
                  <a:pt x="127" y="1336"/>
                </a:lnTo>
                <a:lnTo>
                  <a:pt x="129" y="1330"/>
                </a:lnTo>
                <a:lnTo>
                  <a:pt x="129" y="1324"/>
                </a:lnTo>
                <a:lnTo>
                  <a:pt x="127" y="1318"/>
                </a:lnTo>
                <a:lnTo>
                  <a:pt x="121" y="1312"/>
                </a:lnTo>
                <a:lnTo>
                  <a:pt x="110" y="1305"/>
                </a:lnTo>
                <a:lnTo>
                  <a:pt x="105" y="1305"/>
                </a:lnTo>
                <a:lnTo>
                  <a:pt x="99" y="1309"/>
                </a:lnTo>
                <a:lnTo>
                  <a:pt x="97" y="1308"/>
                </a:lnTo>
                <a:lnTo>
                  <a:pt x="97" y="1296"/>
                </a:lnTo>
                <a:lnTo>
                  <a:pt x="95" y="1293"/>
                </a:lnTo>
                <a:lnTo>
                  <a:pt x="88" y="1295"/>
                </a:lnTo>
                <a:lnTo>
                  <a:pt x="83" y="1292"/>
                </a:lnTo>
                <a:lnTo>
                  <a:pt x="79" y="1291"/>
                </a:lnTo>
                <a:lnTo>
                  <a:pt x="65" y="1293"/>
                </a:lnTo>
                <a:lnTo>
                  <a:pt x="54" y="1290"/>
                </a:lnTo>
                <a:lnTo>
                  <a:pt x="56" y="1289"/>
                </a:lnTo>
                <a:lnTo>
                  <a:pt x="53" y="1284"/>
                </a:lnTo>
                <a:lnTo>
                  <a:pt x="47" y="1281"/>
                </a:lnTo>
                <a:lnTo>
                  <a:pt x="46" y="1278"/>
                </a:lnTo>
                <a:lnTo>
                  <a:pt x="53" y="1270"/>
                </a:lnTo>
                <a:lnTo>
                  <a:pt x="57" y="1269"/>
                </a:lnTo>
                <a:lnTo>
                  <a:pt x="62" y="1271"/>
                </a:lnTo>
                <a:lnTo>
                  <a:pt x="65" y="1271"/>
                </a:lnTo>
                <a:lnTo>
                  <a:pt x="62" y="1271"/>
                </a:lnTo>
                <a:lnTo>
                  <a:pt x="70" y="1274"/>
                </a:lnTo>
                <a:lnTo>
                  <a:pt x="73" y="1273"/>
                </a:lnTo>
                <a:lnTo>
                  <a:pt x="73" y="1237"/>
                </a:lnTo>
                <a:lnTo>
                  <a:pt x="63" y="1212"/>
                </a:lnTo>
                <a:lnTo>
                  <a:pt x="63" y="1193"/>
                </a:lnTo>
                <a:lnTo>
                  <a:pt x="56" y="1182"/>
                </a:lnTo>
                <a:lnTo>
                  <a:pt x="37" y="1180"/>
                </a:lnTo>
                <a:lnTo>
                  <a:pt x="17" y="1187"/>
                </a:lnTo>
                <a:lnTo>
                  <a:pt x="6" y="1179"/>
                </a:lnTo>
                <a:lnTo>
                  <a:pt x="2" y="1162"/>
                </a:lnTo>
                <a:lnTo>
                  <a:pt x="0" y="1142"/>
                </a:lnTo>
                <a:lnTo>
                  <a:pt x="11" y="1108"/>
                </a:lnTo>
                <a:lnTo>
                  <a:pt x="10" y="1097"/>
                </a:lnTo>
                <a:lnTo>
                  <a:pt x="19" y="1079"/>
                </a:lnTo>
                <a:lnTo>
                  <a:pt x="51" y="1064"/>
                </a:lnTo>
                <a:lnTo>
                  <a:pt x="56" y="1059"/>
                </a:lnTo>
                <a:lnTo>
                  <a:pt x="63" y="1059"/>
                </a:lnTo>
                <a:lnTo>
                  <a:pt x="69" y="1044"/>
                </a:lnTo>
                <a:lnTo>
                  <a:pt x="79" y="1048"/>
                </a:lnTo>
                <a:lnTo>
                  <a:pt x="94" y="1042"/>
                </a:lnTo>
                <a:lnTo>
                  <a:pt x="105" y="1043"/>
                </a:lnTo>
                <a:lnTo>
                  <a:pt x="111" y="1056"/>
                </a:lnTo>
                <a:lnTo>
                  <a:pt x="122" y="1058"/>
                </a:lnTo>
                <a:lnTo>
                  <a:pt x="138" y="1054"/>
                </a:lnTo>
                <a:lnTo>
                  <a:pt x="148" y="1055"/>
                </a:lnTo>
                <a:lnTo>
                  <a:pt x="161" y="1045"/>
                </a:lnTo>
                <a:lnTo>
                  <a:pt x="167" y="1027"/>
                </a:lnTo>
                <a:lnTo>
                  <a:pt x="176" y="1016"/>
                </a:lnTo>
                <a:lnTo>
                  <a:pt x="193" y="1011"/>
                </a:lnTo>
                <a:lnTo>
                  <a:pt x="212" y="1010"/>
                </a:lnTo>
                <a:lnTo>
                  <a:pt x="239" y="1005"/>
                </a:lnTo>
                <a:lnTo>
                  <a:pt x="251" y="1000"/>
                </a:lnTo>
                <a:lnTo>
                  <a:pt x="259" y="986"/>
                </a:lnTo>
                <a:lnTo>
                  <a:pt x="274" y="973"/>
                </a:lnTo>
                <a:lnTo>
                  <a:pt x="310" y="953"/>
                </a:lnTo>
                <a:lnTo>
                  <a:pt x="348" y="941"/>
                </a:lnTo>
                <a:lnTo>
                  <a:pt x="358" y="934"/>
                </a:lnTo>
                <a:lnTo>
                  <a:pt x="364" y="920"/>
                </a:lnTo>
                <a:lnTo>
                  <a:pt x="364" y="892"/>
                </a:lnTo>
                <a:lnTo>
                  <a:pt x="366" y="881"/>
                </a:lnTo>
                <a:lnTo>
                  <a:pt x="374" y="871"/>
                </a:lnTo>
                <a:lnTo>
                  <a:pt x="373" y="859"/>
                </a:lnTo>
                <a:lnTo>
                  <a:pt x="386" y="849"/>
                </a:lnTo>
                <a:lnTo>
                  <a:pt x="386" y="834"/>
                </a:lnTo>
                <a:lnTo>
                  <a:pt x="377" y="807"/>
                </a:lnTo>
                <a:lnTo>
                  <a:pt x="370" y="795"/>
                </a:lnTo>
                <a:lnTo>
                  <a:pt x="366" y="780"/>
                </a:lnTo>
                <a:lnTo>
                  <a:pt x="361" y="742"/>
                </a:lnTo>
                <a:lnTo>
                  <a:pt x="354" y="727"/>
                </a:lnTo>
                <a:lnTo>
                  <a:pt x="347" y="720"/>
                </a:lnTo>
                <a:lnTo>
                  <a:pt x="355" y="712"/>
                </a:lnTo>
                <a:lnTo>
                  <a:pt x="375" y="705"/>
                </a:lnTo>
                <a:lnTo>
                  <a:pt x="393" y="703"/>
                </a:lnTo>
                <a:lnTo>
                  <a:pt x="416" y="695"/>
                </a:lnTo>
                <a:lnTo>
                  <a:pt x="471" y="693"/>
                </a:lnTo>
                <a:lnTo>
                  <a:pt x="478" y="688"/>
                </a:lnTo>
                <a:lnTo>
                  <a:pt x="472" y="670"/>
                </a:lnTo>
                <a:lnTo>
                  <a:pt x="470" y="655"/>
                </a:lnTo>
                <a:lnTo>
                  <a:pt x="473" y="635"/>
                </a:lnTo>
                <a:lnTo>
                  <a:pt x="479" y="611"/>
                </a:lnTo>
                <a:lnTo>
                  <a:pt x="492" y="584"/>
                </a:lnTo>
                <a:lnTo>
                  <a:pt x="500" y="558"/>
                </a:lnTo>
                <a:lnTo>
                  <a:pt x="511" y="537"/>
                </a:lnTo>
                <a:lnTo>
                  <a:pt x="535" y="537"/>
                </a:lnTo>
                <a:lnTo>
                  <a:pt x="544" y="544"/>
                </a:lnTo>
                <a:lnTo>
                  <a:pt x="563" y="550"/>
                </a:lnTo>
                <a:lnTo>
                  <a:pt x="597" y="547"/>
                </a:lnTo>
                <a:lnTo>
                  <a:pt x="606" y="556"/>
                </a:lnTo>
                <a:lnTo>
                  <a:pt x="616" y="563"/>
                </a:lnTo>
                <a:lnTo>
                  <a:pt x="630" y="552"/>
                </a:lnTo>
                <a:lnTo>
                  <a:pt x="653" y="544"/>
                </a:lnTo>
                <a:lnTo>
                  <a:pt x="656" y="507"/>
                </a:lnTo>
                <a:lnTo>
                  <a:pt x="654" y="484"/>
                </a:lnTo>
                <a:lnTo>
                  <a:pt x="659" y="459"/>
                </a:lnTo>
                <a:lnTo>
                  <a:pt x="670" y="439"/>
                </a:lnTo>
                <a:lnTo>
                  <a:pt x="686" y="440"/>
                </a:lnTo>
                <a:lnTo>
                  <a:pt x="705" y="434"/>
                </a:lnTo>
                <a:lnTo>
                  <a:pt x="721" y="418"/>
                </a:lnTo>
                <a:lnTo>
                  <a:pt x="731" y="398"/>
                </a:lnTo>
                <a:lnTo>
                  <a:pt x="756" y="405"/>
                </a:lnTo>
                <a:lnTo>
                  <a:pt x="772" y="389"/>
                </a:lnTo>
                <a:lnTo>
                  <a:pt x="777" y="389"/>
                </a:lnTo>
                <a:lnTo>
                  <a:pt x="777" y="393"/>
                </a:lnTo>
                <a:lnTo>
                  <a:pt x="780" y="404"/>
                </a:lnTo>
                <a:lnTo>
                  <a:pt x="791" y="430"/>
                </a:lnTo>
                <a:lnTo>
                  <a:pt x="821" y="453"/>
                </a:lnTo>
                <a:lnTo>
                  <a:pt x="832" y="474"/>
                </a:lnTo>
                <a:lnTo>
                  <a:pt x="847" y="485"/>
                </a:lnTo>
                <a:lnTo>
                  <a:pt x="854" y="474"/>
                </a:lnTo>
                <a:lnTo>
                  <a:pt x="870" y="477"/>
                </a:lnTo>
                <a:lnTo>
                  <a:pt x="885" y="485"/>
                </a:lnTo>
                <a:lnTo>
                  <a:pt x="901" y="488"/>
                </a:lnTo>
                <a:lnTo>
                  <a:pt x="911" y="504"/>
                </a:lnTo>
                <a:lnTo>
                  <a:pt x="918" y="526"/>
                </a:lnTo>
                <a:lnTo>
                  <a:pt x="928" y="543"/>
                </a:lnTo>
                <a:lnTo>
                  <a:pt x="940" y="586"/>
                </a:lnTo>
                <a:lnTo>
                  <a:pt x="940" y="614"/>
                </a:lnTo>
                <a:lnTo>
                  <a:pt x="944" y="633"/>
                </a:lnTo>
                <a:lnTo>
                  <a:pt x="943" y="652"/>
                </a:lnTo>
                <a:lnTo>
                  <a:pt x="935" y="668"/>
                </a:lnTo>
                <a:lnTo>
                  <a:pt x="934" y="683"/>
                </a:lnTo>
                <a:lnTo>
                  <a:pt x="941" y="690"/>
                </a:lnTo>
                <a:lnTo>
                  <a:pt x="957" y="697"/>
                </a:lnTo>
                <a:lnTo>
                  <a:pt x="988" y="700"/>
                </a:lnTo>
                <a:lnTo>
                  <a:pt x="1022" y="711"/>
                </a:lnTo>
                <a:lnTo>
                  <a:pt x="1031" y="711"/>
                </a:lnTo>
                <a:lnTo>
                  <a:pt x="1044" y="706"/>
                </a:lnTo>
                <a:lnTo>
                  <a:pt x="1057" y="706"/>
                </a:lnTo>
                <a:lnTo>
                  <a:pt x="1069" y="712"/>
                </a:lnTo>
                <a:lnTo>
                  <a:pt x="1099" y="722"/>
                </a:lnTo>
                <a:lnTo>
                  <a:pt x="1114" y="732"/>
                </a:lnTo>
                <a:lnTo>
                  <a:pt x="1130" y="741"/>
                </a:lnTo>
                <a:lnTo>
                  <a:pt x="1162" y="749"/>
                </a:lnTo>
                <a:lnTo>
                  <a:pt x="1175" y="759"/>
                </a:lnTo>
                <a:lnTo>
                  <a:pt x="1187" y="760"/>
                </a:lnTo>
                <a:lnTo>
                  <a:pt x="1198" y="775"/>
                </a:lnTo>
                <a:lnTo>
                  <a:pt x="1209" y="792"/>
                </a:lnTo>
                <a:lnTo>
                  <a:pt x="1216" y="812"/>
                </a:lnTo>
                <a:lnTo>
                  <a:pt x="1228" y="832"/>
                </a:lnTo>
                <a:lnTo>
                  <a:pt x="1240" y="846"/>
                </a:lnTo>
                <a:lnTo>
                  <a:pt x="1253" y="862"/>
                </a:lnTo>
                <a:lnTo>
                  <a:pt x="1269" y="876"/>
                </a:lnTo>
                <a:lnTo>
                  <a:pt x="1283" y="882"/>
                </a:lnTo>
                <a:lnTo>
                  <a:pt x="1304" y="882"/>
                </a:lnTo>
                <a:lnTo>
                  <a:pt x="1452" y="872"/>
                </a:lnTo>
                <a:lnTo>
                  <a:pt x="1470" y="870"/>
                </a:lnTo>
                <a:lnTo>
                  <a:pt x="1487" y="872"/>
                </a:lnTo>
                <a:lnTo>
                  <a:pt x="1521" y="883"/>
                </a:lnTo>
                <a:lnTo>
                  <a:pt x="1531" y="887"/>
                </a:lnTo>
                <a:lnTo>
                  <a:pt x="1540" y="898"/>
                </a:lnTo>
                <a:lnTo>
                  <a:pt x="1555" y="911"/>
                </a:lnTo>
                <a:lnTo>
                  <a:pt x="1578" y="921"/>
                </a:lnTo>
                <a:lnTo>
                  <a:pt x="1611" y="931"/>
                </a:lnTo>
                <a:lnTo>
                  <a:pt x="1629" y="941"/>
                </a:lnTo>
                <a:lnTo>
                  <a:pt x="1651" y="948"/>
                </a:lnTo>
                <a:lnTo>
                  <a:pt x="1680" y="950"/>
                </a:lnTo>
                <a:lnTo>
                  <a:pt x="1686" y="952"/>
                </a:lnTo>
                <a:lnTo>
                  <a:pt x="1697" y="961"/>
                </a:lnTo>
                <a:lnTo>
                  <a:pt x="1709" y="964"/>
                </a:lnTo>
                <a:lnTo>
                  <a:pt x="1719" y="963"/>
                </a:lnTo>
                <a:lnTo>
                  <a:pt x="1737" y="948"/>
                </a:lnTo>
                <a:lnTo>
                  <a:pt x="1767" y="937"/>
                </a:lnTo>
                <a:lnTo>
                  <a:pt x="1780" y="935"/>
                </a:lnTo>
                <a:lnTo>
                  <a:pt x="1791" y="931"/>
                </a:lnTo>
                <a:lnTo>
                  <a:pt x="1799" y="921"/>
                </a:lnTo>
                <a:lnTo>
                  <a:pt x="1810" y="918"/>
                </a:lnTo>
                <a:lnTo>
                  <a:pt x="1847" y="911"/>
                </a:lnTo>
                <a:lnTo>
                  <a:pt x="1865" y="904"/>
                </a:lnTo>
                <a:lnTo>
                  <a:pt x="1891" y="905"/>
                </a:lnTo>
                <a:lnTo>
                  <a:pt x="1907" y="899"/>
                </a:lnTo>
                <a:lnTo>
                  <a:pt x="1935" y="908"/>
                </a:lnTo>
                <a:lnTo>
                  <a:pt x="1940" y="905"/>
                </a:lnTo>
                <a:lnTo>
                  <a:pt x="1968" y="903"/>
                </a:lnTo>
                <a:lnTo>
                  <a:pt x="1998" y="892"/>
                </a:lnTo>
                <a:lnTo>
                  <a:pt x="2012" y="883"/>
                </a:lnTo>
                <a:lnTo>
                  <a:pt x="2032" y="868"/>
                </a:lnTo>
                <a:lnTo>
                  <a:pt x="2042" y="854"/>
                </a:lnTo>
                <a:lnTo>
                  <a:pt x="2100" y="805"/>
                </a:lnTo>
                <a:lnTo>
                  <a:pt x="2097" y="791"/>
                </a:lnTo>
                <a:lnTo>
                  <a:pt x="2075" y="762"/>
                </a:lnTo>
                <a:lnTo>
                  <a:pt x="2078" y="747"/>
                </a:lnTo>
                <a:lnTo>
                  <a:pt x="2091" y="727"/>
                </a:lnTo>
                <a:lnTo>
                  <a:pt x="2100" y="710"/>
                </a:lnTo>
                <a:lnTo>
                  <a:pt x="2121" y="704"/>
                </a:lnTo>
                <a:lnTo>
                  <a:pt x="2137" y="709"/>
                </a:lnTo>
                <a:lnTo>
                  <a:pt x="2149" y="722"/>
                </a:lnTo>
                <a:lnTo>
                  <a:pt x="2170" y="727"/>
                </a:lnTo>
                <a:lnTo>
                  <a:pt x="2188" y="727"/>
                </a:lnTo>
                <a:lnTo>
                  <a:pt x="2215" y="710"/>
                </a:lnTo>
                <a:lnTo>
                  <a:pt x="2234" y="689"/>
                </a:lnTo>
                <a:lnTo>
                  <a:pt x="2254" y="667"/>
                </a:lnTo>
                <a:lnTo>
                  <a:pt x="2266" y="667"/>
                </a:lnTo>
                <a:lnTo>
                  <a:pt x="2277" y="668"/>
                </a:lnTo>
                <a:lnTo>
                  <a:pt x="2284" y="666"/>
                </a:lnTo>
                <a:lnTo>
                  <a:pt x="2302" y="654"/>
                </a:lnTo>
                <a:lnTo>
                  <a:pt x="2353" y="598"/>
                </a:lnTo>
                <a:lnTo>
                  <a:pt x="2369" y="584"/>
                </a:lnTo>
                <a:lnTo>
                  <a:pt x="2390" y="580"/>
                </a:lnTo>
                <a:lnTo>
                  <a:pt x="2415" y="581"/>
                </a:lnTo>
                <a:lnTo>
                  <a:pt x="2440" y="577"/>
                </a:lnTo>
                <a:lnTo>
                  <a:pt x="2465" y="572"/>
                </a:lnTo>
                <a:lnTo>
                  <a:pt x="2484" y="577"/>
                </a:lnTo>
                <a:lnTo>
                  <a:pt x="2501" y="580"/>
                </a:lnTo>
                <a:lnTo>
                  <a:pt x="2511" y="574"/>
                </a:lnTo>
                <a:lnTo>
                  <a:pt x="2510" y="561"/>
                </a:lnTo>
                <a:lnTo>
                  <a:pt x="2496" y="553"/>
                </a:lnTo>
                <a:lnTo>
                  <a:pt x="2496" y="544"/>
                </a:lnTo>
                <a:lnTo>
                  <a:pt x="2498" y="531"/>
                </a:lnTo>
                <a:lnTo>
                  <a:pt x="2492" y="517"/>
                </a:lnTo>
                <a:lnTo>
                  <a:pt x="2463" y="493"/>
                </a:lnTo>
                <a:lnTo>
                  <a:pt x="2450" y="478"/>
                </a:lnTo>
                <a:lnTo>
                  <a:pt x="2444" y="464"/>
                </a:lnTo>
                <a:lnTo>
                  <a:pt x="2415" y="485"/>
                </a:lnTo>
                <a:lnTo>
                  <a:pt x="2397" y="498"/>
                </a:lnTo>
                <a:lnTo>
                  <a:pt x="2372" y="505"/>
                </a:lnTo>
                <a:lnTo>
                  <a:pt x="2347" y="507"/>
                </a:lnTo>
                <a:lnTo>
                  <a:pt x="2306" y="498"/>
                </a:lnTo>
                <a:lnTo>
                  <a:pt x="2297" y="483"/>
                </a:lnTo>
                <a:lnTo>
                  <a:pt x="2294" y="463"/>
                </a:lnTo>
                <a:lnTo>
                  <a:pt x="2294" y="441"/>
                </a:lnTo>
                <a:lnTo>
                  <a:pt x="2302" y="424"/>
                </a:lnTo>
                <a:lnTo>
                  <a:pt x="2305" y="404"/>
                </a:lnTo>
                <a:lnTo>
                  <a:pt x="2302" y="387"/>
                </a:lnTo>
                <a:lnTo>
                  <a:pt x="2302" y="371"/>
                </a:lnTo>
                <a:lnTo>
                  <a:pt x="2306" y="362"/>
                </a:lnTo>
                <a:lnTo>
                  <a:pt x="2317" y="348"/>
                </a:lnTo>
                <a:lnTo>
                  <a:pt x="2333" y="319"/>
                </a:lnTo>
                <a:lnTo>
                  <a:pt x="2342" y="311"/>
                </a:lnTo>
                <a:lnTo>
                  <a:pt x="2342" y="306"/>
                </a:lnTo>
                <a:lnTo>
                  <a:pt x="2353" y="308"/>
                </a:lnTo>
                <a:lnTo>
                  <a:pt x="2366" y="318"/>
                </a:lnTo>
                <a:lnTo>
                  <a:pt x="2398" y="328"/>
                </a:lnTo>
                <a:lnTo>
                  <a:pt x="2423" y="340"/>
                </a:lnTo>
                <a:lnTo>
                  <a:pt x="2434" y="338"/>
                </a:lnTo>
                <a:lnTo>
                  <a:pt x="2449" y="327"/>
                </a:lnTo>
                <a:lnTo>
                  <a:pt x="2499" y="296"/>
                </a:lnTo>
                <a:lnTo>
                  <a:pt x="2500" y="289"/>
                </a:lnTo>
                <a:lnTo>
                  <a:pt x="2498" y="276"/>
                </a:lnTo>
                <a:lnTo>
                  <a:pt x="2501" y="264"/>
                </a:lnTo>
                <a:lnTo>
                  <a:pt x="2512" y="251"/>
                </a:lnTo>
                <a:lnTo>
                  <a:pt x="2519" y="240"/>
                </a:lnTo>
                <a:lnTo>
                  <a:pt x="2526" y="210"/>
                </a:lnTo>
                <a:lnTo>
                  <a:pt x="2531" y="188"/>
                </a:lnTo>
                <a:lnTo>
                  <a:pt x="2538" y="171"/>
                </a:lnTo>
                <a:lnTo>
                  <a:pt x="2557" y="161"/>
                </a:lnTo>
                <a:lnTo>
                  <a:pt x="2581" y="134"/>
                </a:lnTo>
                <a:lnTo>
                  <a:pt x="2581" y="129"/>
                </a:lnTo>
                <a:lnTo>
                  <a:pt x="2576" y="118"/>
                </a:lnTo>
                <a:lnTo>
                  <a:pt x="2578" y="91"/>
                </a:lnTo>
                <a:lnTo>
                  <a:pt x="2571" y="87"/>
                </a:lnTo>
                <a:lnTo>
                  <a:pt x="2560" y="87"/>
                </a:lnTo>
                <a:lnTo>
                  <a:pt x="2542" y="92"/>
                </a:lnTo>
                <a:lnTo>
                  <a:pt x="2538" y="87"/>
                </a:lnTo>
                <a:lnTo>
                  <a:pt x="2543" y="74"/>
                </a:lnTo>
                <a:lnTo>
                  <a:pt x="2567" y="50"/>
                </a:lnTo>
                <a:lnTo>
                  <a:pt x="2575" y="38"/>
                </a:lnTo>
                <a:lnTo>
                  <a:pt x="2591" y="26"/>
                </a:lnTo>
                <a:lnTo>
                  <a:pt x="2625" y="20"/>
                </a:lnTo>
                <a:lnTo>
                  <a:pt x="2666" y="5"/>
                </a:lnTo>
                <a:lnTo>
                  <a:pt x="2691" y="6"/>
                </a:lnTo>
                <a:lnTo>
                  <a:pt x="2726" y="0"/>
                </a:lnTo>
                <a:lnTo>
                  <a:pt x="2738" y="0"/>
                </a:lnTo>
                <a:lnTo>
                  <a:pt x="2757" y="9"/>
                </a:lnTo>
                <a:lnTo>
                  <a:pt x="2774" y="21"/>
                </a:lnTo>
                <a:lnTo>
                  <a:pt x="2785" y="33"/>
                </a:lnTo>
                <a:lnTo>
                  <a:pt x="2801" y="37"/>
                </a:lnTo>
                <a:lnTo>
                  <a:pt x="2820" y="34"/>
                </a:lnTo>
                <a:lnTo>
                  <a:pt x="2836" y="38"/>
                </a:lnTo>
                <a:lnTo>
                  <a:pt x="2850" y="44"/>
                </a:lnTo>
                <a:lnTo>
                  <a:pt x="2858" y="58"/>
                </a:lnTo>
                <a:lnTo>
                  <a:pt x="2870" y="76"/>
                </a:lnTo>
                <a:lnTo>
                  <a:pt x="2871" y="89"/>
                </a:lnTo>
                <a:lnTo>
                  <a:pt x="2879" y="96"/>
                </a:lnTo>
                <a:lnTo>
                  <a:pt x="2888" y="102"/>
                </a:lnTo>
                <a:lnTo>
                  <a:pt x="2890" y="111"/>
                </a:lnTo>
                <a:lnTo>
                  <a:pt x="2891" y="106"/>
                </a:lnTo>
                <a:lnTo>
                  <a:pt x="2893" y="119"/>
                </a:lnTo>
                <a:lnTo>
                  <a:pt x="2898" y="134"/>
                </a:lnTo>
                <a:lnTo>
                  <a:pt x="2901" y="155"/>
                </a:lnTo>
                <a:lnTo>
                  <a:pt x="2909" y="172"/>
                </a:lnTo>
                <a:lnTo>
                  <a:pt x="2914" y="189"/>
                </a:lnTo>
                <a:lnTo>
                  <a:pt x="2935" y="229"/>
                </a:lnTo>
                <a:lnTo>
                  <a:pt x="2941" y="270"/>
                </a:lnTo>
                <a:lnTo>
                  <a:pt x="2950" y="289"/>
                </a:lnTo>
                <a:lnTo>
                  <a:pt x="2949" y="294"/>
                </a:lnTo>
                <a:lnTo>
                  <a:pt x="2950" y="295"/>
                </a:lnTo>
                <a:lnTo>
                  <a:pt x="2952" y="313"/>
                </a:lnTo>
                <a:lnTo>
                  <a:pt x="2952" y="334"/>
                </a:lnTo>
                <a:lnTo>
                  <a:pt x="2965" y="345"/>
                </a:lnTo>
                <a:lnTo>
                  <a:pt x="2988" y="348"/>
                </a:lnTo>
                <a:lnTo>
                  <a:pt x="3009" y="340"/>
                </a:lnTo>
                <a:lnTo>
                  <a:pt x="3025" y="348"/>
                </a:lnTo>
                <a:lnTo>
                  <a:pt x="3044" y="350"/>
                </a:lnTo>
                <a:lnTo>
                  <a:pt x="3062" y="359"/>
                </a:lnTo>
                <a:lnTo>
                  <a:pt x="3094" y="387"/>
                </a:lnTo>
                <a:lnTo>
                  <a:pt x="3109" y="394"/>
                </a:lnTo>
                <a:lnTo>
                  <a:pt x="3121" y="396"/>
                </a:lnTo>
                <a:lnTo>
                  <a:pt x="3125" y="403"/>
                </a:lnTo>
                <a:lnTo>
                  <a:pt x="3125" y="408"/>
                </a:lnTo>
                <a:lnTo>
                  <a:pt x="3127" y="407"/>
                </a:lnTo>
                <a:lnTo>
                  <a:pt x="3128" y="423"/>
                </a:lnTo>
                <a:lnTo>
                  <a:pt x="3135" y="432"/>
                </a:lnTo>
                <a:lnTo>
                  <a:pt x="3134" y="448"/>
                </a:lnTo>
                <a:lnTo>
                  <a:pt x="3135" y="466"/>
                </a:lnTo>
                <a:lnTo>
                  <a:pt x="3145" y="482"/>
                </a:lnTo>
                <a:lnTo>
                  <a:pt x="3151" y="495"/>
                </a:lnTo>
                <a:lnTo>
                  <a:pt x="3170" y="494"/>
                </a:lnTo>
                <a:lnTo>
                  <a:pt x="3189" y="500"/>
                </a:lnTo>
                <a:lnTo>
                  <a:pt x="3207" y="498"/>
                </a:lnTo>
                <a:lnTo>
                  <a:pt x="3238" y="483"/>
                </a:lnTo>
                <a:lnTo>
                  <a:pt x="3272" y="461"/>
                </a:lnTo>
                <a:lnTo>
                  <a:pt x="3290" y="459"/>
                </a:lnTo>
                <a:lnTo>
                  <a:pt x="3323" y="441"/>
                </a:lnTo>
                <a:lnTo>
                  <a:pt x="3355" y="432"/>
                </a:lnTo>
                <a:lnTo>
                  <a:pt x="3356" y="435"/>
                </a:lnTo>
                <a:lnTo>
                  <a:pt x="3348" y="448"/>
                </a:lnTo>
                <a:lnTo>
                  <a:pt x="3348" y="468"/>
                </a:lnTo>
                <a:lnTo>
                  <a:pt x="3353" y="484"/>
                </a:lnTo>
                <a:lnTo>
                  <a:pt x="3350" y="504"/>
                </a:lnTo>
                <a:lnTo>
                  <a:pt x="3338" y="514"/>
                </a:lnTo>
                <a:lnTo>
                  <a:pt x="3324" y="527"/>
                </a:lnTo>
                <a:lnTo>
                  <a:pt x="3322" y="548"/>
                </a:lnTo>
                <a:lnTo>
                  <a:pt x="3308" y="581"/>
                </a:lnTo>
                <a:lnTo>
                  <a:pt x="3300" y="623"/>
                </a:lnTo>
                <a:lnTo>
                  <a:pt x="3281" y="661"/>
                </a:lnTo>
                <a:lnTo>
                  <a:pt x="3268" y="679"/>
                </a:lnTo>
                <a:lnTo>
                  <a:pt x="3263" y="699"/>
                </a:lnTo>
                <a:lnTo>
                  <a:pt x="3251" y="709"/>
                </a:lnTo>
                <a:lnTo>
                  <a:pt x="3246" y="705"/>
                </a:lnTo>
                <a:lnTo>
                  <a:pt x="3195" y="693"/>
                </a:lnTo>
                <a:lnTo>
                  <a:pt x="3182" y="700"/>
                </a:lnTo>
                <a:lnTo>
                  <a:pt x="3146" y="735"/>
                </a:lnTo>
                <a:lnTo>
                  <a:pt x="3154" y="748"/>
                </a:lnTo>
                <a:lnTo>
                  <a:pt x="3160" y="775"/>
                </a:lnTo>
                <a:lnTo>
                  <a:pt x="3160" y="834"/>
                </a:lnTo>
                <a:lnTo>
                  <a:pt x="3144" y="859"/>
                </a:lnTo>
                <a:lnTo>
                  <a:pt x="3124" y="876"/>
                </a:lnTo>
                <a:lnTo>
                  <a:pt x="3124" y="894"/>
                </a:lnTo>
                <a:lnTo>
                  <a:pt x="3116" y="893"/>
                </a:lnTo>
                <a:lnTo>
                  <a:pt x="3108" y="878"/>
                </a:lnTo>
                <a:lnTo>
                  <a:pt x="3097" y="867"/>
                </a:lnTo>
                <a:lnTo>
                  <a:pt x="3086" y="876"/>
                </a:lnTo>
                <a:lnTo>
                  <a:pt x="3079" y="896"/>
                </a:lnTo>
                <a:lnTo>
                  <a:pt x="3069" y="911"/>
                </a:lnTo>
                <a:lnTo>
                  <a:pt x="3038" y="935"/>
                </a:lnTo>
                <a:lnTo>
                  <a:pt x="3014" y="941"/>
                </a:lnTo>
                <a:lnTo>
                  <a:pt x="2994" y="941"/>
                </a:lnTo>
                <a:lnTo>
                  <a:pt x="2989" y="950"/>
                </a:lnTo>
                <a:lnTo>
                  <a:pt x="2995" y="981"/>
                </a:lnTo>
                <a:lnTo>
                  <a:pt x="2953" y="985"/>
                </a:lnTo>
                <a:lnTo>
                  <a:pt x="2939" y="975"/>
                </a:lnTo>
                <a:lnTo>
                  <a:pt x="2920" y="970"/>
                </a:lnTo>
                <a:lnTo>
                  <a:pt x="2908" y="980"/>
                </a:lnTo>
                <a:lnTo>
                  <a:pt x="2883" y="1009"/>
                </a:lnTo>
                <a:lnTo>
                  <a:pt x="2865" y="1024"/>
                </a:lnTo>
                <a:lnTo>
                  <a:pt x="2826" y="1045"/>
                </a:lnTo>
                <a:lnTo>
                  <a:pt x="2811" y="1052"/>
                </a:lnTo>
                <a:lnTo>
                  <a:pt x="2783" y="1087"/>
                </a:lnTo>
                <a:lnTo>
                  <a:pt x="2781" y="1091"/>
                </a:lnTo>
                <a:lnTo>
                  <a:pt x="2774" y="1094"/>
                </a:lnTo>
                <a:lnTo>
                  <a:pt x="2767" y="1097"/>
                </a:lnTo>
                <a:lnTo>
                  <a:pt x="2756" y="1097"/>
                </a:lnTo>
                <a:lnTo>
                  <a:pt x="2734" y="1104"/>
                </a:lnTo>
                <a:lnTo>
                  <a:pt x="2729" y="1097"/>
                </a:lnTo>
                <a:lnTo>
                  <a:pt x="2724" y="1102"/>
                </a:lnTo>
                <a:lnTo>
                  <a:pt x="2709" y="1113"/>
                </a:lnTo>
                <a:lnTo>
                  <a:pt x="2673" y="1128"/>
                </a:lnTo>
                <a:lnTo>
                  <a:pt x="2665" y="1136"/>
                </a:lnTo>
                <a:lnTo>
                  <a:pt x="2657" y="1149"/>
                </a:lnTo>
                <a:lnTo>
                  <a:pt x="2646" y="1157"/>
                </a:lnTo>
                <a:lnTo>
                  <a:pt x="2638" y="1157"/>
                </a:lnTo>
                <a:lnTo>
                  <a:pt x="2632" y="1163"/>
                </a:lnTo>
                <a:lnTo>
                  <a:pt x="2613" y="1172"/>
                </a:lnTo>
                <a:lnTo>
                  <a:pt x="2607" y="1168"/>
                </a:lnTo>
                <a:lnTo>
                  <a:pt x="2616" y="1156"/>
                </a:lnTo>
                <a:lnTo>
                  <a:pt x="2630" y="1151"/>
                </a:lnTo>
                <a:lnTo>
                  <a:pt x="2635" y="1140"/>
                </a:lnTo>
                <a:lnTo>
                  <a:pt x="2638" y="1129"/>
                </a:lnTo>
                <a:lnTo>
                  <a:pt x="2630" y="1126"/>
                </a:lnTo>
                <a:lnTo>
                  <a:pt x="2622" y="1119"/>
                </a:lnTo>
                <a:lnTo>
                  <a:pt x="2616" y="1118"/>
                </a:lnTo>
                <a:lnTo>
                  <a:pt x="2625" y="1112"/>
                </a:lnTo>
                <a:lnTo>
                  <a:pt x="2627" y="1101"/>
                </a:lnTo>
                <a:lnTo>
                  <a:pt x="2638" y="1093"/>
                </a:lnTo>
                <a:lnTo>
                  <a:pt x="2660" y="1063"/>
                </a:lnTo>
                <a:lnTo>
                  <a:pt x="2667" y="1050"/>
                </a:lnTo>
                <a:lnTo>
                  <a:pt x="2665" y="1042"/>
                </a:lnTo>
                <a:lnTo>
                  <a:pt x="2652" y="1028"/>
                </a:lnTo>
                <a:lnTo>
                  <a:pt x="2649" y="1016"/>
                </a:lnTo>
                <a:lnTo>
                  <a:pt x="2644" y="1010"/>
                </a:lnTo>
                <a:lnTo>
                  <a:pt x="2639" y="1016"/>
                </a:lnTo>
                <a:lnTo>
                  <a:pt x="2616" y="1017"/>
                </a:lnTo>
                <a:lnTo>
                  <a:pt x="2606" y="1021"/>
                </a:lnTo>
                <a:lnTo>
                  <a:pt x="2590" y="1038"/>
                </a:lnTo>
                <a:lnTo>
                  <a:pt x="2578" y="1053"/>
                </a:lnTo>
                <a:lnTo>
                  <a:pt x="2571" y="1065"/>
                </a:lnTo>
                <a:lnTo>
                  <a:pt x="2568" y="1070"/>
                </a:lnTo>
                <a:lnTo>
                  <a:pt x="2542" y="1082"/>
                </a:lnTo>
                <a:lnTo>
                  <a:pt x="2524" y="1096"/>
                </a:lnTo>
                <a:lnTo>
                  <a:pt x="2516" y="1098"/>
                </a:lnTo>
                <a:lnTo>
                  <a:pt x="2509" y="1112"/>
                </a:lnTo>
                <a:lnTo>
                  <a:pt x="2506" y="1126"/>
                </a:lnTo>
                <a:lnTo>
                  <a:pt x="2498" y="1135"/>
                </a:lnTo>
                <a:lnTo>
                  <a:pt x="2488" y="1141"/>
                </a:lnTo>
                <a:lnTo>
                  <a:pt x="2473" y="1144"/>
                </a:lnTo>
                <a:lnTo>
                  <a:pt x="2462" y="1147"/>
                </a:lnTo>
                <a:lnTo>
                  <a:pt x="2451" y="1147"/>
                </a:lnTo>
                <a:lnTo>
                  <a:pt x="2445" y="1144"/>
                </a:lnTo>
                <a:lnTo>
                  <a:pt x="2433" y="1142"/>
                </a:lnTo>
                <a:lnTo>
                  <a:pt x="2423" y="1152"/>
                </a:lnTo>
                <a:lnTo>
                  <a:pt x="2417" y="1172"/>
                </a:lnTo>
                <a:lnTo>
                  <a:pt x="2414" y="1189"/>
                </a:lnTo>
                <a:lnTo>
                  <a:pt x="2431" y="1207"/>
                </a:lnTo>
                <a:lnTo>
                  <a:pt x="2435" y="1216"/>
                </a:lnTo>
                <a:lnTo>
                  <a:pt x="2444" y="1221"/>
                </a:lnTo>
                <a:lnTo>
                  <a:pt x="2451" y="1221"/>
                </a:lnTo>
                <a:lnTo>
                  <a:pt x="2456" y="1228"/>
                </a:lnTo>
                <a:lnTo>
                  <a:pt x="2465" y="1228"/>
                </a:lnTo>
                <a:lnTo>
                  <a:pt x="2469" y="1239"/>
                </a:lnTo>
                <a:lnTo>
                  <a:pt x="2479" y="1247"/>
                </a:lnTo>
                <a:lnTo>
                  <a:pt x="2482" y="1255"/>
                </a:lnTo>
                <a:lnTo>
                  <a:pt x="2482" y="1265"/>
                </a:lnTo>
                <a:lnTo>
                  <a:pt x="2490" y="1276"/>
                </a:lnTo>
                <a:lnTo>
                  <a:pt x="2517" y="1286"/>
                </a:lnTo>
                <a:lnTo>
                  <a:pt x="2531" y="1285"/>
                </a:lnTo>
                <a:lnTo>
                  <a:pt x="2543" y="1269"/>
                </a:lnTo>
                <a:lnTo>
                  <a:pt x="2554" y="1260"/>
                </a:lnTo>
                <a:lnTo>
                  <a:pt x="2562" y="1249"/>
                </a:lnTo>
                <a:lnTo>
                  <a:pt x="2584" y="1239"/>
                </a:lnTo>
                <a:lnTo>
                  <a:pt x="2591" y="1238"/>
                </a:lnTo>
                <a:lnTo>
                  <a:pt x="2602" y="1249"/>
                </a:lnTo>
                <a:lnTo>
                  <a:pt x="2611" y="1254"/>
                </a:lnTo>
                <a:lnTo>
                  <a:pt x="2622" y="1255"/>
                </a:lnTo>
                <a:lnTo>
                  <a:pt x="2629" y="1264"/>
                </a:lnTo>
                <a:lnTo>
                  <a:pt x="2637" y="1265"/>
                </a:lnTo>
                <a:lnTo>
                  <a:pt x="2649" y="1263"/>
                </a:lnTo>
                <a:lnTo>
                  <a:pt x="2657" y="1258"/>
                </a:lnTo>
                <a:lnTo>
                  <a:pt x="2671" y="1264"/>
                </a:lnTo>
                <a:lnTo>
                  <a:pt x="2683" y="1266"/>
                </a:lnTo>
                <a:lnTo>
                  <a:pt x="2687" y="1268"/>
                </a:lnTo>
                <a:lnTo>
                  <a:pt x="2684" y="1281"/>
                </a:lnTo>
                <a:lnTo>
                  <a:pt x="2680" y="1290"/>
                </a:lnTo>
                <a:lnTo>
                  <a:pt x="2680" y="1295"/>
                </a:lnTo>
                <a:lnTo>
                  <a:pt x="2670" y="1307"/>
                </a:lnTo>
                <a:lnTo>
                  <a:pt x="2666" y="1303"/>
                </a:lnTo>
                <a:lnTo>
                  <a:pt x="2662" y="1293"/>
                </a:lnTo>
                <a:lnTo>
                  <a:pt x="2656" y="1297"/>
                </a:lnTo>
                <a:lnTo>
                  <a:pt x="2650" y="1295"/>
                </a:lnTo>
                <a:lnTo>
                  <a:pt x="2643" y="1301"/>
                </a:lnTo>
                <a:lnTo>
                  <a:pt x="2637" y="1311"/>
                </a:lnTo>
                <a:lnTo>
                  <a:pt x="2614" y="1313"/>
                </a:lnTo>
                <a:lnTo>
                  <a:pt x="2602" y="1319"/>
                </a:lnTo>
                <a:lnTo>
                  <a:pt x="2591" y="1319"/>
                </a:lnTo>
                <a:lnTo>
                  <a:pt x="2594" y="1333"/>
                </a:lnTo>
                <a:lnTo>
                  <a:pt x="2590" y="1333"/>
                </a:lnTo>
                <a:lnTo>
                  <a:pt x="2585" y="1338"/>
                </a:lnTo>
                <a:lnTo>
                  <a:pt x="2578" y="1355"/>
                </a:lnTo>
                <a:lnTo>
                  <a:pt x="2568" y="1356"/>
                </a:lnTo>
                <a:lnTo>
                  <a:pt x="2564" y="1345"/>
                </a:lnTo>
                <a:lnTo>
                  <a:pt x="2555" y="1345"/>
                </a:lnTo>
                <a:lnTo>
                  <a:pt x="2548" y="1354"/>
                </a:lnTo>
                <a:lnTo>
                  <a:pt x="2555" y="1362"/>
                </a:lnTo>
                <a:lnTo>
                  <a:pt x="2552" y="1371"/>
                </a:lnTo>
                <a:lnTo>
                  <a:pt x="2544" y="1381"/>
                </a:lnTo>
                <a:lnTo>
                  <a:pt x="2526" y="1391"/>
                </a:lnTo>
                <a:lnTo>
                  <a:pt x="2521" y="1404"/>
                </a:lnTo>
                <a:lnTo>
                  <a:pt x="2509" y="1421"/>
                </a:lnTo>
                <a:lnTo>
                  <a:pt x="2500" y="1437"/>
                </a:lnTo>
                <a:lnTo>
                  <a:pt x="2503" y="1446"/>
                </a:lnTo>
                <a:lnTo>
                  <a:pt x="2514" y="1448"/>
                </a:lnTo>
                <a:lnTo>
                  <a:pt x="2522" y="1456"/>
                </a:lnTo>
                <a:lnTo>
                  <a:pt x="2555" y="1473"/>
                </a:lnTo>
                <a:lnTo>
                  <a:pt x="2562" y="1483"/>
                </a:lnTo>
                <a:lnTo>
                  <a:pt x="2567" y="1499"/>
                </a:lnTo>
                <a:lnTo>
                  <a:pt x="2574" y="1508"/>
                </a:lnTo>
                <a:lnTo>
                  <a:pt x="2584" y="1548"/>
                </a:lnTo>
                <a:lnTo>
                  <a:pt x="2590" y="1561"/>
                </a:lnTo>
                <a:lnTo>
                  <a:pt x="2594" y="1578"/>
                </a:lnTo>
                <a:lnTo>
                  <a:pt x="2603" y="1592"/>
                </a:lnTo>
                <a:lnTo>
                  <a:pt x="2617" y="1598"/>
                </a:lnTo>
                <a:lnTo>
                  <a:pt x="2618" y="1608"/>
                </a:lnTo>
                <a:lnTo>
                  <a:pt x="2635" y="1625"/>
                </a:lnTo>
                <a:lnTo>
                  <a:pt x="2646" y="1642"/>
                </a:lnTo>
                <a:lnTo>
                  <a:pt x="2646" y="1646"/>
                </a:lnTo>
                <a:lnTo>
                  <a:pt x="2628" y="1637"/>
                </a:lnTo>
                <a:lnTo>
                  <a:pt x="2613" y="1632"/>
                </a:lnTo>
                <a:lnTo>
                  <a:pt x="2602" y="1632"/>
                </a:lnTo>
                <a:lnTo>
                  <a:pt x="2590" y="1624"/>
                </a:lnTo>
                <a:lnTo>
                  <a:pt x="2576" y="1620"/>
                </a:lnTo>
                <a:lnTo>
                  <a:pt x="2551" y="1625"/>
                </a:lnTo>
                <a:lnTo>
                  <a:pt x="2551" y="1631"/>
                </a:lnTo>
                <a:lnTo>
                  <a:pt x="2576" y="1626"/>
                </a:lnTo>
                <a:lnTo>
                  <a:pt x="2581" y="1630"/>
                </a:lnTo>
                <a:lnTo>
                  <a:pt x="2584" y="1637"/>
                </a:lnTo>
                <a:lnTo>
                  <a:pt x="2595" y="1639"/>
                </a:lnTo>
                <a:lnTo>
                  <a:pt x="2607" y="1647"/>
                </a:lnTo>
                <a:lnTo>
                  <a:pt x="2618" y="1660"/>
                </a:lnTo>
                <a:lnTo>
                  <a:pt x="2627" y="1664"/>
                </a:lnTo>
                <a:lnTo>
                  <a:pt x="2632" y="1667"/>
                </a:lnTo>
                <a:lnTo>
                  <a:pt x="2640" y="1677"/>
                </a:lnTo>
                <a:lnTo>
                  <a:pt x="2648" y="1690"/>
                </a:lnTo>
                <a:lnTo>
                  <a:pt x="2646" y="1695"/>
                </a:lnTo>
                <a:lnTo>
                  <a:pt x="2633" y="1696"/>
                </a:lnTo>
                <a:lnTo>
                  <a:pt x="2622" y="1706"/>
                </a:lnTo>
                <a:lnTo>
                  <a:pt x="2611" y="1710"/>
                </a:lnTo>
                <a:lnTo>
                  <a:pt x="2603" y="1715"/>
                </a:lnTo>
                <a:lnTo>
                  <a:pt x="2600" y="1720"/>
                </a:lnTo>
                <a:lnTo>
                  <a:pt x="2589" y="1727"/>
                </a:lnTo>
                <a:lnTo>
                  <a:pt x="2573" y="1727"/>
                </a:lnTo>
                <a:lnTo>
                  <a:pt x="2562" y="1730"/>
                </a:lnTo>
                <a:lnTo>
                  <a:pt x="2551" y="1734"/>
                </a:lnTo>
                <a:lnTo>
                  <a:pt x="2563" y="1733"/>
                </a:lnTo>
                <a:lnTo>
                  <a:pt x="2575" y="1737"/>
                </a:lnTo>
                <a:lnTo>
                  <a:pt x="2586" y="1742"/>
                </a:lnTo>
                <a:lnTo>
                  <a:pt x="2607" y="1733"/>
                </a:lnTo>
                <a:lnTo>
                  <a:pt x="2616" y="1736"/>
                </a:lnTo>
                <a:lnTo>
                  <a:pt x="2624" y="1743"/>
                </a:lnTo>
                <a:lnTo>
                  <a:pt x="2628" y="1749"/>
                </a:lnTo>
                <a:lnTo>
                  <a:pt x="2633" y="1753"/>
                </a:lnTo>
                <a:lnTo>
                  <a:pt x="2640" y="1755"/>
                </a:lnTo>
                <a:lnTo>
                  <a:pt x="2648" y="1755"/>
                </a:lnTo>
                <a:lnTo>
                  <a:pt x="2652" y="1758"/>
                </a:lnTo>
                <a:lnTo>
                  <a:pt x="2646" y="1761"/>
                </a:lnTo>
                <a:lnTo>
                  <a:pt x="2633" y="1776"/>
                </a:lnTo>
                <a:lnTo>
                  <a:pt x="2623" y="1781"/>
                </a:lnTo>
                <a:lnTo>
                  <a:pt x="2627" y="1782"/>
                </a:lnTo>
                <a:lnTo>
                  <a:pt x="2643" y="1775"/>
                </a:lnTo>
                <a:lnTo>
                  <a:pt x="2643" y="1788"/>
                </a:lnTo>
                <a:lnTo>
                  <a:pt x="2641" y="1798"/>
                </a:lnTo>
                <a:lnTo>
                  <a:pt x="2640" y="1795"/>
                </a:lnTo>
                <a:lnTo>
                  <a:pt x="2635" y="1798"/>
                </a:lnTo>
                <a:lnTo>
                  <a:pt x="2623" y="1802"/>
                </a:lnTo>
                <a:lnTo>
                  <a:pt x="2623" y="1804"/>
                </a:lnTo>
                <a:lnTo>
                  <a:pt x="2628" y="1814"/>
                </a:lnTo>
                <a:lnTo>
                  <a:pt x="2625" y="1829"/>
                </a:lnTo>
                <a:lnTo>
                  <a:pt x="2622" y="1833"/>
                </a:lnTo>
                <a:lnTo>
                  <a:pt x="2622" y="1850"/>
                </a:lnTo>
                <a:lnTo>
                  <a:pt x="2616" y="1865"/>
                </a:lnTo>
                <a:lnTo>
                  <a:pt x="2611" y="1862"/>
                </a:lnTo>
                <a:lnTo>
                  <a:pt x="2606" y="1856"/>
                </a:lnTo>
                <a:lnTo>
                  <a:pt x="2601" y="1860"/>
                </a:lnTo>
                <a:lnTo>
                  <a:pt x="2594" y="1871"/>
                </a:lnTo>
                <a:lnTo>
                  <a:pt x="2587" y="1879"/>
                </a:lnTo>
                <a:lnTo>
                  <a:pt x="2582" y="1887"/>
                </a:lnTo>
                <a:lnTo>
                  <a:pt x="2578" y="1890"/>
                </a:lnTo>
                <a:lnTo>
                  <a:pt x="2574" y="1897"/>
                </a:lnTo>
                <a:lnTo>
                  <a:pt x="2571" y="1904"/>
                </a:lnTo>
                <a:lnTo>
                  <a:pt x="2571" y="1911"/>
                </a:lnTo>
                <a:lnTo>
                  <a:pt x="2567" y="1921"/>
                </a:lnTo>
                <a:lnTo>
                  <a:pt x="2560" y="1930"/>
                </a:lnTo>
                <a:lnTo>
                  <a:pt x="2555" y="1933"/>
                </a:lnTo>
                <a:lnTo>
                  <a:pt x="2546" y="1943"/>
                </a:lnTo>
                <a:lnTo>
                  <a:pt x="2543" y="1957"/>
                </a:lnTo>
                <a:lnTo>
                  <a:pt x="2537" y="1964"/>
                </a:lnTo>
                <a:lnTo>
                  <a:pt x="2535" y="1962"/>
                </a:lnTo>
                <a:lnTo>
                  <a:pt x="2533" y="1948"/>
                </a:lnTo>
                <a:lnTo>
                  <a:pt x="2525" y="1949"/>
                </a:lnTo>
                <a:lnTo>
                  <a:pt x="2517" y="1956"/>
                </a:lnTo>
                <a:lnTo>
                  <a:pt x="2526" y="1973"/>
                </a:lnTo>
                <a:lnTo>
                  <a:pt x="2526" y="1976"/>
                </a:lnTo>
                <a:lnTo>
                  <a:pt x="2521" y="1992"/>
                </a:lnTo>
                <a:lnTo>
                  <a:pt x="2521" y="1997"/>
                </a:lnTo>
                <a:lnTo>
                  <a:pt x="2520" y="2003"/>
                </a:lnTo>
                <a:lnTo>
                  <a:pt x="2517" y="2010"/>
                </a:lnTo>
                <a:lnTo>
                  <a:pt x="2515" y="2013"/>
                </a:lnTo>
                <a:lnTo>
                  <a:pt x="2511" y="2014"/>
                </a:lnTo>
                <a:lnTo>
                  <a:pt x="2511" y="2021"/>
                </a:lnTo>
                <a:lnTo>
                  <a:pt x="2512" y="2028"/>
                </a:lnTo>
                <a:lnTo>
                  <a:pt x="2511" y="2030"/>
                </a:lnTo>
                <a:lnTo>
                  <a:pt x="2506" y="2028"/>
                </a:lnTo>
                <a:lnTo>
                  <a:pt x="2500" y="2028"/>
                </a:lnTo>
                <a:lnTo>
                  <a:pt x="2495" y="2033"/>
                </a:lnTo>
                <a:lnTo>
                  <a:pt x="2498" y="2040"/>
                </a:lnTo>
                <a:lnTo>
                  <a:pt x="2494" y="2046"/>
                </a:lnTo>
                <a:lnTo>
                  <a:pt x="2490" y="2044"/>
                </a:lnTo>
                <a:lnTo>
                  <a:pt x="2484" y="2045"/>
                </a:lnTo>
                <a:lnTo>
                  <a:pt x="2478" y="2060"/>
                </a:lnTo>
                <a:lnTo>
                  <a:pt x="2471" y="2065"/>
                </a:lnTo>
                <a:lnTo>
                  <a:pt x="2469" y="2075"/>
                </a:lnTo>
                <a:lnTo>
                  <a:pt x="2465" y="2081"/>
                </a:lnTo>
                <a:lnTo>
                  <a:pt x="2447" y="2083"/>
                </a:lnTo>
                <a:lnTo>
                  <a:pt x="2440" y="2081"/>
                </a:lnTo>
                <a:lnTo>
                  <a:pt x="2431" y="2088"/>
                </a:lnTo>
                <a:lnTo>
                  <a:pt x="2433" y="2091"/>
                </a:lnTo>
                <a:lnTo>
                  <a:pt x="2435" y="2097"/>
                </a:lnTo>
                <a:lnTo>
                  <a:pt x="2433" y="2105"/>
                </a:lnTo>
                <a:lnTo>
                  <a:pt x="2418" y="2119"/>
                </a:lnTo>
                <a:lnTo>
                  <a:pt x="2413" y="2119"/>
                </a:lnTo>
                <a:lnTo>
                  <a:pt x="2410" y="2131"/>
                </a:lnTo>
                <a:lnTo>
                  <a:pt x="2408" y="2123"/>
                </a:lnTo>
                <a:lnTo>
                  <a:pt x="2402" y="2127"/>
                </a:lnTo>
                <a:lnTo>
                  <a:pt x="2401" y="2135"/>
                </a:lnTo>
                <a:lnTo>
                  <a:pt x="2398" y="2134"/>
                </a:lnTo>
                <a:lnTo>
                  <a:pt x="2395" y="2134"/>
                </a:lnTo>
                <a:lnTo>
                  <a:pt x="2385" y="2141"/>
                </a:lnTo>
                <a:lnTo>
                  <a:pt x="2380" y="2140"/>
                </a:lnTo>
                <a:lnTo>
                  <a:pt x="2372" y="2141"/>
                </a:lnTo>
                <a:lnTo>
                  <a:pt x="2365" y="2152"/>
                </a:lnTo>
                <a:lnTo>
                  <a:pt x="2361" y="2159"/>
                </a:lnTo>
                <a:lnTo>
                  <a:pt x="2356" y="2164"/>
                </a:lnTo>
                <a:lnTo>
                  <a:pt x="2354" y="2170"/>
                </a:lnTo>
                <a:lnTo>
                  <a:pt x="2344" y="2177"/>
                </a:lnTo>
                <a:lnTo>
                  <a:pt x="2328" y="2183"/>
                </a:lnTo>
                <a:lnTo>
                  <a:pt x="2316" y="2189"/>
                </a:lnTo>
                <a:lnTo>
                  <a:pt x="2309" y="2186"/>
                </a:lnTo>
                <a:lnTo>
                  <a:pt x="2302" y="2184"/>
                </a:lnTo>
                <a:lnTo>
                  <a:pt x="2299" y="2189"/>
                </a:lnTo>
                <a:lnTo>
                  <a:pt x="2297" y="2193"/>
                </a:lnTo>
                <a:lnTo>
                  <a:pt x="2291" y="2195"/>
                </a:lnTo>
                <a:lnTo>
                  <a:pt x="2285" y="2193"/>
                </a:lnTo>
                <a:lnTo>
                  <a:pt x="2285" y="2188"/>
                </a:lnTo>
                <a:lnTo>
                  <a:pt x="2277" y="2184"/>
                </a:lnTo>
                <a:lnTo>
                  <a:pt x="2268" y="2190"/>
                </a:lnTo>
                <a:lnTo>
                  <a:pt x="2263" y="2199"/>
                </a:lnTo>
                <a:lnTo>
                  <a:pt x="2256" y="2199"/>
                </a:lnTo>
                <a:lnTo>
                  <a:pt x="2253" y="2193"/>
                </a:lnTo>
                <a:lnTo>
                  <a:pt x="2253" y="2189"/>
                </a:lnTo>
                <a:lnTo>
                  <a:pt x="2245" y="2191"/>
                </a:lnTo>
                <a:lnTo>
                  <a:pt x="2245" y="2202"/>
                </a:lnTo>
                <a:lnTo>
                  <a:pt x="2243" y="2202"/>
                </a:lnTo>
                <a:close/>
              </a:path>
            </a:pathLst>
          </a:custGeom>
          <a:solidFill>
            <a:schemeClr val="bg1">
              <a:lumMod val="75000"/>
            </a:schemeClr>
          </a:solidFill>
          <a:ln w="6350" cap="flat" cmpd="sng">
            <a:noFill/>
            <a:prstDash val="solid"/>
            <a:round/>
            <a:headEnd type="none" w="med" len="med"/>
            <a:tailEnd type="none" w="med" len="med"/>
          </a:ln>
          <a:effectLst/>
        </p:spPr>
        <p:txBody>
          <a:bodyPr/>
          <a:lstStyle/>
          <a:p>
            <a:endParaRPr lang="en-US" sz="2400" dirty="0">
              <a:solidFill>
                <a:srgbClr val="5C5C5C"/>
              </a:solidFill>
              <a:cs typeface="+mn-ea"/>
              <a:sym typeface="+mn-lt"/>
            </a:endParaRPr>
          </a:p>
        </p:txBody>
      </p:sp>
      <p:sp>
        <p:nvSpPr>
          <p:cNvPr id="695" name="Content Placeholder 2"/>
          <p:cNvSpPr txBox="1"/>
          <p:nvPr/>
        </p:nvSpPr>
        <p:spPr>
          <a:xfrm>
            <a:off x="3625112" y="4315929"/>
            <a:ext cx="1829200" cy="734703"/>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Font typeface="Arial" panose="020B0604020202020204" pitchFamily="34" charset="0"/>
              <a:buNone/>
            </a:pPr>
            <a:r>
              <a:rPr lang="en-US" sz="1600" b="1" dirty="0">
                <a:solidFill>
                  <a:prstClr val="white">
                    <a:lumMod val="50000"/>
                  </a:prstClr>
                </a:solidFill>
                <a:cs typeface="+mn-ea"/>
                <a:sym typeface="+mn-lt"/>
              </a:rPr>
              <a:t>China</a:t>
            </a:r>
          </a:p>
          <a:p>
            <a:pPr marL="0" indent="0" algn="r">
              <a:buFont typeface="Arial" panose="020B0604020202020204" pitchFamily="34" charset="0"/>
              <a:buNone/>
            </a:pPr>
            <a:r>
              <a:rPr lang="en-US" sz="1065" dirty="0">
                <a:solidFill>
                  <a:prstClr val="white">
                    <a:lumMod val="50000"/>
                  </a:prstClr>
                </a:solidFill>
                <a:cs typeface="+mn-ea"/>
                <a:sym typeface="+mn-lt"/>
              </a:rPr>
              <a:t>Lorem ipsum dolor sit amet, consectetur adipiscing.</a:t>
            </a:r>
          </a:p>
        </p:txBody>
      </p:sp>
      <p:sp>
        <p:nvSpPr>
          <p:cNvPr id="692" name="Freeform 268"/>
          <p:cNvSpPr>
            <a:spLocks noChangeAspect="1"/>
          </p:cNvSpPr>
          <p:nvPr/>
        </p:nvSpPr>
        <p:spPr bwMode="gray">
          <a:xfrm>
            <a:off x="911424" y="1993356"/>
            <a:ext cx="2427557" cy="1352744"/>
          </a:xfrm>
          <a:custGeom>
            <a:avLst/>
            <a:gdLst/>
            <a:ahLst/>
            <a:cxnLst>
              <a:cxn ang="0">
                <a:pos x="326" y="54"/>
              </a:cxn>
              <a:cxn ang="0">
                <a:pos x="309" y="65"/>
              </a:cxn>
              <a:cxn ang="0">
                <a:pos x="290" y="70"/>
              </a:cxn>
              <a:cxn ang="0">
                <a:pos x="266" y="75"/>
              </a:cxn>
              <a:cxn ang="0">
                <a:pos x="259" y="68"/>
              </a:cxn>
              <a:cxn ang="0">
                <a:pos x="252" y="70"/>
              </a:cxn>
              <a:cxn ang="0">
                <a:pos x="246" y="72"/>
              </a:cxn>
              <a:cxn ang="0">
                <a:pos x="239" y="92"/>
              </a:cxn>
              <a:cxn ang="0">
                <a:pos x="226" y="97"/>
              </a:cxn>
              <a:cxn ang="0">
                <a:pos x="220" y="104"/>
              </a:cxn>
              <a:cxn ang="0">
                <a:pos x="213" y="112"/>
              </a:cxn>
              <a:cxn ang="0">
                <a:pos x="205" y="115"/>
              </a:cxn>
              <a:cxn ang="0">
                <a:pos x="196" y="117"/>
              </a:cxn>
              <a:cxn ang="0">
                <a:pos x="181" y="108"/>
              </a:cxn>
              <a:cxn ang="0">
                <a:pos x="171" y="126"/>
              </a:cxn>
              <a:cxn ang="0">
                <a:pos x="149" y="126"/>
              </a:cxn>
              <a:cxn ang="0">
                <a:pos x="148" y="149"/>
              </a:cxn>
              <a:cxn ang="0">
                <a:pos x="139" y="155"/>
              </a:cxn>
              <a:cxn ang="0">
                <a:pos x="132" y="165"/>
              </a:cxn>
              <a:cxn ang="0">
                <a:pos x="115" y="163"/>
              </a:cxn>
              <a:cxn ang="0">
                <a:pos x="107" y="152"/>
              </a:cxn>
              <a:cxn ang="0">
                <a:pos x="99" y="144"/>
              </a:cxn>
              <a:cxn ang="0">
                <a:pos x="90" y="142"/>
              </a:cxn>
              <a:cxn ang="0">
                <a:pos x="90" y="123"/>
              </a:cxn>
              <a:cxn ang="0">
                <a:pos x="76" y="115"/>
              </a:cxn>
              <a:cxn ang="0">
                <a:pos x="67" y="114"/>
              </a:cxn>
              <a:cxn ang="0">
                <a:pos x="57" y="119"/>
              </a:cxn>
              <a:cxn ang="0">
                <a:pos x="49" y="114"/>
              </a:cxn>
              <a:cxn ang="0">
                <a:pos x="42" y="112"/>
              </a:cxn>
              <a:cxn ang="0">
                <a:pos x="38" y="106"/>
              </a:cxn>
              <a:cxn ang="0">
                <a:pos x="26" y="101"/>
              </a:cxn>
              <a:cxn ang="0">
                <a:pos x="19" y="90"/>
              </a:cxn>
              <a:cxn ang="0">
                <a:pos x="0" y="86"/>
              </a:cxn>
              <a:cxn ang="0">
                <a:pos x="5" y="80"/>
              </a:cxn>
              <a:cxn ang="0">
                <a:pos x="13" y="71"/>
              </a:cxn>
              <a:cxn ang="0">
                <a:pos x="10" y="65"/>
              </a:cxn>
              <a:cxn ang="0">
                <a:pos x="11" y="56"/>
              </a:cxn>
              <a:cxn ang="0">
                <a:pos x="21" y="49"/>
              </a:cxn>
              <a:cxn ang="0">
                <a:pos x="38" y="37"/>
              </a:cxn>
              <a:cxn ang="0">
                <a:pos x="59" y="18"/>
              </a:cxn>
              <a:cxn ang="0">
                <a:pos x="74" y="13"/>
              </a:cxn>
              <a:cxn ang="0">
                <a:pos x="92" y="7"/>
              </a:cxn>
              <a:cxn ang="0">
                <a:pos x="124" y="11"/>
              </a:cxn>
              <a:cxn ang="0">
                <a:pos x="166" y="7"/>
              </a:cxn>
              <a:cxn ang="0">
                <a:pos x="183" y="5"/>
              </a:cxn>
              <a:cxn ang="0">
                <a:pos x="199" y="0"/>
              </a:cxn>
              <a:cxn ang="0">
                <a:pos x="209" y="5"/>
              </a:cxn>
              <a:cxn ang="0">
                <a:pos x="231" y="1"/>
              </a:cxn>
              <a:cxn ang="0">
                <a:pos x="245" y="2"/>
              </a:cxn>
              <a:cxn ang="0">
                <a:pos x="271" y="9"/>
              </a:cxn>
              <a:cxn ang="0">
                <a:pos x="293" y="16"/>
              </a:cxn>
              <a:cxn ang="0">
                <a:pos x="327" y="38"/>
              </a:cxn>
              <a:cxn ang="0">
                <a:pos x="337" y="52"/>
              </a:cxn>
            </a:cxnLst>
            <a:rect l="0" t="0" r="r" b="b"/>
            <a:pathLst>
              <a:path w="337" h="166">
                <a:moveTo>
                  <a:pt x="337" y="54"/>
                </a:moveTo>
                <a:lnTo>
                  <a:pt x="326" y="54"/>
                </a:lnTo>
                <a:lnTo>
                  <a:pt x="312" y="60"/>
                </a:lnTo>
                <a:lnTo>
                  <a:pt x="309" y="65"/>
                </a:lnTo>
                <a:lnTo>
                  <a:pt x="300" y="70"/>
                </a:lnTo>
                <a:lnTo>
                  <a:pt x="290" y="70"/>
                </a:lnTo>
                <a:lnTo>
                  <a:pt x="283" y="75"/>
                </a:lnTo>
                <a:lnTo>
                  <a:pt x="266" y="75"/>
                </a:lnTo>
                <a:lnTo>
                  <a:pt x="263" y="72"/>
                </a:lnTo>
                <a:lnTo>
                  <a:pt x="259" y="68"/>
                </a:lnTo>
                <a:lnTo>
                  <a:pt x="253" y="66"/>
                </a:lnTo>
                <a:lnTo>
                  <a:pt x="252" y="70"/>
                </a:lnTo>
                <a:lnTo>
                  <a:pt x="250" y="71"/>
                </a:lnTo>
                <a:lnTo>
                  <a:pt x="246" y="72"/>
                </a:lnTo>
                <a:lnTo>
                  <a:pt x="242" y="79"/>
                </a:lnTo>
                <a:lnTo>
                  <a:pt x="239" y="92"/>
                </a:lnTo>
                <a:lnTo>
                  <a:pt x="236" y="95"/>
                </a:lnTo>
                <a:lnTo>
                  <a:pt x="226" y="97"/>
                </a:lnTo>
                <a:lnTo>
                  <a:pt x="221" y="102"/>
                </a:lnTo>
                <a:lnTo>
                  <a:pt x="220" y="104"/>
                </a:lnTo>
                <a:lnTo>
                  <a:pt x="216" y="106"/>
                </a:lnTo>
                <a:lnTo>
                  <a:pt x="213" y="112"/>
                </a:lnTo>
                <a:lnTo>
                  <a:pt x="205" y="113"/>
                </a:lnTo>
                <a:lnTo>
                  <a:pt x="205" y="115"/>
                </a:lnTo>
                <a:lnTo>
                  <a:pt x="202" y="117"/>
                </a:lnTo>
                <a:lnTo>
                  <a:pt x="196" y="117"/>
                </a:lnTo>
                <a:lnTo>
                  <a:pt x="188" y="111"/>
                </a:lnTo>
                <a:lnTo>
                  <a:pt x="181" y="108"/>
                </a:lnTo>
                <a:lnTo>
                  <a:pt x="175" y="118"/>
                </a:lnTo>
                <a:lnTo>
                  <a:pt x="171" y="126"/>
                </a:lnTo>
                <a:lnTo>
                  <a:pt x="154" y="128"/>
                </a:lnTo>
                <a:lnTo>
                  <a:pt x="149" y="126"/>
                </a:lnTo>
                <a:lnTo>
                  <a:pt x="146" y="134"/>
                </a:lnTo>
                <a:lnTo>
                  <a:pt x="148" y="149"/>
                </a:lnTo>
                <a:lnTo>
                  <a:pt x="144" y="150"/>
                </a:lnTo>
                <a:lnTo>
                  <a:pt x="139" y="155"/>
                </a:lnTo>
                <a:lnTo>
                  <a:pt x="135" y="162"/>
                </a:lnTo>
                <a:lnTo>
                  <a:pt x="132" y="165"/>
                </a:lnTo>
                <a:lnTo>
                  <a:pt x="115" y="166"/>
                </a:lnTo>
                <a:lnTo>
                  <a:pt x="115" y="163"/>
                </a:lnTo>
                <a:lnTo>
                  <a:pt x="107" y="156"/>
                </a:lnTo>
                <a:lnTo>
                  <a:pt x="107" y="152"/>
                </a:lnTo>
                <a:lnTo>
                  <a:pt x="106" y="147"/>
                </a:lnTo>
                <a:lnTo>
                  <a:pt x="99" y="144"/>
                </a:lnTo>
                <a:lnTo>
                  <a:pt x="92" y="145"/>
                </a:lnTo>
                <a:lnTo>
                  <a:pt x="90" y="142"/>
                </a:lnTo>
                <a:lnTo>
                  <a:pt x="90" y="124"/>
                </a:lnTo>
                <a:lnTo>
                  <a:pt x="90" y="123"/>
                </a:lnTo>
                <a:lnTo>
                  <a:pt x="85" y="118"/>
                </a:lnTo>
                <a:lnTo>
                  <a:pt x="76" y="115"/>
                </a:lnTo>
                <a:lnTo>
                  <a:pt x="74" y="113"/>
                </a:lnTo>
                <a:lnTo>
                  <a:pt x="67" y="114"/>
                </a:lnTo>
                <a:lnTo>
                  <a:pt x="62" y="119"/>
                </a:lnTo>
                <a:lnTo>
                  <a:pt x="57" y="119"/>
                </a:lnTo>
                <a:lnTo>
                  <a:pt x="52" y="117"/>
                </a:lnTo>
                <a:lnTo>
                  <a:pt x="49" y="114"/>
                </a:lnTo>
                <a:lnTo>
                  <a:pt x="49" y="112"/>
                </a:lnTo>
                <a:lnTo>
                  <a:pt x="42" y="112"/>
                </a:lnTo>
                <a:lnTo>
                  <a:pt x="40" y="109"/>
                </a:lnTo>
                <a:lnTo>
                  <a:pt x="38" y="106"/>
                </a:lnTo>
                <a:lnTo>
                  <a:pt x="33" y="106"/>
                </a:lnTo>
                <a:lnTo>
                  <a:pt x="26" y="101"/>
                </a:lnTo>
                <a:lnTo>
                  <a:pt x="24" y="96"/>
                </a:lnTo>
                <a:lnTo>
                  <a:pt x="19" y="90"/>
                </a:lnTo>
                <a:lnTo>
                  <a:pt x="6" y="90"/>
                </a:lnTo>
                <a:lnTo>
                  <a:pt x="0" y="86"/>
                </a:lnTo>
                <a:lnTo>
                  <a:pt x="3" y="85"/>
                </a:lnTo>
                <a:lnTo>
                  <a:pt x="5" y="80"/>
                </a:lnTo>
                <a:lnTo>
                  <a:pt x="13" y="75"/>
                </a:lnTo>
                <a:lnTo>
                  <a:pt x="13" y="71"/>
                </a:lnTo>
                <a:lnTo>
                  <a:pt x="11" y="66"/>
                </a:lnTo>
                <a:lnTo>
                  <a:pt x="10" y="65"/>
                </a:lnTo>
                <a:lnTo>
                  <a:pt x="10" y="60"/>
                </a:lnTo>
                <a:lnTo>
                  <a:pt x="11" y="56"/>
                </a:lnTo>
                <a:lnTo>
                  <a:pt x="20" y="50"/>
                </a:lnTo>
                <a:lnTo>
                  <a:pt x="21" y="49"/>
                </a:lnTo>
                <a:lnTo>
                  <a:pt x="25" y="48"/>
                </a:lnTo>
                <a:lnTo>
                  <a:pt x="38" y="37"/>
                </a:lnTo>
                <a:lnTo>
                  <a:pt x="56" y="25"/>
                </a:lnTo>
                <a:lnTo>
                  <a:pt x="59" y="18"/>
                </a:lnTo>
                <a:lnTo>
                  <a:pt x="60" y="15"/>
                </a:lnTo>
                <a:lnTo>
                  <a:pt x="74" y="13"/>
                </a:lnTo>
                <a:lnTo>
                  <a:pt x="85" y="9"/>
                </a:lnTo>
                <a:lnTo>
                  <a:pt x="92" y="7"/>
                </a:lnTo>
                <a:lnTo>
                  <a:pt x="110" y="9"/>
                </a:lnTo>
                <a:lnTo>
                  <a:pt x="124" y="11"/>
                </a:lnTo>
                <a:lnTo>
                  <a:pt x="148" y="11"/>
                </a:lnTo>
                <a:lnTo>
                  <a:pt x="166" y="7"/>
                </a:lnTo>
                <a:lnTo>
                  <a:pt x="178" y="6"/>
                </a:lnTo>
                <a:lnTo>
                  <a:pt x="183" y="5"/>
                </a:lnTo>
                <a:lnTo>
                  <a:pt x="188" y="1"/>
                </a:lnTo>
                <a:lnTo>
                  <a:pt x="199" y="0"/>
                </a:lnTo>
                <a:lnTo>
                  <a:pt x="207" y="2"/>
                </a:lnTo>
                <a:lnTo>
                  <a:pt x="209" y="5"/>
                </a:lnTo>
                <a:lnTo>
                  <a:pt x="223" y="5"/>
                </a:lnTo>
                <a:lnTo>
                  <a:pt x="231" y="1"/>
                </a:lnTo>
                <a:lnTo>
                  <a:pt x="240" y="1"/>
                </a:lnTo>
                <a:lnTo>
                  <a:pt x="245" y="2"/>
                </a:lnTo>
                <a:lnTo>
                  <a:pt x="257" y="9"/>
                </a:lnTo>
                <a:lnTo>
                  <a:pt x="271" y="9"/>
                </a:lnTo>
                <a:lnTo>
                  <a:pt x="283" y="11"/>
                </a:lnTo>
                <a:lnTo>
                  <a:pt x="293" y="16"/>
                </a:lnTo>
                <a:lnTo>
                  <a:pt x="304" y="27"/>
                </a:lnTo>
                <a:lnTo>
                  <a:pt x="327" y="38"/>
                </a:lnTo>
                <a:lnTo>
                  <a:pt x="332" y="43"/>
                </a:lnTo>
                <a:lnTo>
                  <a:pt x="337" y="52"/>
                </a:lnTo>
                <a:lnTo>
                  <a:pt x="337" y="54"/>
                </a:lnTo>
                <a:close/>
              </a:path>
            </a:pathLst>
          </a:custGeom>
          <a:solidFill>
            <a:schemeClr val="bg1">
              <a:lumMod val="75000"/>
            </a:schemeClr>
          </a:solidFill>
          <a:ln w="6350" cap="flat" cmpd="sng">
            <a:noFill/>
            <a:prstDash val="solid"/>
            <a:round/>
            <a:headEnd type="none" w="med" len="med"/>
            <a:tailEnd type="none" w="med" len="med"/>
          </a:ln>
          <a:effectLst/>
        </p:spPr>
        <p:txBody>
          <a:bodyPr/>
          <a:lstStyle/>
          <a:p>
            <a:endParaRPr lang="en-US" sz="2400" dirty="0">
              <a:solidFill>
                <a:srgbClr val="5C5C5C"/>
              </a:solidFill>
              <a:cs typeface="+mn-ea"/>
              <a:sym typeface="+mn-lt"/>
            </a:endParaRPr>
          </a:p>
        </p:txBody>
      </p:sp>
      <p:grpSp>
        <p:nvGrpSpPr>
          <p:cNvPr id="707" name="Group 706"/>
          <p:cNvGrpSpPr/>
          <p:nvPr/>
        </p:nvGrpSpPr>
        <p:grpSpPr>
          <a:xfrm>
            <a:off x="2917875" y="2747827"/>
            <a:ext cx="2572832" cy="705211"/>
            <a:chOff x="6998670" y="1374725"/>
            <a:chExt cx="1929624" cy="528908"/>
          </a:xfrm>
        </p:grpSpPr>
        <p:sp>
          <p:nvSpPr>
            <p:cNvPr id="708" name="Subtitle 2"/>
            <p:cNvSpPr txBox="1"/>
            <p:nvPr/>
          </p:nvSpPr>
          <p:spPr>
            <a:xfrm>
              <a:off x="7087332" y="1665229"/>
              <a:ext cx="817624" cy="238404"/>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335" b="1" dirty="0">
                  <a:solidFill>
                    <a:srgbClr val="5C5C5C">
                      <a:lumMod val="50000"/>
                      <a:lumOff val="50000"/>
                    </a:srgbClr>
                  </a:solidFill>
                  <a:cs typeface="+mn-ea"/>
                  <a:sym typeface="+mn-lt"/>
                </a:rPr>
                <a:t>Females </a:t>
              </a:r>
            </a:p>
          </p:txBody>
        </p:sp>
        <p:sp>
          <p:nvSpPr>
            <p:cNvPr id="709" name="Content Placeholder 2"/>
            <p:cNvSpPr txBox="1"/>
            <p:nvPr/>
          </p:nvSpPr>
          <p:spPr>
            <a:xfrm>
              <a:off x="7077054" y="1374725"/>
              <a:ext cx="822499" cy="344625"/>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3200" dirty="0">
                  <a:solidFill>
                    <a:srgbClr val="525068"/>
                  </a:solidFill>
                  <a:cs typeface="+mn-ea"/>
                  <a:sym typeface="+mn-lt"/>
                </a:rPr>
                <a:t>64%</a:t>
              </a:r>
            </a:p>
          </p:txBody>
        </p:sp>
        <p:grpSp>
          <p:nvGrpSpPr>
            <p:cNvPr id="710" name="Group 709"/>
            <p:cNvGrpSpPr/>
            <p:nvPr/>
          </p:nvGrpSpPr>
          <p:grpSpPr>
            <a:xfrm>
              <a:off x="6998670" y="1498454"/>
              <a:ext cx="155108" cy="334520"/>
              <a:chOff x="6084168" y="3828473"/>
              <a:chExt cx="172244" cy="371476"/>
            </a:xfrm>
          </p:grpSpPr>
          <p:sp>
            <p:nvSpPr>
              <p:cNvPr id="716" name="Oval 715"/>
              <p:cNvSpPr>
                <a:spLocks noChangeArrowheads="1"/>
              </p:cNvSpPr>
              <p:nvPr/>
            </p:nvSpPr>
            <p:spPr bwMode="auto">
              <a:xfrm>
                <a:off x="6142112" y="3828473"/>
                <a:ext cx="54769" cy="56357"/>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rgbClr val="5C5C5C"/>
                  </a:solidFill>
                  <a:cs typeface="+mn-ea"/>
                  <a:sym typeface="+mn-lt"/>
                </a:endParaRPr>
              </a:p>
            </p:txBody>
          </p:sp>
          <p:sp>
            <p:nvSpPr>
              <p:cNvPr id="717" name="Freeform 7"/>
              <p:cNvSpPr/>
              <p:nvPr/>
            </p:nvSpPr>
            <p:spPr bwMode="auto">
              <a:xfrm>
                <a:off x="6084168" y="3895942"/>
                <a:ext cx="172244" cy="304007"/>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rgbClr val="5C5C5C"/>
                  </a:solidFill>
                  <a:cs typeface="+mn-ea"/>
                  <a:sym typeface="+mn-lt"/>
                </a:endParaRPr>
              </a:p>
            </p:txBody>
          </p:sp>
        </p:grpSp>
        <p:grpSp>
          <p:nvGrpSpPr>
            <p:cNvPr id="711" name="Group 710"/>
            <p:cNvGrpSpPr/>
            <p:nvPr/>
          </p:nvGrpSpPr>
          <p:grpSpPr>
            <a:xfrm>
              <a:off x="8028384" y="1498454"/>
              <a:ext cx="131519" cy="334520"/>
              <a:chOff x="7364799" y="3816899"/>
              <a:chExt cx="150666" cy="383216"/>
            </a:xfrm>
          </p:grpSpPr>
          <p:sp>
            <p:nvSpPr>
              <p:cNvPr id="714" name="Freeform 12"/>
              <p:cNvSpPr/>
              <p:nvPr/>
            </p:nvSpPr>
            <p:spPr bwMode="auto">
              <a:xfrm>
                <a:off x="7364799" y="3882406"/>
                <a:ext cx="150666" cy="317709"/>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rgbClr val="5C5C5C"/>
                  </a:solidFill>
                  <a:cs typeface="+mn-ea"/>
                  <a:sym typeface="+mn-lt"/>
                </a:endParaRPr>
              </a:p>
            </p:txBody>
          </p:sp>
          <p:sp>
            <p:nvSpPr>
              <p:cNvPr id="715" name="Oval 13"/>
              <p:cNvSpPr>
                <a:spLocks noChangeArrowheads="1"/>
              </p:cNvSpPr>
              <p:nvPr/>
            </p:nvSpPr>
            <p:spPr bwMode="auto">
              <a:xfrm>
                <a:off x="7410654" y="3816899"/>
                <a:ext cx="59775" cy="59775"/>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rgbClr val="5C5C5C"/>
                  </a:solidFill>
                  <a:cs typeface="+mn-ea"/>
                  <a:sym typeface="+mn-lt"/>
                </a:endParaRPr>
              </a:p>
            </p:txBody>
          </p:sp>
        </p:grpSp>
        <p:sp>
          <p:nvSpPr>
            <p:cNvPr id="712" name="Subtitle 2"/>
            <p:cNvSpPr txBox="1"/>
            <p:nvPr/>
          </p:nvSpPr>
          <p:spPr>
            <a:xfrm>
              <a:off x="8110670" y="1665229"/>
              <a:ext cx="817624" cy="238404"/>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335" b="1" dirty="0">
                  <a:solidFill>
                    <a:srgbClr val="5C5C5C">
                      <a:lumMod val="50000"/>
                      <a:lumOff val="50000"/>
                    </a:srgbClr>
                  </a:solidFill>
                  <a:cs typeface="+mn-ea"/>
                  <a:sym typeface="+mn-lt"/>
                </a:rPr>
                <a:t>Males </a:t>
              </a:r>
            </a:p>
          </p:txBody>
        </p:sp>
        <p:sp>
          <p:nvSpPr>
            <p:cNvPr id="713" name="Content Placeholder 2"/>
            <p:cNvSpPr txBox="1"/>
            <p:nvPr/>
          </p:nvSpPr>
          <p:spPr>
            <a:xfrm>
              <a:off x="8100392" y="1374725"/>
              <a:ext cx="822499" cy="344625"/>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3200" dirty="0">
                  <a:solidFill>
                    <a:srgbClr val="525068"/>
                  </a:solidFill>
                  <a:cs typeface="+mn-ea"/>
                  <a:sym typeface="+mn-lt"/>
                </a:rPr>
                <a:t>36%</a:t>
              </a:r>
            </a:p>
          </p:txBody>
        </p:sp>
      </p:grpSp>
      <p:sp>
        <p:nvSpPr>
          <p:cNvPr id="718" name="Content Placeholder 2"/>
          <p:cNvSpPr txBox="1"/>
          <p:nvPr/>
        </p:nvSpPr>
        <p:spPr>
          <a:xfrm>
            <a:off x="3625112" y="1988841"/>
            <a:ext cx="1829200" cy="734703"/>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Font typeface="Arial" panose="020B0604020202020204" pitchFamily="34" charset="0"/>
              <a:buNone/>
            </a:pPr>
            <a:r>
              <a:rPr lang="en-US" sz="1600" b="1" dirty="0">
                <a:solidFill>
                  <a:prstClr val="white">
                    <a:lumMod val="50000"/>
                  </a:prstClr>
                </a:solidFill>
                <a:cs typeface="+mn-ea"/>
                <a:sym typeface="+mn-lt"/>
              </a:rPr>
              <a:t>Honduras</a:t>
            </a:r>
          </a:p>
          <a:p>
            <a:pPr marL="0" indent="0" algn="r">
              <a:buFont typeface="Arial" panose="020B0604020202020204" pitchFamily="34" charset="0"/>
              <a:buNone/>
            </a:pPr>
            <a:r>
              <a:rPr lang="en-US" sz="1065" dirty="0">
                <a:solidFill>
                  <a:prstClr val="white">
                    <a:lumMod val="50000"/>
                  </a:prstClr>
                </a:solidFill>
                <a:cs typeface="+mn-ea"/>
                <a:sym typeface="+mn-lt"/>
              </a:rPr>
              <a:t>Lorem ipsum dolor sit amet, consectetur adipiscing.</a:t>
            </a:r>
          </a:p>
        </p:txBody>
      </p:sp>
      <p:grpSp>
        <p:nvGrpSpPr>
          <p:cNvPr id="83" name="Group 82"/>
          <p:cNvGrpSpPr/>
          <p:nvPr/>
        </p:nvGrpSpPr>
        <p:grpSpPr>
          <a:xfrm>
            <a:off x="8515723" y="5074915"/>
            <a:ext cx="2572832" cy="705211"/>
            <a:chOff x="6998670" y="1374725"/>
            <a:chExt cx="1929624" cy="528908"/>
          </a:xfrm>
        </p:grpSpPr>
        <p:sp>
          <p:nvSpPr>
            <p:cNvPr id="86" name="Subtitle 2"/>
            <p:cNvSpPr txBox="1"/>
            <p:nvPr/>
          </p:nvSpPr>
          <p:spPr>
            <a:xfrm>
              <a:off x="7087332" y="1665229"/>
              <a:ext cx="817624" cy="238404"/>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335" b="1" dirty="0">
                  <a:solidFill>
                    <a:srgbClr val="5C5C5C">
                      <a:lumMod val="50000"/>
                      <a:lumOff val="50000"/>
                    </a:srgbClr>
                  </a:solidFill>
                  <a:cs typeface="+mn-ea"/>
                  <a:sym typeface="+mn-lt"/>
                </a:rPr>
                <a:t>Females </a:t>
              </a:r>
            </a:p>
          </p:txBody>
        </p:sp>
        <p:sp>
          <p:nvSpPr>
            <p:cNvPr id="87" name="Content Placeholder 2"/>
            <p:cNvSpPr txBox="1"/>
            <p:nvPr/>
          </p:nvSpPr>
          <p:spPr>
            <a:xfrm>
              <a:off x="7077054" y="1374725"/>
              <a:ext cx="822499" cy="344625"/>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3200" dirty="0">
                  <a:solidFill>
                    <a:srgbClr val="525068"/>
                  </a:solidFill>
                  <a:cs typeface="+mn-ea"/>
                  <a:sym typeface="+mn-lt"/>
                </a:rPr>
                <a:t>64%</a:t>
              </a:r>
            </a:p>
          </p:txBody>
        </p:sp>
        <p:grpSp>
          <p:nvGrpSpPr>
            <p:cNvPr id="88" name="Group 87"/>
            <p:cNvGrpSpPr/>
            <p:nvPr/>
          </p:nvGrpSpPr>
          <p:grpSpPr>
            <a:xfrm>
              <a:off x="6998670" y="1498454"/>
              <a:ext cx="155108" cy="334520"/>
              <a:chOff x="6084168" y="3828473"/>
              <a:chExt cx="172244" cy="371476"/>
            </a:xfrm>
          </p:grpSpPr>
          <p:sp>
            <p:nvSpPr>
              <p:cNvPr id="94" name="Oval 93"/>
              <p:cNvSpPr>
                <a:spLocks noChangeArrowheads="1"/>
              </p:cNvSpPr>
              <p:nvPr/>
            </p:nvSpPr>
            <p:spPr bwMode="auto">
              <a:xfrm>
                <a:off x="6142112" y="3828473"/>
                <a:ext cx="54769" cy="56357"/>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rgbClr val="5C5C5C"/>
                  </a:solidFill>
                  <a:cs typeface="+mn-ea"/>
                  <a:sym typeface="+mn-lt"/>
                </a:endParaRPr>
              </a:p>
            </p:txBody>
          </p:sp>
          <p:sp>
            <p:nvSpPr>
              <p:cNvPr id="95" name="Freeform 7"/>
              <p:cNvSpPr/>
              <p:nvPr/>
            </p:nvSpPr>
            <p:spPr bwMode="auto">
              <a:xfrm>
                <a:off x="6084168" y="3895942"/>
                <a:ext cx="172244" cy="304007"/>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rgbClr val="5C5C5C"/>
                  </a:solidFill>
                  <a:cs typeface="+mn-ea"/>
                  <a:sym typeface="+mn-lt"/>
                </a:endParaRPr>
              </a:p>
            </p:txBody>
          </p:sp>
        </p:grpSp>
        <p:grpSp>
          <p:nvGrpSpPr>
            <p:cNvPr id="89" name="Group 88"/>
            <p:cNvGrpSpPr/>
            <p:nvPr/>
          </p:nvGrpSpPr>
          <p:grpSpPr>
            <a:xfrm>
              <a:off x="8028384" y="1498454"/>
              <a:ext cx="131519" cy="334520"/>
              <a:chOff x="7364799" y="3816899"/>
              <a:chExt cx="150666" cy="383216"/>
            </a:xfrm>
          </p:grpSpPr>
          <p:sp>
            <p:nvSpPr>
              <p:cNvPr id="92" name="Freeform 12"/>
              <p:cNvSpPr/>
              <p:nvPr/>
            </p:nvSpPr>
            <p:spPr bwMode="auto">
              <a:xfrm>
                <a:off x="7364799" y="3882406"/>
                <a:ext cx="150666" cy="317709"/>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rgbClr val="5C5C5C"/>
                  </a:solidFill>
                  <a:cs typeface="+mn-ea"/>
                  <a:sym typeface="+mn-lt"/>
                </a:endParaRPr>
              </a:p>
            </p:txBody>
          </p:sp>
          <p:sp>
            <p:nvSpPr>
              <p:cNvPr id="93" name="Oval 13"/>
              <p:cNvSpPr>
                <a:spLocks noChangeArrowheads="1"/>
              </p:cNvSpPr>
              <p:nvPr/>
            </p:nvSpPr>
            <p:spPr bwMode="auto">
              <a:xfrm>
                <a:off x="7410654" y="3816899"/>
                <a:ext cx="59775" cy="59775"/>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rgbClr val="5C5C5C"/>
                  </a:solidFill>
                  <a:cs typeface="+mn-ea"/>
                  <a:sym typeface="+mn-lt"/>
                </a:endParaRPr>
              </a:p>
            </p:txBody>
          </p:sp>
        </p:grpSp>
        <p:sp>
          <p:nvSpPr>
            <p:cNvPr id="90" name="Subtitle 2"/>
            <p:cNvSpPr txBox="1"/>
            <p:nvPr/>
          </p:nvSpPr>
          <p:spPr>
            <a:xfrm>
              <a:off x="8110670" y="1665229"/>
              <a:ext cx="817624" cy="238404"/>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335" b="1" dirty="0">
                  <a:solidFill>
                    <a:srgbClr val="5C5C5C">
                      <a:lumMod val="50000"/>
                      <a:lumOff val="50000"/>
                    </a:srgbClr>
                  </a:solidFill>
                  <a:cs typeface="+mn-ea"/>
                  <a:sym typeface="+mn-lt"/>
                </a:rPr>
                <a:t>Males </a:t>
              </a:r>
            </a:p>
          </p:txBody>
        </p:sp>
        <p:sp>
          <p:nvSpPr>
            <p:cNvPr id="91" name="Content Placeholder 2"/>
            <p:cNvSpPr txBox="1"/>
            <p:nvPr/>
          </p:nvSpPr>
          <p:spPr>
            <a:xfrm>
              <a:off x="8100392" y="1374725"/>
              <a:ext cx="822499" cy="344625"/>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3200" dirty="0">
                  <a:solidFill>
                    <a:srgbClr val="525068"/>
                  </a:solidFill>
                  <a:cs typeface="+mn-ea"/>
                  <a:sym typeface="+mn-lt"/>
                </a:rPr>
                <a:t>36%</a:t>
              </a:r>
            </a:p>
          </p:txBody>
        </p:sp>
      </p:grpSp>
      <p:sp>
        <p:nvSpPr>
          <p:cNvPr id="85" name="Content Placeholder 2"/>
          <p:cNvSpPr txBox="1"/>
          <p:nvPr/>
        </p:nvSpPr>
        <p:spPr>
          <a:xfrm>
            <a:off x="9222960" y="4315929"/>
            <a:ext cx="1829200" cy="734703"/>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Font typeface="Arial" panose="020B0604020202020204" pitchFamily="34" charset="0"/>
              <a:buNone/>
            </a:pPr>
            <a:r>
              <a:rPr lang="en-US" sz="1600" b="1" dirty="0">
                <a:solidFill>
                  <a:prstClr val="white">
                    <a:lumMod val="50000"/>
                  </a:prstClr>
                </a:solidFill>
                <a:cs typeface="+mn-ea"/>
                <a:sym typeface="+mn-lt"/>
              </a:rPr>
              <a:t>Venezuela</a:t>
            </a:r>
          </a:p>
          <a:p>
            <a:pPr marL="0" indent="0" algn="r">
              <a:buFont typeface="Arial" panose="020B0604020202020204" pitchFamily="34" charset="0"/>
              <a:buNone/>
            </a:pPr>
            <a:r>
              <a:rPr lang="en-US" sz="1065" dirty="0">
                <a:solidFill>
                  <a:prstClr val="white">
                    <a:lumMod val="50000"/>
                  </a:prstClr>
                </a:solidFill>
                <a:cs typeface="+mn-ea"/>
                <a:sym typeface="+mn-lt"/>
              </a:rPr>
              <a:t>Lorem ipsum dolor sit amet, consectetur adipiscing.</a:t>
            </a:r>
          </a:p>
        </p:txBody>
      </p:sp>
      <p:grpSp>
        <p:nvGrpSpPr>
          <p:cNvPr id="98" name="Group 97"/>
          <p:cNvGrpSpPr/>
          <p:nvPr/>
        </p:nvGrpSpPr>
        <p:grpSpPr>
          <a:xfrm>
            <a:off x="8515723" y="2747827"/>
            <a:ext cx="2572832" cy="705211"/>
            <a:chOff x="6998670" y="1374725"/>
            <a:chExt cx="1929624" cy="528908"/>
          </a:xfrm>
        </p:grpSpPr>
        <p:sp>
          <p:nvSpPr>
            <p:cNvPr id="100" name="Subtitle 2"/>
            <p:cNvSpPr txBox="1"/>
            <p:nvPr/>
          </p:nvSpPr>
          <p:spPr>
            <a:xfrm>
              <a:off x="7087332" y="1665229"/>
              <a:ext cx="817624" cy="238404"/>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335" b="1" dirty="0">
                  <a:solidFill>
                    <a:srgbClr val="5C5C5C">
                      <a:lumMod val="50000"/>
                      <a:lumOff val="50000"/>
                    </a:srgbClr>
                  </a:solidFill>
                  <a:cs typeface="+mn-ea"/>
                  <a:sym typeface="+mn-lt"/>
                </a:rPr>
                <a:t>Females </a:t>
              </a:r>
            </a:p>
          </p:txBody>
        </p:sp>
        <p:sp>
          <p:nvSpPr>
            <p:cNvPr id="101" name="Content Placeholder 2"/>
            <p:cNvSpPr txBox="1"/>
            <p:nvPr/>
          </p:nvSpPr>
          <p:spPr>
            <a:xfrm>
              <a:off x="7077054" y="1374725"/>
              <a:ext cx="822499" cy="344625"/>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3200" dirty="0">
                  <a:solidFill>
                    <a:srgbClr val="525068"/>
                  </a:solidFill>
                  <a:cs typeface="+mn-ea"/>
                  <a:sym typeface="+mn-lt"/>
                </a:rPr>
                <a:t>64%</a:t>
              </a:r>
            </a:p>
          </p:txBody>
        </p:sp>
        <p:grpSp>
          <p:nvGrpSpPr>
            <p:cNvPr id="102" name="Group 101"/>
            <p:cNvGrpSpPr/>
            <p:nvPr/>
          </p:nvGrpSpPr>
          <p:grpSpPr>
            <a:xfrm>
              <a:off x="6998670" y="1498454"/>
              <a:ext cx="155108" cy="334520"/>
              <a:chOff x="6084168" y="3828473"/>
              <a:chExt cx="172244" cy="371476"/>
            </a:xfrm>
          </p:grpSpPr>
          <p:sp>
            <p:nvSpPr>
              <p:cNvPr id="108" name="Oval 107"/>
              <p:cNvSpPr>
                <a:spLocks noChangeArrowheads="1"/>
              </p:cNvSpPr>
              <p:nvPr/>
            </p:nvSpPr>
            <p:spPr bwMode="auto">
              <a:xfrm>
                <a:off x="6142112" y="3828473"/>
                <a:ext cx="54769" cy="56357"/>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rgbClr val="5C5C5C"/>
                  </a:solidFill>
                  <a:cs typeface="+mn-ea"/>
                  <a:sym typeface="+mn-lt"/>
                </a:endParaRPr>
              </a:p>
            </p:txBody>
          </p:sp>
          <p:sp>
            <p:nvSpPr>
              <p:cNvPr id="109" name="Freeform 7"/>
              <p:cNvSpPr/>
              <p:nvPr/>
            </p:nvSpPr>
            <p:spPr bwMode="auto">
              <a:xfrm>
                <a:off x="6084168" y="3895942"/>
                <a:ext cx="172244" cy="304007"/>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rgbClr val="5C5C5C"/>
                  </a:solidFill>
                  <a:cs typeface="+mn-ea"/>
                  <a:sym typeface="+mn-lt"/>
                </a:endParaRPr>
              </a:p>
            </p:txBody>
          </p:sp>
        </p:grpSp>
        <p:grpSp>
          <p:nvGrpSpPr>
            <p:cNvPr id="103" name="Group 102"/>
            <p:cNvGrpSpPr/>
            <p:nvPr/>
          </p:nvGrpSpPr>
          <p:grpSpPr>
            <a:xfrm>
              <a:off x="8028384" y="1498454"/>
              <a:ext cx="131519" cy="334520"/>
              <a:chOff x="7364799" y="3816899"/>
              <a:chExt cx="150666" cy="383216"/>
            </a:xfrm>
          </p:grpSpPr>
          <p:sp>
            <p:nvSpPr>
              <p:cNvPr id="106" name="Freeform 12"/>
              <p:cNvSpPr/>
              <p:nvPr/>
            </p:nvSpPr>
            <p:spPr bwMode="auto">
              <a:xfrm>
                <a:off x="7364799" y="3882406"/>
                <a:ext cx="150666" cy="317709"/>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rgbClr val="5C5C5C"/>
                  </a:solidFill>
                  <a:cs typeface="+mn-ea"/>
                  <a:sym typeface="+mn-lt"/>
                </a:endParaRPr>
              </a:p>
            </p:txBody>
          </p:sp>
          <p:sp>
            <p:nvSpPr>
              <p:cNvPr id="107" name="Oval 13"/>
              <p:cNvSpPr>
                <a:spLocks noChangeArrowheads="1"/>
              </p:cNvSpPr>
              <p:nvPr/>
            </p:nvSpPr>
            <p:spPr bwMode="auto">
              <a:xfrm>
                <a:off x="7410654" y="3816899"/>
                <a:ext cx="59775" cy="59775"/>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rgbClr val="5C5C5C"/>
                  </a:solidFill>
                  <a:cs typeface="+mn-ea"/>
                  <a:sym typeface="+mn-lt"/>
                </a:endParaRPr>
              </a:p>
            </p:txBody>
          </p:sp>
        </p:grpSp>
        <p:sp>
          <p:nvSpPr>
            <p:cNvPr id="104" name="Subtitle 2"/>
            <p:cNvSpPr txBox="1"/>
            <p:nvPr/>
          </p:nvSpPr>
          <p:spPr>
            <a:xfrm>
              <a:off x="8110670" y="1665229"/>
              <a:ext cx="817624" cy="238404"/>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335" b="1" dirty="0">
                  <a:solidFill>
                    <a:srgbClr val="5C5C5C">
                      <a:lumMod val="50000"/>
                      <a:lumOff val="50000"/>
                    </a:srgbClr>
                  </a:solidFill>
                  <a:cs typeface="+mn-ea"/>
                  <a:sym typeface="+mn-lt"/>
                </a:rPr>
                <a:t>Males </a:t>
              </a:r>
            </a:p>
          </p:txBody>
        </p:sp>
        <p:sp>
          <p:nvSpPr>
            <p:cNvPr id="105" name="Content Placeholder 2"/>
            <p:cNvSpPr txBox="1"/>
            <p:nvPr/>
          </p:nvSpPr>
          <p:spPr>
            <a:xfrm>
              <a:off x="8100392" y="1374725"/>
              <a:ext cx="822499" cy="344625"/>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3200" dirty="0">
                  <a:solidFill>
                    <a:srgbClr val="525068"/>
                  </a:solidFill>
                  <a:cs typeface="+mn-ea"/>
                  <a:sym typeface="+mn-lt"/>
                </a:rPr>
                <a:t>36%</a:t>
              </a:r>
            </a:p>
          </p:txBody>
        </p:sp>
      </p:grpSp>
      <p:sp>
        <p:nvSpPr>
          <p:cNvPr id="99" name="Content Placeholder 2"/>
          <p:cNvSpPr txBox="1"/>
          <p:nvPr/>
        </p:nvSpPr>
        <p:spPr>
          <a:xfrm>
            <a:off x="9222960" y="1988841"/>
            <a:ext cx="1829200" cy="734703"/>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Font typeface="Arial" panose="020B0604020202020204" pitchFamily="34" charset="0"/>
              <a:buNone/>
            </a:pPr>
            <a:r>
              <a:rPr lang="en-US" sz="1600" b="1" dirty="0">
                <a:solidFill>
                  <a:prstClr val="white">
                    <a:lumMod val="50000"/>
                  </a:prstClr>
                </a:solidFill>
                <a:cs typeface="+mn-ea"/>
                <a:sym typeface="+mn-lt"/>
              </a:rPr>
              <a:t>United States</a:t>
            </a:r>
          </a:p>
          <a:p>
            <a:pPr marL="0" indent="0" algn="r">
              <a:buFont typeface="Arial" panose="020B0604020202020204" pitchFamily="34" charset="0"/>
              <a:buNone/>
            </a:pPr>
            <a:r>
              <a:rPr lang="en-US" sz="1065" dirty="0">
                <a:solidFill>
                  <a:prstClr val="white">
                    <a:lumMod val="50000"/>
                  </a:prstClr>
                </a:solidFill>
                <a:cs typeface="+mn-ea"/>
                <a:sym typeface="+mn-lt"/>
              </a:rPr>
              <a:t>Lorem ipsum dolor sit amet, consectetur adipiscing.</a:t>
            </a:r>
          </a:p>
        </p:txBody>
      </p:sp>
      <p:sp>
        <p:nvSpPr>
          <p:cNvPr id="110" name="Freeform 282"/>
          <p:cNvSpPr>
            <a:spLocks noChangeAspect="1"/>
          </p:cNvSpPr>
          <p:nvPr/>
        </p:nvSpPr>
        <p:spPr bwMode="gray">
          <a:xfrm>
            <a:off x="6595360" y="2054816"/>
            <a:ext cx="2188939" cy="1287273"/>
          </a:xfrm>
          <a:custGeom>
            <a:avLst/>
            <a:gdLst/>
            <a:ahLst/>
            <a:cxnLst>
              <a:cxn ang="0">
                <a:pos x="3079" y="181"/>
              </a:cxn>
              <a:cxn ang="0">
                <a:pos x="2964" y="328"/>
              </a:cxn>
              <a:cxn ang="0">
                <a:pos x="2682" y="394"/>
              </a:cxn>
              <a:cxn ang="0">
                <a:pos x="2593" y="483"/>
              </a:cxn>
              <a:cxn ang="0">
                <a:pos x="2432" y="575"/>
              </a:cxn>
              <a:cxn ang="0">
                <a:pos x="2290" y="541"/>
              </a:cxn>
              <a:cxn ang="0">
                <a:pos x="2235" y="456"/>
              </a:cxn>
              <a:cxn ang="0">
                <a:pos x="2211" y="306"/>
              </a:cxn>
              <a:cxn ang="0">
                <a:pos x="2135" y="345"/>
              </a:cxn>
              <a:cxn ang="0">
                <a:pos x="2081" y="588"/>
              </a:cxn>
              <a:cxn ang="0">
                <a:pos x="2036" y="404"/>
              </a:cxn>
              <a:cxn ang="0">
                <a:pos x="2077" y="294"/>
              </a:cxn>
              <a:cxn ang="0">
                <a:pos x="2231" y="279"/>
              </a:cxn>
              <a:cxn ang="0">
                <a:pos x="2111" y="222"/>
              </a:cxn>
              <a:cxn ang="0">
                <a:pos x="2021" y="160"/>
              </a:cxn>
              <a:cxn ang="0">
                <a:pos x="1811" y="226"/>
              </a:cxn>
              <a:cxn ang="0">
                <a:pos x="1785" y="86"/>
              </a:cxn>
              <a:cxn ang="0">
                <a:pos x="1640" y="33"/>
              </a:cxn>
              <a:cxn ang="0">
                <a:pos x="888" y="36"/>
              </a:cxn>
              <a:cxn ang="0">
                <a:pos x="133" y="58"/>
              </a:cxn>
              <a:cxn ang="0">
                <a:pos x="101" y="150"/>
              </a:cxn>
              <a:cxn ang="0">
                <a:pos x="4" y="86"/>
              </a:cxn>
              <a:cxn ang="0">
                <a:pos x="46" y="225"/>
              </a:cxn>
              <a:cxn ang="0">
                <a:pos x="47" y="295"/>
              </a:cxn>
              <a:cxn ang="0">
                <a:pos x="27" y="576"/>
              </a:cxn>
              <a:cxn ang="0">
                <a:pos x="98" y="850"/>
              </a:cxn>
              <a:cxn ang="0">
                <a:pos x="130" y="886"/>
              </a:cxn>
              <a:cxn ang="0">
                <a:pos x="223" y="1056"/>
              </a:cxn>
              <a:cxn ang="0">
                <a:pos x="336" y="1131"/>
              </a:cxn>
              <a:cxn ang="0">
                <a:pos x="989" y="1276"/>
              </a:cxn>
              <a:cxn ang="0">
                <a:pos x="1294" y="1430"/>
              </a:cxn>
              <a:cxn ang="0">
                <a:pos x="1501" y="1624"/>
              </a:cxn>
              <a:cxn ang="0">
                <a:pos x="1515" y="1515"/>
              </a:cxn>
              <a:cxn ang="0">
                <a:pos x="1564" y="1480"/>
              </a:cxn>
              <a:cxn ang="0">
                <a:pos x="1629" y="1410"/>
              </a:cxn>
              <a:cxn ang="0">
                <a:pos x="1784" y="1405"/>
              </a:cxn>
              <a:cxn ang="0">
                <a:pos x="1912" y="1435"/>
              </a:cxn>
              <a:cxn ang="0">
                <a:pos x="1905" y="1382"/>
              </a:cxn>
              <a:cxn ang="0">
                <a:pos x="2012" y="1367"/>
              </a:cxn>
              <a:cxn ang="0">
                <a:pos x="2117" y="1377"/>
              </a:cxn>
              <a:cxn ang="0">
                <a:pos x="2264" y="1424"/>
              </a:cxn>
              <a:cxn ang="0">
                <a:pos x="2323" y="1587"/>
              </a:cxn>
              <a:cxn ang="0">
                <a:pos x="2409" y="1690"/>
              </a:cxn>
              <a:cxn ang="0">
                <a:pos x="2365" y="1348"/>
              </a:cxn>
              <a:cxn ang="0">
                <a:pos x="2446" y="1228"/>
              </a:cxn>
              <a:cxn ang="0">
                <a:pos x="2579" y="1118"/>
              </a:cxn>
              <a:cxn ang="0">
                <a:pos x="2645" y="1037"/>
              </a:cxn>
              <a:cxn ang="0">
                <a:pos x="2634" y="986"/>
              </a:cxn>
              <a:cxn ang="0">
                <a:pos x="2655" y="940"/>
              </a:cxn>
              <a:cxn ang="0">
                <a:pos x="2654" y="871"/>
              </a:cxn>
              <a:cxn ang="0">
                <a:pos x="2651" y="857"/>
              </a:cxn>
              <a:cxn ang="0">
                <a:pos x="2661" y="778"/>
              </a:cxn>
              <a:cxn ang="0">
                <a:pos x="2683" y="867"/>
              </a:cxn>
              <a:cxn ang="0">
                <a:pos x="2708" y="796"/>
              </a:cxn>
              <a:cxn ang="0">
                <a:pos x="2774" y="727"/>
              </a:cxn>
              <a:cxn ang="0">
                <a:pos x="2843" y="631"/>
              </a:cxn>
              <a:cxn ang="0">
                <a:pos x="3004" y="602"/>
              </a:cxn>
              <a:cxn ang="0">
                <a:pos x="2957" y="538"/>
              </a:cxn>
              <a:cxn ang="0">
                <a:pos x="3032" y="440"/>
              </a:cxn>
              <a:cxn ang="0">
                <a:pos x="3107" y="399"/>
              </a:cxn>
            </a:cxnLst>
            <a:rect l="0" t="0" r="r" b="b"/>
            <a:pathLst>
              <a:path w="3166" h="1693">
                <a:moveTo>
                  <a:pt x="3165" y="365"/>
                </a:moveTo>
                <a:lnTo>
                  <a:pt x="3158" y="364"/>
                </a:lnTo>
                <a:lnTo>
                  <a:pt x="3160" y="361"/>
                </a:lnTo>
                <a:lnTo>
                  <a:pt x="3162" y="355"/>
                </a:lnTo>
                <a:lnTo>
                  <a:pt x="3162" y="344"/>
                </a:lnTo>
                <a:lnTo>
                  <a:pt x="3161" y="339"/>
                </a:lnTo>
                <a:lnTo>
                  <a:pt x="3160" y="343"/>
                </a:lnTo>
                <a:lnTo>
                  <a:pt x="3155" y="343"/>
                </a:lnTo>
                <a:lnTo>
                  <a:pt x="3146" y="342"/>
                </a:lnTo>
                <a:lnTo>
                  <a:pt x="3138" y="335"/>
                </a:lnTo>
                <a:lnTo>
                  <a:pt x="3135" y="330"/>
                </a:lnTo>
                <a:lnTo>
                  <a:pt x="3134" y="326"/>
                </a:lnTo>
                <a:lnTo>
                  <a:pt x="3134" y="310"/>
                </a:lnTo>
                <a:lnTo>
                  <a:pt x="3119" y="302"/>
                </a:lnTo>
                <a:lnTo>
                  <a:pt x="3119" y="246"/>
                </a:lnTo>
                <a:lnTo>
                  <a:pt x="3119" y="195"/>
                </a:lnTo>
                <a:lnTo>
                  <a:pt x="3093" y="170"/>
                </a:lnTo>
                <a:lnTo>
                  <a:pt x="3086" y="170"/>
                </a:lnTo>
                <a:lnTo>
                  <a:pt x="3079" y="181"/>
                </a:lnTo>
                <a:lnTo>
                  <a:pt x="3061" y="184"/>
                </a:lnTo>
                <a:lnTo>
                  <a:pt x="3049" y="179"/>
                </a:lnTo>
                <a:lnTo>
                  <a:pt x="3047" y="176"/>
                </a:lnTo>
                <a:lnTo>
                  <a:pt x="3044" y="170"/>
                </a:lnTo>
                <a:lnTo>
                  <a:pt x="3037" y="163"/>
                </a:lnTo>
                <a:lnTo>
                  <a:pt x="3031" y="162"/>
                </a:lnTo>
                <a:lnTo>
                  <a:pt x="3025" y="166"/>
                </a:lnTo>
                <a:lnTo>
                  <a:pt x="2998" y="211"/>
                </a:lnTo>
                <a:lnTo>
                  <a:pt x="2994" y="235"/>
                </a:lnTo>
                <a:lnTo>
                  <a:pt x="2988" y="247"/>
                </a:lnTo>
                <a:lnTo>
                  <a:pt x="2987" y="253"/>
                </a:lnTo>
                <a:lnTo>
                  <a:pt x="2982" y="262"/>
                </a:lnTo>
                <a:lnTo>
                  <a:pt x="2979" y="269"/>
                </a:lnTo>
                <a:lnTo>
                  <a:pt x="2975" y="305"/>
                </a:lnTo>
                <a:lnTo>
                  <a:pt x="2974" y="307"/>
                </a:lnTo>
                <a:lnTo>
                  <a:pt x="2967" y="312"/>
                </a:lnTo>
                <a:lnTo>
                  <a:pt x="2964" y="317"/>
                </a:lnTo>
                <a:lnTo>
                  <a:pt x="2963" y="322"/>
                </a:lnTo>
                <a:lnTo>
                  <a:pt x="2964" y="328"/>
                </a:lnTo>
                <a:lnTo>
                  <a:pt x="2964" y="330"/>
                </a:lnTo>
                <a:lnTo>
                  <a:pt x="2957" y="327"/>
                </a:lnTo>
                <a:lnTo>
                  <a:pt x="2956" y="328"/>
                </a:lnTo>
                <a:lnTo>
                  <a:pt x="2956" y="334"/>
                </a:lnTo>
                <a:lnTo>
                  <a:pt x="2945" y="330"/>
                </a:lnTo>
                <a:lnTo>
                  <a:pt x="2936" y="333"/>
                </a:lnTo>
                <a:lnTo>
                  <a:pt x="2934" y="335"/>
                </a:lnTo>
                <a:lnTo>
                  <a:pt x="2921" y="337"/>
                </a:lnTo>
                <a:lnTo>
                  <a:pt x="2918" y="340"/>
                </a:lnTo>
                <a:lnTo>
                  <a:pt x="2912" y="356"/>
                </a:lnTo>
                <a:lnTo>
                  <a:pt x="2910" y="356"/>
                </a:lnTo>
                <a:lnTo>
                  <a:pt x="2812" y="356"/>
                </a:lnTo>
                <a:lnTo>
                  <a:pt x="2737" y="356"/>
                </a:lnTo>
                <a:lnTo>
                  <a:pt x="2722" y="356"/>
                </a:lnTo>
                <a:lnTo>
                  <a:pt x="2706" y="371"/>
                </a:lnTo>
                <a:lnTo>
                  <a:pt x="2687" y="382"/>
                </a:lnTo>
                <a:lnTo>
                  <a:pt x="2684" y="387"/>
                </a:lnTo>
                <a:lnTo>
                  <a:pt x="2683" y="388"/>
                </a:lnTo>
                <a:lnTo>
                  <a:pt x="2682" y="394"/>
                </a:lnTo>
                <a:lnTo>
                  <a:pt x="2676" y="404"/>
                </a:lnTo>
                <a:lnTo>
                  <a:pt x="2655" y="418"/>
                </a:lnTo>
                <a:lnTo>
                  <a:pt x="2651" y="423"/>
                </a:lnTo>
                <a:lnTo>
                  <a:pt x="2652" y="428"/>
                </a:lnTo>
                <a:lnTo>
                  <a:pt x="2660" y="428"/>
                </a:lnTo>
                <a:lnTo>
                  <a:pt x="2663" y="431"/>
                </a:lnTo>
                <a:lnTo>
                  <a:pt x="2662" y="436"/>
                </a:lnTo>
                <a:lnTo>
                  <a:pt x="2659" y="439"/>
                </a:lnTo>
                <a:lnTo>
                  <a:pt x="2655" y="437"/>
                </a:lnTo>
                <a:lnTo>
                  <a:pt x="2654" y="440"/>
                </a:lnTo>
                <a:lnTo>
                  <a:pt x="2655" y="442"/>
                </a:lnTo>
                <a:lnTo>
                  <a:pt x="2660" y="448"/>
                </a:lnTo>
                <a:lnTo>
                  <a:pt x="2661" y="458"/>
                </a:lnTo>
                <a:lnTo>
                  <a:pt x="2660" y="466"/>
                </a:lnTo>
                <a:lnTo>
                  <a:pt x="2643" y="468"/>
                </a:lnTo>
                <a:lnTo>
                  <a:pt x="2627" y="480"/>
                </a:lnTo>
                <a:lnTo>
                  <a:pt x="2617" y="484"/>
                </a:lnTo>
                <a:lnTo>
                  <a:pt x="2597" y="484"/>
                </a:lnTo>
                <a:lnTo>
                  <a:pt x="2593" y="483"/>
                </a:lnTo>
                <a:lnTo>
                  <a:pt x="2582" y="486"/>
                </a:lnTo>
                <a:lnTo>
                  <a:pt x="2575" y="480"/>
                </a:lnTo>
                <a:lnTo>
                  <a:pt x="2560" y="477"/>
                </a:lnTo>
                <a:lnTo>
                  <a:pt x="2553" y="477"/>
                </a:lnTo>
                <a:lnTo>
                  <a:pt x="2532" y="479"/>
                </a:lnTo>
                <a:lnTo>
                  <a:pt x="2511" y="484"/>
                </a:lnTo>
                <a:lnTo>
                  <a:pt x="2501" y="489"/>
                </a:lnTo>
                <a:lnTo>
                  <a:pt x="2504" y="499"/>
                </a:lnTo>
                <a:lnTo>
                  <a:pt x="2509" y="506"/>
                </a:lnTo>
                <a:lnTo>
                  <a:pt x="2511" y="518"/>
                </a:lnTo>
                <a:lnTo>
                  <a:pt x="2499" y="531"/>
                </a:lnTo>
                <a:lnTo>
                  <a:pt x="2495" y="536"/>
                </a:lnTo>
                <a:lnTo>
                  <a:pt x="2491" y="538"/>
                </a:lnTo>
                <a:lnTo>
                  <a:pt x="2488" y="539"/>
                </a:lnTo>
                <a:lnTo>
                  <a:pt x="2478" y="549"/>
                </a:lnTo>
                <a:lnTo>
                  <a:pt x="2461" y="560"/>
                </a:lnTo>
                <a:lnTo>
                  <a:pt x="2452" y="566"/>
                </a:lnTo>
                <a:lnTo>
                  <a:pt x="2441" y="568"/>
                </a:lnTo>
                <a:lnTo>
                  <a:pt x="2432" y="575"/>
                </a:lnTo>
                <a:lnTo>
                  <a:pt x="2419" y="582"/>
                </a:lnTo>
                <a:lnTo>
                  <a:pt x="2404" y="585"/>
                </a:lnTo>
                <a:lnTo>
                  <a:pt x="2386" y="593"/>
                </a:lnTo>
                <a:lnTo>
                  <a:pt x="2350" y="614"/>
                </a:lnTo>
                <a:lnTo>
                  <a:pt x="2334" y="614"/>
                </a:lnTo>
                <a:lnTo>
                  <a:pt x="2316" y="620"/>
                </a:lnTo>
                <a:lnTo>
                  <a:pt x="2296" y="618"/>
                </a:lnTo>
                <a:lnTo>
                  <a:pt x="2294" y="614"/>
                </a:lnTo>
                <a:lnTo>
                  <a:pt x="2286" y="614"/>
                </a:lnTo>
                <a:lnTo>
                  <a:pt x="2281" y="613"/>
                </a:lnTo>
                <a:lnTo>
                  <a:pt x="2274" y="607"/>
                </a:lnTo>
                <a:lnTo>
                  <a:pt x="2259" y="602"/>
                </a:lnTo>
                <a:lnTo>
                  <a:pt x="2264" y="595"/>
                </a:lnTo>
                <a:lnTo>
                  <a:pt x="2278" y="581"/>
                </a:lnTo>
                <a:lnTo>
                  <a:pt x="2278" y="570"/>
                </a:lnTo>
                <a:lnTo>
                  <a:pt x="2283" y="558"/>
                </a:lnTo>
                <a:lnTo>
                  <a:pt x="2289" y="553"/>
                </a:lnTo>
                <a:lnTo>
                  <a:pt x="2289" y="545"/>
                </a:lnTo>
                <a:lnTo>
                  <a:pt x="2290" y="541"/>
                </a:lnTo>
                <a:lnTo>
                  <a:pt x="2296" y="534"/>
                </a:lnTo>
                <a:lnTo>
                  <a:pt x="2308" y="534"/>
                </a:lnTo>
                <a:lnTo>
                  <a:pt x="2308" y="534"/>
                </a:lnTo>
                <a:lnTo>
                  <a:pt x="2316" y="507"/>
                </a:lnTo>
                <a:lnTo>
                  <a:pt x="2316" y="500"/>
                </a:lnTo>
                <a:lnTo>
                  <a:pt x="2315" y="502"/>
                </a:lnTo>
                <a:lnTo>
                  <a:pt x="2312" y="496"/>
                </a:lnTo>
                <a:lnTo>
                  <a:pt x="2308" y="489"/>
                </a:lnTo>
                <a:lnTo>
                  <a:pt x="2306" y="467"/>
                </a:lnTo>
                <a:lnTo>
                  <a:pt x="2305" y="456"/>
                </a:lnTo>
                <a:lnTo>
                  <a:pt x="2301" y="445"/>
                </a:lnTo>
                <a:lnTo>
                  <a:pt x="2289" y="425"/>
                </a:lnTo>
                <a:lnTo>
                  <a:pt x="2280" y="426"/>
                </a:lnTo>
                <a:lnTo>
                  <a:pt x="2263" y="434"/>
                </a:lnTo>
                <a:lnTo>
                  <a:pt x="2262" y="435"/>
                </a:lnTo>
                <a:lnTo>
                  <a:pt x="2256" y="451"/>
                </a:lnTo>
                <a:lnTo>
                  <a:pt x="2248" y="456"/>
                </a:lnTo>
                <a:lnTo>
                  <a:pt x="2242" y="458"/>
                </a:lnTo>
                <a:lnTo>
                  <a:pt x="2235" y="456"/>
                </a:lnTo>
                <a:lnTo>
                  <a:pt x="2232" y="451"/>
                </a:lnTo>
                <a:lnTo>
                  <a:pt x="2235" y="442"/>
                </a:lnTo>
                <a:lnTo>
                  <a:pt x="2240" y="432"/>
                </a:lnTo>
                <a:lnTo>
                  <a:pt x="2254" y="421"/>
                </a:lnTo>
                <a:lnTo>
                  <a:pt x="2258" y="412"/>
                </a:lnTo>
                <a:lnTo>
                  <a:pt x="2264" y="404"/>
                </a:lnTo>
                <a:lnTo>
                  <a:pt x="2267" y="398"/>
                </a:lnTo>
                <a:lnTo>
                  <a:pt x="2267" y="388"/>
                </a:lnTo>
                <a:lnTo>
                  <a:pt x="2263" y="367"/>
                </a:lnTo>
                <a:lnTo>
                  <a:pt x="2259" y="360"/>
                </a:lnTo>
                <a:lnTo>
                  <a:pt x="2259" y="353"/>
                </a:lnTo>
                <a:lnTo>
                  <a:pt x="2262" y="349"/>
                </a:lnTo>
                <a:lnTo>
                  <a:pt x="2263" y="348"/>
                </a:lnTo>
                <a:lnTo>
                  <a:pt x="2257" y="334"/>
                </a:lnTo>
                <a:lnTo>
                  <a:pt x="2251" y="328"/>
                </a:lnTo>
                <a:lnTo>
                  <a:pt x="2235" y="323"/>
                </a:lnTo>
                <a:lnTo>
                  <a:pt x="2229" y="318"/>
                </a:lnTo>
                <a:lnTo>
                  <a:pt x="2225" y="316"/>
                </a:lnTo>
                <a:lnTo>
                  <a:pt x="2211" y="306"/>
                </a:lnTo>
                <a:lnTo>
                  <a:pt x="2206" y="303"/>
                </a:lnTo>
                <a:lnTo>
                  <a:pt x="2199" y="305"/>
                </a:lnTo>
                <a:lnTo>
                  <a:pt x="2198" y="302"/>
                </a:lnTo>
                <a:lnTo>
                  <a:pt x="2186" y="299"/>
                </a:lnTo>
                <a:lnTo>
                  <a:pt x="2175" y="300"/>
                </a:lnTo>
                <a:lnTo>
                  <a:pt x="2170" y="307"/>
                </a:lnTo>
                <a:lnTo>
                  <a:pt x="2170" y="312"/>
                </a:lnTo>
                <a:lnTo>
                  <a:pt x="2171" y="318"/>
                </a:lnTo>
                <a:lnTo>
                  <a:pt x="2176" y="324"/>
                </a:lnTo>
                <a:lnTo>
                  <a:pt x="2173" y="327"/>
                </a:lnTo>
                <a:lnTo>
                  <a:pt x="2160" y="333"/>
                </a:lnTo>
                <a:lnTo>
                  <a:pt x="2151" y="334"/>
                </a:lnTo>
                <a:lnTo>
                  <a:pt x="2150" y="349"/>
                </a:lnTo>
                <a:lnTo>
                  <a:pt x="2149" y="360"/>
                </a:lnTo>
                <a:lnTo>
                  <a:pt x="2144" y="361"/>
                </a:lnTo>
                <a:lnTo>
                  <a:pt x="2140" y="367"/>
                </a:lnTo>
                <a:lnTo>
                  <a:pt x="2139" y="364"/>
                </a:lnTo>
                <a:lnTo>
                  <a:pt x="2138" y="351"/>
                </a:lnTo>
                <a:lnTo>
                  <a:pt x="2135" y="345"/>
                </a:lnTo>
                <a:lnTo>
                  <a:pt x="2130" y="349"/>
                </a:lnTo>
                <a:lnTo>
                  <a:pt x="2125" y="355"/>
                </a:lnTo>
                <a:lnTo>
                  <a:pt x="2112" y="362"/>
                </a:lnTo>
                <a:lnTo>
                  <a:pt x="2109" y="372"/>
                </a:lnTo>
                <a:lnTo>
                  <a:pt x="2104" y="378"/>
                </a:lnTo>
                <a:lnTo>
                  <a:pt x="2104" y="389"/>
                </a:lnTo>
                <a:lnTo>
                  <a:pt x="2103" y="396"/>
                </a:lnTo>
                <a:lnTo>
                  <a:pt x="2102" y="408"/>
                </a:lnTo>
                <a:lnTo>
                  <a:pt x="2103" y="412"/>
                </a:lnTo>
                <a:lnTo>
                  <a:pt x="2097" y="416"/>
                </a:lnTo>
                <a:lnTo>
                  <a:pt x="2095" y="435"/>
                </a:lnTo>
                <a:lnTo>
                  <a:pt x="2090" y="457"/>
                </a:lnTo>
                <a:lnTo>
                  <a:pt x="2097" y="480"/>
                </a:lnTo>
                <a:lnTo>
                  <a:pt x="2103" y="490"/>
                </a:lnTo>
                <a:lnTo>
                  <a:pt x="2106" y="499"/>
                </a:lnTo>
                <a:lnTo>
                  <a:pt x="2104" y="533"/>
                </a:lnTo>
                <a:lnTo>
                  <a:pt x="2095" y="559"/>
                </a:lnTo>
                <a:lnTo>
                  <a:pt x="2084" y="580"/>
                </a:lnTo>
                <a:lnTo>
                  <a:pt x="2081" y="588"/>
                </a:lnTo>
                <a:lnTo>
                  <a:pt x="2068" y="597"/>
                </a:lnTo>
                <a:lnTo>
                  <a:pt x="2054" y="606"/>
                </a:lnTo>
                <a:lnTo>
                  <a:pt x="2046" y="606"/>
                </a:lnTo>
                <a:lnTo>
                  <a:pt x="2039" y="602"/>
                </a:lnTo>
                <a:lnTo>
                  <a:pt x="2034" y="601"/>
                </a:lnTo>
                <a:lnTo>
                  <a:pt x="2032" y="595"/>
                </a:lnTo>
                <a:lnTo>
                  <a:pt x="2028" y="582"/>
                </a:lnTo>
                <a:lnTo>
                  <a:pt x="2020" y="560"/>
                </a:lnTo>
                <a:lnTo>
                  <a:pt x="2020" y="545"/>
                </a:lnTo>
                <a:lnTo>
                  <a:pt x="2020" y="533"/>
                </a:lnTo>
                <a:lnTo>
                  <a:pt x="2020" y="525"/>
                </a:lnTo>
                <a:lnTo>
                  <a:pt x="2016" y="506"/>
                </a:lnTo>
                <a:lnTo>
                  <a:pt x="2015" y="490"/>
                </a:lnTo>
                <a:lnTo>
                  <a:pt x="2018" y="477"/>
                </a:lnTo>
                <a:lnTo>
                  <a:pt x="2027" y="456"/>
                </a:lnTo>
                <a:lnTo>
                  <a:pt x="2027" y="442"/>
                </a:lnTo>
                <a:lnTo>
                  <a:pt x="2030" y="432"/>
                </a:lnTo>
                <a:lnTo>
                  <a:pt x="2036" y="413"/>
                </a:lnTo>
                <a:lnTo>
                  <a:pt x="2036" y="404"/>
                </a:lnTo>
                <a:lnTo>
                  <a:pt x="2038" y="391"/>
                </a:lnTo>
                <a:lnTo>
                  <a:pt x="2043" y="378"/>
                </a:lnTo>
                <a:lnTo>
                  <a:pt x="2053" y="362"/>
                </a:lnTo>
                <a:lnTo>
                  <a:pt x="2060" y="344"/>
                </a:lnTo>
                <a:lnTo>
                  <a:pt x="2058" y="334"/>
                </a:lnTo>
                <a:lnTo>
                  <a:pt x="2044" y="350"/>
                </a:lnTo>
                <a:lnTo>
                  <a:pt x="2043" y="359"/>
                </a:lnTo>
                <a:lnTo>
                  <a:pt x="2041" y="367"/>
                </a:lnTo>
                <a:lnTo>
                  <a:pt x="2034" y="369"/>
                </a:lnTo>
                <a:lnTo>
                  <a:pt x="2011" y="389"/>
                </a:lnTo>
                <a:lnTo>
                  <a:pt x="2011" y="385"/>
                </a:lnTo>
                <a:lnTo>
                  <a:pt x="2018" y="369"/>
                </a:lnTo>
                <a:lnTo>
                  <a:pt x="2021" y="364"/>
                </a:lnTo>
                <a:lnTo>
                  <a:pt x="2027" y="359"/>
                </a:lnTo>
                <a:lnTo>
                  <a:pt x="2034" y="346"/>
                </a:lnTo>
                <a:lnTo>
                  <a:pt x="2057" y="308"/>
                </a:lnTo>
                <a:lnTo>
                  <a:pt x="2066" y="296"/>
                </a:lnTo>
                <a:lnTo>
                  <a:pt x="2070" y="297"/>
                </a:lnTo>
                <a:lnTo>
                  <a:pt x="2077" y="294"/>
                </a:lnTo>
                <a:lnTo>
                  <a:pt x="2085" y="287"/>
                </a:lnTo>
                <a:lnTo>
                  <a:pt x="2084" y="307"/>
                </a:lnTo>
                <a:lnTo>
                  <a:pt x="2090" y="306"/>
                </a:lnTo>
                <a:lnTo>
                  <a:pt x="2107" y="287"/>
                </a:lnTo>
                <a:lnTo>
                  <a:pt x="2120" y="284"/>
                </a:lnTo>
                <a:lnTo>
                  <a:pt x="2136" y="281"/>
                </a:lnTo>
                <a:lnTo>
                  <a:pt x="2144" y="273"/>
                </a:lnTo>
                <a:lnTo>
                  <a:pt x="2155" y="270"/>
                </a:lnTo>
                <a:lnTo>
                  <a:pt x="2167" y="274"/>
                </a:lnTo>
                <a:lnTo>
                  <a:pt x="2178" y="279"/>
                </a:lnTo>
                <a:lnTo>
                  <a:pt x="2181" y="281"/>
                </a:lnTo>
                <a:lnTo>
                  <a:pt x="2184" y="286"/>
                </a:lnTo>
                <a:lnTo>
                  <a:pt x="2193" y="286"/>
                </a:lnTo>
                <a:lnTo>
                  <a:pt x="2194" y="279"/>
                </a:lnTo>
                <a:lnTo>
                  <a:pt x="2197" y="275"/>
                </a:lnTo>
                <a:lnTo>
                  <a:pt x="2202" y="278"/>
                </a:lnTo>
                <a:lnTo>
                  <a:pt x="2205" y="284"/>
                </a:lnTo>
                <a:lnTo>
                  <a:pt x="2224" y="279"/>
                </a:lnTo>
                <a:lnTo>
                  <a:pt x="2231" y="279"/>
                </a:lnTo>
                <a:lnTo>
                  <a:pt x="2231" y="278"/>
                </a:lnTo>
                <a:lnTo>
                  <a:pt x="2230" y="275"/>
                </a:lnTo>
                <a:lnTo>
                  <a:pt x="2225" y="272"/>
                </a:lnTo>
                <a:lnTo>
                  <a:pt x="2221" y="267"/>
                </a:lnTo>
                <a:lnTo>
                  <a:pt x="2215" y="263"/>
                </a:lnTo>
                <a:lnTo>
                  <a:pt x="2215" y="252"/>
                </a:lnTo>
                <a:lnTo>
                  <a:pt x="2213" y="246"/>
                </a:lnTo>
                <a:lnTo>
                  <a:pt x="2211" y="242"/>
                </a:lnTo>
                <a:lnTo>
                  <a:pt x="2209" y="238"/>
                </a:lnTo>
                <a:lnTo>
                  <a:pt x="2202" y="238"/>
                </a:lnTo>
                <a:lnTo>
                  <a:pt x="2187" y="240"/>
                </a:lnTo>
                <a:lnTo>
                  <a:pt x="2179" y="238"/>
                </a:lnTo>
                <a:lnTo>
                  <a:pt x="2171" y="233"/>
                </a:lnTo>
                <a:lnTo>
                  <a:pt x="2171" y="222"/>
                </a:lnTo>
                <a:lnTo>
                  <a:pt x="2168" y="216"/>
                </a:lnTo>
                <a:lnTo>
                  <a:pt x="2160" y="216"/>
                </a:lnTo>
                <a:lnTo>
                  <a:pt x="2150" y="221"/>
                </a:lnTo>
                <a:lnTo>
                  <a:pt x="2141" y="224"/>
                </a:lnTo>
                <a:lnTo>
                  <a:pt x="2111" y="222"/>
                </a:lnTo>
                <a:lnTo>
                  <a:pt x="2101" y="229"/>
                </a:lnTo>
                <a:lnTo>
                  <a:pt x="2092" y="232"/>
                </a:lnTo>
                <a:lnTo>
                  <a:pt x="2085" y="240"/>
                </a:lnTo>
                <a:lnTo>
                  <a:pt x="2080" y="242"/>
                </a:lnTo>
                <a:lnTo>
                  <a:pt x="2055" y="237"/>
                </a:lnTo>
                <a:lnTo>
                  <a:pt x="2047" y="238"/>
                </a:lnTo>
                <a:lnTo>
                  <a:pt x="2036" y="227"/>
                </a:lnTo>
                <a:lnTo>
                  <a:pt x="2030" y="217"/>
                </a:lnTo>
                <a:lnTo>
                  <a:pt x="2011" y="208"/>
                </a:lnTo>
                <a:lnTo>
                  <a:pt x="1995" y="210"/>
                </a:lnTo>
                <a:lnTo>
                  <a:pt x="1990" y="209"/>
                </a:lnTo>
                <a:lnTo>
                  <a:pt x="1983" y="216"/>
                </a:lnTo>
                <a:lnTo>
                  <a:pt x="1982" y="213"/>
                </a:lnTo>
                <a:lnTo>
                  <a:pt x="1983" y="200"/>
                </a:lnTo>
                <a:lnTo>
                  <a:pt x="1988" y="194"/>
                </a:lnTo>
                <a:lnTo>
                  <a:pt x="1995" y="190"/>
                </a:lnTo>
                <a:lnTo>
                  <a:pt x="2011" y="171"/>
                </a:lnTo>
                <a:lnTo>
                  <a:pt x="2020" y="165"/>
                </a:lnTo>
                <a:lnTo>
                  <a:pt x="2021" y="160"/>
                </a:lnTo>
                <a:lnTo>
                  <a:pt x="2018" y="159"/>
                </a:lnTo>
                <a:lnTo>
                  <a:pt x="2007" y="160"/>
                </a:lnTo>
                <a:lnTo>
                  <a:pt x="1996" y="163"/>
                </a:lnTo>
                <a:lnTo>
                  <a:pt x="1985" y="170"/>
                </a:lnTo>
                <a:lnTo>
                  <a:pt x="1969" y="179"/>
                </a:lnTo>
                <a:lnTo>
                  <a:pt x="1958" y="193"/>
                </a:lnTo>
                <a:lnTo>
                  <a:pt x="1947" y="199"/>
                </a:lnTo>
                <a:lnTo>
                  <a:pt x="1936" y="208"/>
                </a:lnTo>
                <a:lnTo>
                  <a:pt x="1921" y="211"/>
                </a:lnTo>
                <a:lnTo>
                  <a:pt x="1909" y="215"/>
                </a:lnTo>
                <a:lnTo>
                  <a:pt x="1890" y="229"/>
                </a:lnTo>
                <a:lnTo>
                  <a:pt x="1877" y="230"/>
                </a:lnTo>
                <a:lnTo>
                  <a:pt x="1856" y="227"/>
                </a:lnTo>
                <a:lnTo>
                  <a:pt x="1853" y="232"/>
                </a:lnTo>
                <a:lnTo>
                  <a:pt x="1851" y="230"/>
                </a:lnTo>
                <a:lnTo>
                  <a:pt x="1854" y="219"/>
                </a:lnTo>
                <a:lnTo>
                  <a:pt x="1854" y="209"/>
                </a:lnTo>
                <a:lnTo>
                  <a:pt x="1848" y="203"/>
                </a:lnTo>
                <a:lnTo>
                  <a:pt x="1811" y="226"/>
                </a:lnTo>
                <a:lnTo>
                  <a:pt x="1799" y="229"/>
                </a:lnTo>
                <a:lnTo>
                  <a:pt x="1790" y="227"/>
                </a:lnTo>
                <a:lnTo>
                  <a:pt x="1785" y="221"/>
                </a:lnTo>
                <a:lnTo>
                  <a:pt x="1792" y="213"/>
                </a:lnTo>
                <a:lnTo>
                  <a:pt x="1831" y="179"/>
                </a:lnTo>
                <a:lnTo>
                  <a:pt x="1872" y="145"/>
                </a:lnTo>
                <a:lnTo>
                  <a:pt x="1892" y="138"/>
                </a:lnTo>
                <a:lnTo>
                  <a:pt x="1915" y="118"/>
                </a:lnTo>
                <a:lnTo>
                  <a:pt x="1910" y="118"/>
                </a:lnTo>
                <a:lnTo>
                  <a:pt x="1896" y="111"/>
                </a:lnTo>
                <a:lnTo>
                  <a:pt x="1870" y="111"/>
                </a:lnTo>
                <a:lnTo>
                  <a:pt x="1853" y="103"/>
                </a:lnTo>
                <a:lnTo>
                  <a:pt x="1844" y="104"/>
                </a:lnTo>
                <a:lnTo>
                  <a:pt x="1831" y="111"/>
                </a:lnTo>
                <a:lnTo>
                  <a:pt x="1824" y="112"/>
                </a:lnTo>
                <a:lnTo>
                  <a:pt x="1812" y="106"/>
                </a:lnTo>
                <a:lnTo>
                  <a:pt x="1805" y="96"/>
                </a:lnTo>
                <a:lnTo>
                  <a:pt x="1792" y="92"/>
                </a:lnTo>
                <a:lnTo>
                  <a:pt x="1785" y="86"/>
                </a:lnTo>
                <a:lnTo>
                  <a:pt x="1776" y="84"/>
                </a:lnTo>
                <a:lnTo>
                  <a:pt x="1772" y="81"/>
                </a:lnTo>
                <a:lnTo>
                  <a:pt x="1765" y="74"/>
                </a:lnTo>
                <a:lnTo>
                  <a:pt x="1757" y="68"/>
                </a:lnTo>
                <a:lnTo>
                  <a:pt x="1747" y="64"/>
                </a:lnTo>
                <a:lnTo>
                  <a:pt x="1721" y="63"/>
                </a:lnTo>
                <a:lnTo>
                  <a:pt x="1713" y="68"/>
                </a:lnTo>
                <a:lnTo>
                  <a:pt x="1702" y="68"/>
                </a:lnTo>
                <a:lnTo>
                  <a:pt x="1695" y="66"/>
                </a:lnTo>
                <a:lnTo>
                  <a:pt x="1695" y="64"/>
                </a:lnTo>
                <a:lnTo>
                  <a:pt x="1693" y="63"/>
                </a:lnTo>
                <a:lnTo>
                  <a:pt x="1679" y="59"/>
                </a:lnTo>
                <a:lnTo>
                  <a:pt x="1675" y="55"/>
                </a:lnTo>
                <a:lnTo>
                  <a:pt x="1665" y="58"/>
                </a:lnTo>
                <a:lnTo>
                  <a:pt x="1661" y="58"/>
                </a:lnTo>
                <a:lnTo>
                  <a:pt x="1660" y="55"/>
                </a:lnTo>
                <a:lnTo>
                  <a:pt x="1651" y="57"/>
                </a:lnTo>
                <a:lnTo>
                  <a:pt x="1643" y="34"/>
                </a:lnTo>
                <a:lnTo>
                  <a:pt x="1640" y="33"/>
                </a:lnTo>
                <a:lnTo>
                  <a:pt x="1629" y="1"/>
                </a:lnTo>
                <a:lnTo>
                  <a:pt x="1622" y="0"/>
                </a:lnTo>
                <a:lnTo>
                  <a:pt x="1617" y="0"/>
                </a:lnTo>
                <a:lnTo>
                  <a:pt x="1617" y="36"/>
                </a:lnTo>
                <a:lnTo>
                  <a:pt x="1558" y="36"/>
                </a:lnTo>
                <a:lnTo>
                  <a:pt x="1503" y="36"/>
                </a:lnTo>
                <a:lnTo>
                  <a:pt x="1503" y="36"/>
                </a:lnTo>
                <a:lnTo>
                  <a:pt x="1491" y="36"/>
                </a:lnTo>
                <a:lnTo>
                  <a:pt x="1445" y="36"/>
                </a:lnTo>
                <a:lnTo>
                  <a:pt x="1397" y="36"/>
                </a:lnTo>
                <a:lnTo>
                  <a:pt x="1344" y="36"/>
                </a:lnTo>
                <a:lnTo>
                  <a:pt x="1294" y="36"/>
                </a:lnTo>
                <a:lnTo>
                  <a:pt x="1277" y="36"/>
                </a:lnTo>
                <a:lnTo>
                  <a:pt x="1130" y="36"/>
                </a:lnTo>
                <a:lnTo>
                  <a:pt x="1086" y="36"/>
                </a:lnTo>
                <a:lnTo>
                  <a:pt x="1032" y="36"/>
                </a:lnTo>
                <a:lnTo>
                  <a:pt x="983" y="36"/>
                </a:lnTo>
                <a:lnTo>
                  <a:pt x="936" y="36"/>
                </a:lnTo>
                <a:lnTo>
                  <a:pt x="888" y="36"/>
                </a:lnTo>
                <a:lnTo>
                  <a:pt x="834" y="36"/>
                </a:lnTo>
                <a:lnTo>
                  <a:pt x="802" y="36"/>
                </a:lnTo>
                <a:lnTo>
                  <a:pt x="753" y="34"/>
                </a:lnTo>
                <a:lnTo>
                  <a:pt x="699" y="34"/>
                </a:lnTo>
                <a:lnTo>
                  <a:pt x="649" y="34"/>
                </a:lnTo>
                <a:lnTo>
                  <a:pt x="580" y="34"/>
                </a:lnTo>
                <a:lnTo>
                  <a:pt x="471" y="34"/>
                </a:lnTo>
                <a:lnTo>
                  <a:pt x="418" y="34"/>
                </a:lnTo>
                <a:lnTo>
                  <a:pt x="365" y="34"/>
                </a:lnTo>
                <a:lnTo>
                  <a:pt x="320" y="34"/>
                </a:lnTo>
                <a:lnTo>
                  <a:pt x="270" y="34"/>
                </a:lnTo>
                <a:lnTo>
                  <a:pt x="218" y="34"/>
                </a:lnTo>
                <a:lnTo>
                  <a:pt x="167" y="34"/>
                </a:lnTo>
                <a:lnTo>
                  <a:pt x="105" y="34"/>
                </a:lnTo>
                <a:lnTo>
                  <a:pt x="108" y="43"/>
                </a:lnTo>
                <a:lnTo>
                  <a:pt x="113" y="50"/>
                </a:lnTo>
                <a:lnTo>
                  <a:pt x="121" y="50"/>
                </a:lnTo>
                <a:lnTo>
                  <a:pt x="129" y="53"/>
                </a:lnTo>
                <a:lnTo>
                  <a:pt x="133" y="58"/>
                </a:lnTo>
                <a:lnTo>
                  <a:pt x="132" y="59"/>
                </a:lnTo>
                <a:lnTo>
                  <a:pt x="128" y="57"/>
                </a:lnTo>
                <a:lnTo>
                  <a:pt x="124" y="58"/>
                </a:lnTo>
                <a:lnTo>
                  <a:pt x="124" y="66"/>
                </a:lnTo>
                <a:lnTo>
                  <a:pt x="119" y="74"/>
                </a:lnTo>
                <a:lnTo>
                  <a:pt x="116" y="75"/>
                </a:lnTo>
                <a:lnTo>
                  <a:pt x="116" y="76"/>
                </a:lnTo>
                <a:lnTo>
                  <a:pt x="122" y="81"/>
                </a:lnTo>
                <a:lnTo>
                  <a:pt x="127" y="84"/>
                </a:lnTo>
                <a:lnTo>
                  <a:pt x="128" y="87"/>
                </a:lnTo>
                <a:lnTo>
                  <a:pt x="133" y="103"/>
                </a:lnTo>
                <a:lnTo>
                  <a:pt x="133" y="119"/>
                </a:lnTo>
                <a:lnTo>
                  <a:pt x="132" y="133"/>
                </a:lnTo>
                <a:lnTo>
                  <a:pt x="130" y="133"/>
                </a:lnTo>
                <a:lnTo>
                  <a:pt x="127" y="125"/>
                </a:lnTo>
                <a:lnTo>
                  <a:pt x="124" y="125"/>
                </a:lnTo>
                <a:lnTo>
                  <a:pt x="118" y="127"/>
                </a:lnTo>
                <a:lnTo>
                  <a:pt x="111" y="143"/>
                </a:lnTo>
                <a:lnTo>
                  <a:pt x="101" y="150"/>
                </a:lnTo>
                <a:lnTo>
                  <a:pt x="98" y="155"/>
                </a:lnTo>
                <a:lnTo>
                  <a:pt x="101" y="156"/>
                </a:lnTo>
                <a:lnTo>
                  <a:pt x="101" y="162"/>
                </a:lnTo>
                <a:lnTo>
                  <a:pt x="92" y="162"/>
                </a:lnTo>
                <a:lnTo>
                  <a:pt x="92" y="151"/>
                </a:lnTo>
                <a:lnTo>
                  <a:pt x="101" y="130"/>
                </a:lnTo>
                <a:lnTo>
                  <a:pt x="103" y="127"/>
                </a:lnTo>
                <a:lnTo>
                  <a:pt x="109" y="124"/>
                </a:lnTo>
                <a:lnTo>
                  <a:pt x="111" y="122"/>
                </a:lnTo>
                <a:lnTo>
                  <a:pt x="112" y="112"/>
                </a:lnTo>
                <a:lnTo>
                  <a:pt x="109" y="104"/>
                </a:lnTo>
                <a:lnTo>
                  <a:pt x="98" y="106"/>
                </a:lnTo>
                <a:lnTo>
                  <a:pt x="84" y="100"/>
                </a:lnTo>
                <a:lnTo>
                  <a:pt x="70" y="101"/>
                </a:lnTo>
                <a:lnTo>
                  <a:pt x="58" y="98"/>
                </a:lnTo>
                <a:lnTo>
                  <a:pt x="48" y="98"/>
                </a:lnTo>
                <a:lnTo>
                  <a:pt x="19" y="87"/>
                </a:lnTo>
                <a:lnTo>
                  <a:pt x="9" y="81"/>
                </a:lnTo>
                <a:lnTo>
                  <a:pt x="4" y="86"/>
                </a:lnTo>
                <a:lnTo>
                  <a:pt x="1" y="96"/>
                </a:lnTo>
                <a:lnTo>
                  <a:pt x="0" y="106"/>
                </a:lnTo>
                <a:lnTo>
                  <a:pt x="3" y="113"/>
                </a:lnTo>
                <a:lnTo>
                  <a:pt x="6" y="122"/>
                </a:lnTo>
                <a:lnTo>
                  <a:pt x="15" y="131"/>
                </a:lnTo>
                <a:lnTo>
                  <a:pt x="21" y="147"/>
                </a:lnTo>
                <a:lnTo>
                  <a:pt x="28" y="181"/>
                </a:lnTo>
                <a:lnTo>
                  <a:pt x="32" y="193"/>
                </a:lnTo>
                <a:lnTo>
                  <a:pt x="33" y="194"/>
                </a:lnTo>
                <a:lnTo>
                  <a:pt x="38" y="188"/>
                </a:lnTo>
                <a:lnTo>
                  <a:pt x="42" y="193"/>
                </a:lnTo>
                <a:lnTo>
                  <a:pt x="41" y="199"/>
                </a:lnTo>
                <a:lnTo>
                  <a:pt x="37" y="205"/>
                </a:lnTo>
                <a:lnTo>
                  <a:pt x="37" y="211"/>
                </a:lnTo>
                <a:lnTo>
                  <a:pt x="38" y="215"/>
                </a:lnTo>
                <a:lnTo>
                  <a:pt x="42" y="216"/>
                </a:lnTo>
                <a:lnTo>
                  <a:pt x="46" y="215"/>
                </a:lnTo>
                <a:lnTo>
                  <a:pt x="47" y="217"/>
                </a:lnTo>
                <a:lnTo>
                  <a:pt x="46" y="225"/>
                </a:lnTo>
                <a:lnTo>
                  <a:pt x="47" y="236"/>
                </a:lnTo>
                <a:lnTo>
                  <a:pt x="46" y="240"/>
                </a:lnTo>
                <a:lnTo>
                  <a:pt x="43" y="238"/>
                </a:lnTo>
                <a:lnTo>
                  <a:pt x="42" y="229"/>
                </a:lnTo>
                <a:lnTo>
                  <a:pt x="38" y="225"/>
                </a:lnTo>
                <a:lnTo>
                  <a:pt x="37" y="238"/>
                </a:lnTo>
                <a:lnTo>
                  <a:pt x="39" y="246"/>
                </a:lnTo>
                <a:lnTo>
                  <a:pt x="47" y="252"/>
                </a:lnTo>
                <a:lnTo>
                  <a:pt x="68" y="251"/>
                </a:lnTo>
                <a:lnTo>
                  <a:pt x="74" y="257"/>
                </a:lnTo>
                <a:lnTo>
                  <a:pt x="81" y="260"/>
                </a:lnTo>
                <a:lnTo>
                  <a:pt x="80" y="264"/>
                </a:lnTo>
                <a:lnTo>
                  <a:pt x="68" y="259"/>
                </a:lnTo>
                <a:lnTo>
                  <a:pt x="48" y="262"/>
                </a:lnTo>
                <a:lnTo>
                  <a:pt x="46" y="264"/>
                </a:lnTo>
                <a:lnTo>
                  <a:pt x="44" y="269"/>
                </a:lnTo>
                <a:lnTo>
                  <a:pt x="43" y="285"/>
                </a:lnTo>
                <a:lnTo>
                  <a:pt x="43" y="291"/>
                </a:lnTo>
                <a:lnTo>
                  <a:pt x="47" y="295"/>
                </a:lnTo>
                <a:lnTo>
                  <a:pt x="44" y="301"/>
                </a:lnTo>
                <a:lnTo>
                  <a:pt x="46" y="312"/>
                </a:lnTo>
                <a:lnTo>
                  <a:pt x="42" y="321"/>
                </a:lnTo>
                <a:lnTo>
                  <a:pt x="41" y="353"/>
                </a:lnTo>
                <a:lnTo>
                  <a:pt x="37" y="366"/>
                </a:lnTo>
                <a:lnTo>
                  <a:pt x="38" y="409"/>
                </a:lnTo>
                <a:lnTo>
                  <a:pt x="36" y="419"/>
                </a:lnTo>
                <a:lnTo>
                  <a:pt x="36" y="431"/>
                </a:lnTo>
                <a:lnTo>
                  <a:pt x="30" y="457"/>
                </a:lnTo>
                <a:lnTo>
                  <a:pt x="28" y="464"/>
                </a:lnTo>
                <a:lnTo>
                  <a:pt x="30" y="466"/>
                </a:lnTo>
                <a:lnTo>
                  <a:pt x="31" y="466"/>
                </a:lnTo>
                <a:lnTo>
                  <a:pt x="32" y="474"/>
                </a:lnTo>
                <a:lnTo>
                  <a:pt x="26" y="478"/>
                </a:lnTo>
                <a:lnTo>
                  <a:pt x="20" y="488"/>
                </a:lnTo>
                <a:lnTo>
                  <a:pt x="15" y="515"/>
                </a:lnTo>
                <a:lnTo>
                  <a:pt x="17" y="529"/>
                </a:lnTo>
                <a:lnTo>
                  <a:pt x="20" y="555"/>
                </a:lnTo>
                <a:lnTo>
                  <a:pt x="27" y="576"/>
                </a:lnTo>
                <a:lnTo>
                  <a:pt x="28" y="580"/>
                </a:lnTo>
                <a:lnTo>
                  <a:pt x="31" y="590"/>
                </a:lnTo>
                <a:lnTo>
                  <a:pt x="39" y="624"/>
                </a:lnTo>
                <a:lnTo>
                  <a:pt x="36" y="646"/>
                </a:lnTo>
                <a:lnTo>
                  <a:pt x="36" y="667"/>
                </a:lnTo>
                <a:lnTo>
                  <a:pt x="30" y="678"/>
                </a:lnTo>
                <a:lnTo>
                  <a:pt x="22" y="688"/>
                </a:lnTo>
                <a:lnTo>
                  <a:pt x="22" y="697"/>
                </a:lnTo>
                <a:lnTo>
                  <a:pt x="24" y="701"/>
                </a:lnTo>
                <a:lnTo>
                  <a:pt x="30" y="706"/>
                </a:lnTo>
                <a:lnTo>
                  <a:pt x="54" y="747"/>
                </a:lnTo>
                <a:lnTo>
                  <a:pt x="55" y="752"/>
                </a:lnTo>
                <a:lnTo>
                  <a:pt x="54" y="758"/>
                </a:lnTo>
                <a:lnTo>
                  <a:pt x="54" y="769"/>
                </a:lnTo>
                <a:lnTo>
                  <a:pt x="63" y="806"/>
                </a:lnTo>
                <a:lnTo>
                  <a:pt x="69" y="813"/>
                </a:lnTo>
                <a:lnTo>
                  <a:pt x="78" y="824"/>
                </a:lnTo>
                <a:lnTo>
                  <a:pt x="95" y="841"/>
                </a:lnTo>
                <a:lnTo>
                  <a:pt x="98" y="850"/>
                </a:lnTo>
                <a:lnTo>
                  <a:pt x="98" y="857"/>
                </a:lnTo>
                <a:lnTo>
                  <a:pt x="100" y="862"/>
                </a:lnTo>
                <a:lnTo>
                  <a:pt x="108" y="868"/>
                </a:lnTo>
                <a:lnTo>
                  <a:pt x="114" y="868"/>
                </a:lnTo>
                <a:lnTo>
                  <a:pt x="116" y="872"/>
                </a:lnTo>
                <a:lnTo>
                  <a:pt x="119" y="872"/>
                </a:lnTo>
                <a:lnTo>
                  <a:pt x="122" y="870"/>
                </a:lnTo>
                <a:lnTo>
                  <a:pt x="123" y="868"/>
                </a:lnTo>
                <a:lnTo>
                  <a:pt x="124" y="854"/>
                </a:lnTo>
                <a:lnTo>
                  <a:pt x="138" y="854"/>
                </a:lnTo>
                <a:lnTo>
                  <a:pt x="150" y="859"/>
                </a:lnTo>
                <a:lnTo>
                  <a:pt x="144" y="864"/>
                </a:lnTo>
                <a:lnTo>
                  <a:pt x="138" y="865"/>
                </a:lnTo>
                <a:lnTo>
                  <a:pt x="133" y="870"/>
                </a:lnTo>
                <a:lnTo>
                  <a:pt x="134" y="876"/>
                </a:lnTo>
                <a:lnTo>
                  <a:pt x="144" y="894"/>
                </a:lnTo>
                <a:lnTo>
                  <a:pt x="145" y="899"/>
                </a:lnTo>
                <a:lnTo>
                  <a:pt x="137" y="893"/>
                </a:lnTo>
                <a:lnTo>
                  <a:pt x="130" y="886"/>
                </a:lnTo>
                <a:lnTo>
                  <a:pt x="129" y="881"/>
                </a:lnTo>
                <a:lnTo>
                  <a:pt x="124" y="880"/>
                </a:lnTo>
                <a:lnTo>
                  <a:pt x="123" y="887"/>
                </a:lnTo>
                <a:lnTo>
                  <a:pt x="124" y="894"/>
                </a:lnTo>
                <a:lnTo>
                  <a:pt x="129" y="905"/>
                </a:lnTo>
                <a:lnTo>
                  <a:pt x="133" y="925"/>
                </a:lnTo>
                <a:lnTo>
                  <a:pt x="143" y="934"/>
                </a:lnTo>
                <a:lnTo>
                  <a:pt x="155" y="936"/>
                </a:lnTo>
                <a:lnTo>
                  <a:pt x="161" y="946"/>
                </a:lnTo>
                <a:lnTo>
                  <a:pt x="161" y="958"/>
                </a:lnTo>
                <a:lnTo>
                  <a:pt x="155" y="963"/>
                </a:lnTo>
                <a:lnTo>
                  <a:pt x="155" y="977"/>
                </a:lnTo>
                <a:lnTo>
                  <a:pt x="157" y="980"/>
                </a:lnTo>
                <a:lnTo>
                  <a:pt x="180" y="1004"/>
                </a:lnTo>
                <a:lnTo>
                  <a:pt x="192" y="1023"/>
                </a:lnTo>
                <a:lnTo>
                  <a:pt x="207" y="1038"/>
                </a:lnTo>
                <a:lnTo>
                  <a:pt x="213" y="1042"/>
                </a:lnTo>
                <a:lnTo>
                  <a:pt x="214" y="1053"/>
                </a:lnTo>
                <a:lnTo>
                  <a:pt x="223" y="1056"/>
                </a:lnTo>
                <a:lnTo>
                  <a:pt x="227" y="1064"/>
                </a:lnTo>
                <a:lnTo>
                  <a:pt x="227" y="1066"/>
                </a:lnTo>
                <a:lnTo>
                  <a:pt x="226" y="1072"/>
                </a:lnTo>
                <a:lnTo>
                  <a:pt x="226" y="1081"/>
                </a:lnTo>
                <a:lnTo>
                  <a:pt x="229" y="1096"/>
                </a:lnTo>
                <a:lnTo>
                  <a:pt x="231" y="1099"/>
                </a:lnTo>
                <a:lnTo>
                  <a:pt x="238" y="1102"/>
                </a:lnTo>
                <a:lnTo>
                  <a:pt x="257" y="1104"/>
                </a:lnTo>
                <a:lnTo>
                  <a:pt x="268" y="1110"/>
                </a:lnTo>
                <a:lnTo>
                  <a:pt x="273" y="1108"/>
                </a:lnTo>
                <a:lnTo>
                  <a:pt x="280" y="1109"/>
                </a:lnTo>
                <a:lnTo>
                  <a:pt x="289" y="1114"/>
                </a:lnTo>
                <a:lnTo>
                  <a:pt x="299" y="1118"/>
                </a:lnTo>
                <a:lnTo>
                  <a:pt x="302" y="1124"/>
                </a:lnTo>
                <a:lnTo>
                  <a:pt x="318" y="1130"/>
                </a:lnTo>
                <a:lnTo>
                  <a:pt x="324" y="1134"/>
                </a:lnTo>
                <a:lnTo>
                  <a:pt x="328" y="1137"/>
                </a:lnTo>
                <a:lnTo>
                  <a:pt x="331" y="1131"/>
                </a:lnTo>
                <a:lnTo>
                  <a:pt x="336" y="1131"/>
                </a:lnTo>
                <a:lnTo>
                  <a:pt x="339" y="1134"/>
                </a:lnTo>
                <a:lnTo>
                  <a:pt x="348" y="1141"/>
                </a:lnTo>
                <a:lnTo>
                  <a:pt x="349" y="1151"/>
                </a:lnTo>
                <a:lnTo>
                  <a:pt x="350" y="1153"/>
                </a:lnTo>
                <a:lnTo>
                  <a:pt x="364" y="1155"/>
                </a:lnTo>
                <a:lnTo>
                  <a:pt x="376" y="1161"/>
                </a:lnTo>
                <a:lnTo>
                  <a:pt x="383" y="1167"/>
                </a:lnTo>
                <a:lnTo>
                  <a:pt x="397" y="1183"/>
                </a:lnTo>
                <a:lnTo>
                  <a:pt x="406" y="1192"/>
                </a:lnTo>
                <a:lnTo>
                  <a:pt x="412" y="1201"/>
                </a:lnTo>
                <a:lnTo>
                  <a:pt x="415" y="1227"/>
                </a:lnTo>
                <a:lnTo>
                  <a:pt x="417" y="1233"/>
                </a:lnTo>
                <a:lnTo>
                  <a:pt x="541" y="1223"/>
                </a:lnTo>
                <a:lnTo>
                  <a:pt x="542" y="1230"/>
                </a:lnTo>
                <a:lnTo>
                  <a:pt x="751" y="1307"/>
                </a:lnTo>
                <a:lnTo>
                  <a:pt x="854" y="1307"/>
                </a:lnTo>
                <a:lnTo>
                  <a:pt x="898" y="1307"/>
                </a:lnTo>
                <a:lnTo>
                  <a:pt x="899" y="1277"/>
                </a:lnTo>
                <a:lnTo>
                  <a:pt x="989" y="1276"/>
                </a:lnTo>
                <a:lnTo>
                  <a:pt x="999" y="1282"/>
                </a:lnTo>
                <a:lnTo>
                  <a:pt x="1004" y="1285"/>
                </a:lnTo>
                <a:lnTo>
                  <a:pt x="1011" y="1297"/>
                </a:lnTo>
                <a:lnTo>
                  <a:pt x="1023" y="1303"/>
                </a:lnTo>
                <a:lnTo>
                  <a:pt x="1032" y="1316"/>
                </a:lnTo>
                <a:lnTo>
                  <a:pt x="1052" y="1333"/>
                </a:lnTo>
                <a:lnTo>
                  <a:pt x="1081" y="1352"/>
                </a:lnTo>
                <a:lnTo>
                  <a:pt x="1095" y="1403"/>
                </a:lnTo>
                <a:lnTo>
                  <a:pt x="1109" y="1421"/>
                </a:lnTo>
                <a:lnTo>
                  <a:pt x="1128" y="1437"/>
                </a:lnTo>
                <a:lnTo>
                  <a:pt x="1152" y="1453"/>
                </a:lnTo>
                <a:lnTo>
                  <a:pt x="1176" y="1458"/>
                </a:lnTo>
                <a:lnTo>
                  <a:pt x="1199" y="1411"/>
                </a:lnTo>
                <a:lnTo>
                  <a:pt x="1202" y="1408"/>
                </a:lnTo>
                <a:lnTo>
                  <a:pt x="1213" y="1403"/>
                </a:lnTo>
                <a:lnTo>
                  <a:pt x="1224" y="1406"/>
                </a:lnTo>
                <a:lnTo>
                  <a:pt x="1269" y="1404"/>
                </a:lnTo>
                <a:lnTo>
                  <a:pt x="1277" y="1414"/>
                </a:lnTo>
                <a:lnTo>
                  <a:pt x="1294" y="1430"/>
                </a:lnTo>
                <a:lnTo>
                  <a:pt x="1300" y="1440"/>
                </a:lnTo>
                <a:lnTo>
                  <a:pt x="1311" y="1448"/>
                </a:lnTo>
                <a:lnTo>
                  <a:pt x="1331" y="1494"/>
                </a:lnTo>
                <a:lnTo>
                  <a:pt x="1347" y="1511"/>
                </a:lnTo>
                <a:lnTo>
                  <a:pt x="1355" y="1531"/>
                </a:lnTo>
                <a:lnTo>
                  <a:pt x="1372" y="1542"/>
                </a:lnTo>
                <a:lnTo>
                  <a:pt x="1387" y="1589"/>
                </a:lnTo>
                <a:lnTo>
                  <a:pt x="1404" y="1615"/>
                </a:lnTo>
                <a:lnTo>
                  <a:pt x="1421" y="1626"/>
                </a:lnTo>
                <a:lnTo>
                  <a:pt x="1435" y="1628"/>
                </a:lnTo>
                <a:lnTo>
                  <a:pt x="1450" y="1636"/>
                </a:lnTo>
                <a:lnTo>
                  <a:pt x="1477" y="1639"/>
                </a:lnTo>
                <a:lnTo>
                  <a:pt x="1495" y="1647"/>
                </a:lnTo>
                <a:lnTo>
                  <a:pt x="1512" y="1648"/>
                </a:lnTo>
                <a:lnTo>
                  <a:pt x="1514" y="1647"/>
                </a:lnTo>
                <a:lnTo>
                  <a:pt x="1509" y="1644"/>
                </a:lnTo>
                <a:lnTo>
                  <a:pt x="1505" y="1632"/>
                </a:lnTo>
                <a:lnTo>
                  <a:pt x="1503" y="1625"/>
                </a:lnTo>
                <a:lnTo>
                  <a:pt x="1501" y="1624"/>
                </a:lnTo>
                <a:lnTo>
                  <a:pt x="1495" y="1598"/>
                </a:lnTo>
                <a:lnTo>
                  <a:pt x="1494" y="1588"/>
                </a:lnTo>
                <a:lnTo>
                  <a:pt x="1499" y="1585"/>
                </a:lnTo>
                <a:lnTo>
                  <a:pt x="1499" y="1572"/>
                </a:lnTo>
                <a:lnTo>
                  <a:pt x="1498" y="1571"/>
                </a:lnTo>
                <a:lnTo>
                  <a:pt x="1491" y="1570"/>
                </a:lnTo>
                <a:lnTo>
                  <a:pt x="1489" y="1567"/>
                </a:lnTo>
                <a:lnTo>
                  <a:pt x="1490" y="1564"/>
                </a:lnTo>
                <a:lnTo>
                  <a:pt x="1498" y="1564"/>
                </a:lnTo>
                <a:lnTo>
                  <a:pt x="1500" y="1566"/>
                </a:lnTo>
                <a:lnTo>
                  <a:pt x="1505" y="1564"/>
                </a:lnTo>
                <a:lnTo>
                  <a:pt x="1506" y="1556"/>
                </a:lnTo>
                <a:lnTo>
                  <a:pt x="1506" y="1543"/>
                </a:lnTo>
                <a:lnTo>
                  <a:pt x="1501" y="1533"/>
                </a:lnTo>
                <a:lnTo>
                  <a:pt x="1516" y="1531"/>
                </a:lnTo>
                <a:lnTo>
                  <a:pt x="1521" y="1521"/>
                </a:lnTo>
                <a:lnTo>
                  <a:pt x="1520" y="1518"/>
                </a:lnTo>
                <a:lnTo>
                  <a:pt x="1515" y="1519"/>
                </a:lnTo>
                <a:lnTo>
                  <a:pt x="1515" y="1515"/>
                </a:lnTo>
                <a:lnTo>
                  <a:pt x="1525" y="1508"/>
                </a:lnTo>
                <a:lnTo>
                  <a:pt x="1528" y="1510"/>
                </a:lnTo>
                <a:lnTo>
                  <a:pt x="1533" y="1502"/>
                </a:lnTo>
                <a:lnTo>
                  <a:pt x="1534" y="1500"/>
                </a:lnTo>
                <a:lnTo>
                  <a:pt x="1537" y="1496"/>
                </a:lnTo>
                <a:lnTo>
                  <a:pt x="1547" y="1496"/>
                </a:lnTo>
                <a:lnTo>
                  <a:pt x="1550" y="1494"/>
                </a:lnTo>
                <a:lnTo>
                  <a:pt x="1552" y="1489"/>
                </a:lnTo>
                <a:lnTo>
                  <a:pt x="1546" y="1485"/>
                </a:lnTo>
                <a:lnTo>
                  <a:pt x="1546" y="1480"/>
                </a:lnTo>
                <a:lnTo>
                  <a:pt x="1547" y="1476"/>
                </a:lnTo>
                <a:lnTo>
                  <a:pt x="1552" y="1479"/>
                </a:lnTo>
                <a:lnTo>
                  <a:pt x="1555" y="1481"/>
                </a:lnTo>
                <a:lnTo>
                  <a:pt x="1557" y="1481"/>
                </a:lnTo>
                <a:lnTo>
                  <a:pt x="1557" y="1476"/>
                </a:lnTo>
                <a:lnTo>
                  <a:pt x="1558" y="1475"/>
                </a:lnTo>
                <a:lnTo>
                  <a:pt x="1559" y="1476"/>
                </a:lnTo>
                <a:lnTo>
                  <a:pt x="1563" y="1480"/>
                </a:lnTo>
                <a:lnTo>
                  <a:pt x="1564" y="1480"/>
                </a:lnTo>
                <a:lnTo>
                  <a:pt x="1566" y="1479"/>
                </a:lnTo>
                <a:lnTo>
                  <a:pt x="1569" y="1475"/>
                </a:lnTo>
                <a:lnTo>
                  <a:pt x="1570" y="1474"/>
                </a:lnTo>
                <a:lnTo>
                  <a:pt x="1571" y="1483"/>
                </a:lnTo>
                <a:lnTo>
                  <a:pt x="1587" y="1476"/>
                </a:lnTo>
                <a:lnTo>
                  <a:pt x="1590" y="1478"/>
                </a:lnTo>
                <a:lnTo>
                  <a:pt x="1590" y="1479"/>
                </a:lnTo>
                <a:lnTo>
                  <a:pt x="1585" y="1481"/>
                </a:lnTo>
                <a:lnTo>
                  <a:pt x="1575" y="1485"/>
                </a:lnTo>
                <a:lnTo>
                  <a:pt x="1566" y="1489"/>
                </a:lnTo>
                <a:lnTo>
                  <a:pt x="1565" y="1492"/>
                </a:lnTo>
                <a:lnTo>
                  <a:pt x="1568" y="1492"/>
                </a:lnTo>
                <a:lnTo>
                  <a:pt x="1584" y="1486"/>
                </a:lnTo>
                <a:lnTo>
                  <a:pt x="1598" y="1479"/>
                </a:lnTo>
                <a:lnTo>
                  <a:pt x="1606" y="1473"/>
                </a:lnTo>
                <a:lnTo>
                  <a:pt x="1619" y="1463"/>
                </a:lnTo>
                <a:lnTo>
                  <a:pt x="1622" y="1459"/>
                </a:lnTo>
                <a:lnTo>
                  <a:pt x="1628" y="1443"/>
                </a:lnTo>
                <a:lnTo>
                  <a:pt x="1629" y="1410"/>
                </a:lnTo>
                <a:lnTo>
                  <a:pt x="1632" y="1408"/>
                </a:lnTo>
                <a:lnTo>
                  <a:pt x="1635" y="1406"/>
                </a:lnTo>
                <a:lnTo>
                  <a:pt x="1638" y="1406"/>
                </a:lnTo>
                <a:lnTo>
                  <a:pt x="1638" y="1419"/>
                </a:lnTo>
                <a:lnTo>
                  <a:pt x="1645" y="1419"/>
                </a:lnTo>
                <a:lnTo>
                  <a:pt x="1643" y="1422"/>
                </a:lnTo>
                <a:lnTo>
                  <a:pt x="1636" y="1425"/>
                </a:lnTo>
                <a:lnTo>
                  <a:pt x="1639" y="1426"/>
                </a:lnTo>
                <a:lnTo>
                  <a:pt x="1659" y="1419"/>
                </a:lnTo>
                <a:lnTo>
                  <a:pt x="1671" y="1411"/>
                </a:lnTo>
                <a:lnTo>
                  <a:pt x="1688" y="1411"/>
                </a:lnTo>
                <a:lnTo>
                  <a:pt x="1719" y="1406"/>
                </a:lnTo>
                <a:lnTo>
                  <a:pt x="1740" y="1413"/>
                </a:lnTo>
                <a:lnTo>
                  <a:pt x="1751" y="1418"/>
                </a:lnTo>
                <a:lnTo>
                  <a:pt x="1763" y="1420"/>
                </a:lnTo>
                <a:lnTo>
                  <a:pt x="1775" y="1420"/>
                </a:lnTo>
                <a:lnTo>
                  <a:pt x="1781" y="1414"/>
                </a:lnTo>
                <a:lnTo>
                  <a:pt x="1781" y="1409"/>
                </a:lnTo>
                <a:lnTo>
                  <a:pt x="1784" y="1405"/>
                </a:lnTo>
                <a:lnTo>
                  <a:pt x="1794" y="1405"/>
                </a:lnTo>
                <a:lnTo>
                  <a:pt x="1810" y="1414"/>
                </a:lnTo>
                <a:lnTo>
                  <a:pt x="1816" y="1421"/>
                </a:lnTo>
                <a:lnTo>
                  <a:pt x="1822" y="1422"/>
                </a:lnTo>
                <a:lnTo>
                  <a:pt x="1833" y="1440"/>
                </a:lnTo>
                <a:lnTo>
                  <a:pt x="1845" y="1440"/>
                </a:lnTo>
                <a:lnTo>
                  <a:pt x="1848" y="1442"/>
                </a:lnTo>
                <a:lnTo>
                  <a:pt x="1856" y="1445"/>
                </a:lnTo>
                <a:lnTo>
                  <a:pt x="1864" y="1441"/>
                </a:lnTo>
                <a:lnTo>
                  <a:pt x="1870" y="1445"/>
                </a:lnTo>
                <a:lnTo>
                  <a:pt x="1875" y="1442"/>
                </a:lnTo>
                <a:lnTo>
                  <a:pt x="1880" y="1442"/>
                </a:lnTo>
                <a:lnTo>
                  <a:pt x="1890" y="1445"/>
                </a:lnTo>
                <a:lnTo>
                  <a:pt x="1897" y="1436"/>
                </a:lnTo>
                <a:lnTo>
                  <a:pt x="1898" y="1433"/>
                </a:lnTo>
                <a:lnTo>
                  <a:pt x="1897" y="1429"/>
                </a:lnTo>
                <a:lnTo>
                  <a:pt x="1899" y="1427"/>
                </a:lnTo>
                <a:lnTo>
                  <a:pt x="1904" y="1427"/>
                </a:lnTo>
                <a:lnTo>
                  <a:pt x="1912" y="1435"/>
                </a:lnTo>
                <a:lnTo>
                  <a:pt x="1923" y="1440"/>
                </a:lnTo>
                <a:lnTo>
                  <a:pt x="1934" y="1453"/>
                </a:lnTo>
                <a:lnTo>
                  <a:pt x="1937" y="1452"/>
                </a:lnTo>
                <a:lnTo>
                  <a:pt x="1945" y="1449"/>
                </a:lnTo>
                <a:lnTo>
                  <a:pt x="1946" y="1445"/>
                </a:lnTo>
                <a:lnTo>
                  <a:pt x="1941" y="1438"/>
                </a:lnTo>
                <a:lnTo>
                  <a:pt x="1925" y="1430"/>
                </a:lnTo>
                <a:lnTo>
                  <a:pt x="1918" y="1420"/>
                </a:lnTo>
                <a:lnTo>
                  <a:pt x="1918" y="1418"/>
                </a:lnTo>
                <a:lnTo>
                  <a:pt x="1923" y="1410"/>
                </a:lnTo>
                <a:lnTo>
                  <a:pt x="1934" y="1402"/>
                </a:lnTo>
                <a:lnTo>
                  <a:pt x="1936" y="1387"/>
                </a:lnTo>
                <a:lnTo>
                  <a:pt x="1934" y="1386"/>
                </a:lnTo>
                <a:lnTo>
                  <a:pt x="1933" y="1384"/>
                </a:lnTo>
                <a:lnTo>
                  <a:pt x="1920" y="1389"/>
                </a:lnTo>
                <a:lnTo>
                  <a:pt x="1914" y="1395"/>
                </a:lnTo>
                <a:lnTo>
                  <a:pt x="1910" y="1394"/>
                </a:lnTo>
                <a:lnTo>
                  <a:pt x="1908" y="1383"/>
                </a:lnTo>
                <a:lnTo>
                  <a:pt x="1905" y="1382"/>
                </a:lnTo>
                <a:lnTo>
                  <a:pt x="1902" y="1383"/>
                </a:lnTo>
                <a:lnTo>
                  <a:pt x="1893" y="1388"/>
                </a:lnTo>
                <a:lnTo>
                  <a:pt x="1883" y="1389"/>
                </a:lnTo>
                <a:lnTo>
                  <a:pt x="1876" y="1382"/>
                </a:lnTo>
                <a:lnTo>
                  <a:pt x="1878" y="1371"/>
                </a:lnTo>
                <a:lnTo>
                  <a:pt x="1891" y="1367"/>
                </a:lnTo>
                <a:lnTo>
                  <a:pt x="1905" y="1375"/>
                </a:lnTo>
                <a:lnTo>
                  <a:pt x="1921" y="1377"/>
                </a:lnTo>
                <a:lnTo>
                  <a:pt x="1934" y="1371"/>
                </a:lnTo>
                <a:lnTo>
                  <a:pt x="1942" y="1373"/>
                </a:lnTo>
                <a:lnTo>
                  <a:pt x="1953" y="1366"/>
                </a:lnTo>
                <a:lnTo>
                  <a:pt x="1987" y="1368"/>
                </a:lnTo>
                <a:lnTo>
                  <a:pt x="1995" y="1370"/>
                </a:lnTo>
                <a:lnTo>
                  <a:pt x="1999" y="1367"/>
                </a:lnTo>
                <a:lnTo>
                  <a:pt x="2007" y="1334"/>
                </a:lnTo>
                <a:lnTo>
                  <a:pt x="2010" y="1341"/>
                </a:lnTo>
                <a:lnTo>
                  <a:pt x="2010" y="1350"/>
                </a:lnTo>
                <a:lnTo>
                  <a:pt x="2012" y="1363"/>
                </a:lnTo>
                <a:lnTo>
                  <a:pt x="2012" y="1367"/>
                </a:lnTo>
                <a:lnTo>
                  <a:pt x="2010" y="1373"/>
                </a:lnTo>
                <a:lnTo>
                  <a:pt x="2011" y="1377"/>
                </a:lnTo>
                <a:lnTo>
                  <a:pt x="2020" y="1376"/>
                </a:lnTo>
                <a:lnTo>
                  <a:pt x="2041" y="1370"/>
                </a:lnTo>
                <a:lnTo>
                  <a:pt x="2049" y="1361"/>
                </a:lnTo>
                <a:lnTo>
                  <a:pt x="2054" y="1361"/>
                </a:lnTo>
                <a:lnTo>
                  <a:pt x="2059" y="1356"/>
                </a:lnTo>
                <a:lnTo>
                  <a:pt x="2061" y="1356"/>
                </a:lnTo>
                <a:lnTo>
                  <a:pt x="2061" y="1359"/>
                </a:lnTo>
                <a:lnTo>
                  <a:pt x="2058" y="1366"/>
                </a:lnTo>
                <a:lnTo>
                  <a:pt x="2065" y="1366"/>
                </a:lnTo>
                <a:lnTo>
                  <a:pt x="2087" y="1361"/>
                </a:lnTo>
                <a:lnTo>
                  <a:pt x="2098" y="1361"/>
                </a:lnTo>
                <a:lnTo>
                  <a:pt x="2103" y="1362"/>
                </a:lnTo>
                <a:lnTo>
                  <a:pt x="2102" y="1366"/>
                </a:lnTo>
                <a:lnTo>
                  <a:pt x="2100" y="1367"/>
                </a:lnTo>
                <a:lnTo>
                  <a:pt x="2100" y="1370"/>
                </a:lnTo>
                <a:lnTo>
                  <a:pt x="2107" y="1373"/>
                </a:lnTo>
                <a:lnTo>
                  <a:pt x="2117" y="1377"/>
                </a:lnTo>
                <a:lnTo>
                  <a:pt x="2143" y="1392"/>
                </a:lnTo>
                <a:lnTo>
                  <a:pt x="2147" y="1397"/>
                </a:lnTo>
                <a:lnTo>
                  <a:pt x="2152" y="1406"/>
                </a:lnTo>
                <a:lnTo>
                  <a:pt x="2157" y="1410"/>
                </a:lnTo>
                <a:lnTo>
                  <a:pt x="2171" y="1406"/>
                </a:lnTo>
                <a:lnTo>
                  <a:pt x="2186" y="1404"/>
                </a:lnTo>
                <a:lnTo>
                  <a:pt x="2199" y="1397"/>
                </a:lnTo>
                <a:lnTo>
                  <a:pt x="2205" y="1397"/>
                </a:lnTo>
                <a:lnTo>
                  <a:pt x="2206" y="1397"/>
                </a:lnTo>
                <a:lnTo>
                  <a:pt x="2208" y="1390"/>
                </a:lnTo>
                <a:lnTo>
                  <a:pt x="2213" y="1387"/>
                </a:lnTo>
                <a:lnTo>
                  <a:pt x="2221" y="1387"/>
                </a:lnTo>
                <a:lnTo>
                  <a:pt x="2226" y="1387"/>
                </a:lnTo>
                <a:lnTo>
                  <a:pt x="2236" y="1390"/>
                </a:lnTo>
                <a:lnTo>
                  <a:pt x="2243" y="1398"/>
                </a:lnTo>
                <a:lnTo>
                  <a:pt x="2253" y="1409"/>
                </a:lnTo>
                <a:lnTo>
                  <a:pt x="2258" y="1411"/>
                </a:lnTo>
                <a:lnTo>
                  <a:pt x="2259" y="1421"/>
                </a:lnTo>
                <a:lnTo>
                  <a:pt x="2264" y="1424"/>
                </a:lnTo>
                <a:lnTo>
                  <a:pt x="2274" y="1437"/>
                </a:lnTo>
                <a:lnTo>
                  <a:pt x="2280" y="1441"/>
                </a:lnTo>
                <a:lnTo>
                  <a:pt x="2292" y="1446"/>
                </a:lnTo>
                <a:lnTo>
                  <a:pt x="2295" y="1449"/>
                </a:lnTo>
                <a:lnTo>
                  <a:pt x="2296" y="1457"/>
                </a:lnTo>
                <a:lnTo>
                  <a:pt x="2297" y="1476"/>
                </a:lnTo>
                <a:lnTo>
                  <a:pt x="2292" y="1511"/>
                </a:lnTo>
                <a:lnTo>
                  <a:pt x="2292" y="1517"/>
                </a:lnTo>
                <a:lnTo>
                  <a:pt x="2295" y="1527"/>
                </a:lnTo>
                <a:lnTo>
                  <a:pt x="2295" y="1528"/>
                </a:lnTo>
                <a:lnTo>
                  <a:pt x="2300" y="1528"/>
                </a:lnTo>
                <a:lnTo>
                  <a:pt x="2301" y="1518"/>
                </a:lnTo>
                <a:lnTo>
                  <a:pt x="2305" y="1521"/>
                </a:lnTo>
                <a:lnTo>
                  <a:pt x="2308" y="1524"/>
                </a:lnTo>
                <a:lnTo>
                  <a:pt x="2305" y="1537"/>
                </a:lnTo>
                <a:lnTo>
                  <a:pt x="2303" y="1545"/>
                </a:lnTo>
                <a:lnTo>
                  <a:pt x="2305" y="1556"/>
                </a:lnTo>
                <a:lnTo>
                  <a:pt x="2310" y="1566"/>
                </a:lnTo>
                <a:lnTo>
                  <a:pt x="2323" y="1587"/>
                </a:lnTo>
                <a:lnTo>
                  <a:pt x="2326" y="1587"/>
                </a:lnTo>
                <a:lnTo>
                  <a:pt x="2333" y="1585"/>
                </a:lnTo>
                <a:lnTo>
                  <a:pt x="2335" y="1602"/>
                </a:lnTo>
                <a:lnTo>
                  <a:pt x="2340" y="1601"/>
                </a:lnTo>
                <a:lnTo>
                  <a:pt x="2340" y="1601"/>
                </a:lnTo>
                <a:lnTo>
                  <a:pt x="2338" y="1605"/>
                </a:lnTo>
                <a:lnTo>
                  <a:pt x="2337" y="1609"/>
                </a:lnTo>
                <a:lnTo>
                  <a:pt x="2345" y="1623"/>
                </a:lnTo>
                <a:lnTo>
                  <a:pt x="2349" y="1635"/>
                </a:lnTo>
                <a:lnTo>
                  <a:pt x="2353" y="1641"/>
                </a:lnTo>
                <a:lnTo>
                  <a:pt x="2358" y="1647"/>
                </a:lnTo>
                <a:lnTo>
                  <a:pt x="2366" y="1647"/>
                </a:lnTo>
                <a:lnTo>
                  <a:pt x="2371" y="1653"/>
                </a:lnTo>
                <a:lnTo>
                  <a:pt x="2381" y="1674"/>
                </a:lnTo>
                <a:lnTo>
                  <a:pt x="2381" y="1688"/>
                </a:lnTo>
                <a:lnTo>
                  <a:pt x="2382" y="1690"/>
                </a:lnTo>
                <a:lnTo>
                  <a:pt x="2386" y="1693"/>
                </a:lnTo>
                <a:lnTo>
                  <a:pt x="2399" y="1693"/>
                </a:lnTo>
                <a:lnTo>
                  <a:pt x="2409" y="1690"/>
                </a:lnTo>
                <a:lnTo>
                  <a:pt x="2421" y="1684"/>
                </a:lnTo>
                <a:lnTo>
                  <a:pt x="2429" y="1688"/>
                </a:lnTo>
                <a:lnTo>
                  <a:pt x="2432" y="1680"/>
                </a:lnTo>
                <a:lnTo>
                  <a:pt x="2429" y="1677"/>
                </a:lnTo>
                <a:lnTo>
                  <a:pt x="2434" y="1657"/>
                </a:lnTo>
                <a:lnTo>
                  <a:pt x="2440" y="1636"/>
                </a:lnTo>
                <a:lnTo>
                  <a:pt x="2442" y="1617"/>
                </a:lnTo>
                <a:lnTo>
                  <a:pt x="2440" y="1597"/>
                </a:lnTo>
                <a:lnTo>
                  <a:pt x="2441" y="1583"/>
                </a:lnTo>
                <a:lnTo>
                  <a:pt x="2424" y="1539"/>
                </a:lnTo>
                <a:lnTo>
                  <a:pt x="2414" y="1522"/>
                </a:lnTo>
                <a:lnTo>
                  <a:pt x="2412" y="1508"/>
                </a:lnTo>
                <a:lnTo>
                  <a:pt x="2414" y="1492"/>
                </a:lnTo>
                <a:lnTo>
                  <a:pt x="2412" y="1483"/>
                </a:lnTo>
                <a:lnTo>
                  <a:pt x="2404" y="1469"/>
                </a:lnTo>
                <a:lnTo>
                  <a:pt x="2387" y="1441"/>
                </a:lnTo>
                <a:lnTo>
                  <a:pt x="2374" y="1400"/>
                </a:lnTo>
                <a:lnTo>
                  <a:pt x="2362" y="1354"/>
                </a:lnTo>
                <a:lnTo>
                  <a:pt x="2365" y="1348"/>
                </a:lnTo>
                <a:lnTo>
                  <a:pt x="2365" y="1332"/>
                </a:lnTo>
                <a:lnTo>
                  <a:pt x="2371" y="1322"/>
                </a:lnTo>
                <a:lnTo>
                  <a:pt x="2374" y="1311"/>
                </a:lnTo>
                <a:lnTo>
                  <a:pt x="2377" y="1302"/>
                </a:lnTo>
                <a:lnTo>
                  <a:pt x="2389" y="1274"/>
                </a:lnTo>
                <a:lnTo>
                  <a:pt x="2396" y="1264"/>
                </a:lnTo>
                <a:lnTo>
                  <a:pt x="2398" y="1264"/>
                </a:lnTo>
                <a:lnTo>
                  <a:pt x="2398" y="1259"/>
                </a:lnTo>
                <a:lnTo>
                  <a:pt x="2399" y="1257"/>
                </a:lnTo>
                <a:lnTo>
                  <a:pt x="2408" y="1252"/>
                </a:lnTo>
                <a:lnTo>
                  <a:pt x="2413" y="1252"/>
                </a:lnTo>
                <a:lnTo>
                  <a:pt x="2417" y="1247"/>
                </a:lnTo>
                <a:lnTo>
                  <a:pt x="2414" y="1242"/>
                </a:lnTo>
                <a:lnTo>
                  <a:pt x="2409" y="1234"/>
                </a:lnTo>
                <a:lnTo>
                  <a:pt x="2409" y="1232"/>
                </a:lnTo>
                <a:lnTo>
                  <a:pt x="2409" y="1230"/>
                </a:lnTo>
                <a:lnTo>
                  <a:pt x="2425" y="1228"/>
                </a:lnTo>
                <a:lnTo>
                  <a:pt x="2441" y="1230"/>
                </a:lnTo>
                <a:lnTo>
                  <a:pt x="2446" y="1228"/>
                </a:lnTo>
                <a:lnTo>
                  <a:pt x="2468" y="1210"/>
                </a:lnTo>
                <a:lnTo>
                  <a:pt x="2471" y="1210"/>
                </a:lnTo>
                <a:lnTo>
                  <a:pt x="2475" y="1206"/>
                </a:lnTo>
                <a:lnTo>
                  <a:pt x="2478" y="1199"/>
                </a:lnTo>
                <a:lnTo>
                  <a:pt x="2487" y="1196"/>
                </a:lnTo>
                <a:lnTo>
                  <a:pt x="2493" y="1192"/>
                </a:lnTo>
                <a:lnTo>
                  <a:pt x="2495" y="1185"/>
                </a:lnTo>
                <a:lnTo>
                  <a:pt x="2493" y="1179"/>
                </a:lnTo>
                <a:lnTo>
                  <a:pt x="2499" y="1174"/>
                </a:lnTo>
                <a:lnTo>
                  <a:pt x="2505" y="1163"/>
                </a:lnTo>
                <a:lnTo>
                  <a:pt x="2512" y="1156"/>
                </a:lnTo>
                <a:lnTo>
                  <a:pt x="2526" y="1150"/>
                </a:lnTo>
                <a:lnTo>
                  <a:pt x="2527" y="1145"/>
                </a:lnTo>
                <a:lnTo>
                  <a:pt x="2533" y="1144"/>
                </a:lnTo>
                <a:lnTo>
                  <a:pt x="2550" y="1141"/>
                </a:lnTo>
                <a:lnTo>
                  <a:pt x="2569" y="1133"/>
                </a:lnTo>
                <a:lnTo>
                  <a:pt x="2571" y="1126"/>
                </a:lnTo>
                <a:lnTo>
                  <a:pt x="2574" y="1123"/>
                </a:lnTo>
                <a:lnTo>
                  <a:pt x="2579" y="1118"/>
                </a:lnTo>
                <a:lnTo>
                  <a:pt x="2585" y="1109"/>
                </a:lnTo>
                <a:lnTo>
                  <a:pt x="2592" y="1103"/>
                </a:lnTo>
                <a:lnTo>
                  <a:pt x="2611" y="1094"/>
                </a:lnTo>
                <a:lnTo>
                  <a:pt x="2631" y="1093"/>
                </a:lnTo>
                <a:lnTo>
                  <a:pt x="2646" y="1083"/>
                </a:lnTo>
                <a:lnTo>
                  <a:pt x="2649" y="1079"/>
                </a:lnTo>
                <a:lnTo>
                  <a:pt x="2649" y="1071"/>
                </a:lnTo>
                <a:lnTo>
                  <a:pt x="2640" y="1069"/>
                </a:lnTo>
                <a:lnTo>
                  <a:pt x="2635" y="1071"/>
                </a:lnTo>
                <a:lnTo>
                  <a:pt x="2634" y="1074"/>
                </a:lnTo>
                <a:lnTo>
                  <a:pt x="2634" y="1071"/>
                </a:lnTo>
                <a:lnTo>
                  <a:pt x="2634" y="1065"/>
                </a:lnTo>
                <a:lnTo>
                  <a:pt x="2639" y="1061"/>
                </a:lnTo>
                <a:lnTo>
                  <a:pt x="2640" y="1056"/>
                </a:lnTo>
                <a:lnTo>
                  <a:pt x="2645" y="1053"/>
                </a:lnTo>
                <a:lnTo>
                  <a:pt x="2641" y="1048"/>
                </a:lnTo>
                <a:lnTo>
                  <a:pt x="2625" y="1042"/>
                </a:lnTo>
                <a:lnTo>
                  <a:pt x="2639" y="1042"/>
                </a:lnTo>
                <a:lnTo>
                  <a:pt x="2645" y="1037"/>
                </a:lnTo>
                <a:lnTo>
                  <a:pt x="2647" y="1043"/>
                </a:lnTo>
                <a:lnTo>
                  <a:pt x="2651" y="1043"/>
                </a:lnTo>
                <a:lnTo>
                  <a:pt x="2655" y="1048"/>
                </a:lnTo>
                <a:lnTo>
                  <a:pt x="2665" y="1048"/>
                </a:lnTo>
                <a:lnTo>
                  <a:pt x="2671" y="1044"/>
                </a:lnTo>
                <a:lnTo>
                  <a:pt x="2679" y="1032"/>
                </a:lnTo>
                <a:lnTo>
                  <a:pt x="2686" y="1028"/>
                </a:lnTo>
                <a:lnTo>
                  <a:pt x="2686" y="1020"/>
                </a:lnTo>
                <a:lnTo>
                  <a:pt x="2684" y="1013"/>
                </a:lnTo>
                <a:lnTo>
                  <a:pt x="2679" y="1007"/>
                </a:lnTo>
                <a:lnTo>
                  <a:pt x="2674" y="1012"/>
                </a:lnTo>
                <a:lnTo>
                  <a:pt x="2670" y="1023"/>
                </a:lnTo>
                <a:lnTo>
                  <a:pt x="2670" y="1023"/>
                </a:lnTo>
                <a:lnTo>
                  <a:pt x="2667" y="1018"/>
                </a:lnTo>
                <a:lnTo>
                  <a:pt x="2666" y="1006"/>
                </a:lnTo>
                <a:lnTo>
                  <a:pt x="2641" y="1010"/>
                </a:lnTo>
                <a:lnTo>
                  <a:pt x="2635" y="1008"/>
                </a:lnTo>
                <a:lnTo>
                  <a:pt x="2634" y="1001"/>
                </a:lnTo>
                <a:lnTo>
                  <a:pt x="2634" y="986"/>
                </a:lnTo>
                <a:lnTo>
                  <a:pt x="2635" y="984"/>
                </a:lnTo>
                <a:lnTo>
                  <a:pt x="2639" y="997"/>
                </a:lnTo>
                <a:lnTo>
                  <a:pt x="2643" y="1000"/>
                </a:lnTo>
                <a:lnTo>
                  <a:pt x="2647" y="1000"/>
                </a:lnTo>
                <a:lnTo>
                  <a:pt x="2662" y="991"/>
                </a:lnTo>
                <a:lnTo>
                  <a:pt x="2666" y="993"/>
                </a:lnTo>
                <a:lnTo>
                  <a:pt x="2666" y="989"/>
                </a:lnTo>
                <a:lnTo>
                  <a:pt x="2672" y="991"/>
                </a:lnTo>
                <a:lnTo>
                  <a:pt x="2678" y="991"/>
                </a:lnTo>
                <a:lnTo>
                  <a:pt x="2682" y="999"/>
                </a:lnTo>
                <a:lnTo>
                  <a:pt x="2682" y="997"/>
                </a:lnTo>
                <a:lnTo>
                  <a:pt x="2679" y="990"/>
                </a:lnTo>
                <a:lnTo>
                  <a:pt x="2677" y="984"/>
                </a:lnTo>
                <a:lnTo>
                  <a:pt x="2674" y="975"/>
                </a:lnTo>
                <a:lnTo>
                  <a:pt x="2673" y="973"/>
                </a:lnTo>
                <a:lnTo>
                  <a:pt x="2676" y="957"/>
                </a:lnTo>
                <a:lnTo>
                  <a:pt x="2674" y="943"/>
                </a:lnTo>
                <a:lnTo>
                  <a:pt x="2657" y="938"/>
                </a:lnTo>
                <a:lnTo>
                  <a:pt x="2655" y="940"/>
                </a:lnTo>
                <a:lnTo>
                  <a:pt x="2654" y="942"/>
                </a:lnTo>
                <a:lnTo>
                  <a:pt x="2647" y="940"/>
                </a:lnTo>
                <a:lnTo>
                  <a:pt x="2643" y="936"/>
                </a:lnTo>
                <a:lnTo>
                  <a:pt x="2643" y="931"/>
                </a:lnTo>
                <a:lnTo>
                  <a:pt x="2652" y="931"/>
                </a:lnTo>
                <a:lnTo>
                  <a:pt x="2657" y="929"/>
                </a:lnTo>
                <a:lnTo>
                  <a:pt x="2656" y="925"/>
                </a:lnTo>
                <a:lnTo>
                  <a:pt x="2651" y="923"/>
                </a:lnTo>
                <a:lnTo>
                  <a:pt x="2649" y="916"/>
                </a:lnTo>
                <a:lnTo>
                  <a:pt x="2649" y="913"/>
                </a:lnTo>
                <a:lnTo>
                  <a:pt x="2654" y="910"/>
                </a:lnTo>
                <a:lnTo>
                  <a:pt x="2657" y="910"/>
                </a:lnTo>
                <a:lnTo>
                  <a:pt x="2654" y="903"/>
                </a:lnTo>
                <a:lnTo>
                  <a:pt x="2649" y="899"/>
                </a:lnTo>
                <a:lnTo>
                  <a:pt x="2647" y="892"/>
                </a:lnTo>
                <a:lnTo>
                  <a:pt x="2647" y="891"/>
                </a:lnTo>
                <a:lnTo>
                  <a:pt x="2651" y="889"/>
                </a:lnTo>
                <a:lnTo>
                  <a:pt x="2654" y="877"/>
                </a:lnTo>
                <a:lnTo>
                  <a:pt x="2654" y="871"/>
                </a:lnTo>
                <a:lnTo>
                  <a:pt x="2647" y="864"/>
                </a:lnTo>
                <a:lnTo>
                  <a:pt x="2635" y="857"/>
                </a:lnTo>
                <a:lnTo>
                  <a:pt x="2625" y="855"/>
                </a:lnTo>
                <a:lnTo>
                  <a:pt x="2616" y="846"/>
                </a:lnTo>
                <a:lnTo>
                  <a:pt x="2598" y="838"/>
                </a:lnTo>
                <a:lnTo>
                  <a:pt x="2597" y="835"/>
                </a:lnTo>
                <a:lnTo>
                  <a:pt x="2597" y="832"/>
                </a:lnTo>
                <a:lnTo>
                  <a:pt x="2600" y="825"/>
                </a:lnTo>
                <a:lnTo>
                  <a:pt x="2604" y="824"/>
                </a:lnTo>
                <a:lnTo>
                  <a:pt x="2604" y="827"/>
                </a:lnTo>
                <a:lnTo>
                  <a:pt x="2601" y="833"/>
                </a:lnTo>
                <a:lnTo>
                  <a:pt x="2603" y="835"/>
                </a:lnTo>
                <a:lnTo>
                  <a:pt x="2611" y="837"/>
                </a:lnTo>
                <a:lnTo>
                  <a:pt x="2622" y="843"/>
                </a:lnTo>
                <a:lnTo>
                  <a:pt x="2628" y="843"/>
                </a:lnTo>
                <a:lnTo>
                  <a:pt x="2631" y="846"/>
                </a:lnTo>
                <a:lnTo>
                  <a:pt x="2639" y="849"/>
                </a:lnTo>
                <a:lnTo>
                  <a:pt x="2644" y="854"/>
                </a:lnTo>
                <a:lnTo>
                  <a:pt x="2651" y="857"/>
                </a:lnTo>
                <a:lnTo>
                  <a:pt x="2646" y="841"/>
                </a:lnTo>
                <a:lnTo>
                  <a:pt x="2640" y="835"/>
                </a:lnTo>
                <a:lnTo>
                  <a:pt x="2645" y="834"/>
                </a:lnTo>
                <a:lnTo>
                  <a:pt x="2645" y="833"/>
                </a:lnTo>
                <a:lnTo>
                  <a:pt x="2643" y="828"/>
                </a:lnTo>
                <a:lnTo>
                  <a:pt x="2641" y="816"/>
                </a:lnTo>
                <a:lnTo>
                  <a:pt x="2644" y="790"/>
                </a:lnTo>
                <a:lnTo>
                  <a:pt x="2641" y="781"/>
                </a:lnTo>
                <a:lnTo>
                  <a:pt x="2649" y="778"/>
                </a:lnTo>
                <a:lnTo>
                  <a:pt x="2662" y="767"/>
                </a:lnTo>
                <a:lnTo>
                  <a:pt x="2666" y="760"/>
                </a:lnTo>
                <a:lnTo>
                  <a:pt x="2668" y="755"/>
                </a:lnTo>
                <a:lnTo>
                  <a:pt x="2671" y="755"/>
                </a:lnTo>
                <a:lnTo>
                  <a:pt x="2673" y="758"/>
                </a:lnTo>
                <a:lnTo>
                  <a:pt x="2674" y="760"/>
                </a:lnTo>
                <a:lnTo>
                  <a:pt x="2672" y="767"/>
                </a:lnTo>
                <a:lnTo>
                  <a:pt x="2670" y="770"/>
                </a:lnTo>
                <a:lnTo>
                  <a:pt x="2665" y="773"/>
                </a:lnTo>
                <a:lnTo>
                  <a:pt x="2661" y="778"/>
                </a:lnTo>
                <a:lnTo>
                  <a:pt x="2661" y="782"/>
                </a:lnTo>
                <a:lnTo>
                  <a:pt x="2663" y="789"/>
                </a:lnTo>
                <a:lnTo>
                  <a:pt x="2662" y="792"/>
                </a:lnTo>
                <a:lnTo>
                  <a:pt x="2655" y="801"/>
                </a:lnTo>
                <a:lnTo>
                  <a:pt x="2656" y="803"/>
                </a:lnTo>
                <a:lnTo>
                  <a:pt x="2662" y="803"/>
                </a:lnTo>
                <a:lnTo>
                  <a:pt x="2663" y="806"/>
                </a:lnTo>
                <a:lnTo>
                  <a:pt x="2663" y="812"/>
                </a:lnTo>
                <a:lnTo>
                  <a:pt x="2663" y="821"/>
                </a:lnTo>
                <a:lnTo>
                  <a:pt x="2660" y="823"/>
                </a:lnTo>
                <a:lnTo>
                  <a:pt x="2657" y="827"/>
                </a:lnTo>
                <a:lnTo>
                  <a:pt x="2656" y="832"/>
                </a:lnTo>
                <a:lnTo>
                  <a:pt x="2657" y="838"/>
                </a:lnTo>
                <a:lnTo>
                  <a:pt x="2663" y="845"/>
                </a:lnTo>
                <a:lnTo>
                  <a:pt x="2672" y="846"/>
                </a:lnTo>
                <a:lnTo>
                  <a:pt x="2676" y="848"/>
                </a:lnTo>
                <a:lnTo>
                  <a:pt x="2681" y="859"/>
                </a:lnTo>
                <a:lnTo>
                  <a:pt x="2682" y="865"/>
                </a:lnTo>
                <a:lnTo>
                  <a:pt x="2683" y="867"/>
                </a:lnTo>
                <a:lnTo>
                  <a:pt x="2688" y="870"/>
                </a:lnTo>
                <a:lnTo>
                  <a:pt x="2687" y="876"/>
                </a:lnTo>
                <a:lnTo>
                  <a:pt x="2682" y="877"/>
                </a:lnTo>
                <a:lnTo>
                  <a:pt x="2679" y="881"/>
                </a:lnTo>
                <a:lnTo>
                  <a:pt x="2671" y="903"/>
                </a:lnTo>
                <a:lnTo>
                  <a:pt x="2671" y="911"/>
                </a:lnTo>
                <a:lnTo>
                  <a:pt x="2672" y="923"/>
                </a:lnTo>
                <a:lnTo>
                  <a:pt x="2674" y="925"/>
                </a:lnTo>
                <a:lnTo>
                  <a:pt x="2679" y="924"/>
                </a:lnTo>
                <a:lnTo>
                  <a:pt x="2683" y="921"/>
                </a:lnTo>
                <a:lnTo>
                  <a:pt x="2686" y="916"/>
                </a:lnTo>
                <a:lnTo>
                  <a:pt x="2693" y="892"/>
                </a:lnTo>
                <a:lnTo>
                  <a:pt x="2709" y="862"/>
                </a:lnTo>
                <a:lnTo>
                  <a:pt x="2709" y="854"/>
                </a:lnTo>
                <a:lnTo>
                  <a:pt x="2717" y="843"/>
                </a:lnTo>
                <a:lnTo>
                  <a:pt x="2720" y="834"/>
                </a:lnTo>
                <a:lnTo>
                  <a:pt x="2722" y="828"/>
                </a:lnTo>
                <a:lnTo>
                  <a:pt x="2717" y="811"/>
                </a:lnTo>
                <a:lnTo>
                  <a:pt x="2708" y="796"/>
                </a:lnTo>
                <a:lnTo>
                  <a:pt x="2694" y="771"/>
                </a:lnTo>
                <a:lnTo>
                  <a:pt x="2692" y="763"/>
                </a:lnTo>
                <a:lnTo>
                  <a:pt x="2694" y="757"/>
                </a:lnTo>
                <a:lnTo>
                  <a:pt x="2700" y="764"/>
                </a:lnTo>
                <a:lnTo>
                  <a:pt x="2708" y="773"/>
                </a:lnTo>
                <a:lnTo>
                  <a:pt x="2715" y="775"/>
                </a:lnTo>
                <a:lnTo>
                  <a:pt x="2721" y="780"/>
                </a:lnTo>
                <a:lnTo>
                  <a:pt x="2732" y="781"/>
                </a:lnTo>
                <a:lnTo>
                  <a:pt x="2731" y="795"/>
                </a:lnTo>
                <a:lnTo>
                  <a:pt x="2732" y="797"/>
                </a:lnTo>
                <a:lnTo>
                  <a:pt x="2740" y="790"/>
                </a:lnTo>
                <a:lnTo>
                  <a:pt x="2751" y="773"/>
                </a:lnTo>
                <a:lnTo>
                  <a:pt x="2758" y="765"/>
                </a:lnTo>
                <a:lnTo>
                  <a:pt x="2762" y="759"/>
                </a:lnTo>
                <a:lnTo>
                  <a:pt x="2762" y="754"/>
                </a:lnTo>
                <a:lnTo>
                  <a:pt x="2767" y="752"/>
                </a:lnTo>
                <a:lnTo>
                  <a:pt x="2769" y="749"/>
                </a:lnTo>
                <a:lnTo>
                  <a:pt x="2773" y="730"/>
                </a:lnTo>
                <a:lnTo>
                  <a:pt x="2774" y="727"/>
                </a:lnTo>
                <a:lnTo>
                  <a:pt x="2776" y="728"/>
                </a:lnTo>
                <a:lnTo>
                  <a:pt x="2779" y="727"/>
                </a:lnTo>
                <a:lnTo>
                  <a:pt x="2783" y="712"/>
                </a:lnTo>
                <a:lnTo>
                  <a:pt x="2784" y="708"/>
                </a:lnTo>
                <a:lnTo>
                  <a:pt x="2781" y="703"/>
                </a:lnTo>
                <a:lnTo>
                  <a:pt x="2776" y="697"/>
                </a:lnTo>
                <a:lnTo>
                  <a:pt x="2769" y="693"/>
                </a:lnTo>
                <a:lnTo>
                  <a:pt x="2769" y="690"/>
                </a:lnTo>
                <a:lnTo>
                  <a:pt x="2769" y="687"/>
                </a:lnTo>
                <a:lnTo>
                  <a:pt x="2773" y="678"/>
                </a:lnTo>
                <a:lnTo>
                  <a:pt x="2775" y="674"/>
                </a:lnTo>
                <a:lnTo>
                  <a:pt x="2785" y="662"/>
                </a:lnTo>
                <a:lnTo>
                  <a:pt x="2790" y="662"/>
                </a:lnTo>
                <a:lnTo>
                  <a:pt x="2796" y="652"/>
                </a:lnTo>
                <a:lnTo>
                  <a:pt x="2807" y="650"/>
                </a:lnTo>
                <a:lnTo>
                  <a:pt x="2819" y="644"/>
                </a:lnTo>
                <a:lnTo>
                  <a:pt x="2830" y="641"/>
                </a:lnTo>
                <a:lnTo>
                  <a:pt x="2835" y="635"/>
                </a:lnTo>
                <a:lnTo>
                  <a:pt x="2843" y="631"/>
                </a:lnTo>
                <a:lnTo>
                  <a:pt x="2856" y="634"/>
                </a:lnTo>
                <a:lnTo>
                  <a:pt x="2869" y="631"/>
                </a:lnTo>
                <a:lnTo>
                  <a:pt x="2894" y="630"/>
                </a:lnTo>
                <a:lnTo>
                  <a:pt x="2913" y="625"/>
                </a:lnTo>
                <a:lnTo>
                  <a:pt x="2918" y="623"/>
                </a:lnTo>
                <a:lnTo>
                  <a:pt x="2923" y="619"/>
                </a:lnTo>
                <a:lnTo>
                  <a:pt x="2929" y="604"/>
                </a:lnTo>
                <a:lnTo>
                  <a:pt x="2931" y="602"/>
                </a:lnTo>
                <a:lnTo>
                  <a:pt x="2936" y="604"/>
                </a:lnTo>
                <a:lnTo>
                  <a:pt x="2937" y="614"/>
                </a:lnTo>
                <a:lnTo>
                  <a:pt x="2941" y="614"/>
                </a:lnTo>
                <a:lnTo>
                  <a:pt x="2948" y="613"/>
                </a:lnTo>
                <a:lnTo>
                  <a:pt x="2963" y="604"/>
                </a:lnTo>
                <a:lnTo>
                  <a:pt x="2967" y="604"/>
                </a:lnTo>
                <a:lnTo>
                  <a:pt x="2969" y="612"/>
                </a:lnTo>
                <a:lnTo>
                  <a:pt x="2974" y="613"/>
                </a:lnTo>
                <a:lnTo>
                  <a:pt x="2987" y="608"/>
                </a:lnTo>
                <a:lnTo>
                  <a:pt x="2993" y="609"/>
                </a:lnTo>
                <a:lnTo>
                  <a:pt x="3004" y="602"/>
                </a:lnTo>
                <a:lnTo>
                  <a:pt x="3006" y="599"/>
                </a:lnTo>
                <a:lnTo>
                  <a:pt x="3004" y="586"/>
                </a:lnTo>
                <a:lnTo>
                  <a:pt x="3002" y="583"/>
                </a:lnTo>
                <a:lnTo>
                  <a:pt x="3000" y="583"/>
                </a:lnTo>
                <a:lnTo>
                  <a:pt x="3000" y="596"/>
                </a:lnTo>
                <a:lnTo>
                  <a:pt x="2999" y="599"/>
                </a:lnTo>
                <a:lnTo>
                  <a:pt x="2991" y="602"/>
                </a:lnTo>
                <a:lnTo>
                  <a:pt x="2982" y="599"/>
                </a:lnTo>
                <a:lnTo>
                  <a:pt x="2972" y="593"/>
                </a:lnTo>
                <a:lnTo>
                  <a:pt x="2967" y="582"/>
                </a:lnTo>
                <a:lnTo>
                  <a:pt x="2963" y="580"/>
                </a:lnTo>
                <a:lnTo>
                  <a:pt x="2962" y="569"/>
                </a:lnTo>
                <a:lnTo>
                  <a:pt x="2957" y="564"/>
                </a:lnTo>
                <a:lnTo>
                  <a:pt x="2948" y="559"/>
                </a:lnTo>
                <a:lnTo>
                  <a:pt x="2947" y="558"/>
                </a:lnTo>
                <a:lnTo>
                  <a:pt x="2947" y="552"/>
                </a:lnTo>
                <a:lnTo>
                  <a:pt x="2950" y="548"/>
                </a:lnTo>
                <a:lnTo>
                  <a:pt x="2953" y="547"/>
                </a:lnTo>
                <a:lnTo>
                  <a:pt x="2957" y="538"/>
                </a:lnTo>
                <a:lnTo>
                  <a:pt x="2962" y="536"/>
                </a:lnTo>
                <a:lnTo>
                  <a:pt x="2957" y="528"/>
                </a:lnTo>
                <a:lnTo>
                  <a:pt x="2951" y="515"/>
                </a:lnTo>
                <a:lnTo>
                  <a:pt x="2956" y="500"/>
                </a:lnTo>
                <a:lnTo>
                  <a:pt x="2971" y="488"/>
                </a:lnTo>
                <a:lnTo>
                  <a:pt x="2982" y="470"/>
                </a:lnTo>
                <a:lnTo>
                  <a:pt x="2987" y="466"/>
                </a:lnTo>
                <a:lnTo>
                  <a:pt x="2989" y="455"/>
                </a:lnTo>
                <a:lnTo>
                  <a:pt x="2996" y="446"/>
                </a:lnTo>
                <a:lnTo>
                  <a:pt x="3005" y="442"/>
                </a:lnTo>
                <a:lnTo>
                  <a:pt x="3009" y="443"/>
                </a:lnTo>
                <a:lnTo>
                  <a:pt x="3011" y="451"/>
                </a:lnTo>
                <a:lnTo>
                  <a:pt x="3014" y="451"/>
                </a:lnTo>
                <a:lnTo>
                  <a:pt x="3017" y="447"/>
                </a:lnTo>
                <a:lnTo>
                  <a:pt x="3020" y="437"/>
                </a:lnTo>
                <a:lnTo>
                  <a:pt x="3022" y="437"/>
                </a:lnTo>
                <a:lnTo>
                  <a:pt x="3025" y="441"/>
                </a:lnTo>
                <a:lnTo>
                  <a:pt x="3027" y="441"/>
                </a:lnTo>
                <a:lnTo>
                  <a:pt x="3032" y="440"/>
                </a:lnTo>
                <a:lnTo>
                  <a:pt x="3036" y="432"/>
                </a:lnTo>
                <a:lnTo>
                  <a:pt x="3039" y="429"/>
                </a:lnTo>
                <a:lnTo>
                  <a:pt x="3045" y="431"/>
                </a:lnTo>
                <a:lnTo>
                  <a:pt x="3048" y="430"/>
                </a:lnTo>
                <a:lnTo>
                  <a:pt x="3053" y="421"/>
                </a:lnTo>
                <a:lnTo>
                  <a:pt x="3054" y="414"/>
                </a:lnTo>
                <a:lnTo>
                  <a:pt x="3058" y="408"/>
                </a:lnTo>
                <a:lnTo>
                  <a:pt x="3059" y="398"/>
                </a:lnTo>
                <a:lnTo>
                  <a:pt x="3065" y="393"/>
                </a:lnTo>
                <a:lnTo>
                  <a:pt x="3068" y="392"/>
                </a:lnTo>
                <a:lnTo>
                  <a:pt x="3070" y="393"/>
                </a:lnTo>
                <a:lnTo>
                  <a:pt x="3071" y="400"/>
                </a:lnTo>
                <a:lnTo>
                  <a:pt x="3072" y="405"/>
                </a:lnTo>
                <a:lnTo>
                  <a:pt x="3077" y="407"/>
                </a:lnTo>
                <a:lnTo>
                  <a:pt x="3082" y="404"/>
                </a:lnTo>
                <a:lnTo>
                  <a:pt x="3092" y="412"/>
                </a:lnTo>
                <a:lnTo>
                  <a:pt x="3097" y="410"/>
                </a:lnTo>
                <a:lnTo>
                  <a:pt x="3100" y="405"/>
                </a:lnTo>
                <a:lnTo>
                  <a:pt x="3107" y="399"/>
                </a:lnTo>
                <a:lnTo>
                  <a:pt x="3112" y="399"/>
                </a:lnTo>
                <a:lnTo>
                  <a:pt x="3118" y="396"/>
                </a:lnTo>
                <a:lnTo>
                  <a:pt x="3120" y="389"/>
                </a:lnTo>
                <a:lnTo>
                  <a:pt x="3133" y="388"/>
                </a:lnTo>
                <a:lnTo>
                  <a:pt x="3136" y="387"/>
                </a:lnTo>
                <a:lnTo>
                  <a:pt x="3141" y="383"/>
                </a:lnTo>
                <a:lnTo>
                  <a:pt x="3147" y="383"/>
                </a:lnTo>
                <a:lnTo>
                  <a:pt x="3151" y="380"/>
                </a:lnTo>
                <a:lnTo>
                  <a:pt x="3158" y="380"/>
                </a:lnTo>
                <a:lnTo>
                  <a:pt x="3165" y="375"/>
                </a:lnTo>
                <a:lnTo>
                  <a:pt x="3166" y="370"/>
                </a:lnTo>
                <a:lnTo>
                  <a:pt x="3165" y="365"/>
                </a:lnTo>
                <a:close/>
              </a:path>
            </a:pathLst>
          </a:custGeom>
          <a:solidFill>
            <a:schemeClr val="bg1">
              <a:lumMod val="75000"/>
            </a:schemeClr>
          </a:solidFill>
          <a:ln w="6350" cap="flat" cmpd="sng">
            <a:noFill/>
            <a:prstDash val="solid"/>
            <a:round/>
            <a:headEnd type="none" w="med" len="med"/>
            <a:tailEnd type="none" w="med" len="med"/>
          </a:ln>
          <a:effectLst/>
        </p:spPr>
        <p:txBody>
          <a:bodyPr/>
          <a:lstStyle/>
          <a:p>
            <a:endParaRPr lang="en-US" sz="2400" dirty="0">
              <a:solidFill>
                <a:srgbClr val="5C5C5C"/>
              </a:solidFill>
              <a:cs typeface="+mn-ea"/>
              <a:sym typeface="+mn-lt"/>
            </a:endParaRPr>
          </a:p>
        </p:txBody>
      </p:sp>
      <p:sp>
        <p:nvSpPr>
          <p:cNvPr id="111" name="Freeform 238"/>
          <p:cNvSpPr>
            <a:spLocks noChangeAspect="1"/>
          </p:cNvSpPr>
          <p:nvPr/>
        </p:nvSpPr>
        <p:spPr bwMode="gray">
          <a:xfrm>
            <a:off x="6758977" y="4022284"/>
            <a:ext cx="1886887" cy="1763995"/>
          </a:xfrm>
          <a:custGeom>
            <a:avLst/>
            <a:gdLst/>
            <a:ahLst/>
            <a:cxnLst>
              <a:cxn ang="0">
                <a:pos x="84" y="47"/>
              </a:cxn>
              <a:cxn ang="0">
                <a:pos x="97" y="77"/>
              </a:cxn>
              <a:cxn ang="0">
                <a:pos x="73" y="133"/>
              </a:cxn>
              <a:cxn ang="0">
                <a:pos x="98" y="176"/>
              </a:cxn>
              <a:cxn ang="0">
                <a:pos x="126" y="148"/>
              </a:cxn>
              <a:cxn ang="0">
                <a:pos x="108" y="74"/>
              </a:cxn>
              <a:cxn ang="0">
                <a:pos x="196" y="42"/>
              </a:cxn>
              <a:cxn ang="0">
                <a:pos x="169" y="27"/>
              </a:cxn>
              <a:cxn ang="0">
                <a:pos x="191" y="2"/>
              </a:cxn>
              <a:cxn ang="0">
                <a:pos x="243" y="46"/>
              </a:cxn>
              <a:cxn ang="0">
                <a:pos x="285" y="88"/>
              </a:cxn>
              <a:cxn ang="0">
                <a:pos x="366" y="88"/>
              </a:cxn>
              <a:cxn ang="0">
                <a:pos x="411" y="106"/>
              </a:cxn>
              <a:cxn ang="0">
                <a:pos x="495" y="99"/>
              </a:cxn>
              <a:cxn ang="0">
                <a:pos x="499" y="88"/>
              </a:cxn>
              <a:cxn ang="0">
                <a:pos x="621" y="86"/>
              </a:cxn>
              <a:cxn ang="0">
                <a:pos x="573" y="95"/>
              </a:cxn>
              <a:cxn ang="0">
                <a:pos x="593" y="117"/>
              </a:cxn>
              <a:cxn ang="0">
                <a:pos x="663" y="150"/>
              </a:cxn>
              <a:cxn ang="0">
                <a:pos x="689" y="197"/>
              </a:cxn>
              <a:cxn ang="0">
                <a:pos x="695" y="211"/>
              </a:cxn>
              <a:cxn ang="0">
                <a:pos x="737" y="209"/>
              </a:cxn>
              <a:cxn ang="0">
                <a:pos x="728" y="231"/>
              </a:cxn>
              <a:cxn ang="0">
                <a:pos x="689" y="252"/>
              </a:cxn>
              <a:cxn ang="0">
                <a:pos x="702" y="279"/>
              </a:cxn>
              <a:cxn ang="0">
                <a:pos x="673" y="321"/>
              </a:cxn>
              <a:cxn ang="0">
                <a:pos x="674" y="359"/>
              </a:cxn>
              <a:cxn ang="0">
                <a:pos x="699" y="401"/>
              </a:cxn>
              <a:cxn ang="0">
                <a:pos x="646" y="432"/>
              </a:cxn>
              <a:cxn ang="0">
                <a:pos x="568" y="459"/>
              </a:cxn>
              <a:cxn ang="0">
                <a:pos x="474" y="437"/>
              </a:cxn>
              <a:cxn ang="0">
                <a:pos x="497" y="467"/>
              </a:cxn>
              <a:cxn ang="0">
                <a:pos x="501" y="524"/>
              </a:cxn>
              <a:cxn ang="0">
                <a:pos x="546" y="550"/>
              </a:cxn>
              <a:cxn ang="0">
                <a:pos x="518" y="565"/>
              </a:cxn>
              <a:cxn ang="0">
                <a:pos x="486" y="593"/>
              </a:cxn>
              <a:cxn ang="0">
                <a:pos x="452" y="607"/>
              </a:cxn>
              <a:cxn ang="0">
                <a:pos x="402" y="631"/>
              </a:cxn>
              <a:cxn ang="0">
                <a:pos x="361" y="612"/>
              </a:cxn>
              <a:cxn ang="0">
                <a:pos x="321" y="532"/>
              </a:cxn>
              <a:cxn ang="0">
                <a:pos x="328" y="492"/>
              </a:cxn>
              <a:cxn ang="0">
                <a:pos x="315" y="459"/>
              </a:cxn>
              <a:cxn ang="0">
                <a:pos x="299" y="419"/>
              </a:cxn>
              <a:cxn ang="0">
                <a:pos x="314" y="357"/>
              </a:cxn>
              <a:cxn ang="0">
                <a:pos x="314" y="330"/>
              </a:cxn>
              <a:cxn ang="0">
                <a:pos x="253" y="337"/>
              </a:cxn>
              <a:cxn ang="0">
                <a:pos x="217" y="338"/>
              </a:cxn>
              <a:cxn ang="0">
                <a:pos x="169" y="289"/>
              </a:cxn>
              <a:cxn ang="0">
                <a:pos x="90" y="287"/>
              </a:cxn>
              <a:cxn ang="0">
                <a:pos x="52" y="229"/>
              </a:cxn>
              <a:cxn ang="0">
                <a:pos x="31" y="196"/>
              </a:cxn>
              <a:cxn ang="0">
                <a:pos x="14" y="140"/>
              </a:cxn>
              <a:cxn ang="0">
                <a:pos x="79" y="29"/>
              </a:cxn>
            </a:cxnLst>
            <a:rect l="0" t="0" r="r" b="b"/>
            <a:pathLst>
              <a:path w="743" h="631">
                <a:moveTo>
                  <a:pt x="109" y="21"/>
                </a:moveTo>
                <a:lnTo>
                  <a:pt x="99" y="29"/>
                </a:lnTo>
                <a:lnTo>
                  <a:pt x="88" y="31"/>
                </a:lnTo>
                <a:lnTo>
                  <a:pt x="82" y="35"/>
                </a:lnTo>
                <a:lnTo>
                  <a:pt x="82" y="39"/>
                </a:lnTo>
                <a:lnTo>
                  <a:pt x="84" y="47"/>
                </a:lnTo>
                <a:lnTo>
                  <a:pt x="87" y="56"/>
                </a:lnTo>
                <a:lnTo>
                  <a:pt x="94" y="66"/>
                </a:lnTo>
                <a:lnTo>
                  <a:pt x="95" y="69"/>
                </a:lnTo>
                <a:lnTo>
                  <a:pt x="93" y="72"/>
                </a:lnTo>
                <a:lnTo>
                  <a:pt x="93" y="73"/>
                </a:lnTo>
                <a:lnTo>
                  <a:pt x="97" y="77"/>
                </a:lnTo>
                <a:lnTo>
                  <a:pt x="97" y="83"/>
                </a:lnTo>
                <a:lnTo>
                  <a:pt x="93" y="95"/>
                </a:lnTo>
                <a:lnTo>
                  <a:pt x="78" y="109"/>
                </a:lnTo>
                <a:lnTo>
                  <a:pt x="76" y="111"/>
                </a:lnTo>
                <a:lnTo>
                  <a:pt x="73" y="118"/>
                </a:lnTo>
                <a:lnTo>
                  <a:pt x="73" y="133"/>
                </a:lnTo>
                <a:lnTo>
                  <a:pt x="74" y="140"/>
                </a:lnTo>
                <a:lnTo>
                  <a:pt x="78" y="145"/>
                </a:lnTo>
                <a:lnTo>
                  <a:pt x="87" y="152"/>
                </a:lnTo>
                <a:lnTo>
                  <a:pt x="93" y="165"/>
                </a:lnTo>
                <a:lnTo>
                  <a:pt x="95" y="174"/>
                </a:lnTo>
                <a:lnTo>
                  <a:pt x="98" y="176"/>
                </a:lnTo>
                <a:lnTo>
                  <a:pt x="105" y="176"/>
                </a:lnTo>
                <a:lnTo>
                  <a:pt x="113" y="174"/>
                </a:lnTo>
                <a:lnTo>
                  <a:pt x="119" y="169"/>
                </a:lnTo>
                <a:lnTo>
                  <a:pt x="125" y="161"/>
                </a:lnTo>
                <a:lnTo>
                  <a:pt x="126" y="159"/>
                </a:lnTo>
                <a:lnTo>
                  <a:pt x="126" y="148"/>
                </a:lnTo>
                <a:lnTo>
                  <a:pt x="125" y="134"/>
                </a:lnTo>
                <a:lnTo>
                  <a:pt x="115" y="117"/>
                </a:lnTo>
                <a:lnTo>
                  <a:pt x="109" y="110"/>
                </a:lnTo>
                <a:lnTo>
                  <a:pt x="104" y="101"/>
                </a:lnTo>
                <a:lnTo>
                  <a:pt x="104" y="77"/>
                </a:lnTo>
                <a:lnTo>
                  <a:pt x="108" y="74"/>
                </a:lnTo>
                <a:lnTo>
                  <a:pt x="110" y="70"/>
                </a:lnTo>
                <a:lnTo>
                  <a:pt x="111" y="68"/>
                </a:lnTo>
                <a:lnTo>
                  <a:pt x="120" y="66"/>
                </a:lnTo>
                <a:lnTo>
                  <a:pt x="140" y="53"/>
                </a:lnTo>
                <a:lnTo>
                  <a:pt x="173" y="43"/>
                </a:lnTo>
                <a:lnTo>
                  <a:pt x="196" y="42"/>
                </a:lnTo>
                <a:lnTo>
                  <a:pt x="196" y="36"/>
                </a:lnTo>
                <a:lnTo>
                  <a:pt x="195" y="32"/>
                </a:lnTo>
                <a:lnTo>
                  <a:pt x="190" y="30"/>
                </a:lnTo>
                <a:lnTo>
                  <a:pt x="174" y="29"/>
                </a:lnTo>
                <a:lnTo>
                  <a:pt x="172" y="27"/>
                </a:lnTo>
                <a:lnTo>
                  <a:pt x="169" y="27"/>
                </a:lnTo>
                <a:lnTo>
                  <a:pt x="168" y="25"/>
                </a:lnTo>
                <a:lnTo>
                  <a:pt x="169" y="18"/>
                </a:lnTo>
                <a:lnTo>
                  <a:pt x="175" y="5"/>
                </a:lnTo>
                <a:lnTo>
                  <a:pt x="181" y="0"/>
                </a:lnTo>
                <a:lnTo>
                  <a:pt x="186" y="0"/>
                </a:lnTo>
                <a:lnTo>
                  <a:pt x="191" y="2"/>
                </a:lnTo>
                <a:lnTo>
                  <a:pt x="192" y="4"/>
                </a:lnTo>
                <a:lnTo>
                  <a:pt x="201" y="29"/>
                </a:lnTo>
                <a:lnTo>
                  <a:pt x="201" y="29"/>
                </a:lnTo>
                <a:lnTo>
                  <a:pt x="207" y="40"/>
                </a:lnTo>
                <a:lnTo>
                  <a:pt x="223" y="42"/>
                </a:lnTo>
                <a:lnTo>
                  <a:pt x="243" y="46"/>
                </a:lnTo>
                <a:lnTo>
                  <a:pt x="246" y="46"/>
                </a:lnTo>
                <a:lnTo>
                  <a:pt x="260" y="50"/>
                </a:lnTo>
                <a:lnTo>
                  <a:pt x="271" y="56"/>
                </a:lnTo>
                <a:lnTo>
                  <a:pt x="276" y="61"/>
                </a:lnTo>
                <a:lnTo>
                  <a:pt x="280" y="77"/>
                </a:lnTo>
                <a:lnTo>
                  <a:pt x="285" y="88"/>
                </a:lnTo>
                <a:lnTo>
                  <a:pt x="286" y="90"/>
                </a:lnTo>
                <a:lnTo>
                  <a:pt x="292" y="95"/>
                </a:lnTo>
                <a:lnTo>
                  <a:pt x="303" y="95"/>
                </a:lnTo>
                <a:lnTo>
                  <a:pt x="329" y="90"/>
                </a:lnTo>
                <a:lnTo>
                  <a:pt x="340" y="91"/>
                </a:lnTo>
                <a:lnTo>
                  <a:pt x="366" y="88"/>
                </a:lnTo>
                <a:lnTo>
                  <a:pt x="395" y="88"/>
                </a:lnTo>
                <a:lnTo>
                  <a:pt x="398" y="89"/>
                </a:lnTo>
                <a:lnTo>
                  <a:pt x="401" y="91"/>
                </a:lnTo>
                <a:lnTo>
                  <a:pt x="405" y="97"/>
                </a:lnTo>
                <a:lnTo>
                  <a:pt x="405" y="101"/>
                </a:lnTo>
                <a:lnTo>
                  <a:pt x="411" y="106"/>
                </a:lnTo>
                <a:lnTo>
                  <a:pt x="422" y="112"/>
                </a:lnTo>
                <a:lnTo>
                  <a:pt x="432" y="115"/>
                </a:lnTo>
                <a:lnTo>
                  <a:pt x="450" y="115"/>
                </a:lnTo>
                <a:lnTo>
                  <a:pt x="476" y="110"/>
                </a:lnTo>
                <a:lnTo>
                  <a:pt x="484" y="106"/>
                </a:lnTo>
                <a:lnTo>
                  <a:pt x="495" y="99"/>
                </a:lnTo>
                <a:lnTo>
                  <a:pt x="512" y="99"/>
                </a:lnTo>
                <a:lnTo>
                  <a:pt x="523" y="96"/>
                </a:lnTo>
                <a:lnTo>
                  <a:pt x="527" y="94"/>
                </a:lnTo>
                <a:lnTo>
                  <a:pt x="525" y="91"/>
                </a:lnTo>
                <a:lnTo>
                  <a:pt x="506" y="90"/>
                </a:lnTo>
                <a:lnTo>
                  <a:pt x="499" y="88"/>
                </a:lnTo>
                <a:lnTo>
                  <a:pt x="499" y="88"/>
                </a:lnTo>
                <a:lnTo>
                  <a:pt x="506" y="84"/>
                </a:lnTo>
                <a:lnTo>
                  <a:pt x="520" y="83"/>
                </a:lnTo>
                <a:lnTo>
                  <a:pt x="608" y="83"/>
                </a:lnTo>
                <a:lnTo>
                  <a:pt x="620" y="86"/>
                </a:lnTo>
                <a:lnTo>
                  <a:pt x="621" y="86"/>
                </a:lnTo>
                <a:lnTo>
                  <a:pt x="619" y="88"/>
                </a:lnTo>
                <a:lnTo>
                  <a:pt x="606" y="90"/>
                </a:lnTo>
                <a:lnTo>
                  <a:pt x="605" y="93"/>
                </a:lnTo>
                <a:lnTo>
                  <a:pt x="600" y="95"/>
                </a:lnTo>
                <a:lnTo>
                  <a:pt x="587" y="93"/>
                </a:lnTo>
                <a:lnTo>
                  <a:pt x="573" y="95"/>
                </a:lnTo>
                <a:lnTo>
                  <a:pt x="570" y="99"/>
                </a:lnTo>
                <a:lnTo>
                  <a:pt x="571" y="102"/>
                </a:lnTo>
                <a:lnTo>
                  <a:pt x="579" y="106"/>
                </a:lnTo>
                <a:lnTo>
                  <a:pt x="583" y="107"/>
                </a:lnTo>
                <a:lnTo>
                  <a:pt x="590" y="111"/>
                </a:lnTo>
                <a:lnTo>
                  <a:pt x="593" y="117"/>
                </a:lnTo>
                <a:lnTo>
                  <a:pt x="599" y="122"/>
                </a:lnTo>
                <a:lnTo>
                  <a:pt x="600" y="129"/>
                </a:lnTo>
                <a:lnTo>
                  <a:pt x="604" y="134"/>
                </a:lnTo>
                <a:lnTo>
                  <a:pt x="621" y="132"/>
                </a:lnTo>
                <a:lnTo>
                  <a:pt x="638" y="136"/>
                </a:lnTo>
                <a:lnTo>
                  <a:pt x="663" y="150"/>
                </a:lnTo>
                <a:lnTo>
                  <a:pt x="670" y="152"/>
                </a:lnTo>
                <a:lnTo>
                  <a:pt x="678" y="159"/>
                </a:lnTo>
                <a:lnTo>
                  <a:pt x="686" y="172"/>
                </a:lnTo>
                <a:lnTo>
                  <a:pt x="687" y="177"/>
                </a:lnTo>
                <a:lnTo>
                  <a:pt x="689" y="193"/>
                </a:lnTo>
                <a:lnTo>
                  <a:pt x="689" y="197"/>
                </a:lnTo>
                <a:lnTo>
                  <a:pt x="686" y="199"/>
                </a:lnTo>
                <a:lnTo>
                  <a:pt x="676" y="203"/>
                </a:lnTo>
                <a:lnTo>
                  <a:pt x="676" y="206"/>
                </a:lnTo>
                <a:lnTo>
                  <a:pt x="679" y="207"/>
                </a:lnTo>
                <a:lnTo>
                  <a:pt x="689" y="208"/>
                </a:lnTo>
                <a:lnTo>
                  <a:pt x="695" y="211"/>
                </a:lnTo>
                <a:lnTo>
                  <a:pt x="701" y="211"/>
                </a:lnTo>
                <a:lnTo>
                  <a:pt x="705" y="209"/>
                </a:lnTo>
                <a:lnTo>
                  <a:pt x="712" y="202"/>
                </a:lnTo>
                <a:lnTo>
                  <a:pt x="721" y="201"/>
                </a:lnTo>
                <a:lnTo>
                  <a:pt x="727" y="203"/>
                </a:lnTo>
                <a:lnTo>
                  <a:pt x="737" y="209"/>
                </a:lnTo>
                <a:lnTo>
                  <a:pt x="741" y="214"/>
                </a:lnTo>
                <a:lnTo>
                  <a:pt x="743" y="217"/>
                </a:lnTo>
                <a:lnTo>
                  <a:pt x="743" y="225"/>
                </a:lnTo>
                <a:lnTo>
                  <a:pt x="739" y="228"/>
                </a:lnTo>
                <a:lnTo>
                  <a:pt x="734" y="228"/>
                </a:lnTo>
                <a:lnTo>
                  <a:pt x="728" y="231"/>
                </a:lnTo>
                <a:lnTo>
                  <a:pt x="724" y="234"/>
                </a:lnTo>
                <a:lnTo>
                  <a:pt x="708" y="241"/>
                </a:lnTo>
                <a:lnTo>
                  <a:pt x="705" y="245"/>
                </a:lnTo>
                <a:lnTo>
                  <a:pt x="702" y="247"/>
                </a:lnTo>
                <a:lnTo>
                  <a:pt x="691" y="250"/>
                </a:lnTo>
                <a:lnTo>
                  <a:pt x="689" y="252"/>
                </a:lnTo>
                <a:lnTo>
                  <a:pt x="686" y="258"/>
                </a:lnTo>
                <a:lnTo>
                  <a:pt x="686" y="267"/>
                </a:lnTo>
                <a:lnTo>
                  <a:pt x="689" y="279"/>
                </a:lnTo>
                <a:lnTo>
                  <a:pt x="694" y="281"/>
                </a:lnTo>
                <a:lnTo>
                  <a:pt x="700" y="279"/>
                </a:lnTo>
                <a:lnTo>
                  <a:pt x="702" y="279"/>
                </a:lnTo>
                <a:lnTo>
                  <a:pt x="707" y="284"/>
                </a:lnTo>
                <a:lnTo>
                  <a:pt x="702" y="290"/>
                </a:lnTo>
                <a:lnTo>
                  <a:pt x="691" y="298"/>
                </a:lnTo>
                <a:lnTo>
                  <a:pt x="674" y="304"/>
                </a:lnTo>
                <a:lnTo>
                  <a:pt x="673" y="306"/>
                </a:lnTo>
                <a:lnTo>
                  <a:pt x="673" y="321"/>
                </a:lnTo>
                <a:lnTo>
                  <a:pt x="669" y="327"/>
                </a:lnTo>
                <a:lnTo>
                  <a:pt x="663" y="336"/>
                </a:lnTo>
                <a:lnTo>
                  <a:pt x="662" y="337"/>
                </a:lnTo>
                <a:lnTo>
                  <a:pt x="662" y="341"/>
                </a:lnTo>
                <a:lnTo>
                  <a:pt x="662" y="343"/>
                </a:lnTo>
                <a:lnTo>
                  <a:pt x="674" y="359"/>
                </a:lnTo>
                <a:lnTo>
                  <a:pt x="685" y="370"/>
                </a:lnTo>
                <a:lnTo>
                  <a:pt x="689" y="378"/>
                </a:lnTo>
                <a:lnTo>
                  <a:pt x="695" y="384"/>
                </a:lnTo>
                <a:lnTo>
                  <a:pt x="699" y="386"/>
                </a:lnTo>
                <a:lnTo>
                  <a:pt x="699" y="389"/>
                </a:lnTo>
                <a:lnTo>
                  <a:pt x="699" y="401"/>
                </a:lnTo>
                <a:lnTo>
                  <a:pt x="687" y="414"/>
                </a:lnTo>
                <a:lnTo>
                  <a:pt x="680" y="421"/>
                </a:lnTo>
                <a:lnTo>
                  <a:pt x="676" y="423"/>
                </a:lnTo>
                <a:lnTo>
                  <a:pt x="660" y="424"/>
                </a:lnTo>
                <a:lnTo>
                  <a:pt x="654" y="428"/>
                </a:lnTo>
                <a:lnTo>
                  <a:pt x="646" y="432"/>
                </a:lnTo>
                <a:lnTo>
                  <a:pt x="640" y="440"/>
                </a:lnTo>
                <a:lnTo>
                  <a:pt x="635" y="443"/>
                </a:lnTo>
                <a:lnTo>
                  <a:pt x="606" y="445"/>
                </a:lnTo>
                <a:lnTo>
                  <a:pt x="590" y="449"/>
                </a:lnTo>
                <a:lnTo>
                  <a:pt x="572" y="455"/>
                </a:lnTo>
                <a:lnTo>
                  <a:pt x="568" y="459"/>
                </a:lnTo>
                <a:lnTo>
                  <a:pt x="567" y="460"/>
                </a:lnTo>
                <a:lnTo>
                  <a:pt x="542" y="459"/>
                </a:lnTo>
                <a:lnTo>
                  <a:pt x="524" y="454"/>
                </a:lnTo>
                <a:lnTo>
                  <a:pt x="503" y="441"/>
                </a:lnTo>
                <a:lnTo>
                  <a:pt x="481" y="439"/>
                </a:lnTo>
                <a:lnTo>
                  <a:pt x="474" y="437"/>
                </a:lnTo>
                <a:lnTo>
                  <a:pt x="470" y="437"/>
                </a:lnTo>
                <a:lnTo>
                  <a:pt x="469" y="437"/>
                </a:lnTo>
                <a:lnTo>
                  <a:pt x="470" y="446"/>
                </a:lnTo>
                <a:lnTo>
                  <a:pt x="474" y="455"/>
                </a:lnTo>
                <a:lnTo>
                  <a:pt x="485" y="460"/>
                </a:lnTo>
                <a:lnTo>
                  <a:pt x="497" y="467"/>
                </a:lnTo>
                <a:lnTo>
                  <a:pt x="499" y="470"/>
                </a:lnTo>
                <a:lnTo>
                  <a:pt x="498" y="482"/>
                </a:lnTo>
                <a:lnTo>
                  <a:pt x="495" y="495"/>
                </a:lnTo>
                <a:lnTo>
                  <a:pt x="495" y="502"/>
                </a:lnTo>
                <a:lnTo>
                  <a:pt x="496" y="507"/>
                </a:lnTo>
                <a:lnTo>
                  <a:pt x="501" y="524"/>
                </a:lnTo>
                <a:lnTo>
                  <a:pt x="502" y="532"/>
                </a:lnTo>
                <a:lnTo>
                  <a:pt x="503" y="538"/>
                </a:lnTo>
                <a:lnTo>
                  <a:pt x="518" y="541"/>
                </a:lnTo>
                <a:lnTo>
                  <a:pt x="522" y="542"/>
                </a:lnTo>
                <a:lnTo>
                  <a:pt x="546" y="541"/>
                </a:lnTo>
                <a:lnTo>
                  <a:pt x="546" y="550"/>
                </a:lnTo>
                <a:lnTo>
                  <a:pt x="546" y="551"/>
                </a:lnTo>
                <a:lnTo>
                  <a:pt x="544" y="554"/>
                </a:lnTo>
                <a:lnTo>
                  <a:pt x="533" y="556"/>
                </a:lnTo>
                <a:lnTo>
                  <a:pt x="525" y="559"/>
                </a:lnTo>
                <a:lnTo>
                  <a:pt x="524" y="562"/>
                </a:lnTo>
                <a:lnTo>
                  <a:pt x="518" y="565"/>
                </a:lnTo>
                <a:lnTo>
                  <a:pt x="511" y="565"/>
                </a:lnTo>
                <a:lnTo>
                  <a:pt x="506" y="573"/>
                </a:lnTo>
                <a:lnTo>
                  <a:pt x="499" y="588"/>
                </a:lnTo>
                <a:lnTo>
                  <a:pt x="496" y="591"/>
                </a:lnTo>
                <a:lnTo>
                  <a:pt x="491" y="593"/>
                </a:lnTo>
                <a:lnTo>
                  <a:pt x="486" y="593"/>
                </a:lnTo>
                <a:lnTo>
                  <a:pt x="480" y="596"/>
                </a:lnTo>
                <a:lnTo>
                  <a:pt x="477" y="597"/>
                </a:lnTo>
                <a:lnTo>
                  <a:pt x="475" y="602"/>
                </a:lnTo>
                <a:lnTo>
                  <a:pt x="466" y="602"/>
                </a:lnTo>
                <a:lnTo>
                  <a:pt x="454" y="607"/>
                </a:lnTo>
                <a:lnTo>
                  <a:pt x="452" y="607"/>
                </a:lnTo>
                <a:lnTo>
                  <a:pt x="444" y="611"/>
                </a:lnTo>
                <a:lnTo>
                  <a:pt x="436" y="615"/>
                </a:lnTo>
                <a:lnTo>
                  <a:pt x="431" y="618"/>
                </a:lnTo>
                <a:lnTo>
                  <a:pt x="423" y="626"/>
                </a:lnTo>
                <a:lnTo>
                  <a:pt x="421" y="627"/>
                </a:lnTo>
                <a:lnTo>
                  <a:pt x="402" y="631"/>
                </a:lnTo>
                <a:lnTo>
                  <a:pt x="385" y="631"/>
                </a:lnTo>
                <a:lnTo>
                  <a:pt x="383" y="629"/>
                </a:lnTo>
                <a:lnTo>
                  <a:pt x="380" y="629"/>
                </a:lnTo>
                <a:lnTo>
                  <a:pt x="368" y="621"/>
                </a:lnTo>
                <a:lnTo>
                  <a:pt x="364" y="617"/>
                </a:lnTo>
                <a:lnTo>
                  <a:pt x="361" y="612"/>
                </a:lnTo>
                <a:lnTo>
                  <a:pt x="358" y="607"/>
                </a:lnTo>
                <a:lnTo>
                  <a:pt x="353" y="600"/>
                </a:lnTo>
                <a:lnTo>
                  <a:pt x="348" y="591"/>
                </a:lnTo>
                <a:lnTo>
                  <a:pt x="346" y="580"/>
                </a:lnTo>
                <a:lnTo>
                  <a:pt x="330" y="543"/>
                </a:lnTo>
                <a:lnTo>
                  <a:pt x="321" y="532"/>
                </a:lnTo>
                <a:lnTo>
                  <a:pt x="304" y="519"/>
                </a:lnTo>
                <a:lnTo>
                  <a:pt x="304" y="515"/>
                </a:lnTo>
                <a:lnTo>
                  <a:pt x="316" y="504"/>
                </a:lnTo>
                <a:lnTo>
                  <a:pt x="321" y="497"/>
                </a:lnTo>
                <a:lnTo>
                  <a:pt x="324" y="495"/>
                </a:lnTo>
                <a:lnTo>
                  <a:pt x="328" y="492"/>
                </a:lnTo>
                <a:lnTo>
                  <a:pt x="330" y="491"/>
                </a:lnTo>
                <a:lnTo>
                  <a:pt x="331" y="488"/>
                </a:lnTo>
                <a:lnTo>
                  <a:pt x="330" y="481"/>
                </a:lnTo>
                <a:lnTo>
                  <a:pt x="328" y="476"/>
                </a:lnTo>
                <a:lnTo>
                  <a:pt x="323" y="467"/>
                </a:lnTo>
                <a:lnTo>
                  <a:pt x="315" y="459"/>
                </a:lnTo>
                <a:lnTo>
                  <a:pt x="308" y="454"/>
                </a:lnTo>
                <a:lnTo>
                  <a:pt x="307" y="451"/>
                </a:lnTo>
                <a:lnTo>
                  <a:pt x="305" y="441"/>
                </a:lnTo>
                <a:lnTo>
                  <a:pt x="303" y="435"/>
                </a:lnTo>
                <a:lnTo>
                  <a:pt x="303" y="427"/>
                </a:lnTo>
                <a:lnTo>
                  <a:pt x="299" y="419"/>
                </a:lnTo>
                <a:lnTo>
                  <a:pt x="299" y="407"/>
                </a:lnTo>
                <a:lnTo>
                  <a:pt x="303" y="401"/>
                </a:lnTo>
                <a:lnTo>
                  <a:pt x="305" y="391"/>
                </a:lnTo>
                <a:lnTo>
                  <a:pt x="305" y="380"/>
                </a:lnTo>
                <a:lnTo>
                  <a:pt x="314" y="370"/>
                </a:lnTo>
                <a:lnTo>
                  <a:pt x="314" y="357"/>
                </a:lnTo>
                <a:lnTo>
                  <a:pt x="316" y="352"/>
                </a:lnTo>
                <a:lnTo>
                  <a:pt x="323" y="346"/>
                </a:lnTo>
                <a:lnTo>
                  <a:pt x="323" y="341"/>
                </a:lnTo>
                <a:lnTo>
                  <a:pt x="320" y="332"/>
                </a:lnTo>
                <a:lnTo>
                  <a:pt x="318" y="330"/>
                </a:lnTo>
                <a:lnTo>
                  <a:pt x="314" y="330"/>
                </a:lnTo>
                <a:lnTo>
                  <a:pt x="304" y="330"/>
                </a:lnTo>
                <a:lnTo>
                  <a:pt x="285" y="338"/>
                </a:lnTo>
                <a:lnTo>
                  <a:pt x="273" y="341"/>
                </a:lnTo>
                <a:lnTo>
                  <a:pt x="266" y="341"/>
                </a:lnTo>
                <a:lnTo>
                  <a:pt x="257" y="338"/>
                </a:lnTo>
                <a:lnTo>
                  <a:pt x="253" y="337"/>
                </a:lnTo>
                <a:lnTo>
                  <a:pt x="248" y="335"/>
                </a:lnTo>
                <a:lnTo>
                  <a:pt x="242" y="333"/>
                </a:lnTo>
                <a:lnTo>
                  <a:pt x="234" y="336"/>
                </a:lnTo>
                <a:lnTo>
                  <a:pt x="232" y="338"/>
                </a:lnTo>
                <a:lnTo>
                  <a:pt x="226" y="338"/>
                </a:lnTo>
                <a:lnTo>
                  <a:pt x="217" y="338"/>
                </a:lnTo>
                <a:lnTo>
                  <a:pt x="213" y="336"/>
                </a:lnTo>
                <a:lnTo>
                  <a:pt x="212" y="336"/>
                </a:lnTo>
                <a:lnTo>
                  <a:pt x="184" y="295"/>
                </a:lnTo>
                <a:lnTo>
                  <a:pt x="183" y="293"/>
                </a:lnTo>
                <a:lnTo>
                  <a:pt x="180" y="290"/>
                </a:lnTo>
                <a:lnTo>
                  <a:pt x="169" y="289"/>
                </a:lnTo>
                <a:lnTo>
                  <a:pt x="163" y="285"/>
                </a:lnTo>
                <a:lnTo>
                  <a:pt x="151" y="281"/>
                </a:lnTo>
                <a:lnTo>
                  <a:pt x="133" y="282"/>
                </a:lnTo>
                <a:lnTo>
                  <a:pt x="115" y="287"/>
                </a:lnTo>
                <a:lnTo>
                  <a:pt x="105" y="288"/>
                </a:lnTo>
                <a:lnTo>
                  <a:pt x="90" y="287"/>
                </a:lnTo>
                <a:lnTo>
                  <a:pt x="73" y="279"/>
                </a:lnTo>
                <a:lnTo>
                  <a:pt x="70" y="272"/>
                </a:lnTo>
                <a:lnTo>
                  <a:pt x="66" y="271"/>
                </a:lnTo>
                <a:lnTo>
                  <a:pt x="54" y="265"/>
                </a:lnTo>
                <a:lnTo>
                  <a:pt x="52" y="262"/>
                </a:lnTo>
                <a:lnTo>
                  <a:pt x="52" y="229"/>
                </a:lnTo>
                <a:lnTo>
                  <a:pt x="50" y="220"/>
                </a:lnTo>
                <a:lnTo>
                  <a:pt x="47" y="214"/>
                </a:lnTo>
                <a:lnTo>
                  <a:pt x="43" y="211"/>
                </a:lnTo>
                <a:lnTo>
                  <a:pt x="41" y="208"/>
                </a:lnTo>
                <a:lnTo>
                  <a:pt x="34" y="199"/>
                </a:lnTo>
                <a:lnTo>
                  <a:pt x="31" y="196"/>
                </a:lnTo>
                <a:lnTo>
                  <a:pt x="28" y="176"/>
                </a:lnTo>
                <a:lnTo>
                  <a:pt x="25" y="170"/>
                </a:lnTo>
                <a:lnTo>
                  <a:pt x="24" y="168"/>
                </a:lnTo>
                <a:lnTo>
                  <a:pt x="0" y="169"/>
                </a:lnTo>
                <a:lnTo>
                  <a:pt x="6" y="155"/>
                </a:lnTo>
                <a:lnTo>
                  <a:pt x="14" y="140"/>
                </a:lnTo>
                <a:lnTo>
                  <a:pt x="27" y="95"/>
                </a:lnTo>
                <a:lnTo>
                  <a:pt x="40" y="73"/>
                </a:lnTo>
                <a:lnTo>
                  <a:pt x="65" y="50"/>
                </a:lnTo>
                <a:lnTo>
                  <a:pt x="68" y="45"/>
                </a:lnTo>
                <a:lnTo>
                  <a:pt x="73" y="35"/>
                </a:lnTo>
                <a:lnTo>
                  <a:pt x="79" y="29"/>
                </a:lnTo>
                <a:lnTo>
                  <a:pt x="94" y="23"/>
                </a:lnTo>
                <a:lnTo>
                  <a:pt x="109" y="21"/>
                </a:lnTo>
                <a:close/>
              </a:path>
            </a:pathLst>
          </a:custGeom>
          <a:solidFill>
            <a:schemeClr val="bg1">
              <a:lumMod val="75000"/>
            </a:schemeClr>
          </a:solidFill>
          <a:ln w="6350" cap="flat" cmpd="sng">
            <a:noFill/>
            <a:prstDash val="solid"/>
            <a:round/>
            <a:headEnd type="none" w="med" len="med"/>
            <a:tailEnd type="none" w="med" len="med"/>
          </a:ln>
          <a:effectLst/>
        </p:spPr>
        <p:txBody>
          <a:bodyPr/>
          <a:lstStyle/>
          <a:p>
            <a:endParaRPr lang="en-US" sz="2400" dirty="0">
              <a:solidFill>
                <a:srgbClr val="5C5C5C"/>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92"/>
                                        </p:tgtEl>
                                        <p:attrNameLst>
                                          <p:attrName>style.visibility</p:attrName>
                                        </p:attrNameLst>
                                      </p:cBhvr>
                                      <p:to>
                                        <p:strVal val="visible"/>
                                      </p:to>
                                    </p:set>
                                    <p:anim calcmode="lin" valueType="num">
                                      <p:cBhvr>
                                        <p:cTn id="7" dur="500" fill="hold"/>
                                        <p:tgtEl>
                                          <p:spTgt spid="692"/>
                                        </p:tgtEl>
                                        <p:attrNameLst>
                                          <p:attrName>ppt_w</p:attrName>
                                        </p:attrNameLst>
                                      </p:cBhvr>
                                      <p:tavLst>
                                        <p:tav tm="0">
                                          <p:val>
                                            <p:fltVal val="0"/>
                                          </p:val>
                                        </p:tav>
                                        <p:tav tm="100000">
                                          <p:val>
                                            <p:strVal val="#ppt_w"/>
                                          </p:val>
                                        </p:tav>
                                      </p:tavLst>
                                    </p:anim>
                                    <p:anim calcmode="lin" valueType="num">
                                      <p:cBhvr>
                                        <p:cTn id="8" dur="500" fill="hold"/>
                                        <p:tgtEl>
                                          <p:spTgt spid="692"/>
                                        </p:tgtEl>
                                        <p:attrNameLst>
                                          <p:attrName>ppt_h</p:attrName>
                                        </p:attrNameLst>
                                      </p:cBhvr>
                                      <p:tavLst>
                                        <p:tav tm="0">
                                          <p:val>
                                            <p:fltVal val="0"/>
                                          </p:val>
                                        </p:tav>
                                        <p:tav tm="100000">
                                          <p:val>
                                            <p:strVal val="#ppt_h"/>
                                          </p:val>
                                        </p:tav>
                                      </p:tavLst>
                                    </p:anim>
                                    <p:animEffect transition="in" filter="fade">
                                      <p:cBhvr>
                                        <p:cTn id="9" dur="500"/>
                                        <p:tgtEl>
                                          <p:spTgt spid="69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718"/>
                                        </p:tgtEl>
                                        <p:attrNameLst>
                                          <p:attrName>style.visibility</p:attrName>
                                        </p:attrNameLst>
                                      </p:cBhvr>
                                      <p:to>
                                        <p:strVal val="visible"/>
                                      </p:to>
                                    </p:set>
                                    <p:animEffect transition="in" filter="fade">
                                      <p:cBhvr>
                                        <p:cTn id="13" dur="500"/>
                                        <p:tgtEl>
                                          <p:spTgt spid="718"/>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707"/>
                                        </p:tgtEl>
                                        <p:attrNameLst>
                                          <p:attrName>style.visibility</p:attrName>
                                        </p:attrNameLst>
                                      </p:cBhvr>
                                      <p:to>
                                        <p:strVal val="visible"/>
                                      </p:to>
                                    </p:set>
                                    <p:animEffect transition="in" filter="wipe(left)">
                                      <p:cBhvr>
                                        <p:cTn id="17" dur="500"/>
                                        <p:tgtEl>
                                          <p:spTgt spid="707"/>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10"/>
                                        </p:tgtEl>
                                        <p:attrNameLst>
                                          <p:attrName>style.visibility</p:attrName>
                                        </p:attrNameLst>
                                      </p:cBhvr>
                                      <p:to>
                                        <p:strVal val="visible"/>
                                      </p:to>
                                    </p:set>
                                    <p:anim calcmode="lin" valueType="num">
                                      <p:cBhvr>
                                        <p:cTn id="21" dur="500" fill="hold"/>
                                        <p:tgtEl>
                                          <p:spTgt spid="110"/>
                                        </p:tgtEl>
                                        <p:attrNameLst>
                                          <p:attrName>ppt_w</p:attrName>
                                        </p:attrNameLst>
                                      </p:cBhvr>
                                      <p:tavLst>
                                        <p:tav tm="0">
                                          <p:val>
                                            <p:fltVal val="0"/>
                                          </p:val>
                                        </p:tav>
                                        <p:tav tm="100000">
                                          <p:val>
                                            <p:strVal val="#ppt_w"/>
                                          </p:val>
                                        </p:tav>
                                      </p:tavLst>
                                    </p:anim>
                                    <p:anim calcmode="lin" valueType="num">
                                      <p:cBhvr>
                                        <p:cTn id="22" dur="500" fill="hold"/>
                                        <p:tgtEl>
                                          <p:spTgt spid="110"/>
                                        </p:tgtEl>
                                        <p:attrNameLst>
                                          <p:attrName>ppt_h</p:attrName>
                                        </p:attrNameLst>
                                      </p:cBhvr>
                                      <p:tavLst>
                                        <p:tav tm="0">
                                          <p:val>
                                            <p:fltVal val="0"/>
                                          </p:val>
                                        </p:tav>
                                        <p:tav tm="100000">
                                          <p:val>
                                            <p:strVal val="#ppt_h"/>
                                          </p:val>
                                        </p:tav>
                                      </p:tavLst>
                                    </p:anim>
                                    <p:animEffect transition="in" filter="fade">
                                      <p:cBhvr>
                                        <p:cTn id="23" dur="500"/>
                                        <p:tgtEl>
                                          <p:spTgt spid="110"/>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99"/>
                                        </p:tgtEl>
                                        <p:attrNameLst>
                                          <p:attrName>style.visibility</p:attrName>
                                        </p:attrNameLst>
                                      </p:cBhvr>
                                      <p:to>
                                        <p:strVal val="visible"/>
                                      </p:to>
                                    </p:set>
                                    <p:animEffect transition="in" filter="fade">
                                      <p:cBhvr>
                                        <p:cTn id="27" dur="500"/>
                                        <p:tgtEl>
                                          <p:spTgt spid="99"/>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98"/>
                                        </p:tgtEl>
                                        <p:attrNameLst>
                                          <p:attrName>style.visibility</p:attrName>
                                        </p:attrNameLst>
                                      </p:cBhvr>
                                      <p:to>
                                        <p:strVal val="visible"/>
                                      </p:to>
                                    </p:set>
                                    <p:animEffect transition="in" filter="wipe(left)">
                                      <p:cBhvr>
                                        <p:cTn id="31" dur="500"/>
                                        <p:tgtEl>
                                          <p:spTgt spid="98"/>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693"/>
                                        </p:tgtEl>
                                        <p:attrNameLst>
                                          <p:attrName>style.visibility</p:attrName>
                                        </p:attrNameLst>
                                      </p:cBhvr>
                                      <p:to>
                                        <p:strVal val="visible"/>
                                      </p:to>
                                    </p:set>
                                    <p:anim calcmode="lin" valueType="num">
                                      <p:cBhvr>
                                        <p:cTn id="35" dur="500" fill="hold"/>
                                        <p:tgtEl>
                                          <p:spTgt spid="693"/>
                                        </p:tgtEl>
                                        <p:attrNameLst>
                                          <p:attrName>ppt_w</p:attrName>
                                        </p:attrNameLst>
                                      </p:cBhvr>
                                      <p:tavLst>
                                        <p:tav tm="0">
                                          <p:val>
                                            <p:fltVal val="0"/>
                                          </p:val>
                                        </p:tav>
                                        <p:tav tm="100000">
                                          <p:val>
                                            <p:strVal val="#ppt_w"/>
                                          </p:val>
                                        </p:tav>
                                      </p:tavLst>
                                    </p:anim>
                                    <p:anim calcmode="lin" valueType="num">
                                      <p:cBhvr>
                                        <p:cTn id="36" dur="500" fill="hold"/>
                                        <p:tgtEl>
                                          <p:spTgt spid="693"/>
                                        </p:tgtEl>
                                        <p:attrNameLst>
                                          <p:attrName>ppt_h</p:attrName>
                                        </p:attrNameLst>
                                      </p:cBhvr>
                                      <p:tavLst>
                                        <p:tav tm="0">
                                          <p:val>
                                            <p:fltVal val="0"/>
                                          </p:val>
                                        </p:tav>
                                        <p:tav tm="100000">
                                          <p:val>
                                            <p:strVal val="#ppt_h"/>
                                          </p:val>
                                        </p:tav>
                                      </p:tavLst>
                                    </p:anim>
                                    <p:animEffect transition="in" filter="fade">
                                      <p:cBhvr>
                                        <p:cTn id="37" dur="500"/>
                                        <p:tgtEl>
                                          <p:spTgt spid="693"/>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695"/>
                                        </p:tgtEl>
                                        <p:attrNameLst>
                                          <p:attrName>style.visibility</p:attrName>
                                        </p:attrNameLst>
                                      </p:cBhvr>
                                      <p:to>
                                        <p:strVal val="visible"/>
                                      </p:to>
                                    </p:set>
                                    <p:animEffect transition="in" filter="fade">
                                      <p:cBhvr>
                                        <p:cTn id="41" dur="500"/>
                                        <p:tgtEl>
                                          <p:spTgt spid="695"/>
                                        </p:tgtEl>
                                      </p:cBhvr>
                                    </p:animEffect>
                                  </p:childTnLst>
                                </p:cTn>
                              </p:par>
                            </p:childTnLst>
                          </p:cTn>
                        </p:par>
                        <p:par>
                          <p:cTn id="42" fill="hold">
                            <p:stCondLst>
                              <p:cond delay="4000"/>
                            </p:stCondLst>
                            <p:childTnLst>
                              <p:par>
                                <p:cTn id="43" presetID="22" presetClass="entr" presetSubtype="8" fill="hold" nodeType="afterEffect">
                                  <p:stCondLst>
                                    <p:cond delay="0"/>
                                  </p:stCondLst>
                                  <p:childTnLst>
                                    <p:set>
                                      <p:cBhvr>
                                        <p:cTn id="44" dur="1" fill="hold">
                                          <p:stCondLst>
                                            <p:cond delay="0"/>
                                          </p:stCondLst>
                                        </p:cTn>
                                        <p:tgtEl>
                                          <p:spTgt spid="3286"/>
                                        </p:tgtEl>
                                        <p:attrNameLst>
                                          <p:attrName>style.visibility</p:attrName>
                                        </p:attrNameLst>
                                      </p:cBhvr>
                                      <p:to>
                                        <p:strVal val="visible"/>
                                      </p:to>
                                    </p:set>
                                    <p:animEffect transition="in" filter="wipe(left)">
                                      <p:cBhvr>
                                        <p:cTn id="45" dur="500"/>
                                        <p:tgtEl>
                                          <p:spTgt spid="3286"/>
                                        </p:tgtEl>
                                      </p:cBhvr>
                                    </p:animEffect>
                                  </p:childTnLst>
                                </p:cTn>
                              </p:par>
                            </p:childTnLst>
                          </p:cTn>
                        </p:par>
                        <p:par>
                          <p:cTn id="46" fill="hold">
                            <p:stCondLst>
                              <p:cond delay="4500"/>
                            </p:stCondLst>
                            <p:childTnLst>
                              <p:par>
                                <p:cTn id="47" presetID="53" presetClass="entr" presetSubtype="16" fill="hold" grpId="0" nodeType="afterEffect">
                                  <p:stCondLst>
                                    <p:cond delay="0"/>
                                  </p:stCondLst>
                                  <p:childTnLst>
                                    <p:set>
                                      <p:cBhvr>
                                        <p:cTn id="48" dur="1" fill="hold">
                                          <p:stCondLst>
                                            <p:cond delay="0"/>
                                          </p:stCondLst>
                                        </p:cTn>
                                        <p:tgtEl>
                                          <p:spTgt spid="111"/>
                                        </p:tgtEl>
                                        <p:attrNameLst>
                                          <p:attrName>style.visibility</p:attrName>
                                        </p:attrNameLst>
                                      </p:cBhvr>
                                      <p:to>
                                        <p:strVal val="visible"/>
                                      </p:to>
                                    </p:set>
                                    <p:anim calcmode="lin" valueType="num">
                                      <p:cBhvr>
                                        <p:cTn id="49" dur="500" fill="hold"/>
                                        <p:tgtEl>
                                          <p:spTgt spid="111"/>
                                        </p:tgtEl>
                                        <p:attrNameLst>
                                          <p:attrName>ppt_w</p:attrName>
                                        </p:attrNameLst>
                                      </p:cBhvr>
                                      <p:tavLst>
                                        <p:tav tm="0">
                                          <p:val>
                                            <p:fltVal val="0"/>
                                          </p:val>
                                        </p:tav>
                                        <p:tav tm="100000">
                                          <p:val>
                                            <p:strVal val="#ppt_w"/>
                                          </p:val>
                                        </p:tav>
                                      </p:tavLst>
                                    </p:anim>
                                    <p:anim calcmode="lin" valueType="num">
                                      <p:cBhvr>
                                        <p:cTn id="50" dur="500" fill="hold"/>
                                        <p:tgtEl>
                                          <p:spTgt spid="111"/>
                                        </p:tgtEl>
                                        <p:attrNameLst>
                                          <p:attrName>ppt_h</p:attrName>
                                        </p:attrNameLst>
                                      </p:cBhvr>
                                      <p:tavLst>
                                        <p:tav tm="0">
                                          <p:val>
                                            <p:fltVal val="0"/>
                                          </p:val>
                                        </p:tav>
                                        <p:tav tm="100000">
                                          <p:val>
                                            <p:strVal val="#ppt_h"/>
                                          </p:val>
                                        </p:tav>
                                      </p:tavLst>
                                    </p:anim>
                                    <p:animEffect transition="in" filter="fade">
                                      <p:cBhvr>
                                        <p:cTn id="51" dur="500"/>
                                        <p:tgtEl>
                                          <p:spTgt spid="111"/>
                                        </p:tgtEl>
                                      </p:cBhvr>
                                    </p:animEffect>
                                  </p:childTnLst>
                                </p:cTn>
                              </p:par>
                            </p:childTnLst>
                          </p:cTn>
                        </p:par>
                        <p:par>
                          <p:cTn id="52" fill="hold">
                            <p:stCondLst>
                              <p:cond delay="5000"/>
                            </p:stCondLst>
                            <p:childTnLst>
                              <p:par>
                                <p:cTn id="53" presetID="10" presetClass="entr" presetSubtype="0" fill="hold" grpId="0" nodeType="afterEffect">
                                  <p:stCondLst>
                                    <p:cond delay="0"/>
                                  </p:stCondLst>
                                  <p:childTnLst>
                                    <p:set>
                                      <p:cBhvr>
                                        <p:cTn id="54" dur="1" fill="hold">
                                          <p:stCondLst>
                                            <p:cond delay="0"/>
                                          </p:stCondLst>
                                        </p:cTn>
                                        <p:tgtEl>
                                          <p:spTgt spid="85"/>
                                        </p:tgtEl>
                                        <p:attrNameLst>
                                          <p:attrName>style.visibility</p:attrName>
                                        </p:attrNameLst>
                                      </p:cBhvr>
                                      <p:to>
                                        <p:strVal val="visible"/>
                                      </p:to>
                                    </p:set>
                                    <p:animEffect transition="in" filter="fade">
                                      <p:cBhvr>
                                        <p:cTn id="55" dur="500"/>
                                        <p:tgtEl>
                                          <p:spTgt spid="85"/>
                                        </p:tgtEl>
                                      </p:cBhvr>
                                    </p:animEffect>
                                  </p:childTnLst>
                                </p:cTn>
                              </p:par>
                            </p:childTnLst>
                          </p:cTn>
                        </p:par>
                        <p:par>
                          <p:cTn id="56" fill="hold">
                            <p:stCondLst>
                              <p:cond delay="5500"/>
                            </p:stCondLst>
                            <p:childTnLst>
                              <p:par>
                                <p:cTn id="57" presetID="22" presetClass="entr" presetSubtype="8" fill="hold" nodeType="after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wipe(left)">
                                      <p:cBhvr>
                                        <p:cTn id="59"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3" grpId="0" animBg="1"/>
      <p:bldP spid="695" grpId="0"/>
      <p:bldP spid="692" grpId="0" animBg="1"/>
      <p:bldP spid="718" grpId="0"/>
      <p:bldP spid="85" grpId="0"/>
      <p:bldP spid="99" grpId="0"/>
      <p:bldP spid="110" grpId="0" animBg="1"/>
      <p:bldP spid="1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a:stCxn id="24" idx="5"/>
            <a:endCxn id="23" idx="1"/>
          </p:cNvCxnSpPr>
          <p:nvPr/>
        </p:nvCxnSpPr>
        <p:spPr>
          <a:xfrm>
            <a:off x="2043364" y="2644441"/>
            <a:ext cx="601077" cy="597363"/>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Connector 5"/>
          <p:cNvCxnSpPr>
            <a:stCxn id="23" idx="3"/>
            <a:endCxn id="25" idx="7"/>
          </p:cNvCxnSpPr>
          <p:nvPr/>
        </p:nvCxnSpPr>
        <p:spPr>
          <a:xfrm flipH="1">
            <a:off x="1663036" y="4192260"/>
            <a:ext cx="981405" cy="693373"/>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p:cNvCxnSpPr>
            <a:stCxn id="23" idx="5"/>
            <a:endCxn id="30" idx="1"/>
          </p:cNvCxnSpPr>
          <p:nvPr/>
        </p:nvCxnSpPr>
        <p:spPr>
          <a:xfrm>
            <a:off x="3594897" y="4192260"/>
            <a:ext cx="241440" cy="241440"/>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23" idx="7"/>
            <a:endCxn id="33" idx="2"/>
          </p:cNvCxnSpPr>
          <p:nvPr/>
        </p:nvCxnSpPr>
        <p:spPr>
          <a:xfrm flipV="1">
            <a:off x="3594898" y="2972950"/>
            <a:ext cx="1073161" cy="268855"/>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33" idx="6"/>
            <a:endCxn id="34" idx="1"/>
          </p:cNvCxnSpPr>
          <p:nvPr/>
        </p:nvCxnSpPr>
        <p:spPr>
          <a:xfrm>
            <a:off x="5292129" y="2972950"/>
            <a:ext cx="984292" cy="527932"/>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30" idx="6"/>
            <a:endCxn id="31" idx="2"/>
          </p:cNvCxnSpPr>
          <p:nvPr/>
        </p:nvCxnSpPr>
        <p:spPr>
          <a:xfrm flipV="1">
            <a:off x="4655841" y="4510405"/>
            <a:ext cx="799889" cy="262744"/>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5455730" y="4270379"/>
            <a:ext cx="480053" cy="480053"/>
          </a:xfrm>
          <a:prstGeom prst="ellipse">
            <a:avLst/>
          </a:prstGeom>
          <a:solidFill>
            <a:schemeClr val="accent4"/>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465" b="1" dirty="0">
              <a:solidFill>
                <a:prstClr val="white"/>
              </a:solidFill>
              <a:cs typeface="+mn-ea"/>
              <a:sym typeface="+mn-lt"/>
            </a:endParaRPr>
          </a:p>
        </p:txBody>
      </p:sp>
      <p:grpSp>
        <p:nvGrpSpPr>
          <p:cNvPr id="10" name="Group 9"/>
          <p:cNvGrpSpPr/>
          <p:nvPr/>
        </p:nvGrpSpPr>
        <p:grpSpPr>
          <a:xfrm>
            <a:off x="6107695" y="3332156"/>
            <a:ext cx="1152128" cy="1152128"/>
            <a:chOff x="4580771" y="2499117"/>
            <a:chExt cx="864096" cy="864096"/>
          </a:xfrm>
        </p:grpSpPr>
        <p:sp>
          <p:nvSpPr>
            <p:cNvPr id="34" name="Oval 33"/>
            <p:cNvSpPr/>
            <p:nvPr/>
          </p:nvSpPr>
          <p:spPr>
            <a:xfrm>
              <a:off x="4580771" y="2499117"/>
              <a:ext cx="864096" cy="86409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465" b="1" dirty="0">
                <a:solidFill>
                  <a:prstClr val="white"/>
                </a:solidFill>
                <a:cs typeface="+mn-ea"/>
                <a:sym typeface="+mn-lt"/>
              </a:endParaRPr>
            </a:p>
          </p:txBody>
        </p:sp>
        <p:sp>
          <p:nvSpPr>
            <p:cNvPr id="45" name="Freeform 6"/>
            <p:cNvSpPr>
              <a:spLocks noEditPoints="1"/>
            </p:cNvSpPr>
            <p:nvPr/>
          </p:nvSpPr>
          <p:spPr bwMode="auto">
            <a:xfrm>
              <a:off x="4837066" y="2755412"/>
              <a:ext cx="351505" cy="351505"/>
            </a:xfrm>
            <a:custGeom>
              <a:avLst/>
              <a:gdLst>
                <a:gd name="T0" fmla="*/ 60 w 360"/>
                <a:gd name="T1" fmla="*/ 320 h 360"/>
                <a:gd name="T2" fmla="*/ 100 w 360"/>
                <a:gd name="T3" fmla="*/ 360 h 360"/>
                <a:gd name="T4" fmla="*/ 140 w 360"/>
                <a:gd name="T5" fmla="*/ 320 h 360"/>
                <a:gd name="T6" fmla="*/ 100 w 360"/>
                <a:gd name="T7" fmla="*/ 280 h 360"/>
                <a:gd name="T8" fmla="*/ 60 w 360"/>
                <a:gd name="T9" fmla="*/ 320 h 360"/>
                <a:gd name="T10" fmla="*/ 260 w 360"/>
                <a:gd name="T11" fmla="*/ 320 h 360"/>
                <a:gd name="T12" fmla="*/ 300 w 360"/>
                <a:gd name="T13" fmla="*/ 360 h 360"/>
                <a:gd name="T14" fmla="*/ 340 w 360"/>
                <a:gd name="T15" fmla="*/ 320 h 360"/>
                <a:gd name="T16" fmla="*/ 300 w 360"/>
                <a:gd name="T17" fmla="*/ 280 h 360"/>
                <a:gd name="T18" fmla="*/ 260 w 360"/>
                <a:gd name="T19" fmla="*/ 320 h 360"/>
                <a:gd name="T20" fmla="*/ 131 w 360"/>
                <a:gd name="T21" fmla="*/ 225 h 360"/>
                <a:gd name="T22" fmla="*/ 352 w 360"/>
                <a:gd name="T23" fmla="*/ 162 h 360"/>
                <a:gd name="T24" fmla="*/ 360 w 360"/>
                <a:gd name="T25" fmla="*/ 152 h 360"/>
                <a:gd name="T26" fmla="*/ 360 w 360"/>
                <a:gd name="T27" fmla="*/ 42 h 360"/>
                <a:gd name="T28" fmla="*/ 78 w 360"/>
                <a:gd name="T29" fmla="*/ 42 h 360"/>
                <a:gd name="T30" fmla="*/ 78 w 360"/>
                <a:gd name="T31" fmla="*/ 8 h 360"/>
                <a:gd name="T32" fmla="*/ 70 w 360"/>
                <a:gd name="T33" fmla="*/ 0 h 360"/>
                <a:gd name="T34" fmla="*/ 8 w 360"/>
                <a:gd name="T35" fmla="*/ 0 h 360"/>
                <a:gd name="T36" fmla="*/ 0 w 360"/>
                <a:gd name="T37" fmla="*/ 8 h 360"/>
                <a:gd name="T38" fmla="*/ 0 w 360"/>
                <a:gd name="T39" fmla="*/ 40 h 360"/>
                <a:gd name="T40" fmla="*/ 39 w 360"/>
                <a:gd name="T41" fmla="*/ 40 h 360"/>
                <a:gd name="T42" fmla="*/ 78 w 360"/>
                <a:gd name="T43" fmla="*/ 221 h 360"/>
                <a:gd name="T44" fmla="*/ 82 w 360"/>
                <a:gd name="T45" fmla="*/ 240 h 360"/>
                <a:gd name="T46" fmla="*/ 82 w 360"/>
                <a:gd name="T47" fmla="*/ 270 h 360"/>
                <a:gd name="T48" fmla="*/ 90 w 360"/>
                <a:gd name="T49" fmla="*/ 278 h 360"/>
                <a:gd name="T50" fmla="*/ 100 w 360"/>
                <a:gd name="T51" fmla="*/ 278 h 360"/>
                <a:gd name="T52" fmla="*/ 300 w 360"/>
                <a:gd name="T53" fmla="*/ 278 h 360"/>
                <a:gd name="T54" fmla="*/ 352 w 360"/>
                <a:gd name="T55" fmla="*/ 278 h 360"/>
                <a:gd name="T56" fmla="*/ 360 w 360"/>
                <a:gd name="T57" fmla="*/ 270 h 360"/>
                <a:gd name="T58" fmla="*/ 360 w 360"/>
                <a:gd name="T59" fmla="*/ 240 h 360"/>
                <a:gd name="T60" fmla="*/ 135 w 360"/>
                <a:gd name="T61" fmla="*/ 240 h 360"/>
                <a:gd name="T62" fmla="*/ 131 w 360"/>
                <a:gd name="T63" fmla="*/ 225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60">
                  <a:moveTo>
                    <a:pt x="60" y="320"/>
                  </a:moveTo>
                  <a:cubicBezTo>
                    <a:pt x="60" y="342"/>
                    <a:pt x="78" y="360"/>
                    <a:pt x="100" y="360"/>
                  </a:cubicBezTo>
                  <a:cubicBezTo>
                    <a:pt x="122" y="360"/>
                    <a:pt x="140" y="342"/>
                    <a:pt x="140" y="320"/>
                  </a:cubicBezTo>
                  <a:cubicBezTo>
                    <a:pt x="140" y="298"/>
                    <a:pt x="122" y="280"/>
                    <a:pt x="100" y="280"/>
                  </a:cubicBezTo>
                  <a:cubicBezTo>
                    <a:pt x="78" y="280"/>
                    <a:pt x="60" y="298"/>
                    <a:pt x="60" y="320"/>
                  </a:cubicBezTo>
                  <a:close/>
                  <a:moveTo>
                    <a:pt x="260" y="320"/>
                  </a:moveTo>
                  <a:cubicBezTo>
                    <a:pt x="260" y="342"/>
                    <a:pt x="278" y="360"/>
                    <a:pt x="300" y="360"/>
                  </a:cubicBezTo>
                  <a:cubicBezTo>
                    <a:pt x="322" y="360"/>
                    <a:pt x="340" y="342"/>
                    <a:pt x="340" y="320"/>
                  </a:cubicBezTo>
                  <a:cubicBezTo>
                    <a:pt x="340" y="298"/>
                    <a:pt x="322" y="280"/>
                    <a:pt x="300" y="280"/>
                  </a:cubicBezTo>
                  <a:cubicBezTo>
                    <a:pt x="278" y="280"/>
                    <a:pt x="260" y="298"/>
                    <a:pt x="260" y="320"/>
                  </a:cubicBezTo>
                  <a:close/>
                  <a:moveTo>
                    <a:pt x="131" y="225"/>
                  </a:moveTo>
                  <a:cubicBezTo>
                    <a:pt x="352" y="162"/>
                    <a:pt x="352" y="162"/>
                    <a:pt x="352" y="162"/>
                  </a:cubicBezTo>
                  <a:cubicBezTo>
                    <a:pt x="356" y="161"/>
                    <a:pt x="360" y="156"/>
                    <a:pt x="360" y="152"/>
                  </a:cubicBezTo>
                  <a:cubicBezTo>
                    <a:pt x="360" y="42"/>
                    <a:pt x="360" y="42"/>
                    <a:pt x="360" y="42"/>
                  </a:cubicBezTo>
                  <a:cubicBezTo>
                    <a:pt x="78" y="42"/>
                    <a:pt x="78" y="42"/>
                    <a:pt x="78" y="42"/>
                  </a:cubicBezTo>
                  <a:cubicBezTo>
                    <a:pt x="78" y="8"/>
                    <a:pt x="78" y="8"/>
                    <a:pt x="78" y="8"/>
                  </a:cubicBezTo>
                  <a:cubicBezTo>
                    <a:pt x="78" y="3"/>
                    <a:pt x="74" y="0"/>
                    <a:pt x="70" y="0"/>
                  </a:cubicBezTo>
                  <a:cubicBezTo>
                    <a:pt x="8" y="0"/>
                    <a:pt x="8" y="0"/>
                    <a:pt x="8" y="0"/>
                  </a:cubicBezTo>
                  <a:cubicBezTo>
                    <a:pt x="3" y="0"/>
                    <a:pt x="0" y="3"/>
                    <a:pt x="0" y="8"/>
                  </a:cubicBezTo>
                  <a:cubicBezTo>
                    <a:pt x="0" y="40"/>
                    <a:pt x="0" y="40"/>
                    <a:pt x="0" y="40"/>
                  </a:cubicBezTo>
                  <a:cubicBezTo>
                    <a:pt x="39" y="40"/>
                    <a:pt x="39" y="40"/>
                    <a:pt x="39" y="40"/>
                  </a:cubicBezTo>
                  <a:cubicBezTo>
                    <a:pt x="78" y="221"/>
                    <a:pt x="78" y="221"/>
                    <a:pt x="78" y="221"/>
                  </a:cubicBezTo>
                  <a:cubicBezTo>
                    <a:pt x="82" y="240"/>
                    <a:pt x="82" y="240"/>
                    <a:pt x="82" y="240"/>
                  </a:cubicBezTo>
                  <a:cubicBezTo>
                    <a:pt x="82" y="270"/>
                    <a:pt x="82" y="270"/>
                    <a:pt x="82" y="270"/>
                  </a:cubicBezTo>
                  <a:cubicBezTo>
                    <a:pt x="82" y="274"/>
                    <a:pt x="85" y="278"/>
                    <a:pt x="90" y="278"/>
                  </a:cubicBezTo>
                  <a:cubicBezTo>
                    <a:pt x="100" y="278"/>
                    <a:pt x="100" y="278"/>
                    <a:pt x="100" y="278"/>
                  </a:cubicBezTo>
                  <a:cubicBezTo>
                    <a:pt x="300" y="278"/>
                    <a:pt x="300" y="278"/>
                    <a:pt x="300" y="278"/>
                  </a:cubicBezTo>
                  <a:cubicBezTo>
                    <a:pt x="352" y="278"/>
                    <a:pt x="352" y="278"/>
                    <a:pt x="352" y="278"/>
                  </a:cubicBezTo>
                  <a:cubicBezTo>
                    <a:pt x="356" y="278"/>
                    <a:pt x="360" y="274"/>
                    <a:pt x="360" y="270"/>
                  </a:cubicBezTo>
                  <a:cubicBezTo>
                    <a:pt x="360" y="240"/>
                    <a:pt x="360" y="240"/>
                    <a:pt x="360" y="240"/>
                  </a:cubicBezTo>
                  <a:cubicBezTo>
                    <a:pt x="135" y="240"/>
                    <a:pt x="135" y="240"/>
                    <a:pt x="135" y="240"/>
                  </a:cubicBezTo>
                  <a:cubicBezTo>
                    <a:pt x="112" y="240"/>
                    <a:pt x="111" y="231"/>
                    <a:pt x="131" y="225"/>
                  </a:cubicBezTo>
                  <a:close/>
                </a:path>
              </a:pathLst>
            </a:custGeom>
            <a:solidFill>
              <a:schemeClr val="bg1"/>
            </a:solidFill>
            <a:ln>
              <a:noFill/>
            </a:ln>
          </p:spPr>
          <p:txBody>
            <a:bodyPr vert="horz" wrap="square" lIns="121920" tIns="60960" rIns="121920" bIns="60960" numCol="1" anchor="t" anchorCtr="0" compatLnSpc="1"/>
            <a:lstStyle/>
            <a:p>
              <a:endParaRPr lang="en-US" sz="2400" dirty="0">
                <a:solidFill>
                  <a:srgbClr val="5C5C5C"/>
                </a:solidFill>
                <a:cs typeface="+mn-ea"/>
                <a:sym typeface="+mn-lt"/>
              </a:endParaRPr>
            </a:p>
          </p:txBody>
        </p:sp>
      </p:grpSp>
      <p:grpSp>
        <p:nvGrpSpPr>
          <p:cNvPr id="2" name="Group 1"/>
          <p:cNvGrpSpPr/>
          <p:nvPr/>
        </p:nvGrpSpPr>
        <p:grpSpPr>
          <a:xfrm>
            <a:off x="2447595" y="3044958"/>
            <a:ext cx="1344149" cy="1344149"/>
            <a:chOff x="1835696" y="2283718"/>
            <a:chExt cx="1008112" cy="1008112"/>
          </a:xfrm>
        </p:grpSpPr>
        <p:sp>
          <p:nvSpPr>
            <p:cNvPr id="23" name="Oval 22"/>
            <p:cNvSpPr/>
            <p:nvPr/>
          </p:nvSpPr>
          <p:spPr>
            <a:xfrm>
              <a:off x="1835696" y="2283718"/>
              <a:ext cx="1008112" cy="1008112"/>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465" b="1" dirty="0">
                <a:solidFill>
                  <a:prstClr val="white"/>
                </a:solidFill>
                <a:cs typeface="+mn-ea"/>
                <a:sym typeface="+mn-lt"/>
              </a:endParaRPr>
            </a:p>
          </p:txBody>
        </p:sp>
        <p:sp>
          <p:nvSpPr>
            <p:cNvPr id="48" name="Freeform 11"/>
            <p:cNvSpPr/>
            <p:nvPr/>
          </p:nvSpPr>
          <p:spPr bwMode="auto">
            <a:xfrm>
              <a:off x="2038163" y="2499117"/>
              <a:ext cx="603178" cy="532831"/>
            </a:xfrm>
            <a:custGeom>
              <a:avLst/>
              <a:gdLst>
                <a:gd name="T0" fmla="*/ 359 w 367"/>
                <a:gd name="T1" fmla="*/ 169 h 324"/>
                <a:gd name="T2" fmla="*/ 199 w 367"/>
                <a:gd name="T3" fmla="*/ 8 h 324"/>
                <a:gd name="T4" fmla="*/ 169 w 367"/>
                <a:gd name="T5" fmla="*/ 8 h 324"/>
                <a:gd name="T6" fmla="*/ 8 w 367"/>
                <a:gd name="T7" fmla="*/ 169 h 324"/>
                <a:gd name="T8" fmla="*/ 15 w 367"/>
                <a:gd name="T9" fmla="*/ 184 h 324"/>
                <a:gd name="T10" fmla="*/ 49 w 367"/>
                <a:gd name="T11" fmla="*/ 184 h 324"/>
                <a:gd name="T12" fmla="*/ 49 w 367"/>
                <a:gd name="T13" fmla="*/ 308 h 324"/>
                <a:gd name="T14" fmla="*/ 65 w 367"/>
                <a:gd name="T15" fmla="*/ 324 h 324"/>
                <a:gd name="T16" fmla="*/ 143 w 367"/>
                <a:gd name="T17" fmla="*/ 324 h 324"/>
                <a:gd name="T18" fmla="*/ 143 w 367"/>
                <a:gd name="T19" fmla="*/ 200 h 324"/>
                <a:gd name="T20" fmla="*/ 225 w 367"/>
                <a:gd name="T21" fmla="*/ 200 h 324"/>
                <a:gd name="T22" fmla="*/ 225 w 367"/>
                <a:gd name="T23" fmla="*/ 324 h 324"/>
                <a:gd name="T24" fmla="*/ 306 w 367"/>
                <a:gd name="T25" fmla="*/ 324 h 324"/>
                <a:gd name="T26" fmla="*/ 319 w 367"/>
                <a:gd name="T27" fmla="*/ 308 h 324"/>
                <a:gd name="T28" fmla="*/ 319 w 367"/>
                <a:gd name="T29" fmla="*/ 184 h 324"/>
                <a:gd name="T30" fmla="*/ 352 w 367"/>
                <a:gd name="T31" fmla="*/ 184 h 324"/>
                <a:gd name="T32" fmla="*/ 359 w 367"/>
                <a:gd name="T33" fmla="*/ 169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7" h="324">
                  <a:moveTo>
                    <a:pt x="359" y="169"/>
                  </a:moveTo>
                  <a:cubicBezTo>
                    <a:pt x="199" y="8"/>
                    <a:pt x="199" y="8"/>
                    <a:pt x="199" y="8"/>
                  </a:cubicBezTo>
                  <a:cubicBezTo>
                    <a:pt x="190" y="0"/>
                    <a:pt x="177" y="0"/>
                    <a:pt x="169" y="8"/>
                  </a:cubicBezTo>
                  <a:cubicBezTo>
                    <a:pt x="8" y="169"/>
                    <a:pt x="8" y="169"/>
                    <a:pt x="8" y="169"/>
                  </a:cubicBezTo>
                  <a:cubicBezTo>
                    <a:pt x="0" y="177"/>
                    <a:pt x="3" y="184"/>
                    <a:pt x="15" y="184"/>
                  </a:cubicBezTo>
                  <a:cubicBezTo>
                    <a:pt x="49" y="184"/>
                    <a:pt x="49" y="184"/>
                    <a:pt x="49" y="184"/>
                  </a:cubicBezTo>
                  <a:cubicBezTo>
                    <a:pt x="49" y="308"/>
                    <a:pt x="49" y="308"/>
                    <a:pt x="49" y="308"/>
                  </a:cubicBezTo>
                  <a:cubicBezTo>
                    <a:pt x="49" y="317"/>
                    <a:pt x="49" y="324"/>
                    <a:pt x="65" y="324"/>
                  </a:cubicBezTo>
                  <a:cubicBezTo>
                    <a:pt x="143" y="324"/>
                    <a:pt x="143" y="324"/>
                    <a:pt x="143" y="324"/>
                  </a:cubicBezTo>
                  <a:cubicBezTo>
                    <a:pt x="143" y="200"/>
                    <a:pt x="143" y="200"/>
                    <a:pt x="143" y="200"/>
                  </a:cubicBezTo>
                  <a:cubicBezTo>
                    <a:pt x="225" y="200"/>
                    <a:pt x="225" y="200"/>
                    <a:pt x="225" y="200"/>
                  </a:cubicBezTo>
                  <a:cubicBezTo>
                    <a:pt x="225" y="324"/>
                    <a:pt x="225" y="324"/>
                    <a:pt x="225" y="324"/>
                  </a:cubicBezTo>
                  <a:cubicBezTo>
                    <a:pt x="306" y="324"/>
                    <a:pt x="306" y="324"/>
                    <a:pt x="306" y="324"/>
                  </a:cubicBezTo>
                  <a:cubicBezTo>
                    <a:pt x="319" y="324"/>
                    <a:pt x="319" y="317"/>
                    <a:pt x="319" y="308"/>
                  </a:cubicBezTo>
                  <a:cubicBezTo>
                    <a:pt x="319" y="184"/>
                    <a:pt x="319" y="184"/>
                    <a:pt x="319" y="184"/>
                  </a:cubicBezTo>
                  <a:cubicBezTo>
                    <a:pt x="352" y="184"/>
                    <a:pt x="352" y="184"/>
                    <a:pt x="352" y="184"/>
                  </a:cubicBezTo>
                  <a:cubicBezTo>
                    <a:pt x="364" y="184"/>
                    <a:pt x="367" y="177"/>
                    <a:pt x="359" y="169"/>
                  </a:cubicBezTo>
                  <a:close/>
                </a:path>
              </a:pathLst>
            </a:custGeom>
            <a:solidFill>
              <a:schemeClr val="bg1"/>
            </a:solidFill>
            <a:ln>
              <a:noFill/>
            </a:ln>
          </p:spPr>
          <p:txBody>
            <a:bodyPr vert="horz" wrap="square" lIns="121920" tIns="60960" rIns="121920" bIns="60960" numCol="1" anchor="t" anchorCtr="0" compatLnSpc="1"/>
            <a:lstStyle/>
            <a:p>
              <a:endParaRPr lang="en-US" sz="2400" dirty="0">
                <a:solidFill>
                  <a:srgbClr val="5C5C5C"/>
                </a:solidFill>
                <a:cs typeface="+mn-ea"/>
                <a:sym typeface="+mn-lt"/>
              </a:endParaRPr>
            </a:p>
          </p:txBody>
        </p:sp>
      </p:grpSp>
      <p:grpSp>
        <p:nvGrpSpPr>
          <p:cNvPr id="7" name="Group 6"/>
          <p:cNvGrpSpPr/>
          <p:nvPr/>
        </p:nvGrpSpPr>
        <p:grpSpPr>
          <a:xfrm>
            <a:off x="3695733" y="4293096"/>
            <a:ext cx="960107" cy="960107"/>
            <a:chOff x="2771800" y="3219822"/>
            <a:chExt cx="720080" cy="720080"/>
          </a:xfrm>
        </p:grpSpPr>
        <p:sp>
          <p:nvSpPr>
            <p:cNvPr id="30" name="Oval 29"/>
            <p:cNvSpPr/>
            <p:nvPr/>
          </p:nvSpPr>
          <p:spPr>
            <a:xfrm>
              <a:off x="2771800" y="3219822"/>
              <a:ext cx="720080" cy="720080"/>
            </a:xfrm>
            <a:prstGeom prst="ellipse">
              <a:avLst/>
            </a:prstGeom>
            <a:solidFill>
              <a:schemeClr val="accent4"/>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465" b="1" dirty="0">
                <a:solidFill>
                  <a:prstClr val="white"/>
                </a:solidFill>
                <a:cs typeface="+mn-ea"/>
                <a:sym typeface="+mn-lt"/>
              </a:endParaRPr>
            </a:p>
          </p:txBody>
        </p:sp>
        <p:sp>
          <p:nvSpPr>
            <p:cNvPr id="51" name="Freeform 16"/>
            <p:cNvSpPr>
              <a:spLocks noEditPoints="1"/>
            </p:cNvSpPr>
            <p:nvPr/>
          </p:nvSpPr>
          <p:spPr bwMode="auto">
            <a:xfrm>
              <a:off x="3035219" y="3429022"/>
              <a:ext cx="182277" cy="308008"/>
            </a:xfrm>
            <a:custGeom>
              <a:avLst/>
              <a:gdLst>
                <a:gd name="T0" fmla="*/ 192 w 232"/>
                <a:gd name="T1" fmla="*/ 0 h 392"/>
                <a:gd name="T2" fmla="*/ 40 w 232"/>
                <a:gd name="T3" fmla="*/ 0 h 392"/>
                <a:gd name="T4" fmla="*/ 0 w 232"/>
                <a:gd name="T5" fmla="*/ 40 h 392"/>
                <a:gd name="T6" fmla="*/ 0 w 232"/>
                <a:gd name="T7" fmla="*/ 352 h 392"/>
                <a:gd name="T8" fmla="*/ 40 w 232"/>
                <a:gd name="T9" fmla="*/ 392 h 392"/>
                <a:gd name="T10" fmla="*/ 192 w 232"/>
                <a:gd name="T11" fmla="*/ 392 h 392"/>
                <a:gd name="T12" fmla="*/ 232 w 232"/>
                <a:gd name="T13" fmla="*/ 352 h 392"/>
                <a:gd name="T14" fmla="*/ 232 w 232"/>
                <a:gd name="T15" fmla="*/ 40 h 392"/>
                <a:gd name="T16" fmla="*/ 192 w 232"/>
                <a:gd name="T17" fmla="*/ 0 h 392"/>
                <a:gd name="T18" fmla="*/ 116 w 232"/>
                <a:gd name="T19" fmla="*/ 376 h 392"/>
                <a:gd name="T20" fmla="*/ 88 w 232"/>
                <a:gd name="T21" fmla="*/ 356 h 392"/>
                <a:gd name="T22" fmla="*/ 116 w 232"/>
                <a:gd name="T23" fmla="*/ 336 h 392"/>
                <a:gd name="T24" fmla="*/ 144 w 232"/>
                <a:gd name="T25" fmla="*/ 356 h 392"/>
                <a:gd name="T26" fmla="*/ 116 w 232"/>
                <a:gd name="T27" fmla="*/ 376 h 392"/>
                <a:gd name="T28" fmla="*/ 200 w 232"/>
                <a:gd name="T29" fmla="*/ 316 h 392"/>
                <a:gd name="T30" fmla="*/ 32 w 232"/>
                <a:gd name="T31" fmla="*/ 316 h 392"/>
                <a:gd name="T32" fmla="*/ 32 w 232"/>
                <a:gd name="T33" fmla="*/ 52 h 392"/>
                <a:gd name="T34" fmla="*/ 200 w 232"/>
                <a:gd name="T35" fmla="*/ 52 h 392"/>
                <a:gd name="T36" fmla="*/ 200 w 232"/>
                <a:gd name="T37" fmla="*/ 31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2" h="392">
                  <a:moveTo>
                    <a:pt x="192" y="0"/>
                  </a:moveTo>
                  <a:cubicBezTo>
                    <a:pt x="40" y="0"/>
                    <a:pt x="40" y="0"/>
                    <a:pt x="40" y="0"/>
                  </a:cubicBezTo>
                  <a:cubicBezTo>
                    <a:pt x="18" y="0"/>
                    <a:pt x="0" y="18"/>
                    <a:pt x="0" y="40"/>
                  </a:cubicBezTo>
                  <a:cubicBezTo>
                    <a:pt x="0" y="352"/>
                    <a:pt x="0" y="352"/>
                    <a:pt x="0" y="352"/>
                  </a:cubicBezTo>
                  <a:cubicBezTo>
                    <a:pt x="0" y="374"/>
                    <a:pt x="18" y="392"/>
                    <a:pt x="40" y="392"/>
                  </a:cubicBezTo>
                  <a:cubicBezTo>
                    <a:pt x="192" y="392"/>
                    <a:pt x="192" y="392"/>
                    <a:pt x="192" y="392"/>
                  </a:cubicBezTo>
                  <a:cubicBezTo>
                    <a:pt x="214" y="392"/>
                    <a:pt x="232" y="374"/>
                    <a:pt x="232" y="352"/>
                  </a:cubicBezTo>
                  <a:cubicBezTo>
                    <a:pt x="232" y="40"/>
                    <a:pt x="232" y="40"/>
                    <a:pt x="232" y="40"/>
                  </a:cubicBezTo>
                  <a:cubicBezTo>
                    <a:pt x="232" y="18"/>
                    <a:pt x="214" y="0"/>
                    <a:pt x="192" y="0"/>
                  </a:cubicBezTo>
                  <a:close/>
                  <a:moveTo>
                    <a:pt x="116" y="376"/>
                  </a:moveTo>
                  <a:cubicBezTo>
                    <a:pt x="101" y="376"/>
                    <a:pt x="88" y="367"/>
                    <a:pt x="88" y="356"/>
                  </a:cubicBezTo>
                  <a:cubicBezTo>
                    <a:pt x="88" y="345"/>
                    <a:pt x="101" y="336"/>
                    <a:pt x="116" y="336"/>
                  </a:cubicBezTo>
                  <a:cubicBezTo>
                    <a:pt x="131" y="336"/>
                    <a:pt x="144" y="345"/>
                    <a:pt x="144" y="356"/>
                  </a:cubicBezTo>
                  <a:cubicBezTo>
                    <a:pt x="144" y="367"/>
                    <a:pt x="131" y="376"/>
                    <a:pt x="116" y="376"/>
                  </a:cubicBezTo>
                  <a:close/>
                  <a:moveTo>
                    <a:pt x="200" y="316"/>
                  </a:moveTo>
                  <a:cubicBezTo>
                    <a:pt x="32" y="316"/>
                    <a:pt x="32" y="316"/>
                    <a:pt x="32" y="316"/>
                  </a:cubicBezTo>
                  <a:cubicBezTo>
                    <a:pt x="32" y="52"/>
                    <a:pt x="32" y="52"/>
                    <a:pt x="32" y="52"/>
                  </a:cubicBezTo>
                  <a:cubicBezTo>
                    <a:pt x="200" y="52"/>
                    <a:pt x="200" y="52"/>
                    <a:pt x="200" y="52"/>
                  </a:cubicBezTo>
                  <a:lnTo>
                    <a:pt x="200" y="316"/>
                  </a:lnTo>
                  <a:close/>
                </a:path>
              </a:pathLst>
            </a:custGeom>
            <a:solidFill>
              <a:schemeClr val="bg1"/>
            </a:solidFill>
            <a:ln>
              <a:noFill/>
            </a:ln>
          </p:spPr>
          <p:txBody>
            <a:bodyPr vert="horz" wrap="square" lIns="121920" tIns="60960" rIns="121920" bIns="60960" numCol="1" anchor="t" anchorCtr="0" compatLnSpc="1"/>
            <a:lstStyle/>
            <a:p>
              <a:endParaRPr lang="en-US" sz="2400" dirty="0">
                <a:solidFill>
                  <a:srgbClr val="5C5C5C"/>
                </a:solidFill>
                <a:cs typeface="+mn-ea"/>
                <a:sym typeface="+mn-lt"/>
              </a:endParaRPr>
            </a:p>
          </p:txBody>
        </p:sp>
      </p:grpSp>
      <p:grpSp>
        <p:nvGrpSpPr>
          <p:cNvPr id="3" name="Group 2"/>
          <p:cNvGrpSpPr/>
          <p:nvPr/>
        </p:nvGrpSpPr>
        <p:grpSpPr>
          <a:xfrm>
            <a:off x="1387763" y="1988840"/>
            <a:ext cx="768085" cy="768085"/>
            <a:chOff x="1040822" y="1491630"/>
            <a:chExt cx="576064" cy="576064"/>
          </a:xfrm>
        </p:grpSpPr>
        <p:sp>
          <p:nvSpPr>
            <p:cNvPr id="24" name="Oval 23"/>
            <p:cNvSpPr/>
            <p:nvPr/>
          </p:nvSpPr>
          <p:spPr>
            <a:xfrm>
              <a:off x="1040822" y="1491630"/>
              <a:ext cx="576064" cy="576064"/>
            </a:xfrm>
            <a:prstGeom prst="ellipse">
              <a:avLst/>
            </a:prstGeom>
            <a:solidFill>
              <a:schemeClr val="accent3"/>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465" b="1" dirty="0">
                <a:solidFill>
                  <a:prstClr val="white"/>
                </a:solidFill>
                <a:cs typeface="+mn-ea"/>
                <a:sym typeface="+mn-lt"/>
              </a:endParaRPr>
            </a:p>
          </p:txBody>
        </p:sp>
        <p:sp>
          <p:nvSpPr>
            <p:cNvPr id="54" name="Freeform 21"/>
            <p:cNvSpPr>
              <a:spLocks noEditPoints="1"/>
            </p:cNvSpPr>
            <p:nvPr/>
          </p:nvSpPr>
          <p:spPr bwMode="auto">
            <a:xfrm>
              <a:off x="1184442" y="1635646"/>
              <a:ext cx="288824" cy="195813"/>
            </a:xfrm>
            <a:custGeom>
              <a:avLst/>
              <a:gdLst>
                <a:gd name="T0" fmla="*/ 162 w 400"/>
                <a:gd name="T1" fmla="*/ 206 h 271"/>
                <a:gd name="T2" fmla="*/ 177 w 400"/>
                <a:gd name="T3" fmla="*/ 260 h 271"/>
                <a:gd name="T4" fmla="*/ 232 w 400"/>
                <a:gd name="T5" fmla="*/ 246 h 271"/>
                <a:gd name="T6" fmla="*/ 325 w 400"/>
                <a:gd name="T7" fmla="*/ 4 h 271"/>
                <a:gd name="T8" fmla="*/ 162 w 400"/>
                <a:gd name="T9" fmla="*/ 206 h 271"/>
                <a:gd name="T10" fmla="*/ 200 w 400"/>
                <a:gd name="T11" fmla="*/ 54 h 271"/>
                <a:gd name="T12" fmla="*/ 225 w 400"/>
                <a:gd name="T13" fmla="*/ 56 h 271"/>
                <a:gd name="T14" fmla="*/ 254 w 400"/>
                <a:gd name="T15" fmla="*/ 21 h 271"/>
                <a:gd name="T16" fmla="*/ 200 w 400"/>
                <a:gd name="T17" fmla="*/ 14 h 271"/>
                <a:gd name="T18" fmla="*/ 0 w 400"/>
                <a:gd name="T19" fmla="*/ 229 h 271"/>
                <a:gd name="T20" fmla="*/ 1 w 400"/>
                <a:gd name="T21" fmla="*/ 251 h 271"/>
                <a:gd name="T22" fmla="*/ 22 w 400"/>
                <a:gd name="T23" fmla="*/ 269 h 271"/>
                <a:gd name="T24" fmla="*/ 41 w 400"/>
                <a:gd name="T25" fmla="*/ 248 h 271"/>
                <a:gd name="T26" fmla="*/ 40 w 400"/>
                <a:gd name="T27" fmla="*/ 229 h 271"/>
                <a:gd name="T28" fmla="*/ 200 w 400"/>
                <a:gd name="T29" fmla="*/ 54 h 271"/>
                <a:gd name="T30" fmla="*/ 344 w 400"/>
                <a:gd name="T31" fmla="*/ 79 h 271"/>
                <a:gd name="T32" fmla="*/ 327 w 400"/>
                <a:gd name="T33" fmla="*/ 122 h 271"/>
                <a:gd name="T34" fmla="*/ 360 w 400"/>
                <a:gd name="T35" fmla="*/ 229 h 271"/>
                <a:gd name="T36" fmla="*/ 359 w 400"/>
                <a:gd name="T37" fmla="*/ 248 h 271"/>
                <a:gd name="T38" fmla="*/ 377 w 400"/>
                <a:gd name="T39" fmla="*/ 270 h 271"/>
                <a:gd name="T40" fmla="*/ 379 w 400"/>
                <a:gd name="T41" fmla="*/ 270 h 271"/>
                <a:gd name="T42" fmla="*/ 399 w 400"/>
                <a:gd name="T43" fmla="*/ 252 h 271"/>
                <a:gd name="T44" fmla="*/ 400 w 400"/>
                <a:gd name="T45" fmla="*/ 229 h 271"/>
                <a:gd name="T46" fmla="*/ 344 w 400"/>
                <a:gd name="T47" fmla="*/ 79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0" h="271">
                  <a:moveTo>
                    <a:pt x="162" y="206"/>
                  </a:moveTo>
                  <a:cubicBezTo>
                    <a:pt x="149" y="230"/>
                    <a:pt x="158" y="249"/>
                    <a:pt x="177" y="260"/>
                  </a:cubicBezTo>
                  <a:cubicBezTo>
                    <a:pt x="196" y="271"/>
                    <a:pt x="218" y="270"/>
                    <a:pt x="232" y="246"/>
                  </a:cubicBezTo>
                  <a:cubicBezTo>
                    <a:pt x="245" y="222"/>
                    <a:pt x="333" y="8"/>
                    <a:pt x="325" y="4"/>
                  </a:cubicBezTo>
                  <a:cubicBezTo>
                    <a:pt x="317" y="0"/>
                    <a:pt x="176" y="182"/>
                    <a:pt x="162" y="206"/>
                  </a:cubicBezTo>
                  <a:close/>
                  <a:moveTo>
                    <a:pt x="200" y="54"/>
                  </a:moveTo>
                  <a:cubicBezTo>
                    <a:pt x="209" y="54"/>
                    <a:pt x="217" y="55"/>
                    <a:pt x="225" y="56"/>
                  </a:cubicBezTo>
                  <a:cubicBezTo>
                    <a:pt x="234" y="45"/>
                    <a:pt x="244" y="33"/>
                    <a:pt x="254" y="21"/>
                  </a:cubicBezTo>
                  <a:cubicBezTo>
                    <a:pt x="236" y="16"/>
                    <a:pt x="218" y="14"/>
                    <a:pt x="200" y="14"/>
                  </a:cubicBezTo>
                  <a:cubicBezTo>
                    <a:pt x="88" y="14"/>
                    <a:pt x="0" y="108"/>
                    <a:pt x="0" y="229"/>
                  </a:cubicBezTo>
                  <a:cubicBezTo>
                    <a:pt x="0" y="236"/>
                    <a:pt x="0" y="244"/>
                    <a:pt x="1" y="251"/>
                  </a:cubicBezTo>
                  <a:cubicBezTo>
                    <a:pt x="2" y="262"/>
                    <a:pt x="12" y="270"/>
                    <a:pt x="22" y="269"/>
                  </a:cubicBezTo>
                  <a:cubicBezTo>
                    <a:pt x="33" y="268"/>
                    <a:pt x="42" y="259"/>
                    <a:pt x="41" y="248"/>
                  </a:cubicBezTo>
                  <a:cubicBezTo>
                    <a:pt x="40" y="242"/>
                    <a:pt x="40" y="235"/>
                    <a:pt x="40" y="229"/>
                  </a:cubicBezTo>
                  <a:cubicBezTo>
                    <a:pt x="40" y="131"/>
                    <a:pt x="110" y="54"/>
                    <a:pt x="200" y="54"/>
                  </a:cubicBezTo>
                  <a:close/>
                  <a:moveTo>
                    <a:pt x="344" y="79"/>
                  </a:moveTo>
                  <a:cubicBezTo>
                    <a:pt x="339" y="94"/>
                    <a:pt x="333" y="109"/>
                    <a:pt x="327" y="122"/>
                  </a:cubicBezTo>
                  <a:cubicBezTo>
                    <a:pt x="348" y="152"/>
                    <a:pt x="360" y="189"/>
                    <a:pt x="360" y="229"/>
                  </a:cubicBezTo>
                  <a:cubicBezTo>
                    <a:pt x="360" y="235"/>
                    <a:pt x="359" y="242"/>
                    <a:pt x="359" y="248"/>
                  </a:cubicBezTo>
                  <a:cubicBezTo>
                    <a:pt x="358" y="259"/>
                    <a:pt x="366" y="269"/>
                    <a:pt x="377" y="270"/>
                  </a:cubicBezTo>
                  <a:cubicBezTo>
                    <a:pt x="378" y="270"/>
                    <a:pt x="378" y="270"/>
                    <a:pt x="379" y="270"/>
                  </a:cubicBezTo>
                  <a:cubicBezTo>
                    <a:pt x="389" y="270"/>
                    <a:pt x="398" y="262"/>
                    <a:pt x="399" y="252"/>
                  </a:cubicBezTo>
                  <a:cubicBezTo>
                    <a:pt x="399" y="244"/>
                    <a:pt x="400" y="237"/>
                    <a:pt x="400" y="229"/>
                  </a:cubicBezTo>
                  <a:cubicBezTo>
                    <a:pt x="400" y="170"/>
                    <a:pt x="379" y="117"/>
                    <a:pt x="344" y="79"/>
                  </a:cubicBezTo>
                  <a:close/>
                </a:path>
              </a:pathLst>
            </a:custGeom>
            <a:solidFill>
              <a:schemeClr val="bg1"/>
            </a:solidFill>
            <a:ln>
              <a:noFill/>
            </a:ln>
          </p:spPr>
          <p:txBody>
            <a:bodyPr vert="horz" wrap="square" lIns="121920" tIns="60960" rIns="121920" bIns="60960" numCol="1" anchor="t" anchorCtr="0" compatLnSpc="1"/>
            <a:lstStyle/>
            <a:p>
              <a:endParaRPr lang="en-US" sz="2400" dirty="0">
                <a:solidFill>
                  <a:srgbClr val="5C5C5C"/>
                </a:solidFill>
                <a:cs typeface="+mn-ea"/>
                <a:sym typeface="+mn-lt"/>
              </a:endParaRPr>
            </a:p>
          </p:txBody>
        </p:sp>
      </p:grpSp>
      <p:grpSp>
        <p:nvGrpSpPr>
          <p:cNvPr id="8" name="Group 7"/>
          <p:cNvGrpSpPr/>
          <p:nvPr/>
        </p:nvGrpSpPr>
        <p:grpSpPr>
          <a:xfrm>
            <a:off x="4668059" y="2660915"/>
            <a:ext cx="624069" cy="624069"/>
            <a:chOff x="3501044" y="1995686"/>
            <a:chExt cx="468052" cy="468052"/>
          </a:xfrm>
        </p:grpSpPr>
        <p:sp>
          <p:nvSpPr>
            <p:cNvPr id="33" name="Oval 32"/>
            <p:cNvSpPr/>
            <p:nvPr/>
          </p:nvSpPr>
          <p:spPr>
            <a:xfrm>
              <a:off x="3501044" y="1995686"/>
              <a:ext cx="468052" cy="468052"/>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465" b="1" dirty="0">
                <a:solidFill>
                  <a:prstClr val="white"/>
                </a:solidFill>
                <a:cs typeface="+mn-ea"/>
                <a:sym typeface="+mn-lt"/>
              </a:endParaRPr>
            </a:p>
          </p:txBody>
        </p:sp>
        <p:sp>
          <p:nvSpPr>
            <p:cNvPr id="57" name="Freeform 26"/>
            <p:cNvSpPr>
              <a:spLocks noEditPoints="1"/>
            </p:cNvSpPr>
            <p:nvPr/>
          </p:nvSpPr>
          <p:spPr bwMode="auto">
            <a:xfrm>
              <a:off x="3617497" y="2112139"/>
              <a:ext cx="235147" cy="235147"/>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356 w 384"/>
                <a:gd name="T11" fmla="*/ 192 h 384"/>
                <a:gd name="T12" fmla="*/ 322 w 384"/>
                <a:gd name="T13" fmla="*/ 292 h 384"/>
                <a:gd name="T14" fmla="*/ 315 w 384"/>
                <a:gd name="T15" fmla="*/ 261 h 384"/>
                <a:gd name="T16" fmla="*/ 321 w 384"/>
                <a:gd name="T17" fmla="*/ 205 h 384"/>
                <a:gd name="T18" fmla="*/ 297 w 384"/>
                <a:gd name="T19" fmla="*/ 165 h 384"/>
                <a:gd name="T20" fmla="*/ 259 w 384"/>
                <a:gd name="T21" fmla="*/ 139 h 384"/>
                <a:gd name="T22" fmla="*/ 277 w 384"/>
                <a:gd name="T23" fmla="*/ 67 h 384"/>
                <a:gd name="T24" fmla="*/ 237 w 384"/>
                <a:gd name="T25" fmla="*/ 49 h 384"/>
                <a:gd name="T26" fmla="*/ 244 w 384"/>
                <a:gd name="T27" fmla="*/ 37 h 384"/>
                <a:gd name="T28" fmla="*/ 356 w 384"/>
                <a:gd name="T29" fmla="*/ 192 h 384"/>
                <a:gd name="T30" fmla="*/ 169 w 384"/>
                <a:gd name="T31" fmla="*/ 30 h 384"/>
                <a:gd name="T32" fmla="*/ 149 w 384"/>
                <a:gd name="T33" fmla="*/ 46 h 384"/>
                <a:gd name="T34" fmla="*/ 122 w 384"/>
                <a:gd name="T35" fmla="*/ 69 h 384"/>
                <a:gd name="T36" fmla="*/ 90 w 384"/>
                <a:gd name="T37" fmla="*/ 106 h 384"/>
                <a:gd name="T38" fmla="*/ 109 w 384"/>
                <a:gd name="T39" fmla="*/ 123 h 384"/>
                <a:gd name="T40" fmla="*/ 140 w 384"/>
                <a:gd name="T41" fmla="*/ 125 h 384"/>
                <a:gd name="T42" fmla="*/ 196 w 384"/>
                <a:gd name="T43" fmla="*/ 189 h 384"/>
                <a:gd name="T44" fmla="*/ 151 w 384"/>
                <a:gd name="T45" fmla="*/ 235 h 384"/>
                <a:gd name="T46" fmla="*/ 145 w 384"/>
                <a:gd name="T47" fmla="*/ 265 h 384"/>
                <a:gd name="T48" fmla="*/ 142 w 384"/>
                <a:gd name="T49" fmla="*/ 312 h 384"/>
                <a:gd name="T50" fmla="*/ 108 w 384"/>
                <a:gd name="T51" fmla="*/ 273 h 384"/>
                <a:gd name="T52" fmla="*/ 101 w 384"/>
                <a:gd name="T53" fmla="*/ 229 h 384"/>
                <a:gd name="T54" fmla="*/ 71 w 384"/>
                <a:gd name="T55" fmla="*/ 187 h 384"/>
                <a:gd name="T56" fmla="*/ 84 w 384"/>
                <a:gd name="T57" fmla="*/ 145 h 384"/>
                <a:gd name="T58" fmla="*/ 39 w 384"/>
                <a:gd name="T59" fmla="*/ 133 h 384"/>
                <a:gd name="T60" fmla="*/ 169 w 384"/>
                <a:gd name="T61" fmla="*/ 30 h 384"/>
                <a:gd name="T62" fmla="*/ 140 w 384"/>
                <a:gd name="T63" fmla="*/ 347 h 384"/>
                <a:gd name="T64" fmla="*/ 160 w 384"/>
                <a:gd name="T65" fmla="*/ 335 h 384"/>
                <a:gd name="T66" fmla="*/ 190 w 384"/>
                <a:gd name="T67" fmla="*/ 329 h 384"/>
                <a:gd name="T68" fmla="*/ 235 w 384"/>
                <a:gd name="T69" fmla="*/ 315 h 384"/>
                <a:gd name="T70" fmla="*/ 282 w 384"/>
                <a:gd name="T71" fmla="*/ 328 h 384"/>
                <a:gd name="T72" fmla="*/ 192 w 384"/>
                <a:gd name="T73" fmla="*/ 356 h 384"/>
                <a:gd name="T74" fmla="*/ 140 w 384"/>
                <a:gd name="T75" fmla="*/ 34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356" y="192"/>
                  </a:moveTo>
                  <a:cubicBezTo>
                    <a:pt x="356" y="229"/>
                    <a:pt x="343" y="264"/>
                    <a:pt x="322" y="292"/>
                  </a:cubicBezTo>
                  <a:cubicBezTo>
                    <a:pt x="316" y="287"/>
                    <a:pt x="309" y="274"/>
                    <a:pt x="315" y="261"/>
                  </a:cubicBezTo>
                  <a:cubicBezTo>
                    <a:pt x="321" y="248"/>
                    <a:pt x="323" y="217"/>
                    <a:pt x="321" y="205"/>
                  </a:cubicBezTo>
                  <a:cubicBezTo>
                    <a:pt x="320" y="194"/>
                    <a:pt x="314" y="165"/>
                    <a:pt x="297" y="165"/>
                  </a:cubicBezTo>
                  <a:cubicBezTo>
                    <a:pt x="280" y="164"/>
                    <a:pt x="269" y="159"/>
                    <a:pt x="259" y="139"/>
                  </a:cubicBezTo>
                  <a:cubicBezTo>
                    <a:pt x="238" y="98"/>
                    <a:pt x="298" y="90"/>
                    <a:pt x="277" y="67"/>
                  </a:cubicBezTo>
                  <a:cubicBezTo>
                    <a:pt x="271" y="60"/>
                    <a:pt x="241" y="93"/>
                    <a:pt x="237" y="49"/>
                  </a:cubicBezTo>
                  <a:cubicBezTo>
                    <a:pt x="237" y="46"/>
                    <a:pt x="240" y="42"/>
                    <a:pt x="244" y="37"/>
                  </a:cubicBezTo>
                  <a:cubicBezTo>
                    <a:pt x="309" y="58"/>
                    <a:pt x="356" y="120"/>
                    <a:pt x="356" y="192"/>
                  </a:cubicBezTo>
                  <a:close/>
                  <a:moveTo>
                    <a:pt x="169" y="30"/>
                  </a:moveTo>
                  <a:cubicBezTo>
                    <a:pt x="165" y="37"/>
                    <a:pt x="155" y="40"/>
                    <a:pt x="149" y="46"/>
                  </a:cubicBezTo>
                  <a:cubicBezTo>
                    <a:pt x="135" y="59"/>
                    <a:pt x="129" y="57"/>
                    <a:pt x="122" y="69"/>
                  </a:cubicBezTo>
                  <a:cubicBezTo>
                    <a:pt x="114" y="81"/>
                    <a:pt x="90" y="98"/>
                    <a:pt x="90" y="106"/>
                  </a:cubicBezTo>
                  <a:cubicBezTo>
                    <a:pt x="90" y="115"/>
                    <a:pt x="103" y="125"/>
                    <a:pt x="109" y="123"/>
                  </a:cubicBezTo>
                  <a:cubicBezTo>
                    <a:pt x="115" y="121"/>
                    <a:pt x="131" y="121"/>
                    <a:pt x="140" y="125"/>
                  </a:cubicBezTo>
                  <a:cubicBezTo>
                    <a:pt x="149" y="128"/>
                    <a:pt x="218" y="131"/>
                    <a:pt x="196" y="189"/>
                  </a:cubicBezTo>
                  <a:cubicBezTo>
                    <a:pt x="189" y="208"/>
                    <a:pt x="159" y="205"/>
                    <a:pt x="151" y="235"/>
                  </a:cubicBezTo>
                  <a:cubicBezTo>
                    <a:pt x="149" y="240"/>
                    <a:pt x="145" y="259"/>
                    <a:pt x="145" y="265"/>
                  </a:cubicBezTo>
                  <a:cubicBezTo>
                    <a:pt x="144" y="275"/>
                    <a:pt x="152" y="312"/>
                    <a:pt x="142" y="312"/>
                  </a:cubicBezTo>
                  <a:cubicBezTo>
                    <a:pt x="133" y="312"/>
                    <a:pt x="108" y="279"/>
                    <a:pt x="108" y="273"/>
                  </a:cubicBezTo>
                  <a:cubicBezTo>
                    <a:pt x="108" y="267"/>
                    <a:pt x="101" y="246"/>
                    <a:pt x="101" y="229"/>
                  </a:cubicBezTo>
                  <a:cubicBezTo>
                    <a:pt x="101" y="211"/>
                    <a:pt x="71" y="211"/>
                    <a:pt x="71" y="187"/>
                  </a:cubicBezTo>
                  <a:cubicBezTo>
                    <a:pt x="71" y="166"/>
                    <a:pt x="87" y="155"/>
                    <a:pt x="84" y="145"/>
                  </a:cubicBezTo>
                  <a:cubicBezTo>
                    <a:pt x="80" y="135"/>
                    <a:pt x="51" y="134"/>
                    <a:pt x="39" y="133"/>
                  </a:cubicBezTo>
                  <a:cubicBezTo>
                    <a:pt x="60" y="79"/>
                    <a:pt x="110" y="38"/>
                    <a:pt x="169" y="30"/>
                  </a:cubicBezTo>
                  <a:close/>
                  <a:moveTo>
                    <a:pt x="140" y="347"/>
                  </a:moveTo>
                  <a:cubicBezTo>
                    <a:pt x="150" y="342"/>
                    <a:pt x="151" y="335"/>
                    <a:pt x="160" y="335"/>
                  </a:cubicBezTo>
                  <a:cubicBezTo>
                    <a:pt x="170" y="335"/>
                    <a:pt x="179" y="331"/>
                    <a:pt x="190" y="329"/>
                  </a:cubicBezTo>
                  <a:cubicBezTo>
                    <a:pt x="200" y="326"/>
                    <a:pt x="218" y="316"/>
                    <a:pt x="235" y="315"/>
                  </a:cubicBezTo>
                  <a:cubicBezTo>
                    <a:pt x="248" y="313"/>
                    <a:pt x="275" y="315"/>
                    <a:pt x="282" y="328"/>
                  </a:cubicBezTo>
                  <a:cubicBezTo>
                    <a:pt x="256" y="346"/>
                    <a:pt x="225" y="356"/>
                    <a:pt x="192" y="356"/>
                  </a:cubicBezTo>
                  <a:cubicBezTo>
                    <a:pt x="174" y="356"/>
                    <a:pt x="156" y="353"/>
                    <a:pt x="140" y="347"/>
                  </a:cubicBezTo>
                  <a:close/>
                </a:path>
              </a:pathLst>
            </a:custGeom>
            <a:solidFill>
              <a:schemeClr val="bg1"/>
            </a:solidFill>
            <a:ln>
              <a:noFill/>
            </a:ln>
          </p:spPr>
          <p:txBody>
            <a:bodyPr vert="horz" wrap="square" lIns="121920" tIns="60960" rIns="121920" bIns="60960" numCol="1" anchor="t" anchorCtr="0" compatLnSpc="1"/>
            <a:lstStyle/>
            <a:p>
              <a:endParaRPr lang="en-US" sz="2400" dirty="0">
                <a:solidFill>
                  <a:srgbClr val="5C5C5C"/>
                </a:solidFill>
                <a:cs typeface="+mn-ea"/>
                <a:sym typeface="+mn-lt"/>
              </a:endParaRPr>
            </a:p>
          </p:txBody>
        </p:sp>
      </p:grpSp>
      <p:grpSp>
        <p:nvGrpSpPr>
          <p:cNvPr id="5" name="Group 4"/>
          <p:cNvGrpSpPr/>
          <p:nvPr/>
        </p:nvGrpSpPr>
        <p:grpSpPr>
          <a:xfrm>
            <a:off x="1007435" y="4773150"/>
            <a:ext cx="768085" cy="768085"/>
            <a:chOff x="755576" y="3579862"/>
            <a:chExt cx="576064" cy="576064"/>
          </a:xfrm>
        </p:grpSpPr>
        <p:sp>
          <p:nvSpPr>
            <p:cNvPr id="25" name="Oval 24"/>
            <p:cNvSpPr/>
            <p:nvPr/>
          </p:nvSpPr>
          <p:spPr>
            <a:xfrm>
              <a:off x="755576" y="3579862"/>
              <a:ext cx="576064" cy="576064"/>
            </a:xfrm>
            <a:prstGeom prst="ellipse">
              <a:avLst/>
            </a:prstGeom>
            <a:solidFill>
              <a:schemeClr val="accent3"/>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465" b="1" dirty="0">
                <a:solidFill>
                  <a:prstClr val="white"/>
                </a:solidFill>
                <a:cs typeface="+mn-ea"/>
                <a:sym typeface="+mn-lt"/>
              </a:endParaRPr>
            </a:p>
          </p:txBody>
        </p:sp>
        <p:sp>
          <p:nvSpPr>
            <p:cNvPr id="60" name="Freeform 31"/>
            <p:cNvSpPr>
              <a:spLocks noEditPoints="1"/>
            </p:cNvSpPr>
            <p:nvPr/>
          </p:nvSpPr>
          <p:spPr bwMode="auto">
            <a:xfrm>
              <a:off x="883116" y="3737030"/>
              <a:ext cx="320983" cy="283893"/>
            </a:xfrm>
            <a:custGeom>
              <a:avLst/>
              <a:gdLst>
                <a:gd name="T0" fmla="*/ 196 w 392"/>
                <a:gd name="T1" fmla="*/ 267 h 347"/>
                <a:gd name="T2" fmla="*/ 156 w 392"/>
                <a:gd name="T3" fmla="*/ 307 h 347"/>
                <a:gd name="T4" fmla="*/ 196 w 392"/>
                <a:gd name="T5" fmla="*/ 347 h 347"/>
                <a:gd name="T6" fmla="*/ 235 w 392"/>
                <a:gd name="T7" fmla="*/ 307 h 347"/>
                <a:gd name="T8" fmla="*/ 196 w 392"/>
                <a:gd name="T9" fmla="*/ 267 h 347"/>
                <a:gd name="T10" fmla="*/ 112 w 392"/>
                <a:gd name="T11" fmla="*/ 222 h 347"/>
                <a:gd name="T12" fmla="*/ 140 w 392"/>
                <a:gd name="T13" fmla="*/ 250 h 347"/>
                <a:gd name="T14" fmla="*/ 252 w 392"/>
                <a:gd name="T15" fmla="*/ 250 h 347"/>
                <a:gd name="T16" fmla="*/ 280 w 392"/>
                <a:gd name="T17" fmla="*/ 222 h 347"/>
                <a:gd name="T18" fmla="*/ 112 w 392"/>
                <a:gd name="T19" fmla="*/ 222 h 347"/>
                <a:gd name="T20" fmla="*/ 56 w 392"/>
                <a:gd name="T21" fmla="*/ 165 h 347"/>
                <a:gd name="T22" fmla="*/ 84 w 392"/>
                <a:gd name="T23" fmla="*/ 194 h 347"/>
                <a:gd name="T24" fmla="*/ 308 w 392"/>
                <a:gd name="T25" fmla="*/ 194 h 347"/>
                <a:gd name="T26" fmla="*/ 336 w 392"/>
                <a:gd name="T27" fmla="*/ 165 h 347"/>
                <a:gd name="T28" fmla="*/ 56 w 392"/>
                <a:gd name="T29" fmla="*/ 165 h 347"/>
                <a:gd name="T30" fmla="*/ 0 w 392"/>
                <a:gd name="T31" fmla="*/ 109 h 347"/>
                <a:gd name="T32" fmla="*/ 28 w 392"/>
                <a:gd name="T33" fmla="*/ 137 h 347"/>
                <a:gd name="T34" fmla="*/ 364 w 392"/>
                <a:gd name="T35" fmla="*/ 137 h 347"/>
                <a:gd name="T36" fmla="*/ 392 w 392"/>
                <a:gd name="T37" fmla="*/ 109 h 347"/>
                <a:gd name="T38" fmla="*/ 0 w 392"/>
                <a:gd name="T39" fmla="*/ 109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2" h="347">
                  <a:moveTo>
                    <a:pt x="196" y="267"/>
                  </a:moveTo>
                  <a:cubicBezTo>
                    <a:pt x="174" y="267"/>
                    <a:pt x="156" y="285"/>
                    <a:pt x="156" y="307"/>
                  </a:cubicBezTo>
                  <a:cubicBezTo>
                    <a:pt x="156" y="329"/>
                    <a:pt x="174" y="347"/>
                    <a:pt x="196" y="347"/>
                  </a:cubicBezTo>
                  <a:cubicBezTo>
                    <a:pt x="218" y="347"/>
                    <a:pt x="235" y="329"/>
                    <a:pt x="235" y="307"/>
                  </a:cubicBezTo>
                  <a:cubicBezTo>
                    <a:pt x="235" y="285"/>
                    <a:pt x="218" y="267"/>
                    <a:pt x="196" y="267"/>
                  </a:cubicBezTo>
                  <a:close/>
                  <a:moveTo>
                    <a:pt x="112" y="222"/>
                  </a:moveTo>
                  <a:cubicBezTo>
                    <a:pt x="140" y="250"/>
                    <a:pt x="140" y="250"/>
                    <a:pt x="140" y="250"/>
                  </a:cubicBezTo>
                  <a:cubicBezTo>
                    <a:pt x="171" y="219"/>
                    <a:pt x="221" y="219"/>
                    <a:pt x="252" y="250"/>
                  </a:cubicBezTo>
                  <a:cubicBezTo>
                    <a:pt x="280" y="222"/>
                    <a:pt x="280" y="222"/>
                    <a:pt x="280" y="222"/>
                  </a:cubicBezTo>
                  <a:cubicBezTo>
                    <a:pt x="233" y="175"/>
                    <a:pt x="158" y="175"/>
                    <a:pt x="112" y="222"/>
                  </a:cubicBezTo>
                  <a:close/>
                  <a:moveTo>
                    <a:pt x="56" y="165"/>
                  </a:moveTo>
                  <a:cubicBezTo>
                    <a:pt x="84" y="194"/>
                    <a:pt x="84" y="194"/>
                    <a:pt x="84" y="194"/>
                  </a:cubicBezTo>
                  <a:cubicBezTo>
                    <a:pt x="146" y="131"/>
                    <a:pt x="246" y="131"/>
                    <a:pt x="308" y="194"/>
                  </a:cubicBezTo>
                  <a:cubicBezTo>
                    <a:pt x="336" y="165"/>
                    <a:pt x="336" y="165"/>
                    <a:pt x="336" y="165"/>
                  </a:cubicBezTo>
                  <a:cubicBezTo>
                    <a:pt x="258" y="87"/>
                    <a:pt x="133" y="87"/>
                    <a:pt x="56" y="165"/>
                  </a:cubicBezTo>
                  <a:close/>
                  <a:moveTo>
                    <a:pt x="0" y="109"/>
                  </a:moveTo>
                  <a:cubicBezTo>
                    <a:pt x="28" y="137"/>
                    <a:pt x="28" y="137"/>
                    <a:pt x="28" y="137"/>
                  </a:cubicBezTo>
                  <a:cubicBezTo>
                    <a:pt x="121" y="43"/>
                    <a:pt x="271" y="43"/>
                    <a:pt x="364" y="137"/>
                  </a:cubicBezTo>
                  <a:cubicBezTo>
                    <a:pt x="392" y="109"/>
                    <a:pt x="392" y="109"/>
                    <a:pt x="392" y="109"/>
                  </a:cubicBezTo>
                  <a:cubicBezTo>
                    <a:pt x="284" y="0"/>
                    <a:pt x="108" y="0"/>
                    <a:pt x="0" y="109"/>
                  </a:cubicBezTo>
                  <a:close/>
                </a:path>
              </a:pathLst>
            </a:custGeom>
            <a:solidFill>
              <a:schemeClr val="bg1"/>
            </a:solidFill>
            <a:ln>
              <a:noFill/>
            </a:ln>
          </p:spPr>
          <p:txBody>
            <a:bodyPr vert="horz" wrap="square" lIns="121920" tIns="60960" rIns="121920" bIns="60960" numCol="1" anchor="t" anchorCtr="0" compatLnSpc="1"/>
            <a:lstStyle/>
            <a:p>
              <a:endParaRPr lang="en-US" sz="2400" dirty="0">
                <a:solidFill>
                  <a:srgbClr val="5C5C5C"/>
                </a:solidFill>
                <a:cs typeface="+mn-ea"/>
                <a:sym typeface="+mn-lt"/>
              </a:endParaRPr>
            </a:p>
          </p:txBody>
        </p:sp>
      </p:grpSp>
      <p:grpSp>
        <p:nvGrpSpPr>
          <p:cNvPr id="11" name="Group 10"/>
          <p:cNvGrpSpPr/>
          <p:nvPr/>
        </p:nvGrpSpPr>
        <p:grpSpPr>
          <a:xfrm>
            <a:off x="7988511" y="1778946"/>
            <a:ext cx="3519606" cy="2610161"/>
            <a:chOff x="6084168" y="1838265"/>
            <a:chExt cx="2639704" cy="1957621"/>
          </a:xfrm>
        </p:grpSpPr>
        <p:sp>
          <p:nvSpPr>
            <p:cNvPr id="67" name="Content Placeholder 2"/>
            <p:cNvSpPr txBox="1"/>
            <p:nvPr/>
          </p:nvSpPr>
          <p:spPr>
            <a:xfrm>
              <a:off x="6084168" y="2342322"/>
              <a:ext cx="2639704" cy="1453564"/>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600" dirty="0">
                  <a:solidFill>
                    <a:prstClr val="white">
                      <a:lumMod val="50000"/>
                    </a:prstClr>
                  </a:solidFill>
                  <a:cs typeface="+mn-ea"/>
                  <a:sym typeface="+mn-lt"/>
                </a:rPr>
                <a:t>Lorem ipsum dolor sit amet, </a:t>
              </a:r>
              <a:r>
                <a:rPr lang="en-US" sz="1600" b="1" dirty="0">
                  <a:solidFill>
                    <a:prstClr val="white">
                      <a:lumMod val="50000"/>
                    </a:prstClr>
                  </a:solidFill>
                  <a:cs typeface="+mn-ea"/>
                  <a:sym typeface="+mn-lt"/>
                </a:rPr>
                <a:t>consectetur adipiscing elit. </a:t>
              </a:r>
            </a:p>
            <a:p>
              <a:pPr marL="0" indent="0">
                <a:buFont typeface="Arial" panose="020B0604020202020204" pitchFamily="34" charset="0"/>
                <a:buNone/>
              </a:pPr>
              <a:endParaRPr lang="en-US" sz="1600" dirty="0">
                <a:solidFill>
                  <a:prstClr val="white">
                    <a:lumMod val="65000"/>
                  </a:prstClr>
                </a:solidFill>
                <a:cs typeface="+mn-ea"/>
                <a:sym typeface="+mn-lt"/>
              </a:endParaRPr>
            </a:p>
            <a:p>
              <a:pPr marL="0" indent="0">
                <a:buFont typeface="Arial" panose="020B0604020202020204" pitchFamily="34" charset="0"/>
                <a:buNone/>
              </a:pPr>
              <a:r>
                <a:rPr lang="en-US" sz="1600" dirty="0">
                  <a:solidFill>
                    <a:prstClr val="white">
                      <a:lumMod val="65000"/>
                    </a:prstClr>
                  </a:solidFill>
                  <a:cs typeface="+mn-ea"/>
                  <a:sym typeface="+mn-lt"/>
                </a:rPr>
                <a:t>Lorem Ipsum has been the industry's standard dummy text ever since the 1500s, when an unknown printer took a galley of type and scrambled it to make a type specimen book. It has survived not only five centuries, but also the leap into electronic typesetting.</a:t>
              </a:r>
            </a:p>
          </p:txBody>
        </p:sp>
        <p:sp>
          <p:nvSpPr>
            <p:cNvPr id="68" name="Title 13"/>
            <p:cNvSpPr txBox="1"/>
            <p:nvPr/>
          </p:nvSpPr>
          <p:spPr>
            <a:xfrm>
              <a:off x="6092626" y="1838265"/>
              <a:ext cx="2520280" cy="532285"/>
            </a:xfrm>
            <a:prstGeom prst="rect">
              <a:avLst/>
            </a:prstGeom>
          </p:spPr>
          <p:txBody>
            <a:bodyPr vert="horz" lIns="121920" tIns="60960" rIns="121920" bIns="6096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2665" smtClean="0">
                  <a:solidFill>
                    <a:srgbClr val="5C5C5C">
                      <a:lumMod val="65000"/>
                      <a:lumOff val="35000"/>
                    </a:srgbClr>
                  </a:solidFill>
                  <a:latin typeface="微軟正黑體 Light" panose="020B0304030504040204"/>
                  <a:cs typeface="+mn-ea"/>
                  <a:sym typeface="+mn-lt"/>
                </a:rPr>
                <a:t>BUSINESS</a:t>
              </a:r>
              <a:endParaRPr lang="en-US" sz="2665" dirty="0">
                <a:solidFill>
                  <a:srgbClr val="5C5C5C">
                    <a:lumMod val="65000"/>
                    <a:lumOff val="35000"/>
                  </a:srgbClr>
                </a:solidFill>
                <a:latin typeface="微軟正黑體 Light" panose="020B0304030504040204"/>
                <a:cs typeface="+mn-ea"/>
                <a:sym typeface="+mn-lt"/>
              </a:endParaRPr>
            </a:p>
          </p:txBody>
        </p:sp>
      </p:grpSp>
      <p:cxnSp>
        <p:nvCxnSpPr>
          <p:cNvPr id="70" name="Straight Connector 69"/>
          <p:cNvCxnSpPr/>
          <p:nvPr/>
        </p:nvCxnSpPr>
        <p:spPr>
          <a:xfrm>
            <a:off x="7728181" y="2007473"/>
            <a:ext cx="0" cy="3835019"/>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1500"/>
                            </p:stCondLst>
                            <p:childTnLst>
                              <p:par>
                                <p:cTn id="21" presetID="22" presetClass="entr" presetSubtype="2"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right)">
                                      <p:cBhvr>
                                        <p:cTn id="23" dur="500"/>
                                        <p:tgtEl>
                                          <p:spTgt spid="6"/>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childTnLst>
                          </p:cTn>
                        </p:par>
                        <p:par>
                          <p:cTn id="40" fill="hold">
                            <p:stCondLst>
                              <p:cond delay="3500"/>
                            </p:stCondLst>
                            <p:childTnLst>
                              <p:par>
                                <p:cTn id="41" presetID="22" presetClass="entr" presetSubtype="4" fill="hold" nodeType="after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wipe(down)">
                                      <p:cBhvr>
                                        <p:cTn id="43" dur="500"/>
                                        <p:tgtEl>
                                          <p:spTgt spid="36"/>
                                        </p:tgtEl>
                                      </p:cBhvr>
                                    </p:animEffect>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31"/>
                                        </p:tgtEl>
                                        <p:attrNameLst>
                                          <p:attrName>style.visibility</p:attrName>
                                        </p:attrNameLst>
                                      </p:cBhvr>
                                      <p:to>
                                        <p:strVal val="visible"/>
                                      </p:to>
                                    </p:set>
                                    <p:anim calcmode="lin" valueType="num">
                                      <p:cBhvr>
                                        <p:cTn id="47" dur="500" fill="hold"/>
                                        <p:tgtEl>
                                          <p:spTgt spid="31"/>
                                        </p:tgtEl>
                                        <p:attrNameLst>
                                          <p:attrName>ppt_w</p:attrName>
                                        </p:attrNameLst>
                                      </p:cBhvr>
                                      <p:tavLst>
                                        <p:tav tm="0">
                                          <p:val>
                                            <p:fltVal val="0"/>
                                          </p:val>
                                        </p:tav>
                                        <p:tav tm="100000">
                                          <p:val>
                                            <p:strVal val="#ppt_w"/>
                                          </p:val>
                                        </p:tav>
                                      </p:tavLst>
                                    </p:anim>
                                    <p:anim calcmode="lin" valueType="num">
                                      <p:cBhvr>
                                        <p:cTn id="48" dur="500" fill="hold"/>
                                        <p:tgtEl>
                                          <p:spTgt spid="31"/>
                                        </p:tgtEl>
                                        <p:attrNameLst>
                                          <p:attrName>ppt_h</p:attrName>
                                        </p:attrNameLst>
                                      </p:cBhvr>
                                      <p:tavLst>
                                        <p:tav tm="0">
                                          <p:val>
                                            <p:fltVal val="0"/>
                                          </p:val>
                                        </p:tav>
                                        <p:tav tm="100000">
                                          <p:val>
                                            <p:strVal val="#ppt_h"/>
                                          </p:val>
                                        </p:tav>
                                      </p:tavLst>
                                    </p:anim>
                                    <p:animEffect transition="in" filter="fade">
                                      <p:cBhvr>
                                        <p:cTn id="49" dur="500"/>
                                        <p:tgtEl>
                                          <p:spTgt spid="31"/>
                                        </p:tgtEl>
                                      </p:cBhvr>
                                    </p:animEffect>
                                  </p:childTnLst>
                                </p:cTn>
                              </p:par>
                            </p:childTnLst>
                          </p:cTn>
                        </p:par>
                        <p:par>
                          <p:cTn id="50" fill="hold">
                            <p:stCondLst>
                              <p:cond delay="4500"/>
                            </p:stCondLst>
                            <p:childTnLst>
                              <p:par>
                                <p:cTn id="51" presetID="22" presetClass="entr" presetSubtype="4" fill="hold"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down)">
                                      <p:cBhvr>
                                        <p:cTn id="53" dur="500"/>
                                        <p:tgtEl>
                                          <p:spTgt spid="12"/>
                                        </p:tgtEl>
                                      </p:cBhvr>
                                    </p:animEffect>
                                  </p:childTnLst>
                                </p:cTn>
                              </p:par>
                            </p:childTnLst>
                          </p:cTn>
                        </p:par>
                        <p:par>
                          <p:cTn id="54" fill="hold">
                            <p:stCondLst>
                              <p:cond delay="5000"/>
                            </p:stCondLst>
                            <p:childTnLst>
                              <p:par>
                                <p:cTn id="55" presetID="53" presetClass="entr" presetSubtype="16" fill="hold" nodeType="after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p:cTn id="57" dur="500" fill="hold"/>
                                        <p:tgtEl>
                                          <p:spTgt spid="8"/>
                                        </p:tgtEl>
                                        <p:attrNameLst>
                                          <p:attrName>ppt_w</p:attrName>
                                        </p:attrNameLst>
                                      </p:cBhvr>
                                      <p:tavLst>
                                        <p:tav tm="0">
                                          <p:val>
                                            <p:fltVal val="0"/>
                                          </p:val>
                                        </p:tav>
                                        <p:tav tm="100000">
                                          <p:val>
                                            <p:strVal val="#ppt_w"/>
                                          </p:val>
                                        </p:tav>
                                      </p:tavLst>
                                    </p:anim>
                                    <p:anim calcmode="lin" valueType="num">
                                      <p:cBhvr>
                                        <p:cTn id="58" dur="500" fill="hold"/>
                                        <p:tgtEl>
                                          <p:spTgt spid="8"/>
                                        </p:tgtEl>
                                        <p:attrNameLst>
                                          <p:attrName>ppt_h</p:attrName>
                                        </p:attrNameLst>
                                      </p:cBhvr>
                                      <p:tavLst>
                                        <p:tav tm="0">
                                          <p:val>
                                            <p:fltVal val="0"/>
                                          </p:val>
                                        </p:tav>
                                        <p:tav tm="100000">
                                          <p:val>
                                            <p:strVal val="#ppt_h"/>
                                          </p:val>
                                        </p:tav>
                                      </p:tavLst>
                                    </p:anim>
                                    <p:animEffect transition="in" filter="fade">
                                      <p:cBhvr>
                                        <p:cTn id="59" dur="500"/>
                                        <p:tgtEl>
                                          <p:spTgt spid="8"/>
                                        </p:tgtEl>
                                      </p:cBhvr>
                                    </p:animEffect>
                                  </p:childTnLst>
                                </p:cTn>
                              </p:par>
                            </p:childTnLst>
                          </p:cTn>
                        </p:par>
                        <p:par>
                          <p:cTn id="60" fill="hold">
                            <p:stCondLst>
                              <p:cond delay="5500"/>
                            </p:stCondLst>
                            <p:childTnLst>
                              <p:par>
                                <p:cTn id="61" presetID="22" presetClass="entr" presetSubtype="8"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wipe(left)">
                                      <p:cBhvr>
                                        <p:cTn id="63" dur="500"/>
                                        <p:tgtEl>
                                          <p:spTgt spid="21"/>
                                        </p:tgtEl>
                                      </p:cBhvr>
                                    </p:animEffect>
                                  </p:childTnLst>
                                </p:cTn>
                              </p:par>
                            </p:childTnLst>
                          </p:cTn>
                        </p:par>
                        <p:par>
                          <p:cTn id="64" fill="hold">
                            <p:stCondLst>
                              <p:cond delay="6000"/>
                            </p:stCondLst>
                            <p:childTnLst>
                              <p:par>
                                <p:cTn id="65" presetID="53" presetClass="entr" presetSubtype="16" fill="hold" nodeType="after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p:cTn id="67" dur="500" fill="hold"/>
                                        <p:tgtEl>
                                          <p:spTgt spid="10"/>
                                        </p:tgtEl>
                                        <p:attrNameLst>
                                          <p:attrName>ppt_w</p:attrName>
                                        </p:attrNameLst>
                                      </p:cBhvr>
                                      <p:tavLst>
                                        <p:tav tm="0">
                                          <p:val>
                                            <p:fltVal val="0"/>
                                          </p:val>
                                        </p:tav>
                                        <p:tav tm="100000">
                                          <p:val>
                                            <p:strVal val="#ppt_w"/>
                                          </p:val>
                                        </p:tav>
                                      </p:tavLst>
                                    </p:anim>
                                    <p:anim calcmode="lin" valueType="num">
                                      <p:cBhvr>
                                        <p:cTn id="68" dur="500" fill="hold"/>
                                        <p:tgtEl>
                                          <p:spTgt spid="10"/>
                                        </p:tgtEl>
                                        <p:attrNameLst>
                                          <p:attrName>ppt_h</p:attrName>
                                        </p:attrNameLst>
                                      </p:cBhvr>
                                      <p:tavLst>
                                        <p:tav tm="0">
                                          <p:val>
                                            <p:fltVal val="0"/>
                                          </p:val>
                                        </p:tav>
                                        <p:tav tm="100000">
                                          <p:val>
                                            <p:strVal val="#ppt_h"/>
                                          </p:val>
                                        </p:tav>
                                      </p:tavLst>
                                    </p:anim>
                                    <p:animEffect transition="in" filter="fade">
                                      <p:cBhvr>
                                        <p:cTn id="69" dur="500"/>
                                        <p:tgtEl>
                                          <p:spTgt spid="10"/>
                                        </p:tgtEl>
                                      </p:cBhvr>
                                    </p:animEffect>
                                  </p:childTnLst>
                                </p:cTn>
                              </p:par>
                            </p:childTnLst>
                          </p:cTn>
                        </p:par>
                        <p:par>
                          <p:cTn id="70" fill="hold">
                            <p:stCondLst>
                              <p:cond delay="6500"/>
                            </p:stCondLst>
                            <p:childTnLst>
                              <p:par>
                                <p:cTn id="71" presetID="22" presetClass="entr" presetSubtype="4" fill="hold" nodeType="afterEffect">
                                  <p:stCondLst>
                                    <p:cond delay="0"/>
                                  </p:stCondLst>
                                  <p:childTnLst>
                                    <p:set>
                                      <p:cBhvr>
                                        <p:cTn id="72" dur="1" fill="hold">
                                          <p:stCondLst>
                                            <p:cond delay="0"/>
                                          </p:stCondLst>
                                        </p:cTn>
                                        <p:tgtEl>
                                          <p:spTgt spid="70"/>
                                        </p:tgtEl>
                                        <p:attrNameLst>
                                          <p:attrName>style.visibility</p:attrName>
                                        </p:attrNameLst>
                                      </p:cBhvr>
                                      <p:to>
                                        <p:strVal val="visible"/>
                                      </p:to>
                                    </p:set>
                                    <p:animEffect transition="in" filter="wipe(down)">
                                      <p:cBhvr>
                                        <p:cTn id="73" dur="500"/>
                                        <p:tgtEl>
                                          <p:spTgt spid="70"/>
                                        </p:tgtEl>
                                      </p:cBhvr>
                                    </p:animEffect>
                                  </p:childTnLst>
                                </p:cTn>
                              </p:par>
                            </p:childTnLst>
                          </p:cTn>
                        </p:par>
                        <p:par>
                          <p:cTn id="74" fill="hold">
                            <p:stCondLst>
                              <p:cond delay="7000"/>
                            </p:stCondLst>
                            <p:childTnLst>
                              <p:par>
                                <p:cTn id="75" presetID="10" presetClass="entr" presetSubtype="0" fill="hold" nodeType="afterEffect">
                                  <p:stCondLst>
                                    <p:cond delay="0"/>
                                  </p:stCondLst>
                                  <p:childTnLst>
                                    <p:set>
                                      <p:cBhvr>
                                        <p:cTn id="76" dur="1" fill="hold">
                                          <p:stCondLst>
                                            <p:cond delay="0"/>
                                          </p:stCondLst>
                                        </p:cTn>
                                        <p:tgtEl>
                                          <p:spTgt spid="11"/>
                                        </p:tgtEl>
                                        <p:attrNameLst>
                                          <p:attrName>style.visibility</p:attrName>
                                        </p:attrNameLst>
                                      </p:cBhvr>
                                      <p:to>
                                        <p:strVal val="visible"/>
                                      </p:to>
                                    </p:set>
                                    <p:animEffect transition="in" filter="fade">
                                      <p:cBhvr>
                                        <p:cTn id="7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4000" b="-4000"/>
          </a:stretch>
        </a:blipFill>
        <a:effectLst/>
      </p:bgPr>
    </p:bg>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gradFill flip="none" rotWithShape="1">
            <a:gsLst>
              <a:gs pos="0">
                <a:srgbClr val="0070C0">
                  <a:alpha val="20000"/>
                </a:srgbClr>
              </a:gs>
              <a:gs pos="85000">
                <a:srgbClr val="0070C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 name="文本框 4"/>
          <p:cNvSpPr txBox="1"/>
          <p:nvPr/>
        </p:nvSpPr>
        <p:spPr>
          <a:xfrm>
            <a:off x="6341644" y="2257929"/>
            <a:ext cx="5262980" cy="600164"/>
          </a:xfrm>
          <a:prstGeom prst="rect">
            <a:avLst/>
          </a:prstGeom>
          <a:noFill/>
        </p:spPr>
        <p:txBody>
          <a:bodyPr wrap="none" rtlCol="0">
            <a:spAutoFit/>
          </a:bodyPr>
          <a:lstStyle/>
          <a:p>
            <a:pPr algn="r"/>
            <a:r>
              <a:rPr lang="zh-CN" altLang="en-US" sz="3300" b="1">
                <a:solidFill>
                  <a:prstClr val="white"/>
                </a:solidFill>
                <a:cs typeface="+mn-ea"/>
                <a:sym typeface="+mn-lt"/>
              </a:rPr>
              <a:t>演示结束，感谢您的观看！</a:t>
            </a:r>
            <a:endParaRPr lang="zh-CN" altLang="en-US" sz="3300" b="1" dirty="0">
              <a:solidFill>
                <a:prstClr val="white"/>
              </a:solidFill>
              <a:cs typeface="+mn-ea"/>
              <a:sym typeface="+mn-lt"/>
            </a:endParaRPr>
          </a:p>
        </p:txBody>
      </p:sp>
      <p:sp>
        <p:nvSpPr>
          <p:cNvPr id="6" name="文本框 5"/>
          <p:cNvSpPr txBox="1"/>
          <p:nvPr/>
        </p:nvSpPr>
        <p:spPr>
          <a:xfrm>
            <a:off x="9383031" y="3907440"/>
            <a:ext cx="2114550" cy="374571"/>
          </a:xfrm>
          <a:prstGeom prst="roundRect">
            <a:avLst/>
          </a:prstGeom>
          <a:solidFill>
            <a:schemeClr val="bg1"/>
          </a:solidFill>
        </p:spPr>
        <p:txBody>
          <a:bodyPr wrap="square" rtlCol="0">
            <a:spAutoFit/>
          </a:bodyPr>
          <a:lstStyle/>
          <a:p>
            <a:pPr algn="ctr"/>
            <a:r>
              <a:rPr lang="zh-CN" altLang="en-US" sz="1600" b="1" spc="600">
                <a:solidFill>
                  <a:srgbClr val="0070C0"/>
                </a:solidFill>
                <a:cs typeface="+mn-ea"/>
                <a:sym typeface="+mn-lt"/>
              </a:rPr>
              <a:t>企业培训</a:t>
            </a:r>
            <a:endParaRPr lang="zh-CN" altLang="en-US" sz="1600" b="1" spc="600" dirty="0">
              <a:solidFill>
                <a:srgbClr val="0070C0"/>
              </a:solidFill>
              <a:cs typeface="+mn-ea"/>
              <a:sym typeface="+mn-lt"/>
            </a:endParaRPr>
          </a:p>
        </p:txBody>
      </p:sp>
      <p:sp>
        <p:nvSpPr>
          <p:cNvPr id="7" name="矩形 6"/>
          <p:cNvSpPr/>
          <p:nvPr/>
        </p:nvSpPr>
        <p:spPr>
          <a:xfrm>
            <a:off x="6598125" y="905584"/>
            <a:ext cx="5006499" cy="1446550"/>
          </a:xfrm>
          <a:prstGeom prst="rect">
            <a:avLst/>
          </a:prstGeom>
        </p:spPr>
        <p:txBody>
          <a:bodyPr wrap="none">
            <a:spAutoFit/>
          </a:bodyPr>
          <a:lstStyle/>
          <a:p>
            <a:pPr algn="r"/>
            <a:r>
              <a:rPr lang="zh-CN" altLang="en-US" sz="8800" b="1" spc="600">
                <a:solidFill>
                  <a:prstClr val="white"/>
                </a:solidFill>
                <a:cs typeface="+mn-ea"/>
                <a:sym typeface="+mn-lt"/>
              </a:rPr>
              <a:t>感谢聆听</a:t>
            </a:r>
            <a:endParaRPr lang="zh-CN" altLang="en-US" sz="8800" b="1" spc="600" dirty="0">
              <a:solidFill>
                <a:prstClr val="white"/>
              </a:solidFill>
              <a:cs typeface="+mn-ea"/>
              <a:sym typeface="+mn-lt"/>
            </a:endParaRPr>
          </a:p>
        </p:txBody>
      </p:sp>
      <p:sp>
        <p:nvSpPr>
          <p:cNvPr id="8" name="文本框 7"/>
          <p:cNvSpPr txBox="1"/>
          <p:nvPr/>
        </p:nvSpPr>
        <p:spPr>
          <a:xfrm>
            <a:off x="5416061" y="2887894"/>
            <a:ext cx="6188563" cy="923330"/>
          </a:xfrm>
          <a:prstGeom prst="rect">
            <a:avLst/>
          </a:prstGeom>
          <a:noFill/>
        </p:spPr>
        <p:txBody>
          <a:bodyPr wrap="square" rtlCol="0">
            <a:spAutoFit/>
          </a:bodyPr>
          <a:lstStyle/>
          <a:p>
            <a:pPr algn="r">
              <a:lnSpc>
                <a:spcPct val="150000"/>
              </a:lnSpc>
            </a:pPr>
            <a:r>
              <a:rPr lang="zh-CN" altLang="en-US" sz="1200" b="1">
                <a:solidFill>
                  <a:prstClr val="white"/>
                </a:solidFill>
                <a:cs typeface="+mn-ea"/>
                <a:sym typeface="+mn-lt"/>
              </a:rPr>
              <a:t>能通过书写、口头与肢体语言的媒介</a:t>
            </a:r>
            <a:endParaRPr lang="en-US" altLang="zh-CN" sz="1200" b="1">
              <a:solidFill>
                <a:prstClr val="white"/>
              </a:solidFill>
              <a:cs typeface="+mn-ea"/>
              <a:sym typeface="+mn-lt"/>
            </a:endParaRPr>
          </a:p>
          <a:p>
            <a:pPr algn="r">
              <a:lnSpc>
                <a:spcPct val="150000"/>
              </a:lnSpc>
            </a:pPr>
            <a:r>
              <a:rPr lang="zh-CN" altLang="en-US" sz="1200" b="1">
                <a:solidFill>
                  <a:prstClr val="white"/>
                </a:solidFill>
                <a:cs typeface="+mn-ea"/>
                <a:sym typeface="+mn-lt"/>
              </a:rPr>
              <a:t>有效与明确地向他人表达自己的想法、感受与态度，亦能较快、正确地解读他人的信息</a:t>
            </a:r>
            <a:endParaRPr lang="en-US" altLang="zh-CN" sz="1200" b="1">
              <a:solidFill>
                <a:prstClr val="white"/>
              </a:solidFill>
              <a:cs typeface="+mn-ea"/>
              <a:sym typeface="+mn-lt"/>
            </a:endParaRPr>
          </a:p>
          <a:p>
            <a:pPr algn="r">
              <a:lnSpc>
                <a:spcPct val="150000"/>
              </a:lnSpc>
            </a:pPr>
            <a:r>
              <a:rPr lang="zh-CN" altLang="en-US" sz="1200" b="1">
                <a:solidFill>
                  <a:prstClr val="white"/>
                </a:solidFill>
                <a:cs typeface="+mn-ea"/>
                <a:sym typeface="+mn-lt"/>
              </a:rPr>
              <a:t>从而了解他人的想法、感受与态度</a:t>
            </a:r>
            <a:endParaRPr lang="zh-CN" altLang="en-US" sz="1200" b="1" dirty="0">
              <a:solidFill>
                <a:prstClr val="white"/>
              </a:solidFill>
              <a:cs typeface="+mn-ea"/>
              <a:sym typeface="+mn-lt"/>
            </a:endParaRPr>
          </a:p>
        </p:txBody>
      </p:sp>
    </p:spTree>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2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0-#ppt_w/2"/>
                                          </p:val>
                                        </p:tav>
                                        <p:tav tm="100000">
                                          <p:val>
                                            <p:strVal val="#ppt_x"/>
                                          </p:val>
                                        </p:tav>
                                      </p:tavLst>
                                    </p:anim>
                                    <p:anim calcmode="lin" valueType="num">
                                      <p:cBhvr additive="base">
                                        <p:cTn id="8" dur="75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750" fill="hold"/>
                                        <p:tgtEl>
                                          <p:spTgt spid="5"/>
                                        </p:tgtEl>
                                        <p:attrNameLst>
                                          <p:attrName>ppt_x</p:attrName>
                                        </p:attrNameLst>
                                      </p:cBhvr>
                                      <p:tavLst>
                                        <p:tav tm="0">
                                          <p:val>
                                            <p:strVal val="1+#ppt_w/2"/>
                                          </p:val>
                                        </p:tav>
                                        <p:tav tm="100000">
                                          <p:val>
                                            <p:strVal val="#ppt_x"/>
                                          </p:val>
                                        </p:tav>
                                      </p:tavLst>
                                    </p:anim>
                                    <p:anim calcmode="lin" valueType="num">
                                      <p:cBhvr additive="base">
                                        <p:cTn id="12" dur="75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250"/>
                            </p:stCondLst>
                            <p:childTnLst>
                              <p:par>
                                <p:cTn id="14" presetID="12" presetClass="entr" presetSubtype="1" fill="hold" grpId="0" nodeType="afterEffect">
                                  <p:stCondLst>
                                    <p:cond delay="25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750"/>
                                        <p:tgtEl>
                                          <p:spTgt spid="8"/>
                                        </p:tgtEl>
                                        <p:attrNameLst>
                                          <p:attrName>ppt_y</p:attrName>
                                        </p:attrNameLst>
                                      </p:cBhvr>
                                      <p:tavLst>
                                        <p:tav tm="0">
                                          <p:val>
                                            <p:strVal val="#ppt_y-#ppt_h*1.125000"/>
                                          </p:val>
                                        </p:tav>
                                        <p:tav tm="100000">
                                          <p:val>
                                            <p:strVal val="#ppt_y"/>
                                          </p:val>
                                        </p:tav>
                                      </p:tavLst>
                                    </p:anim>
                                    <p:animEffect transition="in" filter="wipe(down)">
                                      <p:cBhvr>
                                        <p:cTn id="17" dur="750"/>
                                        <p:tgtEl>
                                          <p:spTgt spid="8"/>
                                        </p:tgtEl>
                                      </p:cBhvr>
                                    </p:animEffect>
                                  </p:childTnLst>
                                </p:cTn>
                              </p:par>
                            </p:childTnLst>
                          </p:cTn>
                        </p:par>
                        <p:par>
                          <p:cTn id="18" fill="hold">
                            <p:stCondLst>
                              <p:cond delay="2500"/>
                            </p:stCondLst>
                            <p:childTnLst>
                              <p:par>
                                <p:cTn id="19" presetID="49" presetClass="entr" presetSubtype="0" decel="100000" fill="hold" grpId="0" nodeType="afterEffect">
                                  <p:stCondLst>
                                    <p:cond delay="500"/>
                                  </p:stCondLst>
                                  <p:childTnLst>
                                    <p:set>
                                      <p:cBhvr>
                                        <p:cTn id="20" dur="1" fill="hold">
                                          <p:stCondLst>
                                            <p:cond delay="0"/>
                                          </p:stCondLst>
                                        </p:cTn>
                                        <p:tgtEl>
                                          <p:spTgt spid="6"/>
                                        </p:tgtEl>
                                        <p:attrNameLst>
                                          <p:attrName>style.visibility</p:attrName>
                                        </p:attrNameLst>
                                      </p:cBhvr>
                                      <p:to>
                                        <p:strVal val="visible"/>
                                      </p:to>
                                    </p:set>
                                    <p:anim calcmode="lin" valueType="num">
                                      <p:cBhvr>
                                        <p:cTn id="21" dur="750" fill="hold"/>
                                        <p:tgtEl>
                                          <p:spTgt spid="6"/>
                                        </p:tgtEl>
                                        <p:attrNameLst>
                                          <p:attrName>ppt_w</p:attrName>
                                        </p:attrNameLst>
                                      </p:cBhvr>
                                      <p:tavLst>
                                        <p:tav tm="0">
                                          <p:val>
                                            <p:fltVal val="0"/>
                                          </p:val>
                                        </p:tav>
                                        <p:tav tm="100000">
                                          <p:val>
                                            <p:strVal val="#ppt_w"/>
                                          </p:val>
                                        </p:tav>
                                      </p:tavLst>
                                    </p:anim>
                                    <p:anim calcmode="lin" valueType="num">
                                      <p:cBhvr>
                                        <p:cTn id="22" dur="750" fill="hold"/>
                                        <p:tgtEl>
                                          <p:spTgt spid="6"/>
                                        </p:tgtEl>
                                        <p:attrNameLst>
                                          <p:attrName>ppt_h</p:attrName>
                                        </p:attrNameLst>
                                      </p:cBhvr>
                                      <p:tavLst>
                                        <p:tav tm="0">
                                          <p:val>
                                            <p:fltVal val="0"/>
                                          </p:val>
                                        </p:tav>
                                        <p:tav tm="100000">
                                          <p:val>
                                            <p:strVal val="#ppt_h"/>
                                          </p:val>
                                        </p:tav>
                                      </p:tavLst>
                                    </p:anim>
                                    <p:anim calcmode="lin" valueType="num">
                                      <p:cBhvr>
                                        <p:cTn id="23" dur="750" fill="hold"/>
                                        <p:tgtEl>
                                          <p:spTgt spid="6"/>
                                        </p:tgtEl>
                                        <p:attrNameLst>
                                          <p:attrName>style.rotation</p:attrName>
                                        </p:attrNameLst>
                                      </p:cBhvr>
                                      <p:tavLst>
                                        <p:tav tm="0">
                                          <p:val>
                                            <p:fltVal val="360"/>
                                          </p:val>
                                        </p:tav>
                                        <p:tav tm="100000">
                                          <p:val>
                                            <p:fltVal val="0"/>
                                          </p:val>
                                        </p:tav>
                                      </p:tavLst>
                                    </p:anim>
                                    <p:animEffect transition="in" filter="fade">
                                      <p:cBhvr>
                                        <p:cTn id="24"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自定义 9">
      <a:dk1>
        <a:sysClr val="windowText" lastClr="000000"/>
      </a:dk1>
      <a:lt1>
        <a:sysClr val="window" lastClr="FFFFFF"/>
      </a:lt1>
      <a:dk2>
        <a:srgbClr val="44546A"/>
      </a:dk2>
      <a:lt2>
        <a:srgbClr val="E7E6E6"/>
      </a:lt2>
      <a:accent1>
        <a:srgbClr val="0070C0"/>
      </a:accent1>
      <a:accent2>
        <a:srgbClr val="0070C0"/>
      </a:accent2>
      <a:accent3>
        <a:srgbClr val="0070C0"/>
      </a:accent3>
      <a:accent4>
        <a:srgbClr val="0070C0"/>
      </a:accent4>
      <a:accent5>
        <a:srgbClr val="0070C0"/>
      </a:accent5>
      <a:accent6>
        <a:srgbClr val="0070C0"/>
      </a:accent6>
      <a:hlink>
        <a:srgbClr val="0070C0"/>
      </a:hlink>
      <a:folHlink>
        <a:srgbClr val="0070C0"/>
      </a:folHlink>
    </a:clrScheme>
    <a:fontScheme name="Temp">
      <a:majorFont>
        <a:latin typeface="微軟正黑體 Light"/>
        <a:ea typeface="微软雅黑"/>
        <a:cs typeface=""/>
      </a:majorFont>
      <a:minorFont>
        <a:latin typeface="微軟正黑體 Light"/>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1625</Words>
  <Application>Microsoft Office PowerPoint</Application>
  <PresentationFormat>宽屏</PresentationFormat>
  <Paragraphs>226</Paragraphs>
  <Slides>22</Slides>
  <Notes>22</Notes>
  <HiddenSlides>0</HiddenSlides>
  <MMClips>0</MMClips>
  <ScaleCrop>false</ScaleCrop>
  <HeadingPairs>
    <vt:vector size="6" baseType="variant">
      <vt:variant>
        <vt:lpstr>已用的字体</vt:lpstr>
      </vt:variant>
      <vt:variant>
        <vt:i4>6</vt:i4>
      </vt:variant>
      <vt:variant>
        <vt:lpstr>主题</vt:lpstr>
      </vt:variant>
      <vt:variant>
        <vt:i4>2</vt:i4>
      </vt:variant>
      <vt:variant>
        <vt:lpstr>幻灯片标题</vt:lpstr>
      </vt:variant>
      <vt:variant>
        <vt:i4>22</vt:i4>
      </vt:variant>
    </vt:vector>
  </HeadingPairs>
  <TitlesOfParts>
    <vt:vector size="30" baseType="lpstr">
      <vt:lpstr>等线</vt:lpstr>
      <vt:lpstr>Arial</vt:lpstr>
      <vt:lpstr>微軟正黑體 Light</vt:lpstr>
      <vt:lpstr>微软雅黑</vt:lpstr>
      <vt:lpstr>宋体</vt:lpstr>
      <vt:lpstr>Calibri</vt:lpstr>
      <vt:lpstr>1_Office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Matou</dc:creator>
  <cp:lastModifiedBy>faith123</cp:lastModifiedBy>
  <cp:revision>5</cp:revision>
  <dcterms:created xsi:type="dcterms:W3CDTF">2017-03-29T04:08:00Z</dcterms:created>
  <dcterms:modified xsi:type="dcterms:W3CDTF">2018-03-30T02:31:01Z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2052-10.1.0.6207</vt:lpwstr>
  </property>
</Properties>
</file>